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99" r:id="rId3"/>
    <p:sldId id="300" r:id="rId4"/>
    <p:sldId id="301" r:id="rId5"/>
    <p:sldId id="302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FF0000"/>
    <a:srgbClr val="2F0B3D"/>
    <a:srgbClr val="3E3E3E"/>
    <a:srgbClr val="454441"/>
    <a:srgbClr val="F3F3F3"/>
    <a:srgbClr val="BEE3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5E01B0-6B67-494D-B596-E35FA7ED33D9}" type="datetimeFigureOut">
              <a:rPr lang="zh-TW" altLang="en-US" smtClean="0"/>
              <a:t>2023/11/26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3C4D68-B5F5-48BC-9373-D526EE577C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4895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F7E1DB-E5F2-C477-81DA-B6F3945B58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CB9C865-1B9D-7EC9-E9BE-8EF308D921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B69ED6D-8F97-8EEE-7203-B534B0443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EA587-E7B1-4961-9017-9E2E0131DD49}" type="datetimeFigureOut">
              <a:rPr lang="zh-TW" altLang="en-US" smtClean="0"/>
              <a:t>2023/11/26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C0B2154-7701-9BE0-9435-8C263213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F8EB053-E1B2-D22C-7BAC-AA62D1D83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6D519-B4BB-4270-9E1C-D38165767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2573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DED388-C374-DB24-B6A0-1F137645B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722621B-9D9C-7B0F-E161-4D9FB89D8B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9D28BF7-2D03-980F-8243-842E50CA2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EA587-E7B1-4961-9017-9E2E0131DD49}" type="datetimeFigureOut">
              <a:rPr lang="zh-TW" altLang="en-US" smtClean="0"/>
              <a:t>2023/11/26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D523102-6874-B5C2-A88F-0AE567B88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67FF088-EC4A-3A14-A999-BF07FAD81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6D519-B4BB-4270-9E1C-D38165767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4864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5A6B77F-8B94-6CE5-F29B-8576E9BA28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1C9ED8E-1EE8-E37E-1866-88DC704861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5165678-CBFC-F71D-9A1C-EA610C8BC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EA587-E7B1-4961-9017-9E2E0131DD49}" type="datetimeFigureOut">
              <a:rPr lang="zh-TW" altLang="en-US" smtClean="0"/>
              <a:t>2023/11/26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36D1BAE-5371-00CC-066A-F4381E12E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59161DF-AAF7-7DA2-C8F8-099829471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6D519-B4BB-4270-9E1C-D38165767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4888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C40657-012A-FA41-6311-44E0C8507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290D1AE-29AD-FD0D-4F29-B6E69B9BC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4F639D2-B43F-5243-3DC0-58809F7B8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EA587-E7B1-4961-9017-9E2E0131DD49}" type="datetimeFigureOut">
              <a:rPr lang="zh-TW" altLang="en-US" smtClean="0"/>
              <a:t>2023/11/26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A1B511C-8D58-2969-0A34-1D51931E2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0E34CE2-A9D4-1786-461C-790996DD9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6D519-B4BB-4270-9E1C-D38165767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328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AEAFBD-626E-6F39-2B29-3D21DC48F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71EB529-5E1E-55C4-D118-E95B4E748F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F1AF2CB-7B7C-3F34-9A4A-EDF2DD963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EA587-E7B1-4961-9017-9E2E0131DD49}" type="datetimeFigureOut">
              <a:rPr lang="zh-TW" altLang="en-US" smtClean="0"/>
              <a:t>2023/11/26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0929A1C-FA72-8401-715B-A1B2D433C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08ED0C6-BBAB-2008-7B84-EFF9F3E22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6D519-B4BB-4270-9E1C-D38165767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181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D8ACC1-82F5-84B1-374B-AA4A43E82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B7A2F6-AB19-8F9C-5AC5-A89EC85B42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0BFA7BB-3F5D-898A-3909-66E50F6F20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12616E0-1161-EB6E-8A19-BF3EF4915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EA587-E7B1-4961-9017-9E2E0131DD49}" type="datetimeFigureOut">
              <a:rPr lang="zh-TW" altLang="en-US" smtClean="0"/>
              <a:t>2023/11/26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7AB63D2-E69B-4151-0B9D-0C95FE961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B974BFA-0E4E-6A9F-DCF1-6AFA29B98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6D519-B4BB-4270-9E1C-D38165767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3455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CA24C2-30B9-A71A-05F7-0048D4354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199B8B2-6915-5CA0-D63C-EBC350CA7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B76B6EF-DD9B-4838-1BBC-C3089008CE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D34C716-63CD-AB3F-2EB5-C004184679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A59B798-0126-0FA6-9CB8-479D8163EA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BF48814-310A-D3C9-B71B-0ED8DAD7F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EA587-E7B1-4961-9017-9E2E0131DD49}" type="datetimeFigureOut">
              <a:rPr lang="zh-TW" altLang="en-US" smtClean="0"/>
              <a:t>2023/11/26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45C17D6-50D4-5DAC-90B9-B379A29BB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B6DEE1E-CA97-D90E-3FB4-F4ED65E8A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6D519-B4BB-4270-9E1C-D38165767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2575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286127-BC43-839D-EFEB-FC2B974AE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C0569A7-EFD3-9102-4A9F-3395BC49C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EA587-E7B1-4961-9017-9E2E0131DD49}" type="datetimeFigureOut">
              <a:rPr lang="zh-TW" altLang="en-US" smtClean="0"/>
              <a:t>2023/11/26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42DE5FF-86E4-10FF-8D13-1F53ECD6A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A195E6E-3CED-9ADD-C641-F91274055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6D519-B4BB-4270-9E1C-D38165767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3211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E38D2A3-E1CB-6609-7BDA-20174D329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EA587-E7B1-4961-9017-9E2E0131DD49}" type="datetimeFigureOut">
              <a:rPr lang="zh-TW" altLang="en-US" smtClean="0"/>
              <a:t>2023/11/26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DAC4191-9FD2-CB2E-C411-FB8C927CE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A82DBEC-A78A-EBBC-DC1E-24EE85F47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6D519-B4BB-4270-9E1C-D38165767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1713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82C2DD-BE8F-4CBF-DC44-C3EE90741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F94BC4-A96A-48FE-98C8-6A22C80C5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6A110CC-AA4F-206D-B9BD-6F39F20E21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B2B36BF-34A6-808D-B387-B024B15EA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EA587-E7B1-4961-9017-9E2E0131DD49}" type="datetimeFigureOut">
              <a:rPr lang="zh-TW" altLang="en-US" smtClean="0"/>
              <a:t>2023/11/26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EEFE47A-AF52-5D7D-22F7-82A4267F4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C00F7AB-C6BB-0AEE-8956-E69D23602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6D519-B4BB-4270-9E1C-D38165767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0936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8AA1F5-0FFE-A472-0C4F-0813CCE14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9E787BC-C2A7-AB73-468D-F49F9E6349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845CB4B-C444-F1AB-3AD9-C6BF015A50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4FDC676-F533-139C-B47B-971730BF8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EA587-E7B1-4961-9017-9E2E0131DD49}" type="datetimeFigureOut">
              <a:rPr lang="zh-TW" altLang="en-US" smtClean="0"/>
              <a:t>2023/11/26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08CAEE7-DA86-F093-8D51-2900A7723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CD60C6A-C855-BBBD-1198-1FF098113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6D519-B4BB-4270-9E1C-D38165767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7339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0A00BE-60A0-4C0F-E5D9-9B890660E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84DB39D-95CB-7106-12AF-FCD4E73C2D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F431906-A23A-4A35-D55F-FCE39722DC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EA587-E7B1-4961-9017-9E2E0131DD49}" type="datetimeFigureOut">
              <a:rPr lang="zh-TW" altLang="en-US" smtClean="0"/>
              <a:t>2023/11/26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68A8134-E35A-6E17-EE78-80FC81CF60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0409134-4D99-865C-815F-087CDC1192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6D519-B4BB-4270-9E1C-D38165767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5714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233B192F-4B0A-29BC-CCF5-BDC73F7D4C9A}"/>
              </a:ext>
            </a:extLst>
          </p:cNvPr>
          <p:cNvSpPr txBox="1"/>
          <p:nvPr/>
        </p:nvSpPr>
        <p:spPr>
          <a:xfrm>
            <a:off x="2158753" y="2537076"/>
            <a:ext cx="78744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400">
                <a:latin typeface="Meiryo UI" panose="020B0604030504040204" pitchFamily="34" charset="-128"/>
                <a:ea typeface="Meiryo UI" panose="020B0604030504040204" pitchFamily="34" charset="-128"/>
              </a:rPr>
              <a:t>如何安裝</a:t>
            </a:r>
            <a:r>
              <a:rPr lang="en-US" altLang="zh-TW" sz="4400">
                <a:latin typeface="Meiryo UI" panose="020B0604030504040204" pitchFamily="34" charset="-128"/>
                <a:ea typeface="Meiryo UI" panose="020B0604030504040204" pitchFamily="34" charset="-128"/>
              </a:rPr>
              <a:t>Nsub</a:t>
            </a:r>
            <a:endParaRPr lang="zh-TW" altLang="en-US" sz="44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689349F-48D2-C9A4-DAFA-9DFB71BD8FAC}"/>
              </a:ext>
            </a:extLst>
          </p:cNvPr>
          <p:cNvSpPr txBox="1"/>
          <p:nvPr/>
        </p:nvSpPr>
        <p:spPr>
          <a:xfrm>
            <a:off x="9445840" y="6533506"/>
            <a:ext cx="26928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50">
                <a:latin typeface="Meiryo UI" panose="020B0604030504040204" pitchFamily="34" charset="-128"/>
                <a:ea typeface="Meiryo UI" panose="020B0604030504040204" pitchFamily="34" charset="-128"/>
              </a:rPr>
              <a:t>LithoShu - 2023/07/11</a:t>
            </a:r>
            <a:endParaRPr lang="zh-TW" altLang="en-US" sz="105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8552C8AA-FA22-D04C-1805-6502D8D0D16B}"/>
              </a:ext>
            </a:extLst>
          </p:cNvPr>
          <p:cNvCxnSpPr/>
          <p:nvPr/>
        </p:nvCxnSpPr>
        <p:spPr>
          <a:xfrm>
            <a:off x="2974019" y="3306517"/>
            <a:ext cx="6312024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1304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0E1D50C3-B090-2CF1-1A27-914631E342C8}"/>
              </a:ext>
            </a:extLst>
          </p:cNvPr>
          <p:cNvSpPr txBox="1"/>
          <p:nvPr/>
        </p:nvSpPr>
        <p:spPr>
          <a:xfrm>
            <a:off x="294442" y="291025"/>
            <a:ext cx="7874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>
                <a:latin typeface="Meiryo UI" panose="020B0604030504040204" pitchFamily="34" charset="-128"/>
                <a:ea typeface="Meiryo UI" panose="020B0604030504040204" pitchFamily="34" charset="-128"/>
              </a:rPr>
              <a:t>安裝</a:t>
            </a:r>
            <a:r>
              <a:rPr lang="en-US" altLang="zh-TW" sz="3600">
                <a:latin typeface="Meiryo UI" panose="020B0604030504040204" pitchFamily="34" charset="-128"/>
                <a:ea typeface="Meiryo UI" panose="020B0604030504040204" pitchFamily="34" charset="-128"/>
              </a:rPr>
              <a:t>NSub</a:t>
            </a:r>
            <a:endParaRPr lang="zh-TW" altLang="en-US" sz="36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35EA521-83A2-1E8F-DEBD-C7373D99737D}"/>
              </a:ext>
            </a:extLst>
          </p:cNvPr>
          <p:cNvSpPr txBox="1"/>
          <p:nvPr/>
        </p:nvSpPr>
        <p:spPr>
          <a:xfrm>
            <a:off x="503068" y="1145192"/>
            <a:ext cx="6312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TW" sz="2400">
                <a:latin typeface="Meiryo UI" panose="020B0604030504040204" pitchFamily="34" charset="-128"/>
                <a:ea typeface="Meiryo UI" panose="020B0604030504040204" pitchFamily="34" charset="-128"/>
              </a:rPr>
              <a:t>1.</a:t>
            </a:r>
            <a:r>
              <a:rPr lang="zh-TW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搜尋</a:t>
            </a:r>
            <a:r>
              <a:rPr lang="en-US" altLang="zh-TW" sz="2400">
                <a:latin typeface="Meiryo UI" panose="020B0604030504040204" pitchFamily="34" charset="-128"/>
                <a:ea typeface="Meiryo UI" panose="020B0604030504040204" pitchFamily="34" charset="-128"/>
              </a:rPr>
              <a:t>nuget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B739C42-3FC6-6372-F540-DB29D3CF0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878" y="4365168"/>
            <a:ext cx="4830794" cy="82669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2DD0EEEE-234D-C536-E9DD-B3183D2FBE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3445" y="1160029"/>
            <a:ext cx="5304038" cy="2488050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EE9048A5-24CB-63BD-CB1F-DCA0C32CD212}"/>
              </a:ext>
            </a:extLst>
          </p:cNvPr>
          <p:cNvSpPr txBox="1"/>
          <p:nvPr/>
        </p:nvSpPr>
        <p:spPr>
          <a:xfrm>
            <a:off x="503068" y="3875618"/>
            <a:ext cx="6312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TW" sz="2400">
                <a:latin typeface="Meiryo UI" panose="020B0604030504040204" pitchFamily="34" charset="-128"/>
                <a:ea typeface="Meiryo UI" panose="020B0604030504040204" pitchFamily="34" charset="-128"/>
              </a:rPr>
              <a:t>2.</a:t>
            </a:r>
            <a:r>
              <a:rPr lang="zh-TW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搜尋</a:t>
            </a:r>
            <a:r>
              <a:rPr lang="en-US" altLang="zh-TW" sz="2400">
                <a:latin typeface="Meiryo UI" panose="020B0604030504040204" pitchFamily="34" charset="-128"/>
                <a:ea typeface="Meiryo UI" panose="020B0604030504040204" pitchFamily="34" charset="-128"/>
              </a:rPr>
              <a:t>NSubstitute</a:t>
            </a:r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AF8C27FF-71D6-B1E4-ECB9-DD7EE6A3B477}"/>
              </a:ext>
            </a:extLst>
          </p:cNvPr>
          <p:cNvCxnSpPr>
            <a:cxnSpLocks/>
          </p:cNvCxnSpPr>
          <p:nvPr/>
        </p:nvCxnSpPr>
        <p:spPr>
          <a:xfrm flipH="1">
            <a:off x="3158774" y="1007113"/>
            <a:ext cx="267001" cy="3239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49577C6D-409C-7FC0-1335-77F96391BD48}"/>
              </a:ext>
            </a:extLst>
          </p:cNvPr>
          <p:cNvCxnSpPr>
            <a:cxnSpLocks/>
          </p:cNvCxnSpPr>
          <p:nvPr/>
        </p:nvCxnSpPr>
        <p:spPr>
          <a:xfrm flipH="1" flipV="1">
            <a:off x="1624417" y="5219743"/>
            <a:ext cx="257650" cy="33418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5645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0E1D50C3-B090-2CF1-1A27-914631E342C8}"/>
              </a:ext>
            </a:extLst>
          </p:cNvPr>
          <p:cNvSpPr txBox="1"/>
          <p:nvPr/>
        </p:nvSpPr>
        <p:spPr>
          <a:xfrm>
            <a:off x="294442" y="291025"/>
            <a:ext cx="7874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>
                <a:latin typeface="Meiryo UI" panose="020B0604030504040204" pitchFamily="34" charset="-128"/>
                <a:ea typeface="Meiryo UI" panose="020B0604030504040204" pitchFamily="34" charset="-128"/>
              </a:rPr>
              <a:t>安裝</a:t>
            </a:r>
            <a:r>
              <a:rPr lang="en-US" altLang="zh-TW" sz="3600">
                <a:latin typeface="Meiryo UI" panose="020B0604030504040204" pitchFamily="34" charset="-128"/>
                <a:ea typeface="Meiryo UI" panose="020B0604030504040204" pitchFamily="34" charset="-128"/>
              </a:rPr>
              <a:t>NSub</a:t>
            </a:r>
            <a:endParaRPr lang="zh-TW" altLang="en-US" sz="36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35EA521-83A2-1E8F-DEBD-C7373D99737D}"/>
              </a:ext>
            </a:extLst>
          </p:cNvPr>
          <p:cNvSpPr txBox="1"/>
          <p:nvPr/>
        </p:nvSpPr>
        <p:spPr>
          <a:xfrm>
            <a:off x="503068" y="1145192"/>
            <a:ext cx="6312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TW" sz="2400">
                <a:latin typeface="Meiryo UI" panose="020B0604030504040204" pitchFamily="34" charset="-128"/>
                <a:ea typeface="Meiryo UI" panose="020B0604030504040204" pitchFamily="34" charset="-128"/>
              </a:rPr>
              <a:t>3.</a:t>
            </a:r>
            <a:r>
              <a:rPr lang="zh-TW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找</a:t>
            </a:r>
            <a:r>
              <a:rPr lang="en-US" altLang="zh-TW" sz="2400">
                <a:latin typeface="Meiryo UI" panose="020B0604030504040204" pitchFamily="34" charset="-128"/>
                <a:ea typeface="Meiryo UI" panose="020B0604030504040204" pitchFamily="34" charset="-128"/>
              </a:rPr>
              <a:t>Versions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303FDE6-D233-22F6-FFF7-C1477CA436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3867" y="1012054"/>
            <a:ext cx="5086272" cy="5455328"/>
          </a:xfrm>
          <a:prstGeom prst="rect">
            <a:avLst/>
          </a:prstGeom>
        </p:spPr>
      </p:pic>
      <p:cxnSp>
        <p:nvCxnSpPr>
          <p:cNvPr id="2" name="直線單箭頭接點 1">
            <a:extLst>
              <a:ext uri="{FF2B5EF4-FFF2-40B4-BE49-F238E27FC236}">
                <a16:creationId xmlns:a16="http://schemas.microsoft.com/office/drawing/2014/main" id="{7C54B4AB-F5B1-0C5F-0FA3-E902F1F35F1C}"/>
              </a:ext>
            </a:extLst>
          </p:cNvPr>
          <p:cNvCxnSpPr>
            <a:cxnSpLocks/>
          </p:cNvCxnSpPr>
          <p:nvPr/>
        </p:nvCxnSpPr>
        <p:spPr>
          <a:xfrm flipH="1">
            <a:off x="6735193" y="2627790"/>
            <a:ext cx="260411" cy="2216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3634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>
            <a:extLst>
              <a:ext uri="{FF2B5EF4-FFF2-40B4-BE49-F238E27FC236}">
                <a16:creationId xmlns:a16="http://schemas.microsoft.com/office/drawing/2014/main" id="{1C976BEC-4FFB-55B6-E079-2907F1A57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606857"/>
            <a:ext cx="10231577" cy="4179673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0E1D50C3-B090-2CF1-1A27-914631E342C8}"/>
              </a:ext>
            </a:extLst>
          </p:cNvPr>
          <p:cNvSpPr txBox="1"/>
          <p:nvPr/>
        </p:nvSpPr>
        <p:spPr>
          <a:xfrm>
            <a:off x="294442" y="291025"/>
            <a:ext cx="7874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>
                <a:latin typeface="Meiryo UI" panose="020B0604030504040204" pitchFamily="34" charset="-128"/>
                <a:ea typeface="Meiryo UI" panose="020B0604030504040204" pitchFamily="34" charset="-128"/>
              </a:rPr>
              <a:t>安裝</a:t>
            </a:r>
            <a:r>
              <a:rPr lang="en-US" altLang="zh-TW" sz="3600">
                <a:latin typeface="Meiryo UI" panose="020B0604030504040204" pitchFamily="34" charset="-128"/>
                <a:ea typeface="Meiryo UI" panose="020B0604030504040204" pitchFamily="34" charset="-128"/>
              </a:rPr>
              <a:t>NSub</a:t>
            </a:r>
            <a:endParaRPr lang="zh-TW" altLang="en-US" sz="36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35EA521-83A2-1E8F-DEBD-C7373D99737D}"/>
              </a:ext>
            </a:extLst>
          </p:cNvPr>
          <p:cNvSpPr txBox="1"/>
          <p:nvPr/>
        </p:nvSpPr>
        <p:spPr>
          <a:xfrm>
            <a:off x="503068" y="1145192"/>
            <a:ext cx="6312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TW" sz="2400">
                <a:latin typeface="Meiryo UI" panose="020B0604030504040204" pitchFamily="34" charset="-128"/>
                <a:ea typeface="Meiryo UI" panose="020B0604030504040204" pitchFamily="34" charset="-128"/>
              </a:rPr>
              <a:t>4.</a:t>
            </a:r>
            <a:r>
              <a:rPr lang="zh-TW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慢慢找哪個版本沒有相依套件</a:t>
            </a:r>
            <a:endParaRPr lang="en-US" altLang="zh-TW" sz="24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EB2726F-A8D5-B593-4814-4C8356245C27}"/>
              </a:ext>
            </a:extLst>
          </p:cNvPr>
          <p:cNvSpPr/>
          <p:nvPr/>
        </p:nvSpPr>
        <p:spPr>
          <a:xfrm>
            <a:off x="2601155" y="1740024"/>
            <a:ext cx="683581" cy="37147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4201A03-08D0-0C2A-0A6F-63B5F85E2994}"/>
              </a:ext>
            </a:extLst>
          </p:cNvPr>
          <p:cNvSpPr txBox="1"/>
          <p:nvPr/>
        </p:nvSpPr>
        <p:spPr>
          <a:xfrm>
            <a:off x="8973845" y="3845483"/>
            <a:ext cx="2220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TW" sz="2400">
                <a:latin typeface="Meiryo UI" panose="020B0604030504040204" pitchFamily="34" charset="-128"/>
                <a:ea typeface="Meiryo UI" panose="020B0604030504040204" pitchFamily="34" charset="-128"/>
              </a:rPr>
              <a:t>5.</a:t>
            </a:r>
            <a:r>
              <a:rPr lang="zh-TW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下載</a:t>
            </a:r>
            <a:endParaRPr lang="en-US" altLang="zh-TW" sz="24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AFB219F-9727-6999-7951-4F3B53016662}"/>
              </a:ext>
            </a:extLst>
          </p:cNvPr>
          <p:cNvSpPr/>
          <p:nvPr/>
        </p:nvSpPr>
        <p:spPr>
          <a:xfrm>
            <a:off x="7973625" y="4307151"/>
            <a:ext cx="1418950" cy="31811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" name="直線單箭頭接點 1">
            <a:extLst>
              <a:ext uri="{FF2B5EF4-FFF2-40B4-BE49-F238E27FC236}">
                <a16:creationId xmlns:a16="http://schemas.microsoft.com/office/drawing/2014/main" id="{84B45D9F-C183-5D3D-1C34-E72FD62AF753}"/>
              </a:ext>
            </a:extLst>
          </p:cNvPr>
          <p:cNvCxnSpPr>
            <a:cxnSpLocks/>
          </p:cNvCxnSpPr>
          <p:nvPr/>
        </p:nvCxnSpPr>
        <p:spPr>
          <a:xfrm flipH="1">
            <a:off x="3619131" y="4545366"/>
            <a:ext cx="260411" cy="2216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>
            <a:extLst>
              <a:ext uri="{FF2B5EF4-FFF2-40B4-BE49-F238E27FC236}">
                <a16:creationId xmlns:a16="http://schemas.microsoft.com/office/drawing/2014/main" id="{090D1312-9DB7-D189-BCF4-C3851ADF65A9}"/>
              </a:ext>
            </a:extLst>
          </p:cNvPr>
          <p:cNvSpPr txBox="1"/>
          <p:nvPr/>
        </p:nvSpPr>
        <p:spPr>
          <a:xfrm>
            <a:off x="3876581" y="4350471"/>
            <a:ext cx="30036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zh-TW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選擇</a:t>
            </a:r>
            <a:r>
              <a:rPr lang="en-US" altLang="zh-TW" sz="2000">
                <a:latin typeface="Meiryo UI" panose="020B0604030504040204" pitchFamily="34" charset="-128"/>
                <a:ea typeface="Meiryo UI" panose="020B0604030504040204" pitchFamily="34" charset="-128"/>
              </a:rPr>
              <a:t>Dependencies</a:t>
            </a:r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738E3A94-B457-7FD7-6B64-32F7555CE058}"/>
              </a:ext>
            </a:extLst>
          </p:cNvPr>
          <p:cNvCxnSpPr>
            <a:cxnSpLocks/>
          </p:cNvCxnSpPr>
          <p:nvPr/>
        </p:nvCxnSpPr>
        <p:spPr>
          <a:xfrm flipH="1" flipV="1">
            <a:off x="2857130" y="5531940"/>
            <a:ext cx="232298" cy="21637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6225191-4994-3798-C8C5-49C309E171A0}"/>
              </a:ext>
            </a:extLst>
          </p:cNvPr>
          <p:cNvSpPr txBox="1"/>
          <p:nvPr/>
        </p:nvSpPr>
        <p:spPr>
          <a:xfrm>
            <a:off x="3083510" y="5613496"/>
            <a:ext cx="36280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zh-TW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沒有相依套件 </a:t>
            </a:r>
            <a:r>
              <a:rPr lang="en-US" altLang="zh-TW" sz="2000">
                <a:latin typeface="Meiryo UI" panose="020B0604030504040204" pitchFamily="34" charset="-128"/>
                <a:ea typeface="Meiryo UI" panose="020B0604030504040204" pitchFamily="34" charset="-128"/>
              </a:rPr>
              <a:t>=</a:t>
            </a:r>
            <a:r>
              <a:rPr lang="zh-TW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 可以用它</a:t>
            </a:r>
            <a:endParaRPr lang="en-US" altLang="zh-TW" sz="20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88516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0E1D50C3-B090-2CF1-1A27-914631E342C8}"/>
              </a:ext>
            </a:extLst>
          </p:cNvPr>
          <p:cNvSpPr txBox="1"/>
          <p:nvPr/>
        </p:nvSpPr>
        <p:spPr>
          <a:xfrm>
            <a:off x="294442" y="291025"/>
            <a:ext cx="7874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>
                <a:latin typeface="Meiryo UI" panose="020B0604030504040204" pitchFamily="34" charset="-128"/>
                <a:ea typeface="Meiryo UI" panose="020B0604030504040204" pitchFamily="34" charset="-128"/>
              </a:rPr>
              <a:t>安裝</a:t>
            </a:r>
            <a:r>
              <a:rPr lang="en-US" altLang="zh-TW" sz="3600">
                <a:latin typeface="Meiryo UI" panose="020B0604030504040204" pitchFamily="34" charset="-128"/>
                <a:ea typeface="Meiryo UI" panose="020B0604030504040204" pitchFamily="34" charset="-128"/>
              </a:rPr>
              <a:t>NSub</a:t>
            </a:r>
            <a:endParaRPr lang="zh-TW" altLang="en-US" sz="36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35EA521-83A2-1E8F-DEBD-C7373D99737D}"/>
              </a:ext>
            </a:extLst>
          </p:cNvPr>
          <p:cNvSpPr txBox="1"/>
          <p:nvPr/>
        </p:nvSpPr>
        <p:spPr>
          <a:xfrm>
            <a:off x="503068" y="1145192"/>
            <a:ext cx="84811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TW" sz="2400">
                <a:latin typeface="Meiryo UI" panose="020B0604030504040204" pitchFamily="34" charset="-128"/>
                <a:ea typeface="Meiryo UI" panose="020B0604030504040204" pitchFamily="34" charset="-128"/>
              </a:rPr>
              <a:t>6.</a:t>
            </a:r>
            <a:r>
              <a:rPr lang="zh-TW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找到對應你</a:t>
            </a:r>
            <a:r>
              <a:rPr lang="en-US" altLang="zh-TW" sz="2400">
                <a:latin typeface="Meiryo UI" panose="020B0604030504040204" pitchFamily="34" charset="-128"/>
                <a:ea typeface="Meiryo UI" panose="020B0604030504040204" pitchFamily="34" charset="-128"/>
              </a:rPr>
              <a:t>Unity</a:t>
            </a:r>
            <a:r>
              <a:rPr lang="zh-TW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版本的</a:t>
            </a:r>
            <a:r>
              <a:rPr lang="en-US" altLang="zh-TW" sz="2400">
                <a:latin typeface="Meiryo UI" panose="020B0604030504040204" pitchFamily="34" charset="-128"/>
                <a:ea typeface="Meiryo UI" panose="020B0604030504040204" pitchFamily="34" charset="-128"/>
              </a:rPr>
              <a:t>.NET</a:t>
            </a:r>
            <a:r>
              <a:rPr lang="zh-TW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版號是的檔案</a:t>
            </a:r>
            <a:r>
              <a:rPr lang="en-US" altLang="zh-TW" sz="2400">
                <a:latin typeface="Meiryo UI" panose="020B0604030504040204" pitchFamily="34" charset="-128"/>
                <a:ea typeface="Meiryo UI" panose="020B0604030504040204" pitchFamily="34" charset="-128"/>
              </a:rPr>
              <a:t>, </a:t>
            </a:r>
            <a:r>
              <a:rPr lang="zh-TW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丟到</a:t>
            </a:r>
            <a:r>
              <a:rPr lang="en-US" altLang="zh-TW" sz="2400">
                <a:latin typeface="Meiryo UI" panose="020B0604030504040204" pitchFamily="34" charset="-128"/>
                <a:ea typeface="Meiryo UI" panose="020B0604030504040204" pitchFamily="34" charset="-128"/>
              </a:rPr>
              <a:t>Unity</a:t>
            </a:r>
            <a:r>
              <a:rPr lang="zh-TW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內</a:t>
            </a:r>
            <a:endParaRPr lang="en-US" altLang="zh-TW" sz="24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AFDA752B-990E-450E-C31E-4FBF5D278C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706" y="2587052"/>
            <a:ext cx="2526465" cy="3707218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4B2273D6-F0B2-904D-D205-32EDF205D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3015" y="2587052"/>
            <a:ext cx="2422077" cy="3152876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485C4D37-C1EF-D12F-AA62-27B121C539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9491" y="2587052"/>
            <a:ext cx="1993084" cy="2995072"/>
          </a:xfrm>
          <a:prstGeom prst="rect">
            <a:avLst/>
          </a:prstGeom>
        </p:spPr>
      </p:pic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C851BFC5-8A01-2A00-03E2-02691EF065E4}"/>
              </a:ext>
            </a:extLst>
          </p:cNvPr>
          <p:cNvCxnSpPr>
            <a:cxnSpLocks/>
          </p:cNvCxnSpPr>
          <p:nvPr/>
        </p:nvCxnSpPr>
        <p:spPr>
          <a:xfrm flipH="1">
            <a:off x="3373515" y="2512381"/>
            <a:ext cx="275207" cy="102980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E65D1217-AA09-94AF-563C-5661726E0007}"/>
              </a:ext>
            </a:extLst>
          </p:cNvPr>
          <p:cNvSpPr txBox="1"/>
          <p:nvPr/>
        </p:nvSpPr>
        <p:spPr>
          <a:xfrm>
            <a:off x="1834717" y="2077787"/>
            <a:ext cx="43707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TW" sz="2000">
                <a:latin typeface="Meiryo UI" panose="020B0604030504040204" pitchFamily="34" charset="-128"/>
                <a:ea typeface="Meiryo UI" panose="020B0604030504040204" pitchFamily="34" charset="-128"/>
              </a:rPr>
              <a:t>.nupkg</a:t>
            </a:r>
            <a:r>
              <a:rPr lang="zh-TW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檔案</a:t>
            </a:r>
            <a:r>
              <a:rPr lang="en-US" altLang="zh-TW" sz="2000">
                <a:latin typeface="Meiryo UI" panose="020B0604030504040204" pitchFamily="34" charset="-128"/>
                <a:ea typeface="Meiryo UI" panose="020B0604030504040204" pitchFamily="34" charset="-128"/>
              </a:rPr>
              <a:t>, </a:t>
            </a:r>
            <a:r>
              <a:rPr lang="zh-TW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直接當成壓縮檔開即可</a:t>
            </a:r>
            <a:endParaRPr lang="en-US" altLang="zh-TW" sz="20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4124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2806</TotalTime>
  <Words>77</Words>
  <Application>Microsoft Office PowerPoint</Application>
  <PresentationFormat>寬螢幕</PresentationFormat>
  <Paragraphs>15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Meiryo UI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Litho Shu</dc:creator>
  <cp:lastModifiedBy>Litho Shu</cp:lastModifiedBy>
  <cp:revision>15</cp:revision>
  <dcterms:created xsi:type="dcterms:W3CDTF">2023-07-06T08:23:56Z</dcterms:created>
  <dcterms:modified xsi:type="dcterms:W3CDTF">2023-11-26T15:33:03Z</dcterms:modified>
</cp:coreProperties>
</file>