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67" r:id="rId4"/>
    <p:sldId id="258" r:id="rId5"/>
    <p:sldId id="262" r:id="rId6"/>
    <p:sldId id="259" r:id="rId7"/>
    <p:sldId id="270" r:id="rId8"/>
    <p:sldId id="273" r:id="rId9"/>
    <p:sldId id="271" r:id="rId10"/>
    <p:sldId id="272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3EB68-1D13-4F5A-A665-543164330779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D8764-79DC-4640-8EBE-B70C0107B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7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D8764-79DC-4640-8EBE-B70C0107BE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3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D8764-79DC-4640-8EBE-B70C0107BE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79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D8764-79DC-4640-8EBE-B70C0107BE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4BF82-3C09-4586-8DED-85497B27E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CE8AA9-2371-48BB-9A20-C3D9C44B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E4386-1224-4136-91D3-30AF54AC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2590E-E530-45AA-BB6D-CE0F61D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6F685-E37F-4DB4-B0FE-8CF1C50B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4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93148-ACBE-43B8-88C8-70C3A6A0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9E2AD6-E984-495B-B65D-3EC6E746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E9B5CC-1C07-4A55-8BF4-C405DD45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29363-771F-4624-BC52-CB83DFA2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78146-2755-4FD7-B921-0563470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60069C-43B7-46C0-947E-254AD8F16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6CD4F4-100F-4B93-ACAC-569D6BE4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58A3A-E5A1-482F-9D63-A7EF06D3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E35DF-B687-4D16-A6AE-D21ABC93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9BB76-75E6-4074-B6E4-265E3A8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94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1C616-A26E-4862-9868-7CDE1CCE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4F92B-EBD9-426E-B206-AA584243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CE959-237D-425C-9A61-004601AB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49749-4373-4105-AA83-655D14FF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2F1C2-65E6-468B-B431-1AB7BDA0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B4B-756C-40CD-B126-5D2DBBF3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E8DD8D-52CB-4702-B143-DE58C7C2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56CEA-3388-4386-8E4A-F04D5119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0ED4D-F93B-4BF9-BE5D-31648A2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AAB0E9-6453-4FCD-94F1-196FEB8D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575E2-F115-41D3-91E0-CC151CDC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CB102-08DF-4D69-AC5A-36A1A9FD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B6D5-A6F2-422C-8AB0-A8E08D8A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01013-E88E-4285-9941-1E1084CD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CC3DA7-8ADA-44CF-8326-DEA84D12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5C566-1A58-4642-883F-2AFB7904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C3430-0B52-490C-B635-587FD7ED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5ED58D-D9E5-4174-A368-DA88DEBB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12C05-4E1F-4AF3-A350-F8B8EB21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115253-8400-45A6-97C0-B7128D825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CC55D6-C67A-4576-9034-485A5BC9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BFF146-12D4-4469-AB54-60EDAD52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CFAAC-E0B4-4D50-B3B9-2C3B699A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00C1BD-A54E-4601-9014-EB3A023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1194D-D394-415A-8B51-92AD3FE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0724BA-0EED-4E81-B659-3312581F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5B662F-7805-42D8-88CA-8806FAA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90493-F90C-466B-AE31-AAE0943F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7558BE-6208-4674-82F8-667049C2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60888B-C777-436A-84E0-A516FEA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8C6727-B342-47F9-8082-AE08952C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0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2D56C-D0E0-41D3-8168-A154D8D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EAD96-AAD6-4414-80B2-D9E7D9B6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EEC438-F87B-453B-AE27-6DB544B5B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6A1F46-96F9-40BA-8CFB-0D75E37B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C41E2E-7E4F-4CD8-9346-C32CF57A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A3ECF-ACCE-4224-8E06-3801A85D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3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35F91-8066-46BE-B955-FA0528B6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6DE821-DF3A-4622-A64F-009ECC6D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4DDB3-21DC-4204-B935-479DE9A6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509AD-C415-4CE0-80DB-197A1CE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1F56B9-6699-4E97-B38E-C7071F8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838AD-50F5-4FD7-AA45-CF133188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6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E4C66B-8AC4-4803-8BCE-BE78371A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DCD42E-F922-44AA-86D5-E69E0D97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3E330-7AAE-4EED-81CA-78AD1AD3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E906-A149-4DF3-B208-5342FD10E12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253A7-52E8-4F45-A31D-A2465DCED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8A33E-01B8-495A-A4D8-C25BF3CD9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D995-0F0F-4215-BA62-B012DEDB0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3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6A4E009-0B5A-4446-BA17-32F3529DB084}"/>
              </a:ext>
            </a:extLst>
          </p:cNvPr>
          <p:cNvSpPr/>
          <p:nvPr/>
        </p:nvSpPr>
        <p:spPr>
          <a:xfrm>
            <a:off x="1065321" y="1207367"/>
            <a:ext cx="1447060" cy="3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Set Condition</a:t>
            </a:r>
            <a:endParaRPr lang="zh-TW" altLang="en-US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4D4A48-8650-42D2-8614-4702194A78D3}"/>
              </a:ext>
            </a:extLst>
          </p:cNvPr>
          <p:cNvSpPr/>
          <p:nvPr/>
        </p:nvSpPr>
        <p:spPr>
          <a:xfrm>
            <a:off x="923278" y="662355"/>
            <a:ext cx="3737499" cy="4069441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>
                <a:solidFill>
                  <a:schemeClr val="tx1"/>
                </a:solidFill>
              </a:rPr>
              <a:t>NotificationModel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2EDBAC-D2FE-4F1B-B21D-24F92D30CFC7}"/>
              </a:ext>
            </a:extLst>
          </p:cNvPr>
          <p:cNvSpPr/>
          <p:nvPr/>
        </p:nvSpPr>
        <p:spPr>
          <a:xfrm>
            <a:off x="5305057" y="1030042"/>
            <a:ext cx="1788205" cy="308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List&lt;ConditionData&gt;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01568C6-ED4C-4347-A89E-592AE244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232" y="1338504"/>
            <a:ext cx="2118804" cy="180874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0DA0BF8-72B4-4620-B09E-E68A8DFB0A66}"/>
              </a:ext>
            </a:extLst>
          </p:cNvPr>
          <p:cNvSpPr/>
          <p:nvPr/>
        </p:nvSpPr>
        <p:spPr>
          <a:xfrm>
            <a:off x="1766657" y="4278680"/>
            <a:ext cx="2061093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SendBroadcastInfo</a:t>
            </a:r>
            <a:endParaRPr lang="zh-TW" altLang="en-US" sz="16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0765F6F-D294-48F9-88B5-76830F5C0A4E}"/>
              </a:ext>
            </a:extLst>
          </p:cNvPr>
          <p:cNvSpPr/>
          <p:nvPr/>
        </p:nvSpPr>
        <p:spPr>
          <a:xfrm>
            <a:off x="2849732" y="1207367"/>
            <a:ext cx="1447060" cy="3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LinkRawData</a:t>
            </a:r>
            <a:endParaRPr lang="zh-TW" altLang="en-US" sz="16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0D0E34-4427-45DD-85B9-90891C580A9F}"/>
              </a:ext>
            </a:extLst>
          </p:cNvPr>
          <p:cNvSpPr txBox="1"/>
          <p:nvPr/>
        </p:nvSpPr>
        <p:spPr>
          <a:xfrm>
            <a:off x="182796" y="88241"/>
            <a:ext cx="157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概略流程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56163E-9B5F-440E-8D52-D9F3DD1A8334}"/>
              </a:ext>
            </a:extLst>
          </p:cNvPr>
          <p:cNvSpPr/>
          <p:nvPr/>
        </p:nvSpPr>
        <p:spPr>
          <a:xfrm>
            <a:off x="5211197" y="663327"/>
            <a:ext cx="1979720" cy="1129964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>
                <a:solidFill>
                  <a:schemeClr val="tx1"/>
                </a:solidFill>
              </a:rPr>
              <a:t>ConditionTicket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5C1E2F-DBEC-4B55-BE1A-4D81897366A0}"/>
              </a:ext>
            </a:extLst>
          </p:cNvPr>
          <p:cNvSpPr/>
          <p:nvPr/>
        </p:nvSpPr>
        <p:spPr>
          <a:xfrm>
            <a:off x="5308207" y="1393845"/>
            <a:ext cx="1785801" cy="308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Raw Data</a:t>
            </a:r>
            <a:endParaRPr lang="zh-TW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42F212-9D3E-465F-AA98-717D30AC4C1C}"/>
              </a:ext>
            </a:extLst>
          </p:cNvPr>
          <p:cNvSpPr/>
          <p:nvPr/>
        </p:nvSpPr>
        <p:spPr>
          <a:xfrm>
            <a:off x="7797553" y="662356"/>
            <a:ext cx="4089648" cy="1619208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>
                <a:solidFill>
                  <a:schemeClr val="tx1"/>
                </a:solidFill>
              </a:rPr>
              <a:t>NotificationDirectory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5DEE7B-50F7-4C5C-9634-9A7C7A849FAA}"/>
              </a:ext>
            </a:extLst>
          </p:cNvPr>
          <p:cNvSpPr/>
          <p:nvPr/>
        </p:nvSpPr>
        <p:spPr>
          <a:xfrm>
            <a:off x="5579615" y="2506260"/>
            <a:ext cx="4247966" cy="654191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>
                <a:solidFill>
                  <a:schemeClr val="tx1"/>
                </a:solidFill>
              </a:rPr>
              <a:t>ResultData</a:t>
            </a:r>
            <a:endParaRPr lang="zh-TW" altLang="en-US" sz="1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73F698-567F-4188-8EA2-39AFAF18E962}"/>
              </a:ext>
            </a:extLst>
          </p:cNvPr>
          <p:cNvSpPr/>
          <p:nvPr/>
        </p:nvSpPr>
        <p:spPr>
          <a:xfrm>
            <a:off x="5674905" y="2812674"/>
            <a:ext cx="4046145" cy="264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廣播類型、跑馬燈</a:t>
            </a: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聊天室</a:t>
            </a: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大獎推播顯示資料、屏蔽條件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AFA8A1-3BA1-47D4-ADE9-04D450B5AC3A}"/>
              </a:ext>
            </a:extLst>
          </p:cNvPr>
          <p:cNvSpPr/>
          <p:nvPr/>
        </p:nvSpPr>
        <p:spPr>
          <a:xfrm>
            <a:off x="5572169" y="3395978"/>
            <a:ext cx="3145703" cy="132694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>
                <a:solidFill>
                  <a:schemeClr val="tx1"/>
                </a:solidFill>
              </a:rPr>
              <a:t>BroadcastInfo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773970-7107-4C29-B8FC-01C9A3B669AB}"/>
              </a:ext>
            </a:extLst>
          </p:cNvPr>
          <p:cNvSpPr/>
          <p:nvPr/>
        </p:nvSpPr>
        <p:spPr>
          <a:xfrm>
            <a:off x="5666030" y="3741486"/>
            <a:ext cx="2954188" cy="28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跑馬燈顯示文字、屏蔽條件、</a:t>
            </a: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endParaRPr lang="zh-TW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F6FB53-5968-4CA8-AD39-CADF5D130446}"/>
              </a:ext>
            </a:extLst>
          </p:cNvPr>
          <p:cNvSpPr/>
          <p:nvPr/>
        </p:nvSpPr>
        <p:spPr>
          <a:xfrm>
            <a:off x="5666029" y="4061633"/>
            <a:ext cx="2954188" cy="28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聊天室顯示文字、屏蔽條件、</a:t>
            </a: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endParaRPr lang="zh-TW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5743E0-C1BA-4B67-B228-9452CACB1E77}"/>
              </a:ext>
            </a:extLst>
          </p:cNvPr>
          <p:cNvSpPr/>
          <p:nvPr/>
        </p:nvSpPr>
        <p:spPr>
          <a:xfrm>
            <a:off x="5666028" y="4381779"/>
            <a:ext cx="2954188" cy="28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TW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大獎推播顯示參數、屏蔽條件、</a:t>
            </a:r>
            <a:r>
              <a:rPr lang="en-US" altLang="zh-TW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endParaRPr lang="zh-TW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A55740A-2C3A-4372-B857-621721CE56DC}"/>
              </a:ext>
            </a:extLst>
          </p:cNvPr>
          <p:cNvSpPr txBox="1"/>
          <p:nvPr/>
        </p:nvSpPr>
        <p:spPr>
          <a:xfrm>
            <a:off x="1054628" y="1482625"/>
            <a:ext cx="13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536E759-1BC9-4490-88AE-363E1AB28AE9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512381" y="1367165"/>
            <a:ext cx="337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0227D942-39AC-403A-9F1F-9B59D7757257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318029" y="-659165"/>
            <a:ext cx="337355" cy="33957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54008CA-C29D-4B10-A294-F5288C464112}"/>
              </a:ext>
            </a:extLst>
          </p:cNvPr>
          <p:cNvSpPr txBox="1"/>
          <p:nvPr/>
        </p:nvSpPr>
        <p:spPr>
          <a:xfrm>
            <a:off x="3586579" y="765432"/>
            <a:ext cx="71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產生</a:t>
            </a: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1AA2B7E2-C893-4AFE-85E3-7A7E7FE975C7}"/>
              </a:ext>
            </a:extLst>
          </p:cNvPr>
          <p:cNvCxnSpPr>
            <a:cxnSpLocks/>
          </p:cNvCxnSpPr>
          <p:nvPr/>
        </p:nvCxnSpPr>
        <p:spPr>
          <a:xfrm flipV="1">
            <a:off x="4527611" y="1606859"/>
            <a:ext cx="772358" cy="684000"/>
          </a:xfrm>
          <a:prstGeom prst="bentConnector3">
            <a:avLst>
              <a:gd name="adj1" fmla="val 350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1AC5E0CE-443A-42D3-B52D-B4ACA2AEDBDF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4296792" y="1367165"/>
            <a:ext cx="1011415" cy="14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561E975E-C679-40DC-A263-9860A4E0ED4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536489" y="1901666"/>
            <a:ext cx="3468495" cy="3901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97B4153-3CCC-4FF9-A3B2-D0DFE19CE7C5}"/>
              </a:ext>
            </a:extLst>
          </p:cNvPr>
          <p:cNvSpPr/>
          <p:nvPr/>
        </p:nvSpPr>
        <p:spPr>
          <a:xfrm>
            <a:off x="7996106" y="1269510"/>
            <a:ext cx="1057135" cy="3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LoadText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6958984-08AC-41F4-BEDA-22576FD1F1D4}"/>
              </a:ext>
            </a:extLst>
          </p:cNvPr>
          <p:cNvSpPr txBox="1"/>
          <p:nvPr/>
        </p:nvSpPr>
        <p:spPr>
          <a:xfrm>
            <a:off x="8102868" y="1024267"/>
            <a:ext cx="828067" cy="28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(Init)</a:t>
            </a:r>
            <a:endParaRPr lang="zh-TW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906198B-3D35-4C72-987E-E45E8D221DD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 flipV="1">
            <a:off x="9053241" y="1428941"/>
            <a:ext cx="581991" cy="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AAC79AC-6C0A-45BA-B45B-150FD5E48B16}"/>
              </a:ext>
            </a:extLst>
          </p:cNvPr>
          <p:cNvSpPr txBox="1"/>
          <p:nvPr/>
        </p:nvSpPr>
        <p:spPr>
          <a:xfrm>
            <a:off x="8979300" y="1140187"/>
            <a:ext cx="72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讀取</a:t>
            </a:r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299B2C1B-B828-4F8A-88C8-32E79EB1EB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093262" y="1184246"/>
            <a:ext cx="381737" cy="71557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9EB9009E-16B9-4CB8-B48C-263941061F15}"/>
              </a:ext>
            </a:extLst>
          </p:cNvPr>
          <p:cNvCxnSpPr>
            <a:cxnSpLocks/>
            <a:stCxn id="11" idx="3"/>
            <a:endCxn id="29" idx="3"/>
          </p:cNvCxnSpPr>
          <p:nvPr/>
        </p:nvCxnSpPr>
        <p:spPr>
          <a:xfrm flipH="1">
            <a:off x="9827581" y="1901666"/>
            <a:ext cx="213064" cy="931690"/>
          </a:xfrm>
          <a:prstGeom prst="bentConnector3">
            <a:avLst>
              <a:gd name="adj1" fmla="val -1072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68D5AF6-6A69-463E-BD93-F1AFDCDA6B8D}"/>
              </a:ext>
            </a:extLst>
          </p:cNvPr>
          <p:cNvSpPr txBox="1"/>
          <p:nvPr/>
        </p:nvSpPr>
        <p:spPr>
          <a:xfrm>
            <a:off x="9892969" y="2353036"/>
            <a:ext cx="71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產生</a:t>
            </a: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E48FEF53-A223-405F-8D51-F813475E12BF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827750" y="2833356"/>
            <a:ext cx="1751865" cy="232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61A0AB8C-6F83-4DB0-B0E1-6B11D15DA145}"/>
              </a:ext>
            </a:extLst>
          </p:cNvPr>
          <p:cNvCxnSpPr>
            <a:cxnSpLocks/>
          </p:cNvCxnSpPr>
          <p:nvPr/>
        </p:nvCxnSpPr>
        <p:spPr>
          <a:xfrm rot="5400000">
            <a:off x="5065829" y="1900885"/>
            <a:ext cx="1147480" cy="785729"/>
          </a:xfrm>
          <a:prstGeom prst="bentConnector3">
            <a:avLst>
              <a:gd name="adj1" fmla="val 26016"/>
            </a:avLst>
          </a:prstGeom>
          <a:ln w="12700">
            <a:solidFill>
              <a:schemeClr val="tx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62DE5E52-5478-496D-B5C0-AD350FAEB17E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3811274" y="2213295"/>
            <a:ext cx="723202" cy="275134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17FD228-E0ED-4975-8A30-66B21D88C244}"/>
              </a:ext>
            </a:extLst>
          </p:cNvPr>
          <p:cNvSpPr txBox="1"/>
          <p:nvPr/>
        </p:nvSpPr>
        <p:spPr>
          <a:xfrm>
            <a:off x="1433301" y="3378080"/>
            <a:ext cx="260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將</a:t>
            </a:r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ResultData</a:t>
            </a:r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和</a:t>
            </a:r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</a:p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重新包裝</a:t>
            </a: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D0E0BEF-F0C0-481C-84C3-A068642A0E9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827750" y="4440680"/>
            <a:ext cx="172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E0FACDFF-0D2E-422D-9237-7F330E0B5167}"/>
              </a:ext>
            </a:extLst>
          </p:cNvPr>
          <p:cNvSpPr/>
          <p:nvPr/>
        </p:nvSpPr>
        <p:spPr>
          <a:xfrm>
            <a:off x="2318610" y="5251222"/>
            <a:ext cx="2794923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MarqueeModel(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跑馬燈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D8E1BB64-C22B-4161-A33F-1FA54F68CD6F}"/>
              </a:ext>
            </a:extLst>
          </p:cNvPr>
          <p:cNvSpPr/>
          <p:nvPr/>
        </p:nvSpPr>
        <p:spPr>
          <a:xfrm>
            <a:off x="2318610" y="5658725"/>
            <a:ext cx="2794923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ChatModel(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聊天室公開頻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3EB2A4CE-7119-4C6D-9122-25279C2CAF89}"/>
              </a:ext>
            </a:extLst>
          </p:cNvPr>
          <p:cNvSpPr/>
          <p:nvPr/>
        </p:nvSpPr>
        <p:spPr>
          <a:xfrm>
            <a:off x="2318610" y="6066228"/>
            <a:ext cx="2794923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NotificationModel(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大獎推播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2AFD636-B6F5-47F6-8D0A-ED37E6FB5546}"/>
              </a:ext>
            </a:extLst>
          </p:cNvPr>
          <p:cNvSpPr/>
          <p:nvPr/>
        </p:nvSpPr>
        <p:spPr>
          <a:xfrm>
            <a:off x="8050684" y="5250014"/>
            <a:ext cx="2171841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CheckBlockCondition</a:t>
            </a:r>
          </a:p>
        </p:txBody>
      </p:sp>
      <p:sp>
        <p:nvSpPr>
          <p:cNvPr id="141" name="矩形: 圓角 140">
            <a:extLst>
              <a:ext uri="{FF2B5EF4-FFF2-40B4-BE49-F238E27FC236}">
                <a16:creationId xmlns:a16="http://schemas.microsoft.com/office/drawing/2014/main" id="{5BF8732A-7046-4D74-B0A9-E3C101672B23}"/>
              </a:ext>
            </a:extLst>
          </p:cNvPr>
          <p:cNvSpPr/>
          <p:nvPr/>
        </p:nvSpPr>
        <p:spPr>
          <a:xfrm>
            <a:off x="8050684" y="5658724"/>
            <a:ext cx="2171841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CheckBlockCondition</a:t>
            </a:r>
          </a:p>
        </p:txBody>
      </p: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495300C2-06C3-4B40-9150-48EE0C47DB30}"/>
              </a:ext>
            </a:extLst>
          </p:cNvPr>
          <p:cNvSpPr/>
          <p:nvPr/>
        </p:nvSpPr>
        <p:spPr>
          <a:xfrm>
            <a:off x="8050684" y="6066227"/>
            <a:ext cx="2171841" cy="31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CheckBlockCondition</a:t>
            </a:r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083360A8-01D9-4150-971E-EF26A1F107FE}"/>
              </a:ext>
            </a:extLst>
          </p:cNvPr>
          <p:cNvCxnSpPr>
            <a:cxnSpLocks/>
            <a:stCxn id="17" idx="1"/>
            <a:endCxn id="130" idx="1"/>
          </p:cNvCxnSpPr>
          <p:nvPr/>
        </p:nvCxnSpPr>
        <p:spPr>
          <a:xfrm rot="10800000" flipH="1" flipV="1">
            <a:off x="1766656" y="4440680"/>
            <a:ext cx="551953" cy="970338"/>
          </a:xfrm>
          <a:prstGeom prst="bentConnector3">
            <a:avLst>
              <a:gd name="adj1" fmla="val -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39A4D6F6-B310-483E-9BA4-E56C9993ADEE}"/>
              </a:ext>
            </a:extLst>
          </p:cNvPr>
          <p:cNvCxnSpPr>
            <a:cxnSpLocks/>
            <a:stCxn id="17" idx="1"/>
            <a:endCxn id="131" idx="1"/>
          </p:cNvCxnSpPr>
          <p:nvPr/>
        </p:nvCxnSpPr>
        <p:spPr>
          <a:xfrm rot="10800000" flipH="1" flipV="1">
            <a:off x="1766656" y="4440679"/>
            <a:ext cx="551953" cy="1377841"/>
          </a:xfrm>
          <a:prstGeom prst="bentConnector3">
            <a:avLst>
              <a:gd name="adj1" fmla="val -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F966E307-5DB8-457E-BBD2-4D8B856CBA12}"/>
              </a:ext>
            </a:extLst>
          </p:cNvPr>
          <p:cNvCxnSpPr>
            <a:cxnSpLocks/>
            <a:stCxn id="17" idx="1"/>
            <a:endCxn id="132" idx="1"/>
          </p:cNvCxnSpPr>
          <p:nvPr/>
        </p:nvCxnSpPr>
        <p:spPr>
          <a:xfrm rot="10800000" flipH="1" flipV="1">
            <a:off x="1766656" y="4440680"/>
            <a:ext cx="551953" cy="1785344"/>
          </a:xfrm>
          <a:prstGeom prst="bentConnector3">
            <a:avLst>
              <a:gd name="adj1" fmla="val -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BF620BF-23AB-4F58-99E1-B242F397FD76}"/>
              </a:ext>
            </a:extLst>
          </p:cNvPr>
          <p:cNvSpPr/>
          <p:nvPr/>
        </p:nvSpPr>
        <p:spPr>
          <a:xfrm>
            <a:off x="253815" y="662355"/>
            <a:ext cx="392079" cy="40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發收方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1C80CE4-E646-4CD4-9D7C-12802542BAF7}"/>
              </a:ext>
            </a:extLst>
          </p:cNvPr>
          <p:cNvSpPr/>
          <p:nvPr/>
        </p:nvSpPr>
        <p:spPr>
          <a:xfrm>
            <a:off x="253815" y="4844245"/>
            <a:ext cx="392079" cy="1710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接收方</a:t>
            </a:r>
          </a:p>
        </p:txBody>
      </p: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A2F09EB7-95B0-4B62-92C0-F0EF6B48F7C3}"/>
              </a:ext>
            </a:extLst>
          </p:cNvPr>
          <p:cNvCxnSpPr/>
          <p:nvPr/>
        </p:nvCxnSpPr>
        <p:spPr>
          <a:xfrm>
            <a:off x="156161" y="4785064"/>
            <a:ext cx="11880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4B91F52-EFE6-46B4-A6B0-4B5CF386F926}"/>
              </a:ext>
            </a:extLst>
          </p:cNvPr>
          <p:cNvCxnSpPr>
            <a:cxnSpLocks/>
            <a:stCxn id="130" idx="3"/>
            <a:endCxn id="140" idx="1"/>
          </p:cNvCxnSpPr>
          <p:nvPr/>
        </p:nvCxnSpPr>
        <p:spPr>
          <a:xfrm flipV="1">
            <a:off x="5113533" y="5409810"/>
            <a:ext cx="2937151" cy="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3326175-9AE0-4C63-99C7-F7B809652A06}"/>
              </a:ext>
            </a:extLst>
          </p:cNvPr>
          <p:cNvCxnSpPr>
            <a:cxnSpLocks/>
            <a:stCxn id="131" idx="3"/>
            <a:endCxn id="141" idx="1"/>
          </p:cNvCxnSpPr>
          <p:nvPr/>
        </p:nvCxnSpPr>
        <p:spPr>
          <a:xfrm flipV="1">
            <a:off x="5113533" y="5818520"/>
            <a:ext cx="29371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B7B01B92-6C3A-4F07-A55D-FAFD19B07841}"/>
              </a:ext>
            </a:extLst>
          </p:cNvPr>
          <p:cNvCxnSpPr>
            <a:cxnSpLocks/>
            <a:stCxn id="132" idx="3"/>
            <a:endCxn id="142" idx="1"/>
          </p:cNvCxnSpPr>
          <p:nvPr/>
        </p:nvCxnSpPr>
        <p:spPr>
          <a:xfrm flipV="1">
            <a:off x="5113533" y="6226023"/>
            <a:ext cx="29371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: 圓角 192">
            <a:extLst>
              <a:ext uri="{FF2B5EF4-FFF2-40B4-BE49-F238E27FC236}">
                <a16:creationId xmlns:a16="http://schemas.microsoft.com/office/drawing/2014/main" id="{CD7004D3-51E3-4FE8-808A-2409714DECCC}"/>
              </a:ext>
            </a:extLst>
          </p:cNvPr>
          <p:cNvSpPr/>
          <p:nvPr/>
        </p:nvSpPr>
        <p:spPr>
          <a:xfrm>
            <a:off x="10928414" y="5250014"/>
            <a:ext cx="842979" cy="31959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顯示</a:t>
            </a:r>
            <a:endParaRPr lang="en-US" altLang="zh-TW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4" name="矩形: 圓角 193">
            <a:extLst>
              <a:ext uri="{FF2B5EF4-FFF2-40B4-BE49-F238E27FC236}">
                <a16:creationId xmlns:a16="http://schemas.microsoft.com/office/drawing/2014/main" id="{35D76DBB-C339-460A-B21F-F548EB239E21}"/>
              </a:ext>
            </a:extLst>
          </p:cNvPr>
          <p:cNvSpPr/>
          <p:nvPr/>
        </p:nvSpPr>
        <p:spPr>
          <a:xfrm>
            <a:off x="10928414" y="5658631"/>
            <a:ext cx="842979" cy="31959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顯示</a:t>
            </a:r>
            <a:endParaRPr lang="en-US" altLang="zh-TW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5" name="矩形: 圓角 194">
            <a:extLst>
              <a:ext uri="{FF2B5EF4-FFF2-40B4-BE49-F238E27FC236}">
                <a16:creationId xmlns:a16="http://schemas.microsoft.com/office/drawing/2014/main" id="{E29EEFDA-8D93-4380-90E4-5E0B9661AF2E}"/>
              </a:ext>
            </a:extLst>
          </p:cNvPr>
          <p:cNvSpPr/>
          <p:nvPr/>
        </p:nvSpPr>
        <p:spPr>
          <a:xfrm>
            <a:off x="10928414" y="6066227"/>
            <a:ext cx="842979" cy="31959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顯示</a:t>
            </a:r>
            <a:endParaRPr lang="en-US" altLang="zh-TW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02B04D11-53CB-4155-9B83-D5AB93A1C79F}"/>
              </a:ext>
            </a:extLst>
          </p:cNvPr>
          <p:cNvCxnSpPr>
            <a:cxnSpLocks/>
            <a:stCxn id="140" idx="3"/>
            <a:endCxn id="193" idx="1"/>
          </p:cNvCxnSpPr>
          <p:nvPr/>
        </p:nvCxnSpPr>
        <p:spPr>
          <a:xfrm>
            <a:off x="10222525" y="5409810"/>
            <a:ext cx="705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D31E937C-FE86-4A70-BCA5-5D3B3E27A207}"/>
              </a:ext>
            </a:extLst>
          </p:cNvPr>
          <p:cNvCxnSpPr>
            <a:cxnSpLocks/>
            <a:stCxn id="141" idx="3"/>
            <a:endCxn id="194" idx="1"/>
          </p:cNvCxnSpPr>
          <p:nvPr/>
        </p:nvCxnSpPr>
        <p:spPr>
          <a:xfrm flipV="1">
            <a:off x="10222525" y="5818427"/>
            <a:ext cx="705889" cy="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1895685E-0FD1-4CAA-8323-7A32FD8DC34C}"/>
              </a:ext>
            </a:extLst>
          </p:cNvPr>
          <p:cNvCxnSpPr>
            <a:cxnSpLocks/>
            <a:stCxn id="142" idx="3"/>
            <a:endCxn id="195" idx="1"/>
          </p:cNvCxnSpPr>
          <p:nvPr/>
        </p:nvCxnSpPr>
        <p:spPr>
          <a:xfrm>
            <a:off x="10222525" y="6226023"/>
            <a:ext cx="705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接點: 肘形 212">
            <a:extLst>
              <a:ext uri="{FF2B5EF4-FFF2-40B4-BE49-F238E27FC236}">
                <a16:creationId xmlns:a16="http://schemas.microsoft.com/office/drawing/2014/main" id="{02A43D14-7027-4C2A-A529-D3901EBC3CBE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065321" y="1367164"/>
            <a:ext cx="12700" cy="92460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727DF6B-7F13-4FC2-8EBC-9A0E8E0C3BE7}"/>
              </a:ext>
            </a:extLst>
          </p:cNvPr>
          <p:cNvSpPr/>
          <p:nvPr/>
        </p:nvSpPr>
        <p:spPr>
          <a:xfrm>
            <a:off x="1065321" y="1911354"/>
            <a:ext cx="3471168" cy="760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/>
              <a:t>StartCompare</a:t>
            </a:r>
            <a:endParaRPr lang="zh-TW" altLang="en-US" sz="16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EF471D6-3629-4AB8-A4D7-10324932CDD4}"/>
              </a:ext>
            </a:extLst>
          </p:cNvPr>
          <p:cNvSpPr/>
          <p:nvPr/>
        </p:nvSpPr>
        <p:spPr>
          <a:xfrm>
            <a:off x="1378206" y="2309303"/>
            <a:ext cx="2809880" cy="2563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Action&lt;BroadcastRawData&gt;</a:t>
            </a:r>
            <a:endParaRPr lang="zh-TW" altLang="en-US" sz="140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2CB9F51-F781-408B-BB8F-45DEB0192402}"/>
              </a:ext>
            </a:extLst>
          </p:cNvPr>
          <p:cNvSpPr/>
          <p:nvPr/>
        </p:nvSpPr>
        <p:spPr>
          <a:xfrm>
            <a:off x="8004984" y="1741466"/>
            <a:ext cx="2035661" cy="32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ConditionCompare</a:t>
            </a:r>
            <a:endParaRPr lang="zh-TW" altLang="en-US" sz="160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A8C032CD-E9B7-4EFC-88FD-004F1D7B59F8}"/>
              </a:ext>
            </a:extLst>
          </p:cNvPr>
          <p:cNvSpPr/>
          <p:nvPr/>
        </p:nvSpPr>
        <p:spPr>
          <a:xfrm>
            <a:off x="1766657" y="2903365"/>
            <a:ext cx="2061093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CreateBroadcastInfo</a:t>
            </a:r>
            <a:endParaRPr lang="zh-TW" altLang="en-US" sz="160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1EDC37EA-A0B9-420E-AC1D-B1C49E0C547B}"/>
              </a:ext>
            </a:extLst>
          </p:cNvPr>
          <p:cNvSpPr txBox="1"/>
          <p:nvPr/>
        </p:nvSpPr>
        <p:spPr>
          <a:xfrm>
            <a:off x="5228942" y="5432977"/>
            <a:ext cx="2606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判斷接收物件</a:t>
            </a:r>
            <a:endParaRPr lang="en-US" altLang="zh-TW" sz="1400">
              <a:effectLst>
                <a:glow rad="101600">
                  <a:schemeClr val="bg1"/>
                </a:glo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BroadcastInfo</a:t>
            </a:r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新推播系統</a:t>
            </a:r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BigWinInfo</a:t>
            </a:r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sz="1400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原推播系統</a:t>
            </a:r>
          </a:p>
        </p:txBody>
      </p:sp>
    </p:spTree>
    <p:extLst>
      <p:ext uri="{BB962C8B-B14F-4D97-AF65-F5344CB8AC3E}">
        <p14:creationId xmlns:p14="http://schemas.microsoft.com/office/powerpoint/2010/main" val="101325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5" y="88241"/>
            <a:ext cx="317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IsLegacyBroadcast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967269-4E37-4FCD-8A0A-F6B8FAEA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22" y="2038072"/>
            <a:ext cx="4295775" cy="2266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D58CD3-63F4-46D1-9E50-E114A114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35" y="2549740"/>
            <a:ext cx="4124441" cy="13142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3D0E3EF-426E-4CC1-9708-8B247D97056F}"/>
              </a:ext>
            </a:extLst>
          </p:cNvPr>
          <p:cNvSpPr/>
          <p:nvPr/>
        </p:nvSpPr>
        <p:spPr>
          <a:xfrm>
            <a:off x="2552016" y="2946221"/>
            <a:ext cx="3008275" cy="23969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D20BC6-F807-42EA-9207-440EBDF28A22}"/>
              </a:ext>
            </a:extLst>
          </p:cNvPr>
          <p:cNvCxnSpPr>
            <a:cxnSpLocks/>
          </p:cNvCxnSpPr>
          <p:nvPr/>
        </p:nvCxnSpPr>
        <p:spPr>
          <a:xfrm flipV="1">
            <a:off x="5690137" y="2743200"/>
            <a:ext cx="830736" cy="32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4" y="88241"/>
            <a:ext cx="478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處理範例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文字格式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F2F8D9E-7374-454B-BBB2-45696198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19" y="794327"/>
            <a:ext cx="6830291" cy="556542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01AE22F0-305B-4FCE-A56C-280DB0938C77}"/>
              </a:ext>
            </a:extLst>
          </p:cNvPr>
          <p:cNvSpPr/>
          <p:nvPr/>
        </p:nvSpPr>
        <p:spPr>
          <a:xfrm>
            <a:off x="2856817" y="2586003"/>
            <a:ext cx="1031693" cy="17567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46018A-ACEC-4959-959E-3BD9A8C9C6CA}"/>
              </a:ext>
            </a:extLst>
          </p:cNvPr>
          <p:cNvSpPr/>
          <p:nvPr/>
        </p:nvSpPr>
        <p:spPr>
          <a:xfrm>
            <a:off x="2870672" y="3976075"/>
            <a:ext cx="842348" cy="16181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28FF3-4428-40FD-9ED9-4CDBBC2ED98B}"/>
              </a:ext>
            </a:extLst>
          </p:cNvPr>
          <p:cNvSpPr/>
          <p:nvPr/>
        </p:nvSpPr>
        <p:spPr>
          <a:xfrm>
            <a:off x="2903000" y="5975747"/>
            <a:ext cx="842348" cy="16181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6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4" y="88241"/>
            <a:ext cx="67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處理範例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跑馬燈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聊天室文字格式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F5E659-2AB8-4E64-B24D-B77D7AA7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43" y="964716"/>
            <a:ext cx="5164489" cy="22403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6E70D47-B060-4EE9-8C8E-28425B62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937584"/>
            <a:ext cx="5549572" cy="10389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3AEC610-0AE6-4277-A377-945A83EBF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89" y="2394906"/>
            <a:ext cx="5230671" cy="1185933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F2418840-CB0F-4E42-80DC-30714BB7B5E3}"/>
              </a:ext>
            </a:extLst>
          </p:cNvPr>
          <p:cNvSpPr/>
          <p:nvPr/>
        </p:nvSpPr>
        <p:spPr>
          <a:xfrm>
            <a:off x="775854" y="1782619"/>
            <a:ext cx="258618" cy="249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72ED135-A633-4A12-ACA4-7DEF9E1094B4}"/>
              </a:ext>
            </a:extLst>
          </p:cNvPr>
          <p:cNvSpPr/>
          <p:nvPr/>
        </p:nvSpPr>
        <p:spPr>
          <a:xfrm>
            <a:off x="4909126" y="1759528"/>
            <a:ext cx="258618" cy="249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4A29BDD-71CA-4D22-BC4A-63EA0F252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86"/>
          <a:stretch/>
        </p:blipFill>
        <p:spPr>
          <a:xfrm>
            <a:off x="1893975" y="3824130"/>
            <a:ext cx="2786859" cy="270597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1A7A400-8665-466C-BEA9-2B23A8C62D1A}"/>
              </a:ext>
            </a:extLst>
          </p:cNvPr>
          <p:cNvSpPr/>
          <p:nvPr/>
        </p:nvSpPr>
        <p:spPr>
          <a:xfrm>
            <a:off x="2006592" y="4470304"/>
            <a:ext cx="1346208" cy="212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CF1ABBCA-1FBE-4963-B119-16EB3C278B8C}"/>
              </a:ext>
            </a:extLst>
          </p:cNvPr>
          <p:cNvSpPr/>
          <p:nvPr/>
        </p:nvSpPr>
        <p:spPr>
          <a:xfrm>
            <a:off x="203199" y="1902692"/>
            <a:ext cx="942110" cy="1274618"/>
          </a:xfrm>
          <a:prstGeom prst="arc">
            <a:avLst>
              <a:gd name="adj1" fmla="val 5555601"/>
              <a:gd name="adj2" fmla="val 144196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B9EC008B-3769-451C-955F-0563E7F86745}"/>
              </a:ext>
            </a:extLst>
          </p:cNvPr>
          <p:cNvSpPr/>
          <p:nvPr/>
        </p:nvSpPr>
        <p:spPr>
          <a:xfrm>
            <a:off x="1487053" y="3398983"/>
            <a:ext cx="665019" cy="1163782"/>
          </a:xfrm>
          <a:prstGeom prst="arc">
            <a:avLst>
              <a:gd name="adj1" fmla="val 5407882"/>
              <a:gd name="adj2" fmla="val 146586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09639D6-81AF-4918-931C-7326134642B1}"/>
              </a:ext>
            </a:extLst>
          </p:cNvPr>
          <p:cNvCxnSpPr>
            <a:cxnSpLocks/>
          </p:cNvCxnSpPr>
          <p:nvPr/>
        </p:nvCxnSpPr>
        <p:spPr>
          <a:xfrm flipV="1">
            <a:off x="3472873" y="2152075"/>
            <a:ext cx="3454400" cy="2392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267A6DE8-A6F2-449B-8DC0-545CE32671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54869" b="25563"/>
          <a:stretch/>
        </p:blipFill>
        <p:spPr>
          <a:xfrm>
            <a:off x="6747162" y="4401080"/>
            <a:ext cx="3784757" cy="29099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C3F89B6-6D80-4F18-A71F-A7EE9DDF2280}"/>
              </a:ext>
            </a:extLst>
          </p:cNvPr>
          <p:cNvSpPr/>
          <p:nvPr/>
        </p:nvSpPr>
        <p:spPr>
          <a:xfrm>
            <a:off x="7520701" y="4470304"/>
            <a:ext cx="847443" cy="249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F9B459-7C82-4B80-96E9-48839B66E944}"/>
              </a:ext>
            </a:extLst>
          </p:cNvPr>
          <p:cNvCxnSpPr>
            <a:cxnSpLocks/>
          </p:cNvCxnSpPr>
          <p:nvPr/>
        </p:nvCxnSpPr>
        <p:spPr>
          <a:xfrm>
            <a:off x="7490691" y="3306618"/>
            <a:ext cx="221673" cy="1006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2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4" y="88241"/>
            <a:ext cx="478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處理範例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大獎推播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F57A0D-DA76-4E4E-8D63-420897F2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53" y="939222"/>
            <a:ext cx="5867400" cy="52197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708642F-1497-4CEF-A953-00E5BBB3C5FE}"/>
              </a:ext>
            </a:extLst>
          </p:cNvPr>
          <p:cNvSpPr/>
          <p:nvPr/>
        </p:nvSpPr>
        <p:spPr>
          <a:xfrm>
            <a:off x="4916525" y="2447457"/>
            <a:ext cx="1724420" cy="166434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CB2190-EEAD-4C59-A0FB-43C646ABF05B}"/>
              </a:ext>
            </a:extLst>
          </p:cNvPr>
          <p:cNvSpPr/>
          <p:nvPr/>
        </p:nvSpPr>
        <p:spPr>
          <a:xfrm>
            <a:off x="5992562" y="3348003"/>
            <a:ext cx="1724420" cy="166434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3C2025-990F-4DFB-9AD0-501567B62891}"/>
              </a:ext>
            </a:extLst>
          </p:cNvPr>
          <p:cNvSpPr/>
          <p:nvPr/>
        </p:nvSpPr>
        <p:spPr>
          <a:xfrm>
            <a:off x="5138199" y="3897567"/>
            <a:ext cx="1715182" cy="18490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1F1E40-F8D7-4CFB-8F9C-27F393B1FC47}"/>
              </a:ext>
            </a:extLst>
          </p:cNvPr>
          <p:cNvSpPr/>
          <p:nvPr/>
        </p:nvSpPr>
        <p:spPr>
          <a:xfrm>
            <a:off x="4948854" y="4992076"/>
            <a:ext cx="1715182" cy="18490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29C383-0FF2-4D20-BFD8-0A9744F2A907}"/>
              </a:ext>
            </a:extLst>
          </p:cNvPr>
          <p:cNvSpPr/>
          <p:nvPr/>
        </p:nvSpPr>
        <p:spPr>
          <a:xfrm>
            <a:off x="4907290" y="5901858"/>
            <a:ext cx="1715182" cy="18490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6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4" y="88241"/>
            <a:ext cx="478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處理範例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大獎推播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6EE46F-4544-4E69-8C6A-827262E0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4" y="899689"/>
            <a:ext cx="4944045" cy="27395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28EDDB-57D4-4E21-B6D0-BC405D09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" y="4475933"/>
            <a:ext cx="5510458" cy="8483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43D643E-8C56-479B-8B03-D5B9F9AB2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07" b="35670"/>
          <a:stretch/>
        </p:blipFill>
        <p:spPr>
          <a:xfrm>
            <a:off x="6705907" y="4197071"/>
            <a:ext cx="5155172" cy="2069372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198C075D-F2EB-4864-AF65-B2A930C25782}"/>
              </a:ext>
            </a:extLst>
          </p:cNvPr>
          <p:cNvSpPr/>
          <p:nvPr/>
        </p:nvSpPr>
        <p:spPr>
          <a:xfrm>
            <a:off x="4451926" y="2521528"/>
            <a:ext cx="258618" cy="249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62FDC4-1E7C-4BC7-BEE9-7E39C79514E1}"/>
              </a:ext>
            </a:extLst>
          </p:cNvPr>
          <p:cNvSpPr/>
          <p:nvPr/>
        </p:nvSpPr>
        <p:spPr>
          <a:xfrm>
            <a:off x="2847101" y="1607032"/>
            <a:ext cx="542644" cy="147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79C5347-C7F2-4E28-8B4F-248AD1AB55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45"/>
          <a:stretch/>
        </p:blipFill>
        <p:spPr>
          <a:xfrm>
            <a:off x="6713124" y="625842"/>
            <a:ext cx="2853447" cy="273959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CF59E6-5967-4FCA-B2AD-1559AF83E5D3}"/>
              </a:ext>
            </a:extLst>
          </p:cNvPr>
          <p:cNvCxnSpPr>
            <a:cxnSpLocks/>
          </p:cNvCxnSpPr>
          <p:nvPr/>
        </p:nvCxnSpPr>
        <p:spPr>
          <a:xfrm flipH="1">
            <a:off x="4184073" y="2798618"/>
            <a:ext cx="360218" cy="21797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61595B-2340-40D5-B400-08221B714A0A}"/>
              </a:ext>
            </a:extLst>
          </p:cNvPr>
          <p:cNvCxnSpPr>
            <a:cxnSpLocks/>
          </p:cNvCxnSpPr>
          <p:nvPr/>
        </p:nvCxnSpPr>
        <p:spPr>
          <a:xfrm flipV="1">
            <a:off x="4414981" y="1588654"/>
            <a:ext cx="2382982" cy="337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2A506E1-9414-4163-A6B6-850E84E29CC5}"/>
              </a:ext>
            </a:extLst>
          </p:cNvPr>
          <p:cNvSpPr/>
          <p:nvPr/>
        </p:nvSpPr>
        <p:spPr>
          <a:xfrm>
            <a:off x="6855682" y="1320704"/>
            <a:ext cx="1429336" cy="194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0E0CE69-2EAF-4068-923F-8EB4B8B9C944}"/>
              </a:ext>
            </a:extLst>
          </p:cNvPr>
          <p:cNvCxnSpPr>
            <a:cxnSpLocks/>
          </p:cNvCxnSpPr>
          <p:nvPr/>
        </p:nvCxnSpPr>
        <p:spPr>
          <a:xfrm flipH="1">
            <a:off x="7250548" y="3446538"/>
            <a:ext cx="9542" cy="6766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DFC822C-102A-42DF-92DB-440D8632FF01}"/>
              </a:ext>
            </a:extLst>
          </p:cNvPr>
          <p:cNvSpPr/>
          <p:nvPr/>
        </p:nvSpPr>
        <p:spPr>
          <a:xfrm>
            <a:off x="6966998" y="4451748"/>
            <a:ext cx="3950383" cy="16643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0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201267" y="147782"/>
            <a:ext cx="478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屏蔽判斷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D77CC6-B0C3-40E2-B74A-FAF90BA0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9" y="1568742"/>
            <a:ext cx="4695919" cy="2753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B08241-9A4F-4E5E-AF66-C9D23C83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65" y="2192771"/>
            <a:ext cx="4435400" cy="186430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779DE9D-011D-4DDC-B9D3-D44B1A139CEB}"/>
              </a:ext>
            </a:extLst>
          </p:cNvPr>
          <p:cNvSpPr/>
          <p:nvPr/>
        </p:nvSpPr>
        <p:spPr>
          <a:xfrm>
            <a:off x="1480119" y="3749868"/>
            <a:ext cx="1844972" cy="194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F193A380-F5D5-42A1-B417-CC37DB6B64AE}"/>
              </a:ext>
            </a:extLst>
          </p:cNvPr>
          <p:cNvSpPr/>
          <p:nvPr/>
        </p:nvSpPr>
        <p:spPr>
          <a:xfrm>
            <a:off x="2982379" y="1533237"/>
            <a:ext cx="6309406" cy="4507345"/>
          </a:xfrm>
          <a:prstGeom prst="arc">
            <a:avLst>
              <a:gd name="adj1" fmla="val 10890613"/>
              <a:gd name="adj2" fmla="val 1928464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77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201267" y="147782"/>
            <a:ext cx="530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測試工具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B3AC5B-0E72-4E64-B91D-99D4F0EC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6" y="699366"/>
            <a:ext cx="4281344" cy="12702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8092F85-65A9-4096-962C-84127FDD2CF3}"/>
              </a:ext>
            </a:extLst>
          </p:cNvPr>
          <p:cNvSpPr/>
          <p:nvPr/>
        </p:nvSpPr>
        <p:spPr>
          <a:xfrm>
            <a:off x="2680845" y="969723"/>
            <a:ext cx="1143009" cy="212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2767E6-0CCA-47D5-970E-075448F1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9"/>
          <a:stretch/>
        </p:blipFill>
        <p:spPr>
          <a:xfrm>
            <a:off x="478271" y="2515899"/>
            <a:ext cx="4630827" cy="389413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D0C013-F0D7-421B-B97C-BBA43E67A1B3}"/>
              </a:ext>
            </a:extLst>
          </p:cNvPr>
          <p:cNvSpPr/>
          <p:nvPr/>
        </p:nvSpPr>
        <p:spPr>
          <a:xfrm>
            <a:off x="1450110" y="5139941"/>
            <a:ext cx="1394691" cy="420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1D037A-9072-4CE1-BD0C-D3254FFAA698}"/>
              </a:ext>
            </a:extLst>
          </p:cNvPr>
          <p:cNvSpPr txBox="1"/>
          <p:nvPr/>
        </p:nvSpPr>
        <p:spPr>
          <a:xfrm>
            <a:off x="2818241" y="5054216"/>
            <a:ext cx="17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發送推播</a:t>
            </a:r>
            <a:endParaRPr lang="en-US" altLang="zh-TW" sz="1600" b="1">
              <a:effectLst>
                <a:glow rad="101600">
                  <a:schemeClr val="bg1"/>
                </a:glo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600" b="1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重新讀取</a:t>
            </a:r>
            <a:r>
              <a:rPr lang="en-US" altLang="zh-TW" sz="1600" b="1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txt</a:t>
            </a:r>
            <a:endParaRPr lang="zh-TW" altLang="en-US" sz="1600" b="1">
              <a:effectLst>
                <a:glow rad="101600">
                  <a:schemeClr val="bg1"/>
                </a:glo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39F018-7575-4D51-87CF-F67C6339003A}"/>
              </a:ext>
            </a:extLst>
          </p:cNvPr>
          <p:cNvCxnSpPr>
            <a:cxnSpLocks/>
          </p:cNvCxnSpPr>
          <p:nvPr/>
        </p:nvCxnSpPr>
        <p:spPr>
          <a:xfrm flipH="1">
            <a:off x="2373745" y="1246909"/>
            <a:ext cx="794328" cy="17918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912CAD-1D08-4D7C-8CCF-ADCD100561A4}"/>
              </a:ext>
            </a:extLst>
          </p:cNvPr>
          <p:cNvSpPr txBox="1"/>
          <p:nvPr/>
        </p:nvSpPr>
        <p:spPr>
          <a:xfrm>
            <a:off x="1797624" y="2046800"/>
            <a:ext cx="18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開啟測試用按鈕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08A6BD2-A189-41A0-902E-CC421A0D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05" y="897226"/>
            <a:ext cx="2333625" cy="1590675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0CBB1E4-CA22-4085-9A81-6830540C7F74}"/>
              </a:ext>
            </a:extLst>
          </p:cNvPr>
          <p:cNvCxnSpPr>
            <a:cxnSpLocks/>
          </p:cNvCxnSpPr>
          <p:nvPr/>
        </p:nvCxnSpPr>
        <p:spPr>
          <a:xfrm>
            <a:off x="3955464" y="1111130"/>
            <a:ext cx="2759372" cy="828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ACB8CEF-4D00-48D8-91D8-B0ABDEBE310A}"/>
              </a:ext>
            </a:extLst>
          </p:cNvPr>
          <p:cNvSpPr/>
          <p:nvPr/>
        </p:nvSpPr>
        <p:spPr>
          <a:xfrm>
            <a:off x="6728692" y="1847177"/>
            <a:ext cx="1316182" cy="221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2632A63-1A08-4BE5-88D6-DFA29E154C41}"/>
              </a:ext>
            </a:extLst>
          </p:cNvPr>
          <p:cNvSpPr txBox="1"/>
          <p:nvPr/>
        </p:nvSpPr>
        <p:spPr>
          <a:xfrm>
            <a:off x="4829679" y="1349453"/>
            <a:ext cx="18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自動</a:t>
            </a:r>
            <a:r>
              <a:rPr lang="en-US" altLang="zh-TW">
                <a:effectLst>
                  <a:glow rad="101600">
                    <a:schemeClr val="bg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Foucus</a:t>
            </a:r>
            <a:endParaRPr lang="zh-TW" altLang="en-US">
              <a:effectLst>
                <a:glow rad="101600">
                  <a:schemeClr val="bg1"/>
                </a:glo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79E34CA-601B-428C-8479-DE27CA6BA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700" y="591127"/>
            <a:ext cx="2773973" cy="5883564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899FC8C-E41C-418E-BEFF-08969507CF1A}"/>
              </a:ext>
            </a:extLst>
          </p:cNvPr>
          <p:cNvCxnSpPr>
            <a:cxnSpLocks/>
          </p:cNvCxnSpPr>
          <p:nvPr/>
        </p:nvCxnSpPr>
        <p:spPr>
          <a:xfrm>
            <a:off x="8183418" y="1958109"/>
            <a:ext cx="5541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201267" y="147782"/>
            <a:ext cx="530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測試工具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F6A9E3-475E-4981-ACB1-C61DB626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00" y="1818777"/>
            <a:ext cx="3820488" cy="15225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11EB30-88F8-4007-B4B9-5CCD8C52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7" y="1819442"/>
            <a:ext cx="3819525" cy="33528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794DE4-5012-401B-828F-27EAE40C30CD}"/>
              </a:ext>
            </a:extLst>
          </p:cNvPr>
          <p:cNvSpPr txBox="1"/>
          <p:nvPr/>
        </p:nvSpPr>
        <p:spPr>
          <a:xfrm>
            <a:off x="1837071" y="1320195"/>
            <a:ext cx="30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無勾選任何項目時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D5BEEB-19C2-45E5-94EB-E52D464A1610}"/>
              </a:ext>
            </a:extLst>
          </p:cNvPr>
          <p:cNvSpPr txBox="1"/>
          <p:nvPr/>
        </p:nvSpPr>
        <p:spPr>
          <a:xfrm>
            <a:off x="7072745" y="1320195"/>
            <a:ext cx="30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有勾選項目時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B8532C-D9BE-43CF-8D2D-14D7CAF2354A}"/>
              </a:ext>
            </a:extLst>
          </p:cNvPr>
          <p:cNvSpPr/>
          <p:nvPr/>
        </p:nvSpPr>
        <p:spPr>
          <a:xfrm>
            <a:off x="6719455" y="3324997"/>
            <a:ext cx="3791526" cy="18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00B4994-708B-4063-B1F0-B4A2D6D883E6}"/>
              </a:ext>
            </a:extLst>
          </p:cNvPr>
          <p:cNvSpPr txBox="1"/>
          <p:nvPr/>
        </p:nvSpPr>
        <p:spPr>
          <a:xfrm>
            <a:off x="9772073" y="5297723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自行輸入條件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0CE400E-EFB1-4CF9-9811-C93FD9E43B4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282545" y="5172242"/>
            <a:ext cx="489528" cy="3101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0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201267" y="147782"/>
            <a:ext cx="530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測試工具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02D6FA-9B8F-4EDA-BA65-421891E2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1685635"/>
            <a:ext cx="4840720" cy="377327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487554-7722-41B1-8DFF-B6221E0267FC}"/>
              </a:ext>
            </a:extLst>
          </p:cNvPr>
          <p:cNvSpPr txBox="1"/>
          <p:nvPr/>
        </p:nvSpPr>
        <p:spPr>
          <a:xfrm>
            <a:off x="8093476" y="1343543"/>
            <a:ext cx="20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型別防呆功能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AB4302-7037-4F16-B013-D00E30BC0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66" y="1776602"/>
            <a:ext cx="3149236" cy="1159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91E6A8-F69A-466E-ADDD-B633C2AB0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966" y="4068629"/>
            <a:ext cx="3149236" cy="130025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383B-E7E9-4B74-89A6-DCDC03211B3F}"/>
              </a:ext>
            </a:extLst>
          </p:cNvPr>
          <p:cNvSpPr txBox="1"/>
          <p:nvPr/>
        </p:nvSpPr>
        <p:spPr>
          <a:xfrm>
            <a:off x="1453762" y="1283633"/>
            <a:ext cx="37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輸入面板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3D7B81-380B-4506-ADBD-F352198DB59C}"/>
              </a:ext>
            </a:extLst>
          </p:cNvPr>
          <p:cNvSpPr txBox="1"/>
          <p:nvPr/>
        </p:nvSpPr>
        <p:spPr>
          <a:xfrm>
            <a:off x="6982691" y="2999620"/>
            <a:ext cx="44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hallId(int)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輸入無法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Parse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成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int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的值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023B82-DD05-425B-A806-0CACD1D565EF}"/>
              </a:ext>
            </a:extLst>
          </p:cNvPr>
          <p:cNvCxnSpPr>
            <a:cxnSpLocks/>
          </p:cNvCxnSpPr>
          <p:nvPr/>
        </p:nvCxnSpPr>
        <p:spPr>
          <a:xfrm>
            <a:off x="9219584" y="3429000"/>
            <a:ext cx="7760" cy="551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595E92-E5C9-43AC-9751-ED6E024B324B}"/>
              </a:ext>
            </a:extLst>
          </p:cNvPr>
          <p:cNvSpPr txBox="1"/>
          <p:nvPr/>
        </p:nvSpPr>
        <p:spPr>
          <a:xfrm>
            <a:off x="8375376" y="5429197"/>
            <a:ext cx="168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無法輸入</a:t>
            </a:r>
          </a:p>
        </p:txBody>
      </p:sp>
    </p:spTree>
    <p:extLst>
      <p:ext uri="{BB962C8B-B14F-4D97-AF65-F5344CB8AC3E}">
        <p14:creationId xmlns:p14="http://schemas.microsoft.com/office/powerpoint/2010/main" val="284248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201267" y="147782"/>
            <a:ext cx="530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測試工具</a:t>
            </a:r>
            <a:endParaRPr lang="en-US" altLang="zh-TW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92654-8AF5-4A63-8CFF-3B729758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1255712"/>
            <a:ext cx="4228379" cy="45641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C1DFFA-2DF7-453B-B383-56656560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648" y="1255712"/>
            <a:ext cx="3752850" cy="8858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3BA701E-A02B-4252-8309-D1DC5B1E5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648" y="3544743"/>
            <a:ext cx="3762375" cy="89535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4E5BC1-B0AD-4C07-A816-6BE24775FE57}"/>
              </a:ext>
            </a:extLst>
          </p:cNvPr>
          <p:cNvSpPr txBox="1"/>
          <p:nvPr/>
        </p:nvSpPr>
        <p:spPr>
          <a:xfrm>
            <a:off x="1575255" y="853491"/>
            <a:ext cx="37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快速填值面板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6E1078F-85B9-4DD7-B787-4C199F103B5C}"/>
              </a:ext>
            </a:extLst>
          </p:cNvPr>
          <p:cNvCxnSpPr>
            <a:cxnSpLocks/>
          </p:cNvCxnSpPr>
          <p:nvPr/>
        </p:nvCxnSpPr>
        <p:spPr>
          <a:xfrm flipV="1">
            <a:off x="5661891" y="1874983"/>
            <a:ext cx="2604654" cy="554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BE7AA91-DE6A-4F32-B295-D2FE4F093A46}"/>
              </a:ext>
            </a:extLst>
          </p:cNvPr>
          <p:cNvCxnSpPr>
            <a:cxnSpLocks/>
          </p:cNvCxnSpPr>
          <p:nvPr/>
        </p:nvCxnSpPr>
        <p:spPr>
          <a:xfrm flipV="1">
            <a:off x="5611091" y="4322618"/>
            <a:ext cx="2646218" cy="263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1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5" y="88241"/>
            <a:ext cx="284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基本用法範例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C64C3D-F4BB-4040-9D1B-223E70AA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1" y="1786261"/>
            <a:ext cx="8444197" cy="27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條件邏輯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ECE5C20-91EE-45E0-8FF4-A022B185995A}"/>
              </a:ext>
            </a:extLst>
          </p:cNvPr>
          <p:cNvSpPr/>
          <p:nvPr/>
        </p:nvSpPr>
        <p:spPr>
          <a:xfrm>
            <a:off x="667965" y="139522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4DCFF60-189C-4C6D-8C54-B31E8316D3AB}"/>
              </a:ext>
            </a:extLst>
          </p:cNvPr>
          <p:cNvSpPr txBox="1"/>
          <p:nvPr/>
        </p:nvSpPr>
        <p:spPr>
          <a:xfrm>
            <a:off x="484336" y="809097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概念圖例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39B5B2A-A274-4BFA-8308-DDC51BBAD533}"/>
              </a:ext>
            </a:extLst>
          </p:cNvPr>
          <p:cNvSpPr txBox="1"/>
          <p:nvPr/>
        </p:nvSpPr>
        <p:spPr>
          <a:xfrm>
            <a:off x="952621" y="1385850"/>
            <a:ext cx="239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程式發送的資料集合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62D502E-6CBF-477C-A1D2-7705C9795000}"/>
              </a:ext>
            </a:extLst>
          </p:cNvPr>
          <p:cNvSpPr/>
          <p:nvPr/>
        </p:nvSpPr>
        <p:spPr>
          <a:xfrm>
            <a:off x="667965" y="177866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4B903CE-0D35-4CDB-958F-4B41AD0AF69C}"/>
              </a:ext>
            </a:extLst>
          </p:cNvPr>
          <p:cNvSpPr txBox="1"/>
          <p:nvPr/>
        </p:nvSpPr>
        <p:spPr>
          <a:xfrm>
            <a:off x="952621" y="1778900"/>
            <a:ext cx="292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條件表格中所設定的條件集合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070141F7-F636-4EFC-A74B-B74DBDE5C1C1}"/>
              </a:ext>
            </a:extLst>
          </p:cNvPr>
          <p:cNvSpPr/>
          <p:nvPr/>
        </p:nvSpPr>
        <p:spPr>
          <a:xfrm>
            <a:off x="1829083" y="2752950"/>
            <a:ext cx="649114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8D8DDB6-30EE-4D1B-AA79-4D26AC153EF2}"/>
              </a:ext>
            </a:extLst>
          </p:cNvPr>
          <p:cNvSpPr/>
          <p:nvPr/>
        </p:nvSpPr>
        <p:spPr>
          <a:xfrm>
            <a:off x="1919640" y="2842950"/>
            <a:ext cx="468000" cy="46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55F7A0C-8016-46B2-8EC7-F05CF0769E83}"/>
              </a:ext>
            </a:extLst>
          </p:cNvPr>
          <p:cNvSpPr txBox="1"/>
          <p:nvPr/>
        </p:nvSpPr>
        <p:spPr>
          <a:xfrm>
            <a:off x="2672591" y="2921208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資料超過條件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4FE6BBE-7F4B-43F2-B3B3-8B50011DB0BA}"/>
              </a:ext>
            </a:extLst>
          </p:cNvPr>
          <p:cNvSpPr/>
          <p:nvPr/>
        </p:nvSpPr>
        <p:spPr>
          <a:xfrm>
            <a:off x="1838413" y="3555830"/>
            <a:ext cx="648000" cy="64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71A6BA4-98F8-4732-9254-BE8F92509EA6}"/>
              </a:ext>
            </a:extLst>
          </p:cNvPr>
          <p:cNvSpPr txBox="1"/>
          <p:nvPr/>
        </p:nvSpPr>
        <p:spPr>
          <a:xfrm>
            <a:off x="2672591" y="3729614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資料少於條件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1D8F5B5-AA24-4964-868B-AD391620C6BD}"/>
              </a:ext>
            </a:extLst>
          </p:cNvPr>
          <p:cNvSpPr/>
          <p:nvPr/>
        </p:nvSpPr>
        <p:spPr>
          <a:xfrm>
            <a:off x="1928413" y="3649584"/>
            <a:ext cx="468000" cy="46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B3D4D20C-4390-4B43-A297-0E30D7389F10}"/>
              </a:ext>
            </a:extLst>
          </p:cNvPr>
          <p:cNvSpPr/>
          <p:nvPr/>
        </p:nvSpPr>
        <p:spPr>
          <a:xfrm>
            <a:off x="1832741" y="4343078"/>
            <a:ext cx="648000" cy="648000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E76BB2B7-D60E-4670-A657-333C0BA034DD}"/>
              </a:ext>
            </a:extLst>
          </p:cNvPr>
          <p:cNvSpPr/>
          <p:nvPr/>
        </p:nvSpPr>
        <p:spPr>
          <a:xfrm>
            <a:off x="1832184" y="4343078"/>
            <a:ext cx="649114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9D03FE0-D082-4517-8081-5BF234F891A8}"/>
              </a:ext>
            </a:extLst>
          </p:cNvPr>
          <p:cNvSpPr txBox="1"/>
          <p:nvPr/>
        </p:nvSpPr>
        <p:spPr>
          <a:xfrm>
            <a:off x="2672591" y="4509761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資料和條件全等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03BED3BC-C7BD-4671-A0AC-33B0DA24E289}"/>
              </a:ext>
            </a:extLst>
          </p:cNvPr>
          <p:cNvSpPr/>
          <p:nvPr/>
        </p:nvSpPr>
        <p:spPr>
          <a:xfrm>
            <a:off x="1657312" y="5136811"/>
            <a:ext cx="649114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92023F58-15B6-43E4-B5E6-D4D32D84F641}"/>
              </a:ext>
            </a:extLst>
          </p:cNvPr>
          <p:cNvSpPr/>
          <p:nvPr/>
        </p:nvSpPr>
        <p:spPr>
          <a:xfrm>
            <a:off x="1982426" y="5136811"/>
            <a:ext cx="648000" cy="64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A604718-EAD3-4F7C-82D0-C0F2AB2A8A9B}"/>
              </a:ext>
            </a:extLst>
          </p:cNvPr>
          <p:cNvSpPr txBox="1"/>
          <p:nvPr/>
        </p:nvSpPr>
        <p:spPr>
          <a:xfrm>
            <a:off x="2770135" y="5330769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資料和條件部分符合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8" name="表格 19">
            <a:extLst>
              <a:ext uri="{FF2B5EF4-FFF2-40B4-BE49-F238E27FC236}">
                <a16:creationId xmlns:a16="http://schemas.microsoft.com/office/drawing/2014/main" id="{DF6B49B3-1EC6-4963-99E0-2B8FE7D6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55189"/>
              </p:ext>
            </p:extLst>
          </p:nvPr>
        </p:nvGraphicFramePr>
        <p:xfrm>
          <a:off x="658634" y="2289453"/>
          <a:ext cx="4759135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08">
                  <a:extLst>
                    <a:ext uri="{9D8B030D-6E8A-4147-A177-3AD203B41FA5}">
                      <a16:colId xmlns:a16="http://schemas.microsoft.com/office/drawing/2014/main" val="2006950178"/>
                    </a:ext>
                  </a:extLst>
                </a:gridCol>
                <a:gridCol w="3909527">
                  <a:extLst>
                    <a:ext uri="{9D8B030D-6E8A-4147-A177-3AD203B41FA5}">
                      <a16:colId xmlns:a16="http://schemas.microsoft.com/office/drawing/2014/main" val="40797355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結果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狀況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4606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91792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0026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89448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45633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7DCB9D-83A8-4785-AE4E-082F1A8F023D}"/>
              </a:ext>
            </a:extLst>
          </p:cNvPr>
          <p:cNvSpPr txBox="1"/>
          <p:nvPr/>
        </p:nvSpPr>
        <p:spPr>
          <a:xfrm>
            <a:off x="600061" y="2704295"/>
            <a:ext cx="99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✓</a:t>
            </a:r>
            <a:endParaRPr lang="zh-TW" altLang="en-US" sz="3600">
              <a:solidFill>
                <a:srgbClr val="00B050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F7A877D-169B-4B82-BEB2-E3BF15F23018}"/>
              </a:ext>
            </a:extLst>
          </p:cNvPr>
          <p:cNvSpPr txBox="1"/>
          <p:nvPr/>
        </p:nvSpPr>
        <p:spPr>
          <a:xfrm>
            <a:off x="600061" y="4293609"/>
            <a:ext cx="99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✓</a:t>
            </a:r>
            <a:endParaRPr lang="zh-TW" altLang="en-US" sz="3600">
              <a:solidFill>
                <a:srgbClr val="00B050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D6E3D47C-7F82-4985-BD76-681F3E54E529}"/>
              </a:ext>
            </a:extLst>
          </p:cNvPr>
          <p:cNvSpPr/>
          <p:nvPr/>
        </p:nvSpPr>
        <p:spPr>
          <a:xfrm>
            <a:off x="814665" y="3628072"/>
            <a:ext cx="569168" cy="540839"/>
          </a:xfrm>
          <a:prstGeom prst="mathMultiply">
            <a:avLst>
              <a:gd name="adj1" fmla="val 98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乘號 78">
            <a:extLst>
              <a:ext uri="{FF2B5EF4-FFF2-40B4-BE49-F238E27FC236}">
                <a16:creationId xmlns:a16="http://schemas.microsoft.com/office/drawing/2014/main" id="{10E1CB5B-6C05-4EE3-91A3-6C4124449EF5}"/>
              </a:ext>
            </a:extLst>
          </p:cNvPr>
          <p:cNvSpPr/>
          <p:nvPr/>
        </p:nvSpPr>
        <p:spPr>
          <a:xfrm>
            <a:off x="814665" y="5208056"/>
            <a:ext cx="569168" cy="540839"/>
          </a:xfrm>
          <a:prstGeom prst="mathMultiply">
            <a:avLst>
              <a:gd name="adj1" fmla="val 98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FA11C77-98AE-4432-B7CA-6398CA2E9412}"/>
              </a:ext>
            </a:extLst>
          </p:cNvPr>
          <p:cNvSpPr txBox="1"/>
          <p:nvPr/>
        </p:nvSpPr>
        <p:spPr>
          <a:xfrm>
            <a:off x="5887973" y="811245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實際範例：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0E8C46-2D2C-4F08-AC8B-1541A948C5B4}"/>
              </a:ext>
            </a:extLst>
          </p:cNvPr>
          <p:cNvSpPr txBox="1"/>
          <p:nvPr/>
        </p:nvSpPr>
        <p:spPr>
          <a:xfrm>
            <a:off x="7601533" y="852530"/>
            <a:ext cx="4282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條件設定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紅包牆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廳別：一般廳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 高手廳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 至尊廳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 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威力卡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4D7EDA-4F9C-4AE9-B08E-6DF4F4B9D526}"/>
              </a:ext>
            </a:extLst>
          </p:cNvPr>
          <p:cNvSpPr/>
          <p:nvPr/>
        </p:nvSpPr>
        <p:spPr>
          <a:xfrm>
            <a:off x="7573031" y="870115"/>
            <a:ext cx="4086808" cy="9517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89F831F-DA8C-406E-A949-586534B84CD4}"/>
              </a:ext>
            </a:extLst>
          </p:cNvPr>
          <p:cNvSpPr txBox="1"/>
          <p:nvPr/>
        </p:nvSpPr>
        <p:spPr>
          <a:xfrm>
            <a:off x="6639470" y="4988464"/>
            <a:ext cx="488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4&gt;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其中一個條件不符合，判斷</a:t>
            </a:r>
            <a:r>
              <a:rPr lang="zh-TW" altLang="en-US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</a:t>
            </a:r>
            <a:endParaRPr lang="en-US" altLang="zh-TW" sz="12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CollectProduce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廳別：一般廳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8F2E256-1979-4B1B-AB14-170F3F359CA5}"/>
              </a:ext>
            </a:extLst>
          </p:cNvPr>
          <p:cNvSpPr txBox="1"/>
          <p:nvPr/>
        </p:nvSpPr>
        <p:spPr>
          <a:xfrm>
            <a:off x="6639470" y="2165388"/>
            <a:ext cx="48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1&gt;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資料超過條件，必要條件全部符合，判斷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</a:t>
            </a:r>
            <a:endParaRPr lang="en-US" altLang="zh-TW" sz="1200" b="1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廳別：高手廳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卡片星數：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星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D29D58A-6460-4FB3-AC1C-59097124A97F}"/>
              </a:ext>
            </a:extLst>
          </p:cNvPr>
          <p:cNvSpPr txBox="1"/>
          <p:nvPr/>
        </p:nvSpPr>
        <p:spPr>
          <a:xfrm>
            <a:off x="6639470" y="3291079"/>
            <a:ext cx="48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2&gt;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資料少於條件，判斷</a:t>
            </a:r>
            <a:r>
              <a:rPr lang="zh-TW" altLang="en-US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</a:t>
            </a:r>
            <a:endParaRPr lang="en-US" altLang="zh-TW" sz="12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B6C9A41-AE46-49F1-95C0-5DB1A20EE6AC}"/>
              </a:ext>
            </a:extLst>
          </p:cNvPr>
          <p:cNvSpPr txBox="1"/>
          <p:nvPr/>
        </p:nvSpPr>
        <p:spPr>
          <a:xfrm>
            <a:off x="6639470" y="4047438"/>
            <a:ext cx="488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3&gt;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資料和條件全等，判斷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</a:t>
            </a:r>
            <a:endParaRPr lang="en-US" altLang="zh-TW" sz="1200" b="1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廳別：高手廳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873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A4E908-B520-4F57-8630-B496D97C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" y="913944"/>
            <a:ext cx="11899187" cy="45280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B69236-67AF-413F-AE16-3BDF32B5A6C9}"/>
              </a:ext>
            </a:extLst>
          </p:cNvPr>
          <p:cNvSpPr/>
          <p:nvPr/>
        </p:nvSpPr>
        <p:spPr>
          <a:xfrm>
            <a:off x="181917" y="931700"/>
            <a:ext cx="2046378" cy="302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992047-6058-4C4E-9BAE-6E297FA78106}"/>
              </a:ext>
            </a:extLst>
          </p:cNvPr>
          <p:cNvSpPr/>
          <p:nvPr/>
        </p:nvSpPr>
        <p:spPr>
          <a:xfrm>
            <a:off x="139008" y="1288286"/>
            <a:ext cx="11952378" cy="6470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0BBA3-644B-4EDE-A517-12EF3D3091F2}"/>
              </a:ext>
            </a:extLst>
          </p:cNvPr>
          <p:cNvSpPr txBox="1"/>
          <p:nvPr/>
        </p:nvSpPr>
        <p:spPr>
          <a:xfrm>
            <a:off x="182795" y="88241"/>
            <a:ext cx="79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AutoScrips(ConditionData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ResultData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Enum)</a:t>
            </a:r>
            <a:endParaRPr lang="zh-TW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00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D4ADC1-1DB0-454F-879E-B3168BCF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1" y="4331934"/>
            <a:ext cx="4448175" cy="16002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BF20E12-B960-486A-806C-A55310B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9" y="1018343"/>
            <a:ext cx="6086475" cy="2333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BD8044-564E-4FBA-805E-3D72A52D7F3E}"/>
              </a:ext>
            </a:extLst>
          </p:cNvPr>
          <p:cNvSpPr/>
          <p:nvPr/>
        </p:nvSpPr>
        <p:spPr>
          <a:xfrm>
            <a:off x="2436845" y="1881611"/>
            <a:ext cx="1123101" cy="257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73388F-8F22-4661-9CC1-6B8FB8435009}"/>
              </a:ext>
            </a:extLst>
          </p:cNvPr>
          <p:cNvCxnSpPr>
            <a:cxnSpLocks/>
          </p:cNvCxnSpPr>
          <p:nvPr/>
        </p:nvCxnSpPr>
        <p:spPr>
          <a:xfrm>
            <a:off x="3000653" y="2220666"/>
            <a:ext cx="0" cy="212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27D152-03B6-4FB6-834C-636CE789E19A}"/>
              </a:ext>
            </a:extLst>
          </p:cNvPr>
          <p:cNvSpPr txBox="1"/>
          <p:nvPr/>
        </p:nvSpPr>
        <p:spPr>
          <a:xfrm>
            <a:off x="182795" y="88241"/>
            <a:ext cx="79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AutoScrips(ConditionData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ResultData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Enum)</a:t>
            </a:r>
            <a:endParaRPr lang="zh-TW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9FA7242-523B-4EC0-A39F-1FFAA19A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10" y="4735960"/>
            <a:ext cx="4524375" cy="15335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6E91193-9464-44CA-8E0F-CCC26D211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179" y="496641"/>
            <a:ext cx="2393103" cy="374994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EE9D7E3-ED98-4521-8C17-A71A8709A27B}"/>
              </a:ext>
            </a:extLst>
          </p:cNvPr>
          <p:cNvCxnSpPr>
            <a:cxnSpLocks/>
          </p:cNvCxnSpPr>
          <p:nvPr/>
        </p:nvCxnSpPr>
        <p:spPr>
          <a:xfrm flipV="1">
            <a:off x="3124939" y="3728622"/>
            <a:ext cx="4714043" cy="1518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57EDF91-8FD6-4172-8AFF-786CC4901DE7}"/>
              </a:ext>
            </a:extLst>
          </p:cNvPr>
          <p:cNvCxnSpPr>
            <a:cxnSpLocks/>
          </p:cNvCxnSpPr>
          <p:nvPr/>
        </p:nvCxnSpPr>
        <p:spPr>
          <a:xfrm>
            <a:off x="2194263" y="5674311"/>
            <a:ext cx="4934506" cy="3713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BE6ECCA-4CB1-42B6-8571-A7C5FEFF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8" y="860161"/>
            <a:ext cx="4309648" cy="25498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B35C02-0E5E-4764-AB81-D39E1899334F}"/>
              </a:ext>
            </a:extLst>
          </p:cNvPr>
          <p:cNvSpPr txBox="1"/>
          <p:nvPr/>
        </p:nvSpPr>
        <p:spPr>
          <a:xfrm>
            <a:off x="182795" y="88241"/>
            <a:ext cx="79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AutoScrips(ConditionData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ResultData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Enum)</a:t>
            </a:r>
            <a:endParaRPr lang="zh-TW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37D0E1-45C5-48A5-AB58-4BA0A09F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41" y="4544998"/>
            <a:ext cx="4448175" cy="16002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7451D4-0898-431E-8E6E-F4549C7E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44" y="3680624"/>
            <a:ext cx="1343025" cy="40957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FC68B00-ABE4-4237-8500-48B3BA1876EC}"/>
              </a:ext>
            </a:extLst>
          </p:cNvPr>
          <p:cNvCxnSpPr>
            <a:cxnSpLocks/>
          </p:cNvCxnSpPr>
          <p:nvPr/>
        </p:nvCxnSpPr>
        <p:spPr>
          <a:xfrm flipH="1">
            <a:off x="2281561" y="1181978"/>
            <a:ext cx="461640" cy="2440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357F2FE-2253-42C9-962B-07523C68864D}"/>
              </a:ext>
            </a:extLst>
          </p:cNvPr>
          <p:cNvCxnSpPr>
            <a:cxnSpLocks/>
          </p:cNvCxnSpPr>
          <p:nvPr/>
        </p:nvCxnSpPr>
        <p:spPr>
          <a:xfrm>
            <a:off x="2272683" y="4181383"/>
            <a:ext cx="150921" cy="1296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025E8C3-A9EF-4FFE-8249-876AE3DBCE2B}"/>
              </a:ext>
            </a:extLst>
          </p:cNvPr>
          <p:cNvSpPr/>
          <p:nvPr/>
        </p:nvSpPr>
        <p:spPr>
          <a:xfrm>
            <a:off x="2570011" y="905067"/>
            <a:ext cx="661462" cy="24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A33D3C-D4D9-4FB3-A41E-4CD6EA6F42CA}"/>
              </a:ext>
            </a:extLst>
          </p:cNvPr>
          <p:cNvSpPr/>
          <p:nvPr/>
        </p:nvSpPr>
        <p:spPr>
          <a:xfrm>
            <a:off x="1586069" y="5540691"/>
            <a:ext cx="1787446" cy="24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7E23E8E-6788-463B-9E28-3111C955270C}"/>
              </a:ext>
            </a:extLst>
          </p:cNvPr>
          <p:cNvCxnSpPr>
            <a:cxnSpLocks/>
          </p:cNvCxnSpPr>
          <p:nvPr/>
        </p:nvCxnSpPr>
        <p:spPr>
          <a:xfrm flipV="1">
            <a:off x="3453414" y="2441359"/>
            <a:ext cx="4208015" cy="3222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5F7898AB-AE20-4FEE-BB9C-8BD15E5B5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264" y="508275"/>
            <a:ext cx="2853447" cy="55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5" y="88241"/>
            <a:ext cx="284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ConditionTicket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48556F-825A-4F9D-A174-11C895F45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86"/>
          <a:stretch/>
        </p:blipFill>
        <p:spPr>
          <a:xfrm>
            <a:off x="1095560" y="1106979"/>
            <a:ext cx="5613223" cy="11213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C42D00-897E-4449-A3E3-71B10F90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60" y="2597457"/>
            <a:ext cx="4559516" cy="32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B298FAC-3ACB-42BC-ABFB-400121F9F003}"/>
              </a:ext>
            </a:extLst>
          </p:cNvPr>
          <p:cNvSpPr/>
          <p:nvPr/>
        </p:nvSpPr>
        <p:spPr>
          <a:xfrm>
            <a:off x="4020598" y="831094"/>
            <a:ext cx="1465802" cy="341923"/>
          </a:xfrm>
          <a:prstGeom prst="rec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5" y="88241"/>
            <a:ext cx="284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LinkRawData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2A7C40-49CB-4708-9477-678958788477}"/>
              </a:ext>
            </a:extLst>
          </p:cNvPr>
          <p:cNvSpPr txBox="1"/>
          <p:nvPr/>
        </p:nvSpPr>
        <p:spPr>
          <a:xfrm>
            <a:off x="193963" y="535709"/>
            <a:ext cx="917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針對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ConditionData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種類，自動填入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</a:p>
          <a:p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也反向填補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ConditionData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黃色標示處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728DE9-5098-4583-9038-AEA13207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3" y="1574802"/>
            <a:ext cx="5922816" cy="39485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C9CFCC-0125-4095-A67F-8A9D672F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96" y="1127847"/>
            <a:ext cx="4576088" cy="527295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A0D411-D19E-4CB7-80DB-405B5A4E7606}"/>
              </a:ext>
            </a:extLst>
          </p:cNvPr>
          <p:cNvSpPr/>
          <p:nvPr/>
        </p:nvSpPr>
        <p:spPr>
          <a:xfrm>
            <a:off x="852526" y="5052113"/>
            <a:ext cx="5188056" cy="23969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FFA8C1-68F6-42BE-8EDA-E49B658267C8}"/>
              </a:ext>
            </a:extLst>
          </p:cNvPr>
          <p:cNvSpPr/>
          <p:nvPr/>
        </p:nvSpPr>
        <p:spPr>
          <a:xfrm>
            <a:off x="7073217" y="1722404"/>
            <a:ext cx="3271510" cy="18028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7678D7-FEB8-4FC6-963C-307F377B1524}"/>
              </a:ext>
            </a:extLst>
          </p:cNvPr>
          <p:cNvSpPr/>
          <p:nvPr/>
        </p:nvSpPr>
        <p:spPr>
          <a:xfrm>
            <a:off x="7068598" y="2604476"/>
            <a:ext cx="3858019" cy="35115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09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E98E62-F4FC-46E2-BA08-25C03BC0B886}"/>
              </a:ext>
            </a:extLst>
          </p:cNvPr>
          <p:cNvSpPr txBox="1"/>
          <p:nvPr/>
        </p:nvSpPr>
        <p:spPr>
          <a:xfrm>
            <a:off x="182795" y="88241"/>
            <a:ext cx="284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BroadcastInfo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B7CF23-B503-4653-B800-6760A1A1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55" y="1139867"/>
            <a:ext cx="4536490" cy="14767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34AC55-E195-442B-A69D-032637E2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3" y="3206549"/>
            <a:ext cx="3503862" cy="27148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17CA0E-805F-48AF-B15B-B45E58AB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27" y="3206549"/>
            <a:ext cx="3393572" cy="27148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327BA1-B18D-4636-9E0F-9B7C050DA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381" y="3206549"/>
            <a:ext cx="3399995" cy="27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462</Words>
  <Application>Microsoft Office PowerPoint</Application>
  <PresentationFormat>寬螢幕</PresentationFormat>
  <Paragraphs>107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Malgun Gothic Semilight</vt:lpstr>
      <vt:lpstr>Meiryo UI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Litho Shu</dc:creator>
  <cp:lastModifiedBy>Litho Shu</cp:lastModifiedBy>
  <cp:revision>35</cp:revision>
  <dcterms:created xsi:type="dcterms:W3CDTF">2021-04-23T01:43:14Z</dcterms:created>
  <dcterms:modified xsi:type="dcterms:W3CDTF">2021-05-06T08:07:27Z</dcterms:modified>
</cp:coreProperties>
</file>