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DEF81-1F8D-409A-BAF0-D2E39DE77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13302C-858D-43FF-8B4A-77E1E1408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38B9C0-BE2B-4961-8CF0-C9B562B8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8D75-F9E0-4AE7-BE49-666EE19BD64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E5B8EF-5B44-49EC-B195-83E04BED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6DF3F-4F79-4206-921F-F34402BE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65C8-3B20-4525-B2F2-E7EF8B723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44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02995B-F008-43A6-A96A-4505021B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23E19A6-8684-4B4E-8CEA-0781E3E18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F5FC0F-1BDC-4C15-BC57-F4025959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8D75-F9E0-4AE7-BE49-666EE19BD64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B927E3-B1EF-40C0-9D5A-B014A891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FD36B3-A33D-4FB6-AACF-A5044FAB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65C8-3B20-4525-B2F2-E7EF8B723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42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3610904-1E75-4859-9381-F59C7BB56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2C9D70-CC61-451C-B489-5A7742A8C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D27392-0830-468E-BFD0-03566D7B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8D75-F9E0-4AE7-BE49-666EE19BD64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B43CF4-1C1E-4A09-8CD6-C7CE3FD7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5A73FB-2229-4F9A-9E14-FD186925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65C8-3B20-4525-B2F2-E7EF8B723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85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D41C5-F648-47A8-B33C-195A4E78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EA9FD-1FB1-4C27-BBDB-46EDAA2CC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9B6153-8C58-42C2-85CF-0FC03599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8D75-F9E0-4AE7-BE49-666EE19BD64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8C3B8B-597A-4E66-8440-88AE63CB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3BA26-DB00-4224-836D-2AFA4541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65C8-3B20-4525-B2F2-E7EF8B723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14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BE0EA-55C6-465E-B90F-AD89FBA7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A5A1AD-CB48-45B4-A529-1C4592A57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F1CA06-4213-4DCE-B142-0E1FF16D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8D75-F9E0-4AE7-BE49-666EE19BD64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7707E5-D923-4BB9-A4B0-F11BE5CE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F3E566-443A-400A-9879-85F628CB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65C8-3B20-4525-B2F2-E7EF8B723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7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E3B17-50AD-4611-B62F-49D1FC2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8DC80-9374-4211-BB3C-D7637A8F1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82522-EFE4-4400-99C6-6BDB9085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97D9E0-0BDB-426F-BF1A-62AF14D7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8D75-F9E0-4AE7-BE49-666EE19BD64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A27B9D-BFA8-4DAF-9208-097125E8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6E18FF-1A5C-4AFE-9EF3-D5254EE3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65C8-3B20-4525-B2F2-E7EF8B723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2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1001E-BF0C-4FE4-AFE0-07B3E782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D68209-6709-4170-B0A6-0D1112219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26E0C1-E7CB-4217-BE58-96279C255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70C7CB-61A5-4351-9F40-69DAC5D30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CE38E5-EE2A-478C-8D85-2F2BF4DE1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899AF97-A974-4A09-91B6-A397819C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8D75-F9E0-4AE7-BE49-666EE19BD64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B2BA30-47DA-4782-A2D5-8BCAFCA8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4F9043-3C52-4077-8F8E-D381EC2D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65C8-3B20-4525-B2F2-E7EF8B723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51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9DBCD4-3D7B-4000-B928-A3818631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BC96DB-E8A9-46D2-8D24-C7471F1A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8D75-F9E0-4AE7-BE49-666EE19BD64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62D86A-18AB-492B-9034-6E0337653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522BC2-1474-4CCD-AFEE-CA9BEE7B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65C8-3B20-4525-B2F2-E7EF8B723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46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2523C9-BD41-4CDF-9137-A814C0D7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8D75-F9E0-4AE7-BE49-666EE19BD64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3963E8-1DFC-4B06-8BFD-1AC8A19F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5D0618-8C66-41E0-BC54-7D70092D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65C8-3B20-4525-B2F2-E7EF8B723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18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2B4066-D073-40D3-A19E-4131A713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ED81BA-B9B3-42D1-B77F-37AF5F716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7A5D37-998E-4E24-B2D7-2BDA9751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7EF1BB-D985-47ED-B07A-6B967EC0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8D75-F9E0-4AE7-BE49-666EE19BD64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47FE2D-3BB3-4A0F-A75A-C77B0F3E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4CE5AB-2DFD-4C10-9E28-2DEACB32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65C8-3B20-4525-B2F2-E7EF8B723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83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EC11F-A376-4E08-81F0-114AE10E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D2858B-DB90-4135-8C1E-CE20ECD93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DFBD6D-5876-4F6A-82CE-EA372A390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37328A-3176-430D-BA78-099AD47B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8D75-F9E0-4AE7-BE49-666EE19BD64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C767B1-82DE-48C7-AE44-048FFD69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07F5F5-A9A2-4F58-9211-ED0FB1A0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65C8-3B20-4525-B2F2-E7EF8B723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71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236D72-2C3E-4742-B8FA-172D28F9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0F64DA-928F-49B5-ACEE-3A660261A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B9323C-D1C2-4AF4-81F6-CA38C9577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48D75-F9E0-4AE7-BE49-666EE19BD64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EEE158-F971-44B7-BBDE-1A51BD9E7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2831FF-A234-4B60-A576-4A156BEDD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C65C8-3B20-4525-B2F2-E7EF8B723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50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24218F59-7EC2-47EA-B670-A73AB332595D}"/>
              </a:ext>
            </a:extLst>
          </p:cNvPr>
          <p:cNvSpPr/>
          <p:nvPr/>
        </p:nvSpPr>
        <p:spPr>
          <a:xfrm>
            <a:off x="3178782" y="5436926"/>
            <a:ext cx="1393218" cy="11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43A952E-CAEC-4A50-80B8-CD147060E966}"/>
              </a:ext>
            </a:extLst>
          </p:cNvPr>
          <p:cNvSpPr/>
          <p:nvPr/>
        </p:nvSpPr>
        <p:spPr>
          <a:xfrm>
            <a:off x="3178782" y="4732587"/>
            <a:ext cx="1393218" cy="68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6D73A5F-3E0C-4AC0-8FB7-BF0F54786AE4}"/>
              </a:ext>
            </a:extLst>
          </p:cNvPr>
          <p:cNvSpPr/>
          <p:nvPr/>
        </p:nvSpPr>
        <p:spPr>
          <a:xfrm>
            <a:off x="3178782" y="4294307"/>
            <a:ext cx="1393218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E9E7D4-361D-4211-A85B-B0BB78AD511C}"/>
              </a:ext>
            </a:extLst>
          </p:cNvPr>
          <p:cNvSpPr txBox="1"/>
          <p:nvPr/>
        </p:nvSpPr>
        <p:spPr>
          <a:xfrm>
            <a:off x="234891" y="142613"/>
            <a:ext cx="2701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latin typeface="Meiryo UI" panose="020B0604030504040204" pitchFamily="34" charset="-128"/>
                <a:ea typeface="Meiryo UI" panose="020B0604030504040204" pitchFamily="34" charset="-128"/>
              </a:rPr>
              <a:t>Prefab</a:t>
            </a:r>
            <a:r>
              <a:rPr lang="zh-TW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對照表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00B32C-96E7-4011-9C20-9D1BA53D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19" y="864336"/>
            <a:ext cx="2413970" cy="572102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59510E7-162F-43B0-B3E4-2D48743C7129}"/>
              </a:ext>
            </a:extLst>
          </p:cNvPr>
          <p:cNvSpPr txBox="1"/>
          <p:nvPr/>
        </p:nvSpPr>
        <p:spPr>
          <a:xfrm>
            <a:off x="3098060" y="1392025"/>
            <a:ext cx="2606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1.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 頂端圖示</a:t>
            </a:r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遊戲、活動、獎勵圖示</a:t>
            </a:r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zh-TW" altLang="en-US" sz="1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69B4ED2-DBD1-412D-8F90-2C2A2C447F19}"/>
              </a:ext>
            </a:extLst>
          </p:cNvPr>
          <p:cNvSpPr txBox="1"/>
          <p:nvPr/>
        </p:nvSpPr>
        <p:spPr>
          <a:xfrm>
            <a:off x="3098060" y="1553212"/>
            <a:ext cx="2094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2.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 玩家頭像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282FEE6-FCFF-43B5-93D6-62A4574BEADB}"/>
              </a:ext>
            </a:extLst>
          </p:cNvPr>
          <p:cNvSpPr txBox="1"/>
          <p:nvPr/>
        </p:nvSpPr>
        <p:spPr>
          <a:xfrm>
            <a:off x="3098060" y="1713765"/>
            <a:ext cx="2094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3.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 玩家暱稱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4C8FB9-23B6-437B-864B-F7674663EC18}"/>
              </a:ext>
            </a:extLst>
          </p:cNvPr>
          <p:cNvSpPr txBox="1"/>
          <p:nvPr/>
        </p:nvSpPr>
        <p:spPr>
          <a:xfrm>
            <a:off x="3098059" y="3806697"/>
            <a:ext cx="2094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4.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 廳館名稱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6728730-8DCF-4BE5-8A84-77F8496F1845}"/>
              </a:ext>
            </a:extLst>
          </p:cNvPr>
          <p:cNvSpPr txBox="1"/>
          <p:nvPr/>
        </p:nvSpPr>
        <p:spPr>
          <a:xfrm>
            <a:off x="3098060" y="3948364"/>
            <a:ext cx="2413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5.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 獎勵名稱</a:t>
            </a:r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(XX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寶箱、</a:t>
            </a:r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XX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刮刮卡等</a:t>
            </a:r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zh-TW" altLang="en-US" sz="1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EDB9ED-0923-4F19-A736-2DC4EAC8831E}"/>
              </a:ext>
            </a:extLst>
          </p:cNvPr>
          <p:cNvSpPr txBox="1"/>
          <p:nvPr/>
        </p:nvSpPr>
        <p:spPr>
          <a:xfrm>
            <a:off x="3098059" y="4090031"/>
            <a:ext cx="2094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6.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JP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獎項</a:t>
            </a:r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(Grand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Major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等</a:t>
            </a:r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zh-TW" altLang="en-US" sz="1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5333F97-3B29-4E08-A71C-492ED075CCF2}"/>
              </a:ext>
            </a:extLst>
          </p:cNvPr>
          <p:cNvSpPr txBox="1"/>
          <p:nvPr/>
        </p:nvSpPr>
        <p:spPr>
          <a:xfrm>
            <a:off x="3098060" y="4373365"/>
            <a:ext cx="2094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7.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 大獎項目</a:t>
            </a:r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有廳館</a:t>
            </a:r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zh-TW" altLang="en-US" sz="1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6EFFE2-3610-4772-9C34-0BCF155E8F02}"/>
              </a:ext>
            </a:extLst>
          </p:cNvPr>
          <p:cNvSpPr txBox="1"/>
          <p:nvPr/>
        </p:nvSpPr>
        <p:spPr>
          <a:xfrm>
            <a:off x="3098060" y="4515032"/>
            <a:ext cx="2094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8.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 大獎項目</a:t>
            </a:r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無廳館</a:t>
            </a:r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zh-TW" altLang="en-US" sz="1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5A748DA-3B9B-46DF-8AF8-913B106160B2}"/>
              </a:ext>
            </a:extLst>
          </p:cNvPr>
          <p:cNvSpPr txBox="1"/>
          <p:nvPr/>
        </p:nvSpPr>
        <p:spPr>
          <a:xfrm>
            <a:off x="3098060" y="4231698"/>
            <a:ext cx="2094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>
                <a:latin typeface="Meiryo UI" panose="020B0604030504040204" pitchFamily="34" charset="-128"/>
                <a:ea typeface="Meiryo UI" panose="020B0604030504040204" pitchFamily="34" charset="-128"/>
              </a:rPr>
              <a:t>大獎項目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2962062-AA6C-4F1F-821B-D43CEBAFECC9}"/>
              </a:ext>
            </a:extLst>
          </p:cNvPr>
          <p:cNvSpPr txBox="1"/>
          <p:nvPr/>
        </p:nvSpPr>
        <p:spPr>
          <a:xfrm>
            <a:off x="3098060" y="4656699"/>
            <a:ext cx="2094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>
                <a:latin typeface="Meiryo UI" panose="020B0604030504040204" pitchFamily="34" charset="-128"/>
                <a:ea typeface="Meiryo UI" panose="020B0604030504040204" pitchFamily="34" charset="-128"/>
              </a:rPr>
              <a:t>數量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DDEBE9D-4A32-4475-8032-657D46DFEFA6}"/>
              </a:ext>
            </a:extLst>
          </p:cNvPr>
          <p:cNvSpPr txBox="1"/>
          <p:nvPr/>
        </p:nvSpPr>
        <p:spPr>
          <a:xfrm>
            <a:off x="3098060" y="4798366"/>
            <a:ext cx="2094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9.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 金幣數量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E361015-DFA8-4DBE-94D0-77F7BC495C65}"/>
              </a:ext>
            </a:extLst>
          </p:cNvPr>
          <p:cNvSpPr txBox="1"/>
          <p:nvPr/>
        </p:nvSpPr>
        <p:spPr>
          <a:xfrm>
            <a:off x="3098060" y="4940033"/>
            <a:ext cx="2094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10.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 金幣數量</a:t>
            </a:r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附圖示</a:t>
            </a:r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zh-TW" altLang="en-US" sz="1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C5BA1A4-528A-455A-B150-EA14D96BB9A2}"/>
              </a:ext>
            </a:extLst>
          </p:cNvPr>
          <p:cNvSpPr txBox="1"/>
          <p:nvPr/>
        </p:nvSpPr>
        <p:spPr>
          <a:xfrm>
            <a:off x="3098060" y="5081700"/>
            <a:ext cx="2094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11.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 寶石數量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3953A13-D7EC-407D-9360-94FFEA469A3C}"/>
              </a:ext>
            </a:extLst>
          </p:cNvPr>
          <p:cNvSpPr txBox="1"/>
          <p:nvPr/>
        </p:nvSpPr>
        <p:spPr>
          <a:xfrm>
            <a:off x="3098060" y="5223367"/>
            <a:ext cx="2094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12.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 線條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F164C7D-6BD0-455C-9170-1037478BCBFB}"/>
              </a:ext>
            </a:extLst>
          </p:cNvPr>
          <p:cNvSpPr txBox="1"/>
          <p:nvPr/>
        </p:nvSpPr>
        <p:spPr>
          <a:xfrm>
            <a:off x="3098060" y="5365034"/>
            <a:ext cx="2094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>
                <a:latin typeface="Meiryo UI" panose="020B0604030504040204" pitchFamily="34" charset="-128"/>
                <a:ea typeface="Meiryo UI" panose="020B0604030504040204" pitchFamily="34" charset="-128"/>
              </a:rPr>
              <a:t>卡片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EAA551-4771-466E-AE83-5E0D5008B5E3}"/>
              </a:ext>
            </a:extLst>
          </p:cNvPr>
          <p:cNvSpPr txBox="1"/>
          <p:nvPr/>
        </p:nvSpPr>
        <p:spPr>
          <a:xfrm>
            <a:off x="3098060" y="5506701"/>
            <a:ext cx="2094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>
                <a:latin typeface="Meiryo UI" panose="020B0604030504040204" pitchFamily="34" charset="-128"/>
                <a:ea typeface="Meiryo UI" panose="020B0604030504040204" pitchFamily="34" charset="-128"/>
              </a:rPr>
              <a:t>卡片星數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5954BA7-CF34-43F2-A782-A5B541E9697A}"/>
              </a:ext>
            </a:extLst>
          </p:cNvPr>
          <p:cNvSpPr txBox="1"/>
          <p:nvPr/>
        </p:nvSpPr>
        <p:spPr>
          <a:xfrm>
            <a:off x="3098060" y="5648368"/>
            <a:ext cx="2094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13.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 一般卡片</a:t>
            </a:r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★ ★ ★</a:t>
            </a:r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zh-TW" altLang="en-US" sz="1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6C1CF13-0068-4AB7-AAFD-D70A1A6CB864}"/>
              </a:ext>
            </a:extLst>
          </p:cNvPr>
          <p:cNvSpPr txBox="1"/>
          <p:nvPr/>
        </p:nvSpPr>
        <p:spPr>
          <a:xfrm>
            <a:off x="3098059" y="5790035"/>
            <a:ext cx="2094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14.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 魚機卡片</a:t>
            </a:r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US" altLang="ja-JP" sz="100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r>
              <a:rPr lang="ja-JP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★</a:t>
            </a:r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zh-TW" altLang="en-US" sz="1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5E89F1F-675B-47C3-BF4A-BEBF86ECF23D}"/>
              </a:ext>
            </a:extLst>
          </p:cNvPr>
          <p:cNvSpPr txBox="1"/>
          <p:nvPr/>
        </p:nvSpPr>
        <p:spPr>
          <a:xfrm>
            <a:off x="3098059" y="5931702"/>
            <a:ext cx="2094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15.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 卡片廳館名稱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37C0AE5-1676-467C-9B3D-8612F0E28D77}"/>
              </a:ext>
            </a:extLst>
          </p:cNvPr>
          <p:cNvSpPr txBox="1"/>
          <p:nvPr/>
        </p:nvSpPr>
        <p:spPr>
          <a:xfrm>
            <a:off x="3098059" y="6073369"/>
            <a:ext cx="2094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16.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 卡片種類名稱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88310BC-5D0C-490A-9964-4CCF2E22F852}"/>
              </a:ext>
            </a:extLst>
          </p:cNvPr>
          <p:cNvSpPr txBox="1"/>
          <p:nvPr/>
        </p:nvSpPr>
        <p:spPr>
          <a:xfrm>
            <a:off x="3098059" y="6215036"/>
            <a:ext cx="2094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17.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 卡片圖示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9902997-6C9F-42BE-A238-3B05E6129FC4}"/>
              </a:ext>
            </a:extLst>
          </p:cNvPr>
          <p:cNvSpPr txBox="1"/>
          <p:nvPr/>
        </p:nvSpPr>
        <p:spPr>
          <a:xfrm>
            <a:off x="3098059" y="6356705"/>
            <a:ext cx="2094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>
                <a:latin typeface="Meiryo UI" panose="020B0604030504040204" pitchFamily="34" charset="-128"/>
                <a:ea typeface="Meiryo UI" panose="020B0604030504040204" pitchFamily="34" charset="-128"/>
              </a:rPr>
              <a:t>18.</a:t>
            </a:r>
            <a:r>
              <a:rPr lang="zh-TW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 線條</a:t>
            </a: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B357566D-92D5-4D6C-87F3-C7809A1923F2}"/>
              </a:ext>
            </a:extLst>
          </p:cNvPr>
          <p:cNvCxnSpPr>
            <a:cxnSpLocks/>
          </p:cNvCxnSpPr>
          <p:nvPr/>
        </p:nvCxnSpPr>
        <p:spPr>
          <a:xfrm>
            <a:off x="1801339" y="1523377"/>
            <a:ext cx="1260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104AEF1-929E-4B3C-8498-BEC4FB3C631F}"/>
              </a:ext>
            </a:extLst>
          </p:cNvPr>
          <p:cNvCxnSpPr>
            <a:cxnSpLocks/>
          </p:cNvCxnSpPr>
          <p:nvPr/>
        </p:nvCxnSpPr>
        <p:spPr>
          <a:xfrm>
            <a:off x="1693339" y="1675777"/>
            <a:ext cx="1368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E25A2A5E-59B7-4F63-94CB-77F80EB040C0}"/>
              </a:ext>
            </a:extLst>
          </p:cNvPr>
          <p:cNvCxnSpPr>
            <a:cxnSpLocks/>
          </p:cNvCxnSpPr>
          <p:nvPr/>
        </p:nvCxnSpPr>
        <p:spPr>
          <a:xfrm>
            <a:off x="1585339" y="1819788"/>
            <a:ext cx="1476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11FDBFE-AD0B-41C9-9565-9C90943B435A}"/>
              </a:ext>
            </a:extLst>
          </p:cNvPr>
          <p:cNvCxnSpPr>
            <a:cxnSpLocks/>
          </p:cNvCxnSpPr>
          <p:nvPr/>
        </p:nvCxnSpPr>
        <p:spPr>
          <a:xfrm>
            <a:off x="1873339" y="3935212"/>
            <a:ext cx="1188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7A57622F-40FB-4AE3-9144-B7B1109FE857}"/>
              </a:ext>
            </a:extLst>
          </p:cNvPr>
          <p:cNvCxnSpPr>
            <a:cxnSpLocks/>
          </p:cNvCxnSpPr>
          <p:nvPr/>
        </p:nvCxnSpPr>
        <p:spPr>
          <a:xfrm>
            <a:off x="2053339" y="4079223"/>
            <a:ext cx="1008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0BE62650-35C4-4552-B324-B30FFC9B38A2}"/>
              </a:ext>
            </a:extLst>
          </p:cNvPr>
          <p:cNvCxnSpPr>
            <a:cxnSpLocks/>
          </p:cNvCxnSpPr>
          <p:nvPr/>
        </p:nvCxnSpPr>
        <p:spPr>
          <a:xfrm>
            <a:off x="1909339" y="4214845"/>
            <a:ext cx="1152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52CC4D4A-F444-49FB-81C0-7E8B2ED586EE}"/>
              </a:ext>
            </a:extLst>
          </p:cNvPr>
          <p:cNvCxnSpPr>
            <a:cxnSpLocks/>
          </p:cNvCxnSpPr>
          <p:nvPr/>
        </p:nvCxnSpPr>
        <p:spPr>
          <a:xfrm>
            <a:off x="1585339" y="4350467"/>
            <a:ext cx="1476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EEC0159-0337-43CC-9D09-FC43FFAE3AA2}"/>
              </a:ext>
            </a:extLst>
          </p:cNvPr>
          <p:cNvCxnSpPr>
            <a:cxnSpLocks/>
          </p:cNvCxnSpPr>
          <p:nvPr/>
        </p:nvCxnSpPr>
        <p:spPr>
          <a:xfrm>
            <a:off x="1837339" y="4494478"/>
            <a:ext cx="1224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90F125D9-7854-4E0D-A7AD-7122B6677D6A}"/>
              </a:ext>
            </a:extLst>
          </p:cNvPr>
          <p:cNvCxnSpPr>
            <a:cxnSpLocks/>
          </p:cNvCxnSpPr>
          <p:nvPr/>
        </p:nvCxnSpPr>
        <p:spPr>
          <a:xfrm>
            <a:off x="2161339" y="4638489"/>
            <a:ext cx="900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EB0E1021-FDEF-4005-AABF-28FD49E525D9}"/>
              </a:ext>
            </a:extLst>
          </p:cNvPr>
          <p:cNvCxnSpPr>
            <a:cxnSpLocks/>
          </p:cNvCxnSpPr>
          <p:nvPr/>
        </p:nvCxnSpPr>
        <p:spPr>
          <a:xfrm>
            <a:off x="1801339" y="4782500"/>
            <a:ext cx="1260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BAA34033-EBF0-42C4-94D2-DD62887BFE01}"/>
              </a:ext>
            </a:extLst>
          </p:cNvPr>
          <p:cNvCxnSpPr>
            <a:cxnSpLocks/>
          </p:cNvCxnSpPr>
          <p:nvPr/>
        </p:nvCxnSpPr>
        <p:spPr>
          <a:xfrm>
            <a:off x="1765339" y="4918122"/>
            <a:ext cx="1296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6D60FFE-28EC-4802-B52B-7C4EE55356A7}"/>
              </a:ext>
            </a:extLst>
          </p:cNvPr>
          <p:cNvCxnSpPr>
            <a:cxnSpLocks/>
          </p:cNvCxnSpPr>
          <p:nvPr/>
        </p:nvCxnSpPr>
        <p:spPr>
          <a:xfrm>
            <a:off x="2341339" y="5070522"/>
            <a:ext cx="720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C2727BD-3364-470C-B3B7-CDCF61286ADA}"/>
              </a:ext>
            </a:extLst>
          </p:cNvPr>
          <p:cNvCxnSpPr>
            <a:cxnSpLocks/>
          </p:cNvCxnSpPr>
          <p:nvPr/>
        </p:nvCxnSpPr>
        <p:spPr>
          <a:xfrm>
            <a:off x="1873339" y="5206144"/>
            <a:ext cx="1188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4669F2D-8A15-4A23-9F96-84C933F05EFB}"/>
              </a:ext>
            </a:extLst>
          </p:cNvPr>
          <p:cNvCxnSpPr>
            <a:cxnSpLocks/>
          </p:cNvCxnSpPr>
          <p:nvPr/>
        </p:nvCxnSpPr>
        <p:spPr>
          <a:xfrm>
            <a:off x="1837339" y="5350155"/>
            <a:ext cx="1224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EEE8276-869B-47BE-B056-7FD1AFF39A7D}"/>
              </a:ext>
            </a:extLst>
          </p:cNvPr>
          <p:cNvCxnSpPr>
            <a:cxnSpLocks/>
          </p:cNvCxnSpPr>
          <p:nvPr/>
        </p:nvCxnSpPr>
        <p:spPr>
          <a:xfrm>
            <a:off x="1621339" y="5485777"/>
            <a:ext cx="1440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59F54F7-DCAD-4BF2-B86C-3B1A99E8243C}"/>
              </a:ext>
            </a:extLst>
          </p:cNvPr>
          <p:cNvCxnSpPr>
            <a:cxnSpLocks/>
          </p:cNvCxnSpPr>
          <p:nvPr/>
        </p:nvCxnSpPr>
        <p:spPr>
          <a:xfrm>
            <a:off x="2197339" y="5629788"/>
            <a:ext cx="864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354FAAB4-F6F2-4297-A019-17ED72760477}"/>
              </a:ext>
            </a:extLst>
          </p:cNvPr>
          <p:cNvCxnSpPr>
            <a:cxnSpLocks/>
          </p:cNvCxnSpPr>
          <p:nvPr/>
        </p:nvCxnSpPr>
        <p:spPr>
          <a:xfrm>
            <a:off x="2089339" y="5773799"/>
            <a:ext cx="972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DC87290F-CB6B-4C82-B303-4A612FE8E9D9}"/>
              </a:ext>
            </a:extLst>
          </p:cNvPr>
          <p:cNvCxnSpPr>
            <a:cxnSpLocks/>
          </p:cNvCxnSpPr>
          <p:nvPr/>
        </p:nvCxnSpPr>
        <p:spPr>
          <a:xfrm>
            <a:off x="2269339" y="5917810"/>
            <a:ext cx="792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3927E06-3925-4DFC-9A20-44498941FF7D}"/>
              </a:ext>
            </a:extLst>
          </p:cNvPr>
          <p:cNvCxnSpPr>
            <a:cxnSpLocks/>
          </p:cNvCxnSpPr>
          <p:nvPr/>
        </p:nvCxnSpPr>
        <p:spPr>
          <a:xfrm>
            <a:off x="2089339" y="6053432"/>
            <a:ext cx="972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81077C7-539D-48EA-8BED-BFE179A41C9D}"/>
              </a:ext>
            </a:extLst>
          </p:cNvPr>
          <p:cNvCxnSpPr>
            <a:cxnSpLocks/>
          </p:cNvCxnSpPr>
          <p:nvPr/>
        </p:nvCxnSpPr>
        <p:spPr>
          <a:xfrm>
            <a:off x="2053339" y="6197443"/>
            <a:ext cx="1008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30B55A7C-3534-4114-AB46-0156A76026EE}"/>
              </a:ext>
            </a:extLst>
          </p:cNvPr>
          <p:cNvCxnSpPr>
            <a:cxnSpLocks/>
          </p:cNvCxnSpPr>
          <p:nvPr/>
        </p:nvCxnSpPr>
        <p:spPr>
          <a:xfrm>
            <a:off x="1873339" y="6333065"/>
            <a:ext cx="1188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A9A3D5CA-87E9-47A3-B1D5-351D27A8491A}"/>
              </a:ext>
            </a:extLst>
          </p:cNvPr>
          <p:cNvCxnSpPr>
            <a:cxnSpLocks/>
          </p:cNvCxnSpPr>
          <p:nvPr/>
        </p:nvCxnSpPr>
        <p:spPr>
          <a:xfrm>
            <a:off x="1837339" y="6485465"/>
            <a:ext cx="1224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>
            <a:extLst>
              <a:ext uri="{FF2B5EF4-FFF2-40B4-BE49-F238E27FC236}">
                <a16:creationId xmlns:a16="http://schemas.microsoft.com/office/drawing/2014/main" id="{E3F328FF-08F6-426E-8D2C-56DE31C587C0}"/>
              </a:ext>
            </a:extLst>
          </p:cNvPr>
          <p:cNvSpPr/>
          <p:nvPr/>
        </p:nvSpPr>
        <p:spPr>
          <a:xfrm>
            <a:off x="394282" y="67478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FE48AC4-BF6C-4E0F-8952-5669C49BC5B9}"/>
              </a:ext>
            </a:extLst>
          </p:cNvPr>
          <p:cNvSpPr txBox="1"/>
          <p:nvPr/>
        </p:nvSpPr>
        <p:spPr>
          <a:xfrm>
            <a:off x="502282" y="590286"/>
            <a:ext cx="1442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不使用</a:t>
            </a: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AE3A42FB-5037-4160-853F-E6A18B22FB6B}"/>
              </a:ext>
            </a:extLst>
          </p:cNvPr>
          <p:cNvSpPr/>
          <p:nvPr/>
        </p:nvSpPr>
        <p:spPr>
          <a:xfrm>
            <a:off x="703011" y="1909365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92702814-9FE9-484C-BA48-2ECB8A08DD80}"/>
              </a:ext>
            </a:extLst>
          </p:cNvPr>
          <p:cNvSpPr/>
          <p:nvPr/>
        </p:nvSpPr>
        <p:spPr>
          <a:xfrm>
            <a:off x="703011" y="205102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29A1CA22-ABB5-4995-84AD-20330389C07B}"/>
              </a:ext>
            </a:extLst>
          </p:cNvPr>
          <p:cNvSpPr/>
          <p:nvPr/>
        </p:nvSpPr>
        <p:spPr>
          <a:xfrm>
            <a:off x="703011" y="2192691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C1B00150-DD9B-42AA-8F51-9B2A28050D5E}"/>
              </a:ext>
            </a:extLst>
          </p:cNvPr>
          <p:cNvSpPr/>
          <p:nvPr/>
        </p:nvSpPr>
        <p:spPr>
          <a:xfrm>
            <a:off x="703011" y="2334354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526F14E7-FCD7-4E36-9EB9-4232EC5E6883}"/>
              </a:ext>
            </a:extLst>
          </p:cNvPr>
          <p:cNvSpPr/>
          <p:nvPr/>
        </p:nvSpPr>
        <p:spPr>
          <a:xfrm>
            <a:off x="703011" y="2476017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08552045-0E32-49C6-9E36-406333834CC3}"/>
              </a:ext>
            </a:extLst>
          </p:cNvPr>
          <p:cNvSpPr/>
          <p:nvPr/>
        </p:nvSpPr>
        <p:spPr>
          <a:xfrm>
            <a:off x="703011" y="2617680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107E9E89-6006-4585-AF31-61C475133A3E}"/>
              </a:ext>
            </a:extLst>
          </p:cNvPr>
          <p:cNvSpPr/>
          <p:nvPr/>
        </p:nvSpPr>
        <p:spPr>
          <a:xfrm>
            <a:off x="703011" y="275934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D28E8DAA-4EEB-4330-A8A7-FAC93F342E6B}"/>
              </a:ext>
            </a:extLst>
          </p:cNvPr>
          <p:cNvSpPr/>
          <p:nvPr/>
        </p:nvSpPr>
        <p:spPr>
          <a:xfrm>
            <a:off x="703011" y="2901006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1C0F47C5-62F2-4F4E-A6D6-9D5D6C8317E2}"/>
              </a:ext>
            </a:extLst>
          </p:cNvPr>
          <p:cNvSpPr/>
          <p:nvPr/>
        </p:nvSpPr>
        <p:spPr>
          <a:xfrm>
            <a:off x="703011" y="3042667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EA7D6D9E-5C59-494A-8BB6-FFEF780C7BED}"/>
              </a:ext>
            </a:extLst>
          </p:cNvPr>
          <p:cNvSpPr/>
          <p:nvPr/>
        </p:nvSpPr>
        <p:spPr>
          <a:xfrm>
            <a:off x="820722" y="3329389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38D0E041-C665-4C9A-8C25-E49905B33B4B}"/>
              </a:ext>
            </a:extLst>
          </p:cNvPr>
          <p:cNvSpPr/>
          <p:nvPr/>
        </p:nvSpPr>
        <p:spPr>
          <a:xfrm>
            <a:off x="703011" y="3464939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6A051E77-AE61-4172-A6F5-D1C798F0AD08}"/>
              </a:ext>
            </a:extLst>
          </p:cNvPr>
          <p:cNvSpPr/>
          <p:nvPr/>
        </p:nvSpPr>
        <p:spPr>
          <a:xfrm>
            <a:off x="703011" y="3609086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0" name="圖片 69">
            <a:extLst>
              <a:ext uri="{FF2B5EF4-FFF2-40B4-BE49-F238E27FC236}">
                <a16:creationId xmlns:a16="http://schemas.microsoft.com/office/drawing/2014/main" id="{5D765A33-944D-44A4-BE38-8C48A1B94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576" y="440886"/>
            <a:ext cx="1422661" cy="1864653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8FFE36B4-F279-48D1-9A9F-6FDA28F704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2070"/>
          <a:stretch/>
        </p:blipFill>
        <p:spPr>
          <a:xfrm>
            <a:off x="9519527" y="476886"/>
            <a:ext cx="1453516" cy="703716"/>
          </a:xfrm>
          <a:prstGeom prst="rect">
            <a:avLst/>
          </a:prstGeom>
        </p:spPr>
      </p:pic>
      <p:pic>
        <p:nvPicPr>
          <p:cNvPr id="73" name="圖片 72">
            <a:extLst>
              <a:ext uri="{FF2B5EF4-FFF2-40B4-BE49-F238E27FC236}">
                <a16:creationId xmlns:a16="http://schemas.microsoft.com/office/drawing/2014/main" id="{E376549D-2FA2-4041-A1C2-4FF8FC0012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80" b="60022"/>
          <a:stretch/>
        </p:blipFill>
        <p:spPr>
          <a:xfrm>
            <a:off x="7881720" y="427837"/>
            <a:ext cx="1445324" cy="753895"/>
          </a:xfrm>
          <a:prstGeom prst="rect">
            <a:avLst/>
          </a:prstGeom>
        </p:spPr>
      </p:pic>
      <p:pic>
        <p:nvPicPr>
          <p:cNvPr id="75" name="圖片 74">
            <a:extLst>
              <a:ext uri="{FF2B5EF4-FFF2-40B4-BE49-F238E27FC236}">
                <a16:creationId xmlns:a16="http://schemas.microsoft.com/office/drawing/2014/main" id="{36910671-4950-4A84-ABA5-B5A5B5E58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76" y="4740101"/>
            <a:ext cx="1422661" cy="1779743"/>
          </a:xfrm>
          <a:prstGeom prst="rect">
            <a:avLst/>
          </a:prstGeom>
        </p:spPr>
      </p:pic>
      <p:pic>
        <p:nvPicPr>
          <p:cNvPr id="76" name="圖片 75">
            <a:extLst>
              <a:ext uri="{FF2B5EF4-FFF2-40B4-BE49-F238E27FC236}">
                <a16:creationId xmlns:a16="http://schemas.microsoft.com/office/drawing/2014/main" id="{EA82C616-4F51-4C94-A3A1-C84148A5FE2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6775"/>
          <a:stretch/>
        </p:blipFill>
        <p:spPr>
          <a:xfrm>
            <a:off x="7898313" y="4737374"/>
            <a:ext cx="1387934" cy="947266"/>
          </a:xfrm>
          <a:prstGeom prst="rect">
            <a:avLst/>
          </a:prstGeom>
        </p:spPr>
      </p:pic>
      <p:pic>
        <p:nvPicPr>
          <p:cNvPr id="77" name="圖片 76">
            <a:extLst>
              <a:ext uri="{FF2B5EF4-FFF2-40B4-BE49-F238E27FC236}">
                <a16:creationId xmlns:a16="http://schemas.microsoft.com/office/drawing/2014/main" id="{CAD2E5BE-0FA7-4B2A-9A4E-C9B1800EF2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6575" y="2580236"/>
            <a:ext cx="1422661" cy="1846725"/>
          </a:xfrm>
          <a:prstGeom prst="rect">
            <a:avLst/>
          </a:prstGeom>
        </p:spPr>
      </p:pic>
      <p:pic>
        <p:nvPicPr>
          <p:cNvPr id="78" name="圖片 77">
            <a:extLst>
              <a:ext uri="{FF2B5EF4-FFF2-40B4-BE49-F238E27FC236}">
                <a16:creationId xmlns:a16="http://schemas.microsoft.com/office/drawing/2014/main" id="{4F826BB7-E84A-42C2-9C18-F94E127217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256" b="46474"/>
          <a:stretch/>
        </p:blipFill>
        <p:spPr>
          <a:xfrm>
            <a:off x="9542222" y="3252633"/>
            <a:ext cx="1408126" cy="310394"/>
          </a:xfrm>
          <a:prstGeom prst="rect">
            <a:avLst/>
          </a:prstGeom>
        </p:spPr>
      </p:pic>
      <p:pic>
        <p:nvPicPr>
          <p:cNvPr id="80" name="圖片 79">
            <a:extLst>
              <a:ext uri="{FF2B5EF4-FFF2-40B4-BE49-F238E27FC236}">
                <a16:creationId xmlns:a16="http://schemas.microsoft.com/office/drawing/2014/main" id="{A7A05CB0-E75A-4896-B40C-57AFEFF247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8313" y="3252473"/>
            <a:ext cx="1437419" cy="310554"/>
          </a:xfrm>
          <a:prstGeom prst="rect">
            <a:avLst/>
          </a:prstGeom>
        </p:spPr>
      </p:pic>
      <p:sp>
        <p:nvSpPr>
          <p:cNvPr id="81" name="橢圓 80">
            <a:extLst>
              <a:ext uri="{FF2B5EF4-FFF2-40B4-BE49-F238E27FC236}">
                <a16:creationId xmlns:a16="http://schemas.microsoft.com/office/drawing/2014/main" id="{E74668F9-AFCC-4EF4-BF43-A7FB386D5F9A}"/>
              </a:ext>
            </a:extLst>
          </p:cNvPr>
          <p:cNvSpPr/>
          <p:nvPr/>
        </p:nvSpPr>
        <p:spPr>
          <a:xfrm>
            <a:off x="6155597" y="511728"/>
            <a:ext cx="216000" cy="216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/>
              <a:t>1</a:t>
            </a:r>
            <a:endParaRPr lang="zh-TW" altLang="en-US" sz="1200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7D94098F-24A1-47B7-A37F-5CC25FB8BD57}"/>
              </a:ext>
            </a:extLst>
          </p:cNvPr>
          <p:cNvSpPr/>
          <p:nvPr/>
        </p:nvSpPr>
        <p:spPr>
          <a:xfrm>
            <a:off x="6618390" y="1503027"/>
            <a:ext cx="216000" cy="216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/>
              <a:t>2</a:t>
            </a:r>
            <a:endParaRPr lang="zh-TW" altLang="en-US" sz="1200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00A154B4-3EAF-41C9-915C-4AD53A730D95}"/>
              </a:ext>
            </a:extLst>
          </p:cNvPr>
          <p:cNvSpPr/>
          <p:nvPr/>
        </p:nvSpPr>
        <p:spPr>
          <a:xfrm>
            <a:off x="6082893" y="2007765"/>
            <a:ext cx="216000" cy="216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/>
              <a:t>3</a:t>
            </a:r>
            <a:endParaRPr lang="zh-TW" altLang="en-US" sz="1200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67D217E6-940F-4B42-BB48-5FD5D2C353DA}"/>
              </a:ext>
            </a:extLst>
          </p:cNvPr>
          <p:cNvSpPr/>
          <p:nvPr/>
        </p:nvSpPr>
        <p:spPr>
          <a:xfrm>
            <a:off x="6545686" y="952151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/>
              <a:t>4</a:t>
            </a:r>
            <a:endParaRPr lang="zh-TW" altLang="en-US" sz="1200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61DE1671-AF4E-47D8-A669-D656DC9B2A95}"/>
              </a:ext>
            </a:extLst>
          </p:cNvPr>
          <p:cNvSpPr/>
          <p:nvPr/>
        </p:nvSpPr>
        <p:spPr>
          <a:xfrm>
            <a:off x="6446417" y="718658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/>
              <a:t>7</a:t>
            </a:r>
            <a:endParaRPr lang="zh-TW" altLang="en-US" sz="1200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485B0673-8A2D-401E-B7FD-37E437D4484E}"/>
              </a:ext>
            </a:extLst>
          </p:cNvPr>
          <p:cNvSpPr/>
          <p:nvPr/>
        </p:nvSpPr>
        <p:spPr>
          <a:xfrm>
            <a:off x="6526111" y="303401"/>
            <a:ext cx="216000" cy="216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/>
              <a:t>6</a:t>
            </a:r>
            <a:endParaRPr lang="zh-TW" altLang="en-US" sz="1200"/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676E8E88-2FCE-4A56-8689-C1A9A658CB14}"/>
              </a:ext>
            </a:extLst>
          </p:cNvPr>
          <p:cNvSpPr/>
          <p:nvPr/>
        </p:nvSpPr>
        <p:spPr>
          <a:xfrm>
            <a:off x="9680371" y="899020"/>
            <a:ext cx="216000" cy="216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/>
              <a:t>5</a:t>
            </a:r>
            <a:endParaRPr lang="zh-TW" altLang="en-US" sz="1200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1FFAAF0F-B166-432C-9A32-0C8411EA1EC0}"/>
              </a:ext>
            </a:extLst>
          </p:cNvPr>
          <p:cNvSpPr/>
          <p:nvPr/>
        </p:nvSpPr>
        <p:spPr>
          <a:xfrm>
            <a:off x="8120019" y="873853"/>
            <a:ext cx="216000" cy="216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/>
              <a:t>8</a:t>
            </a:r>
            <a:endParaRPr lang="zh-TW" altLang="en-US" sz="1200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9770C968-E19E-48A2-804F-9648BC315066}"/>
              </a:ext>
            </a:extLst>
          </p:cNvPr>
          <p:cNvSpPr/>
          <p:nvPr/>
        </p:nvSpPr>
        <p:spPr>
          <a:xfrm>
            <a:off x="6368119" y="3316447"/>
            <a:ext cx="216000" cy="216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/>
              <a:t>9</a:t>
            </a:r>
            <a:endParaRPr lang="zh-TW" altLang="en-US" sz="1200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A42997D1-E69E-46CD-8175-027736CA6E2A}"/>
              </a:ext>
            </a:extLst>
          </p:cNvPr>
          <p:cNvSpPr/>
          <p:nvPr/>
        </p:nvSpPr>
        <p:spPr>
          <a:xfrm>
            <a:off x="7812423" y="3108120"/>
            <a:ext cx="216000" cy="216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06DE030-28DA-44ED-8CFA-D2C95AF25B7C}"/>
              </a:ext>
            </a:extLst>
          </p:cNvPr>
          <p:cNvSpPr/>
          <p:nvPr/>
        </p:nvSpPr>
        <p:spPr>
          <a:xfrm>
            <a:off x="7714089" y="3108136"/>
            <a:ext cx="40592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/>
              <a:t>10</a:t>
            </a:r>
            <a:endParaRPr lang="zh-TW" altLang="en-US" sz="1100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66DFDF84-A92B-4509-915C-900B6F017F8B}"/>
              </a:ext>
            </a:extLst>
          </p:cNvPr>
          <p:cNvSpPr/>
          <p:nvPr/>
        </p:nvSpPr>
        <p:spPr>
          <a:xfrm>
            <a:off x="9718122" y="3126296"/>
            <a:ext cx="216000" cy="216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8CBC5C9-2D04-4B64-9462-B34AF8025FAE}"/>
              </a:ext>
            </a:extLst>
          </p:cNvPr>
          <p:cNvSpPr/>
          <p:nvPr/>
        </p:nvSpPr>
        <p:spPr>
          <a:xfrm>
            <a:off x="9619788" y="3126312"/>
            <a:ext cx="40592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/>
              <a:t>11</a:t>
            </a:r>
            <a:endParaRPr lang="zh-TW" altLang="en-US" sz="1100"/>
          </a:p>
        </p:txBody>
      </p: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9A57C0C3-F608-4802-9993-B882F99A6891}"/>
              </a:ext>
            </a:extLst>
          </p:cNvPr>
          <p:cNvCxnSpPr>
            <a:cxnSpLocks/>
          </p:cNvCxnSpPr>
          <p:nvPr/>
        </p:nvCxnSpPr>
        <p:spPr>
          <a:xfrm>
            <a:off x="6006517" y="3212983"/>
            <a:ext cx="285226" cy="50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33CA9443-F38D-4276-8466-431A148F9385}"/>
              </a:ext>
            </a:extLst>
          </p:cNvPr>
          <p:cNvCxnSpPr>
            <a:cxnSpLocks/>
          </p:cNvCxnSpPr>
          <p:nvPr/>
        </p:nvCxnSpPr>
        <p:spPr>
          <a:xfrm>
            <a:off x="5994092" y="3195147"/>
            <a:ext cx="264095" cy="303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橢圓 95">
            <a:extLst>
              <a:ext uri="{FF2B5EF4-FFF2-40B4-BE49-F238E27FC236}">
                <a16:creationId xmlns:a16="http://schemas.microsoft.com/office/drawing/2014/main" id="{B9F9811E-3ECB-45C9-9E10-16788F5BAE2A}"/>
              </a:ext>
            </a:extLst>
          </p:cNvPr>
          <p:cNvSpPr/>
          <p:nvPr/>
        </p:nvSpPr>
        <p:spPr>
          <a:xfrm>
            <a:off x="5835417" y="3085749"/>
            <a:ext cx="216000" cy="216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4E04C10-F193-47B8-BF77-C35B17012BAB}"/>
              </a:ext>
            </a:extLst>
          </p:cNvPr>
          <p:cNvSpPr/>
          <p:nvPr/>
        </p:nvSpPr>
        <p:spPr>
          <a:xfrm>
            <a:off x="5737083" y="3085765"/>
            <a:ext cx="40592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/>
              <a:t>12</a:t>
            </a:r>
            <a:endParaRPr lang="zh-TW" altLang="en-US" sz="1100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D4515CA1-29E1-4E90-A32A-9A1BD60F742A}"/>
              </a:ext>
            </a:extLst>
          </p:cNvPr>
          <p:cNvSpPr/>
          <p:nvPr/>
        </p:nvSpPr>
        <p:spPr>
          <a:xfrm>
            <a:off x="6379304" y="5106098"/>
            <a:ext cx="216000" cy="216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E2A4FEA1-5417-48E1-BA4B-BC391A183274}"/>
              </a:ext>
            </a:extLst>
          </p:cNvPr>
          <p:cNvSpPr/>
          <p:nvPr/>
        </p:nvSpPr>
        <p:spPr>
          <a:xfrm>
            <a:off x="6280970" y="5106114"/>
            <a:ext cx="40592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/>
              <a:t>13</a:t>
            </a:r>
            <a:endParaRPr lang="zh-TW" altLang="en-US" sz="1100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C3726073-A314-4D30-BCCE-B4A38A268880}"/>
              </a:ext>
            </a:extLst>
          </p:cNvPr>
          <p:cNvSpPr/>
          <p:nvPr/>
        </p:nvSpPr>
        <p:spPr>
          <a:xfrm>
            <a:off x="8167557" y="5157830"/>
            <a:ext cx="216000" cy="216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D5B9669-0C54-475D-A1D5-0CC3C549CEE9}"/>
              </a:ext>
            </a:extLst>
          </p:cNvPr>
          <p:cNvSpPr/>
          <p:nvPr/>
        </p:nvSpPr>
        <p:spPr>
          <a:xfrm>
            <a:off x="8069223" y="5157846"/>
            <a:ext cx="40592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/>
              <a:t>14</a:t>
            </a:r>
            <a:endParaRPr lang="zh-TW" altLang="en-US" sz="1100"/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F2B2F47F-E27F-4D17-98A3-198CC0264160}"/>
              </a:ext>
            </a:extLst>
          </p:cNvPr>
          <p:cNvSpPr/>
          <p:nvPr/>
        </p:nvSpPr>
        <p:spPr>
          <a:xfrm>
            <a:off x="6591825" y="4874003"/>
            <a:ext cx="216000" cy="216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6C2D218-C3FE-4768-80B5-4831B9E9ABB1}"/>
              </a:ext>
            </a:extLst>
          </p:cNvPr>
          <p:cNvSpPr/>
          <p:nvPr/>
        </p:nvSpPr>
        <p:spPr>
          <a:xfrm>
            <a:off x="6493491" y="4874019"/>
            <a:ext cx="40592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/>
              <a:t>15</a:t>
            </a:r>
            <a:endParaRPr lang="zh-TW" altLang="en-US" sz="1100"/>
          </a:p>
        </p:txBody>
      </p:sp>
      <p:sp>
        <p:nvSpPr>
          <p:cNvPr id="115" name="橢圓 114">
            <a:extLst>
              <a:ext uri="{FF2B5EF4-FFF2-40B4-BE49-F238E27FC236}">
                <a16:creationId xmlns:a16="http://schemas.microsoft.com/office/drawing/2014/main" id="{2BA29291-CF2D-4C11-AEBA-83558CA3A758}"/>
              </a:ext>
            </a:extLst>
          </p:cNvPr>
          <p:cNvSpPr/>
          <p:nvPr/>
        </p:nvSpPr>
        <p:spPr>
          <a:xfrm>
            <a:off x="7406956" y="5412296"/>
            <a:ext cx="216000" cy="216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C3D296D4-3ED6-4B69-9BDB-530FB52BC188}"/>
              </a:ext>
            </a:extLst>
          </p:cNvPr>
          <p:cNvSpPr/>
          <p:nvPr/>
        </p:nvSpPr>
        <p:spPr>
          <a:xfrm>
            <a:off x="7308622" y="5412312"/>
            <a:ext cx="40592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/>
              <a:t>16</a:t>
            </a:r>
            <a:endParaRPr lang="zh-TW" altLang="en-US" sz="1100"/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A3DF97A7-D1FA-4B51-BBB2-98A7F8CCD990}"/>
              </a:ext>
            </a:extLst>
          </p:cNvPr>
          <p:cNvSpPr/>
          <p:nvPr/>
        </p:nvSpPr>
        <p:spPr>
          <a:xfrm>
            <a:off x="6351341" y="5413694"/>
            <a:ext cx="216000" cy="216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3F79F1AB-B3E4-4E04-887C-B19AE6B3F46D}"/>
              </a:ext>
            </a:extLst>
          </p:cNvPr>
          <p:cNvSpPr/>
          <p:nvPr/>
        </p:nvSpPr>
        <p:spPr>
          <a:xfrm>
            <a:off x="6253007" y="5413710"/>
            <a:ext cx="40592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/>
              <a:t>17</a:t>
            </a:r>
            <a:endParaRPr lang="zh-TW" altLang="en-US" sz="1100"/>
          </a:p>
        </p:txBody>
      </p:sp>
      <p:sp>
        <p:nvSpPr>
          <p:cNvPr id="119" name="橢圓 118">
            <a:extLst>
              <a:ext uri="{FF2B5EF4-FFF2-40B4-BE49-F238E27FC236}">
                <a16:creationId xmlns:a16="http://schemas.microsoft.com/office/drawing/2014/main" id="{14BAD5D7-408D-4891-9110-231C11E75191}"/>
              </a:ext>
            </a:extLst>
          </p:cNvPr>
          <p:cNvSpPr/>
          <p:nvPr/>
        </p:nvSpPr>
        <p:spPr>
          <a:xfrm>
            <a:off x="5715176" y="5415092"/>
            <a:ext cx="216000" cy="216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69320A5-95BE-4E39-A262-5C7A7E1BE0FD}"/>
              </a:ext>
            </a:extLst>
          </p:cNvPr>
          <p:cNvSpPr/>
          <p:nvPr/>
        </p:nvSpPr>
        <p:spPr>
          <a:xfrm>
            <a:off x="5616842" y="5415108"/>
            <a:ext cx="40592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/>
              <a:t>18</a:t>
            </a:r>
            <a:endParaRPr lang="zh-TW" altLang="en-US" sz="1100"/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18D1DF44-C325-4D53-8AC6-048286F79D1F}"/>
              </a:ext>
            </a:extLst>
          </p:cNvPr>
          <p:cNvCxnSpPr>
            <a:cxnSpLocks/>
          </p:cNvCxnSpPr>
          <p:nvPr/>
        </p:nvCxnSpPr>
        <p:spPr>
          <a:xfrm>
            <a:off x="5928378" y="5579019"/>
            <a:ext cx="346587" cy="91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5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153</Words>
  <Application>Microsoft Office PowerPoint</Application>
  <PresentationFormat>寬螢幕</PresentationFormat>
  <Paragraphs>42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Meiryo UI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Litho Shu</dc:creator>
  <cp:lastModifiedBy>Litho Shu</cp:lastModifiedBy>
  <cp:revision>11</cp:revision>
  <dcterms:created xsi:type="dcterms:W3CDTF">2021-05-05T06:39:31Z</dcterms:created>
  <dcterms:modified xsi:type="dcterms:W3CDTF">2021-05-07T07:26:33Z</dcterms:modified>
</cp:coreProperties>
</file>