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  <p:sldMasterId id="2147483685" r:id="rId4"/>
    <p:sldMasterId id="2147483697" r:id="rId5"/>
  </p:sldMasterIdLst>
  <p:notesMasterIdLst>
    <p:notesMasterId r:id="rId43"/>
  </p:notesMasterIdLst>
  <p:sldIdLst>
    <p:sldId id="281" r:id="rId6"/>
    <p:sldId id="485" r:id="rId7"/>
    <p:sldId id="486" r:id="rId8"/>
    <p:sldId id="541" r:id="rId9"/>
    <p:sldId id="539" r:id="rId10"/>
    <p:sldId id="654" r:id="rId11"/>
    <p:sldId id="655" r:id="rId12"/>
    <p:sldId id="656" r:id="rId13"/>
    <p:sldId id="660" r:id="rId14"/>
    <p:sldId id="653" r:id="rId15"/>
    <p:sldId id="544" r:id="rId16"/>
    <p:sldId id="662" r:id="rId17"/>
    <p:sldId id="661" r:id="rId18"/>
    <p:sldId id="664" r:id="rId19"/>
    <p:sldId id="550" r:id="rId20"/>
    <p:sldId id="667" r:id="rId21"/>
    <p:sldId id="669" r:id="rId22"/>
    <p:sldId id="551" r:id="rId23"/>
    <p:sldId id="670" r:id="rId24"/>
    <p:sldId id="675" r:id="rId25"/>
    <p:sldId id="665" r:id="rId26"/>
    <p:sldId id="666" r:id="rId27"/>
    <p:sldId id="671" r:id="rId28"/>
    <p:sldId id="672" r:id="rId29"/>
    <p:sldId id="673" r:id="rId30"/>
    <p:sldId id="677" r:id="rId31"/>
    <p:sldId id="674" r:id="rId32"/>
    <p:sldId id="676" r:id="rId33"/>
    <p:sldId id="533" r:id="rId34"/>
    <p:sldId id="535" r:id="rId35"/>
    <p:sldId id="534" r:id="rId36"/>
    <p:sldId id="536" r:id="rId37"/>
    <p:sldId id="537" r:id="rId38"/>
    <p:sldId id="487" r:id="rId39"/>
    <p:sldId id="609" r:id="rId40"/>
    <p:sldId id="652" r:id="rId41"/>
    <p:sldId id="280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2BCAF"/>
    <a:srgbClr val="EF483E"/>
    <a:srgbClr val="B3EC18"/>
    <a:srgbClr val="2390CD"/>
    <a:srgbClr val="B0DEEB"/>
    <a:srgbClr val="FF3300"/>
    <a:srgbClr val="F6A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296" y="54"/>
      </p:cViewPr>
      <p:guideLst>
        <p:guide orient="horz" pos="2169"/>
        <p:guide pos="2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7DD20-1791-4216-9B51-6614B0EDFE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F1E3-526A-44B2-9DDE-5955B84EC7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emf"/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44343" y="3729370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3732843"/>
            <a:ext cx="9144000" cy="1402519"/>
          </a:xfrm>
          <a:prstGeom prst="rect">
            <a:avLst/>
          </a:prstGeom>
          <a:solidFill>
            <a:srgbClr val="B3EC18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 dirty="0">
              <a:solidFill>
                <a:srgbClr val="B3EC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2" name="组合 11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6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1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7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8" name="组合 27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4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9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1" name="组合 40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8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7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8" name="组合 77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6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80" name="组合 79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1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1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0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1" name="组合 90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8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2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7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8" name="组合 187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3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9" name="组合 188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1" name="组合 10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5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0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6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7" name="组合 26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3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8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0" name="组合 39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7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7" name="组合 76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5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8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9" name="组合 78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0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0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0" name="组合 89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7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2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7" name="组合 186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2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8" name="组合 187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89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00" y="0"/>
            <a:ext cx="4791400" cy="1666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 hasCustomPrompt="1"/>
          </p:nvPr>
        </p:nvSpPr>
        <p:spPr>
          <a:xfrm>
            <a:off x="609600" y="1389063"/>
            <a:ext cx="7924800" cy="4495800"/>
          </a:xfrm>
        </p:spPr>
        <p:txBody>
          <a:bodyPr/>
          <a:lstStyle/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 userDrawn="1"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‹#›</a:t>
            </a:r>
            <a:endParaRPr lang="en-US" dirty="0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 userDrawn="1"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‹#›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50" y="30039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5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4"/>
          <p:cNvSpPr/>
          <p:nvPr/>
        </p:nvSpPr>
        <p:spPr>
          <a:xfrm>
            <a:off x="4219999" y="310579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F6AE1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5" name="圆角矩形 17"/>
          <p:cNvSpPr/>
          <p:nvPr/>
        </p:nvSpPr>
        <p:spPr>
          <a:xfrm>
            <a:off x="4219999" y="404142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8" name="圆角矩形 35"/>
          <p:cNvSpPr/>
          <p:nvPr/>
        </p:nvSpPr>
        <p:spPr>
          <a:xfrm>
            <a:off x="4220001" y="217016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78442" y="2200688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172375" y="310579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172374" y="405287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6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7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5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EF48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605155" y="1823859"/>
            <a:ext cx="1569660" cy="1774574"/>
            <a:chOff x="3605155" y="1823859"/>
            <a:chExt cx="1569660" cy="1774574"/>
          </a:xfrm>
        </p:grpSpPr>
        <p:sp>
          <p:nvSpPr>
            <p:cNvPr id="9" name="TextBox 3"/>
            <p:cNvSpPr>
              <a:spLocks noChangeArrowheads="1"/>
            </p:cNvSpPr>
            <p:nvPr userDrawn="1"/>
          </p:nvSpPr>
          <p:spPr bwMode="auto">
            <a:xfrm>
              <a:off x="3605155" y="3044435"/>
              <a:ext cx="156966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000000"/>
                  </a:solidFill>
                  <a:latin typeface="microduino" panose="00000500000000000000" pitchFamily="50" charset="0"/>
                  <a:sym typeface="microduino" panose="00000500000000000000" pitchFamily="50" charset="0"/>
                </a:rPr>
                <a:t>THANKS</a:t>
              </a:r>
              <a:endPara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155" y="1823859"/>
              <a:ext cx="1498345" cy="1406135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44712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53727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341760" y="483899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35460" y="492914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31648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40663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2" Type="http://schemas.openxmlformats.org/officeDocument/2006/relationships/theme" Target="../theme/theme2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9" Type="http://schemas.openxmlformats.org/officeDocument/2006/relationships/image" Target="../media/image5.png"/><Relationship Id="rId18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5" Type="http://schemas.openxmlformats.org/officeDocument/2006/relationships/theme" Target="../theme/theme3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8" Type="http://schemas.openxmlformats.org/officeDocument/2006/relationships/theme" Target="../theme/theme4.xml"/><Relationship Id="rId37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1.xml"/><Relationship Id="rId34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76.xml"/><Relationship Id="rId3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9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21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14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30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31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34.pn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26.png"/><Relationship Id="rId1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8.xml"/><Relationship Id="rId1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8.xml"/><Relationship Id="rId1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6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2123728" y="36450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	</a:t>
            </a:r>
            <a:endParaRPr lang="zh-CN" altLang="en-US" sz="36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火箭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96215" y="1887855"/>
            <a:ext cx="5410835" cy="1333500"/>
            <a:chOff x="2048" y="2148"/>
            <a:chExt cx="8521" cy="2100"/>
          </a:xfrm>
        </p:grpSpPr>
        <p:pic>
          <p:nvPicPr>
            <p:cNvPr id="6" name="图片 5" descr="微信截图_2017021714253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48" y="2148"/>
              <a:ext cx="8521" cy="21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6944" y="2872"/>
              <a:ext cx="514" cy="539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141470" y="568325"/>
            <a:ext cx="277876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用三点圆</a:t>
            </a:r>
            <a:r>
              <a:rPr lang="zh-CN" altLang="en-US" sz="1600" b="1"/>
              <a:t>弧工具画圆弧</a:t>
            </a:r>
            <a:endParaRPr lang="zh-CN" altLang="en-US" sz="1600" b="1"/>
          </a:p>
        </p:txBody>
      </p:sp>
      <p:grpSp>
        <p:nvGrpSpPr>
          <p:cNvPr id="16" name="组合 15"/>
          <p:cNvGrpSpPr/>
          <p:nvPr/>
        </p:nvGrpSpPr>
        <p:grpSpPr>
          <a:xfrm>
            <a:off x="5954395" y="1274445"/>
            <a:ext cx="1979295" cy="5441950"/>
            <a:chOff x="9377" y="2007"/>
            <a:chExt cx="3117" cy="8570"/>
          </a:xfrm>
        </p:grpSpPr>
        <p:pic>
          <p:nvPicPr>
            <p:cNvPr id="3" name="图片 2" descr="360反馈意见截图168212233425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20" y="2007"/>
              <a:ext cx="2875" cy="8571"/>
            </a:xfrm>
            <a:prstGeom prst="rect">
              <a:avLst/>
            </a:prstGeom>
          </p:spPr>
        </p:pic>
        <p:cxnSp>
          <p:nvCxnSpPr>
            <p:cNvPr id="15" name="直接箭头连接符 14"/>
            <p:cNvCxnSpPr/>
            <p:nvPr/>
          </p:nvCxnSpPr>
          <p:spPr>
            <a:xfrm>
              <a:off x="10168" y="3243"/>
              <a:ext cx="650" cy="684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9377" y="7357"/>
              <a:ext cx="791" cy="340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9736" y="9728"/>
              <a:ext cx="795" cy="115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9677" y="5213"/>
              <a:ext cx="524" cy="209"/>
            </a:xfrm>
            <a:prstGeom prst="straightConnector1">
              <a:avLst/>
            </a:prstGeom>
            <a:ln w="127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pic>
        <p:nvPicPr>
          <p:cNvPr id="12" name="图片 11" descr="360反馈意见截图18630223951231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4585" y="95885"/>
            <a:ext cx="2258695" cy="66662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2910" y="566420"/>
            <a:ext cx="3903345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旋转草图</a:t>
            </a:r>
            <a:r>
              <a:rPr lang="en-US" altLang="zh-CN" sz="1600" b="1"/>
              <a:t>360</a:t>
            </a:r>
            <a:r>
              <a:rPr lang="zh-CN" altLang="en-US" sz="1600" b="1"/>
              <a:t>°</a:t>
            </a:r>
            <a:endParaRPr lang="zh-CN" altLang="en-US" sz="1600" b="1"/>
          </a:p>
        </p:txBody>
      </p:sp>
      <p:grpSp>
        <p:nvGrpSpPr>
          <p:cNvPr id="3" name="组合 2"/>
          <p:cNvGrpSpPr/>
          <p:nvPr/>
        </p:nvGrpSpPr>
        <p:grpSpPr>
          <a:xfrm>
            <a:off x="922020" y="1397000"/>
            <a:ext cx="3619500" cy="5020310"/>
            <a:chOff x="4349" y="2200"/>
            <a:chExt cx="5700" cy="7906"/>
          </a:xfrm>
        </p:grpSpPr>
        <p:pic>
          <p:nvPicPr>
            <p:cNvPr id="5" name="图片 4" descr="微信截图_2017042514285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349" y="2200"/>
              <a:ext cx="5701" cy="7906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367" y="6739"/>
              <a:ext cx="573" cy="1036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4" name="图片 3" descr="微信截图_201704251429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180" y="1363345"/>
            <a:ext cx="3039110" cy="50869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2910" y="566420"/>
            <a:ext cx="390334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拖出一个圆环，修改半径</a:t>
            </a:r>
            <a:endParaRPr lang="zh-CN" altLang="en-US" sz="1600" b="1"/>
          </a:p>
        </p:txBody>
      </p:sp>
      <p:grpSp>
        <p:nvGrpSpPr>
          <p:cNvPr id="9" name="组合 8"/>
          <p:cNvGrpSpPr/>
          <p:nvPr/>
        </p:nvGrpSpPr>
        <p:grpSpPr>
          <a:xfrm>
            <a:off x="735330" y="1412875"/>
            <a:ext cx="5981700" cy="1295400"/>
            <a:chOff x="1158" y="2225"/>
            <a:chExt cx="9420" cy="2040"/>
          </a:xfrm>
        </p:grpSpPr>
        <p:pic>
          <p:nvPicPr>
            <p:cNvPr id="5" name="图片 4" descr="微信截图_2017042516575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58" y="2225"/>
              <a:ext cx="9421" cy="204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543" y="2938"/>
              <a:ext cx="585" cy="630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686050" y="3215005"/>
            <a:ext cx="4258310" cy="2943860"/>
            <a:chOff x="4230" y="5063"/>
            <a:chExt cx="6706" cy="4636"/>
          </a:xfrm>
        </p:grpSpPr>
        <p:pic>
          <p:nvPicPr>
            <p:cNvPr id="4" name="图片 3" descr="微信截图_201704251432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0" y="5063"/>
              <a:ext cx="6706" cy="4636"/>
            </a:xfrm>
            <a:prstGeom prst="rect">
              <a:avLst/>
            </a:prstGeom>
          </p:spPr>
        </p:pic>
        <p:sp>
          <p:nvSpPr>
            <p:cNvPr id="12" name="椭圆 11"/>
            <p:cNvSpPr/>
            <p:nvPr/>
          </p:nvSpPr>
          <p:spPr>
            <a:xfrm rot="16200000">
              <a:off x="8224" y="7390"/>
              <a:ext cx="928" cy="3533"/>
            </a:xfrm>
            <a:prstGeom prst="ellipse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2910" y="566420"/>
            <a:ext cx="390334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移动圆环</a:t>
            </a:r>
            <a:endParaRPr lang="zh-CN" altLang="en-US" sz="1600" b="1"/>
          </a:p>
        </p:txBody>
      </p:sp>
      <p:grpSp>
        <p:nvGrpSpPr>
          <p:cNvPr id="5" name="组合 4"/>
          <p:cNvGrpSpPr/>
          <p:nvPr/>
        </p:nvGrpSpPr>
        <p:grpSpPr>
          <a:xfrm>
            <a:off x="735330" y="1539875"/>
            <a:ext cx="2858135" cy="1362075"/>
            <a:chOff x="1158" y="2217"/>
            <a:chExt cx="4501" cy="2145"/>
          </a:xfrm>
        </p:grpSpPr>
        <p:pic>
          <p:nvPicPr>
            <p:cNvPr id="4" name="图片 3" descr="微信截图_20170425170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58" y="2217"/>
              <a:ext cx="4501" cy="214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831" y="2892"/>
              <a:ext cx="643" cy="688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975860" y="1407795"/>
            <a:ext cx="2828290" cy="4822190"/>
            <a:chOff x="7442" y="3580"/>
            <a:chExt cx="4454" cy="7594"/>
          </a:xfrm>
        </p:grpSpPr>
        <p:pic>
          <p:nvPicPr>
            <p:cNvPr id="9" name="图片 8" descr="微信截图_201704251451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2" y="3580"/>
              <a:ext cx="4455" cy="7595"/>
            </a:xfrm>
            <a:prstGeom prst="rect">
              <a:avLst/>
            </a:prstGeom>
          </p:spPr>
        </p:pic>
        <p:sp>
          <p:nvSpPr>
            <p:cNvPr id="12" name="椭圆 11"/>
            <p:cNvSpPr/>
            <p:nvPr/>
          </p:nvSpPr>
          <p:spPr>
            <a:xfrm rot="16200000">
              <a:off x="9302" y="4413"/>
              <a:ext cx="326" cy="614"/>
            </a:xfrm>
            <a:prstGeom prst="ellipse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35330" y="1299845"/>
            <a:ext cx="4972050" cy="1333500"/>
            <a:chOff x="1158" y="2047"/>
            <a:chExt cx="7830" cy="2100"/>
          </a:xfrm>
        </p:grpSpPr>
        <p:pic>
          <p:nvPicPr>
            <p:cNvPr id="3" name="图片 2" descr="微信截图_2017021712304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58" y="2047"/>
              <a:ext cx="7831" cy="21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185" y="2798"/>
              <a:ext cx="675" cy="673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232910" y="566420"/>
            <a:ext cx="292100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合并两个物体</a:t>
            </a:r>
            <a:endParaRPr lang="zh-CN" altLang="en-US" sz="1600" b="1"/>
          </a:p>
        </p:txBody>
      </p:sp>
      <p:pic>
        <p:nvPicPr>
          <p:cNvPr id="7" name="图片 6" descr="微信截图_20170425150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797810"/>
            <a:ext cx="2437765" cy="38074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35330" y="1195070"/>
            <a:ext cx="5439410" cy="1371600"/>
            <a:chOff x="1158" y="1882"/>
            <a:chExt cx="8566" cy="2160"/>
          </a:xfrm>
        </p:grpSpPr>
        <p:pic>
          <p:nvPicPr>
            <p:cNvPr id="3" name="图片 2" descr="微信截图_2017021711531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58" y="1882"/>
              <a:ext cx="8566" cy="216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555" y="2718"/>
              <a:ext cx="527" cy="561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196080" y="568325"/>
            <a:ext cx="427101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用多段线画出两条线段</a:t>
            </a:r>
            <a:r>
              <a:rPr lang="en-US" altLang="zh-CN" sz="1600" b="1"/>
              <a:t>,</a:t>
            </a:r>
            <a:r>
              <a:rPr lang="zh-CN" altLang="en-US" sz="1600" b="1"/>
              <a:t>长度为</a:t>
            </a:r>
            <a:r>
              <a:rPr lang="en-US" altLang="zh-CN" sz="1600" b="1"/>
              <a:t>18mm</a:t>
            </a:r>
            <a:r>
              <a:rPr lang="zh-CN" altLang="en-US" sz="1600" b="1"/>
              <a:t>、</a:t>
            </a:r>
            <a:r>
              <a:rPr lang="en-US" altLang="zh-CN" sz="1600" b="1"/>
              <a:t>7mm</a:t>
            </a:r>
            <a:endParaRPr lang="en-US" altLang="zh-CN" sz="1600" b="1"/>
          </a:p>
        </p:txBody>
      </p:sp>
      <p:pic>
        <p:nvPicPr>
          <p:cNvPr id="12" name="图片 11" descr="微信截图_201704251504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470" y="3108960"/>
            <a:ext cx="2131060" cy="30391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735330" y="1372870"/>
            <a:ext cx="5410835" cy="1333500"/>
            <a:chOff x="2048" y="2148"/>
            <a:chExt cx="8521" cy="2100"/>
          </a:xfrm>
        </p:grpSpPr>
        <p:pic>
          <p:nvPicPr>
            <p:cNvPr id="6" name="图片 5" descr="微信截图_2017021714253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48" y="2148"/>
              <a:ext cx="8521" cy="21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6944" y="2872"/>
              <a:ext cx="514" cy="539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141470" y="568325"/>
            <a:ext cx="277876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用三点圆弧工具画圆弧</a:t>
            </a:r>
            <a:endParaRPr lang="zh-CN" altLang="en-US" sz="1600" b="1"/>
          </a:p>
        </p:txBody>
      </p:sp>
      <p:pic>
        <p:nvPicPr>
          <p:cNvPr id="11" name="图片 10" descr="微信截图_201704251506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160" y="2935605"/>
            <a:ext cx="3553460" cy="36201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2910" y="566420"/>
            <a:ext cx="2785745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旋转草图</a:t>
            </a:r>
            <a:r>
              <a:rPr lang="en-US" altLang="zh-CN" sz="1600" b="1"/>
              <a:t>360</a:t>
            </a:r>
            <a:r>
              <a:rPr lang="zh-CN" altLang="en-US" sz="1600" b="1"/>
              <a:t>°</a:t>
            </a:r>
            <a:endParaRPr lang="zh-CN" altLang="en-US" sz="1600" b="1"/>
          </a:p>
        </p:txBody>
      </p:sp>
      <p:grpSp>
        <p:nvGrpSpPr>
          <p:cNvPr id="11" name="组合 10"/>
          <p:cNvGrpSpPr/>
          <p:nvPr/>
        </p:nvGrpSpPr>
        <p:grpSpPr>
          <a:xfrm>
            <a:off x="2305050" y="1801495"/>
            <a:ext cx="4533900" cy="3667760"/>
            <a:chOff x="3630" y="2837"/>
            <a:chExt cx="7140" cy="5776"/>
          </a:xfrm>
        </p:grpSpPr>
        <p:pic>
          <p:nvPicPr>
            <p:cNvPr id="8" name="图片 7" descr="微信截图_201704251507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30" y="2837"/>
              <a:ext cx="7141" cy="577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9055" y="7127"/>
              <a:ext cx="571" cy="597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pic>
        <p:nvPicPr>
          <p:cNvPr id="9" name="图片 8" descr="微信截图_201704251507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9920" y="2002790"/>
            <a:ext cx="5344160" cy="35439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>
                <a:sym typeface="微软雅黑" panose="020B0503020204020204" pitchFamily="34" charset="-122"/>
              </a:rPr>
              <a:t>模型设计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p>
            <a:r>
              <a:rPr>
                <a:sym typeface="微软雅黑" panose="020B0503020204020204" pitchFamily="34" charset="-122"/>
              </a:rPr>
              <a:t>模型打印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p>
            <a:r>
              <a:rPr>
                <a:sym typeface="微软雅黑" panose="020B0503020204020204" pitchFamily="34" charset="-122"/>
              </a:rPr>
              <a:t>兴趣拓展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2910" y="566420"/>
            <a:ext cx="3903345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ym typeface="+mn-ea"/>
              </a:rPr>
              <a:t>用移动</a:t>
            </a:r>
            <a:r>
              <a:rPr lang="en-US" altLang="zh-CN" sz="1600" b="1">
                <a:sym typeface="+mn-ea"/>
              </a:rPr>
              <a:t>/</a:t>
            </a:r>
            <a:r>
              <a:rPr lang="zh-CN" altLang="en-US" sz="1600" b="1">
                <a:sym typeface="+mn-ea"/>
              </a:rPr>
              <a:t>旋转工具将</a:t>
            </a:r>
            <a:r>
              <a:rPr lang="zh-CN" altLang="en-US" sz="1600" b="1"/>
              <a:t>物体正放</a:t>
            </a:r>
            <a:endParaRPr lang="zh-CN" altLang="en-US" sz="1600" b="1"/>
          </a:p>
        </p:txBody>
      </p:sp>
      <p:grpSp>
        <p:nvGrpSpPr>
          <p:cNvPr id="5" name="组合 4"/>
          <p:cNvGrpSpPr/>
          <p:nvPr/>
        </p:nvGrpSpPr>
        <p:grpSpPr>
          <a:xfrm>
            <a:off x="890270" y="1900555"/>
            <a:ext cx="2858135" cy="1362075"/>
            <a:chOff x="1158" y="2217"/>
            <a:chExt cx="4501" cy="2145"/>
          </a:xfrm>
        </p:grpSpPr>
        <p:pic>
          <p:nvPicPr>
            <p:cNvPr id="4" name="图片 3" descr="微信截图_201704251700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58" y="2217"/>
              <a:ext cx="4501" cy="214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831" y="2892"/>
              <a:ext cx="643" cy="688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" name="图片 2" descr="微信截图_201704251508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035" y="3103880"/>
            <a:ext cx="1485265" cy="15328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03700" y="454025"/>
            <a:ext cx="4352925" cy="581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用草图椭圆画一个椭圆，长半轴为</a:t>
            </a:r>
            <a:r>
              <a:rPr lang="en-US" altLang="zh-CN" sz="1600" b="1"/>
              <a:t>5mm</a:t>
            </a:r>
            <a:r>
              <a:rPr lang="zh-CN" altLang="en-US" sz="1600" b="1"/>
              <a:t>，短半</a:t>
            </a:r>
            <a:r>
              <a:rPr lang="zh-CN" altLang="en-US" sz="1600" b="1"/>
              <a:t>轴为</a:t>
            </a:r>
            <a:r>
              <a:rPr lang="en-US" altLang="zh-CN" sz="1600" b="1"/>
              <a:t>2mm</a:t>
            </a:r>
            <a:r>
              <a:rPr lang="zh-CN" altLang="en-US" sz="1600" b="1"/>
              <a:t>，</a:t>
            </a:r>
            <a:endParaRPr lang="en-US" altLang="zh-CN" sz="1600" b="1"/>
          </a:p>
        </p:txBody>
      </p:sp>
      <p:pic>
        <p:nvPicPr>
          <p:cNvPr id="7" name="图片 6" descr="360反馈意见截图179001054089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1960" y="2753995"/>
            <a:ext cx="3180080" cy="18370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2910" y="566420"/>
            <a:ext cx="2785745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ym typeface="+mn-ea"/>
              </a:rPr>
              <a:t>复制一个，向上移动</a:t>
            </a:r>
            <a:r>
              <a:rPr lang="en-US" altLang="zh-CN" sz="1600" b="1">
                <a:sym typeface="+mn-ea"/>
              </a:rPr>
              <a:t>70mm</a:t>
            </a:r>
            <a:endParaRPr lang="zh-CN" altLang="en-US" sz="1600" b="1"/>
          </a:p>
        </p:txBody>
      </p:sp>
      <p:pic>
        <p:nvPicPr>
          <p:cNvPr id="4" name="图片 3" descr="微信截图_201704251533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4885" y="1318895"/>
            <a:ext cx="2094230" cy="51758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2910" y="566420"/>
            <a:ext cx="2785745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底部椭圆缩小</a:t>
            </a:r>
            <a:r>
              <a:rPr lang="en-US" altLang="zh-CN" sz="1600" b="1"/>
              <a:t>0.6</a:t>
            </a:r>
            <a:r>
              <a:rPr lang="zh-CN" altLang="en-US" sz="1600" b="1"/>
              <a:t>倍</a:t>
            </a:r>
            <a:endParaRPr lang="zh-CN" altLang="en-US" sz="1600" b="1"/>
          </a:p>
        </p:txBody>
      </p:sp>
      <p:pic>
        <p:nvPicPr>
          <p:cNvPr id="4" name="图片 3" descr="微信截图_201704251534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6380" y="4326890"/>
            <a:ext cx="3572510" cy="180975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838450" y="1859915"/>
            <a:ext cx="3467100" cy="1828800"/>
            <a:chOff x="4470" y="2929"/>
            <a:chExt cx="5460" cy="2880"/>
          </a:xfrm>
        </p:grpSpPr>
        <p:pic>
          <p:nvPicPr>
            <p:cNvPr id="3" name="图片 2" descr="微信截图_2017042515340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0" y="2929"/>
              <a:ext cx="5461" cy="288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724" y="4676"/>
              <a:ext cx="574" cy="572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2910" y="566420"/>
            <a:ext cx="278574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放样</a:t>
            </a:r>
            <a:endParaRPr lang="zh-CN" altLang="en-US" sz="1600" b="1"/>
          </a:p>
        </p:txBody>
      </p:sp>
      <p:pic>
        <p:nvPicPr>
          <p:cNvPr id="4" name="图片 3" descr="微信截图_201704251535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215" y="1270000"/>
            <a:ext cx="1950720" cy="509143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681480" y="1270000"/>
            <a:ext cx="2895600" cy="5067300"/>
            <a:chOff x="2648" y="2000"/>
            <a:chExt cx="4560" cy="7980"/>
          </a:xfrm>
        </p:grpSpPr>
        <p:pic>
          <p:nvPicPr>
            <p:cNvPr id="3" name="图片 2" descr="微信截图_201704251535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8" y="2000"/>
              <a:ext cx="4561" cy="7981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6270" y="5777"/>
              <a:ext cx="609" cy="608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2910" y="566420"/>
            <a:ext cx="2785745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用移动</a:t>
            </a:r>
            <a:r>
              <a:rPr lang="en-US" altLang="zh-CN" sz="1600" b="1"/>
              <a:t>/</a:t>
            </a:r>
            <a:r>
              <a:rPr lang="zh-CN" altLang="en-US" sz="1600" b="1"/>
              <a:t>旋转工具移动物体</a:t>
            </a:r>
            <a:endParaRPr lang="zh-CN" altLang="en-US" sz="1600" b="1"/>
          </a:p>
        </p:txBody>
      </p:sp>
      <p:pic>
        <p:nvPicPr>
          <p:cNvPr id="3" name="图片 2" descr="微信截图_201704251546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8980" y="1404620"/>
            <a:ext cx="2818130" cy="516509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890270" y="1900555"/>
            <a:ext cx="2858135" cy="1362075"/>
            <a:chOff x="1158" y="2217"/>
            <a:chExt cx="4501" cy="2145"/>
          </a:xfrm>
        </p:grpSpPr>
        <p:pic>
          <p:nvPicPr>
            <p:cNvPr id="4" name="图片 3" descr="微信截图_201704251700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8" y="2217"/>
              <a:ext cx="4501" cy="214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831" y="2892"/>
              <a:ext cx="643" cy="688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2910" y="566420"/>
            <a:ext cx="278574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合并</a:t>
            </a:r>
            <a:endParaRPr lang="zh-CN" altLang="en-US" sz="1600" b="1"/>
          </a:p>
        </p:txBody>
      </p:sp>
      <p:grpSp>
        <p:nvGrpSpPr>
          <p:cNvPr id="6" name="组合 5"/>
          <p:cNvGrpSpPr/>
          <p:nvPr/>
        </p:nvGrpSpPr>
        <p:grpSpPr>
          <a:xfrm>
            <a:off x="5313045" y="1169035"/>
            <a:ext cx="2818130" cy="5184140"/>
            <a:chOff x="7148" y="2212"/>
            <a:chExt cx="4438" cy="8164"/>
          </a:xfrm>
        </p:grpSpPr>
        <p:pic>
          <p:nvPicPr>
            <p:cNvPr id="3" name="图片 2" descr="微信截图_2017042515464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48" y="2212"/>
              <a:ext cx="4438" cy="8134"/>
            </a:xfrm>
            <a:prstGeom prst="rect">
              <a:avLst/>
            </a:prstGeom>
          </p:spPr>
        </p:pic>
        <p:sp>
          <p:nvSpPr>
            <p:cNvPr id="12" name="椭圆 11"/>
            <p:cNvSpPr/>
            <p:nvPr/>
          </p:nvSpPr>
          <p:spPr>
            <a:xfrm rot="15240000">
              <a:off x="8960" y="7834"/>
              <a:ext cx="3438" cy="1646"/>
            </a:xfrm>
            <a:prstGeom prst="ellipse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40690" y="1782445"/>
            <a:ext cx="4381500" cy="1304290"/>
            <a:chOff x="1466" y="2471"/>
            <a:chExt cx="6900" cy="2054"/>
          </a:xfrm>
        </p:grpSpPr>
        <p:pic>
          <p:nvPicPr>
            <p:cNvPr id="9" name="图片 8" descr="微信截图_201702231223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6" y="2471"/>
              <a:ext cx="6901" cy="205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5581" y="3193"/>
              <a:ext cx="565" cy="610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3266440" y="2411095"/>
            <a:ext cx="4066540" cy="4091940"/>
            <a:chOff x="3651" y="2290"/>
            <a:chExt cx="7098" cy="7974"/>
          </a:xfrm>
        </p:grpSpPr>
        <p:pic>
          <p:nvPicPr>
            <p:cNvPr id="3" name="图片 2" descr="微信截图_201704251547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51" y="2290"/>
              <a:ext cx="7099" cy="7975"/>
            </a:xfrm>
            <a:prstGeom prst="rect">
              <a:avLst/>
            </a:prstGeom>
          </p:spPr>
        </p:pic>
        <p:sp>
          <p:nvSpPr>
            <p:cNvPr id="12" name="椭圆 11"/>
            <p:cNvSpPr/>
            <p:nvPr/>
          </p:nvSpPr>
          <p:spPr>
            <a:xfrm>
              <a:off x="7615" y="7450"/>
              <a:ext cx="3044" cy="651"/>
            </a:xfrm>
            <a:prstGeom prst="ellipse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2910" y="566420"/>
            <a:ext cx="278574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环形阵列</a:t>
            </a:r>
            <a:endParaRPr lang="zh-CN" altLang="en-US" sz="1600" b="1"/>
          </a:p>
        </p:txBody>
      </p:sp>
      <p:grpSp>
        <p:nvGrpSpPr>
          <p:cNvPr id="6" name="组合 5"/>
          <p:cNvGrpSpPr/>
          <p:nvPr/>
        </p:nvGrpSpPr>
        <p:grpSpPr>
          <a:xfrm>
            <a:off x="735330" y="1225550"/>
            <a:ext cx="4257040" cy="1409700"/>
            <a:chOff x="1158" y="1930"/>
            <a:chExt cx="6704" cy="2220"/>
          </a:xfrm>
        </p:grpSpPr>
        <p:pic>
          <p:nvPicPr>
            <p:cNvPr id="5" name="图片 4" descr="QQ截图201703011436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8" y="1930"/>
              <a:ext cx="6704" cy="222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422" y="2775"/>
              <a:ext cx="505" cy="531"/>
            </a:xfrm>
            <a:prstGeom prst="rect">
              <a:avLst/>
            </a:prstGeom>
            <a:noFill/>
            <a:ln w="381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2910" y="566420"/>
            <a:ext cx="278574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合并所有</a:t>
            </a:r>
            <a:endParaRPr lang="zh-CN" altLang="en-US" sz="1600" b="1"/>
          </a:p>
        </p:txBody>
      </p:sp>
      <p:pic>
        <p:nvPicPr>
          <p:cNvPr id="3" name="图片 2" descr="微信截图_201704251549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2075" y="1311910"/>
            <a:ext cx="3879215" cy="513016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模型保存：</a:t>
            </a:r>
            <a:r>
              <a:rPr lang="en-US" altLang="zh-CN"/>
              <a:t>123dx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1421130" y="1628140"/>
            <a:ext cx="5996079" cy="4697803"/>
            <a:chOff x="438" y="2564"/>
            <a:chExt cx="5745" cy="6635"/>
          </a:xfrm>
        </p:grpSpPr>
        <p:pic>
          <p:nvPicPr>
            <p:cNvPr id="5" name="图片 4" descr="微信截图_2017021711064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6" y="2564"/>
              <a:ext cx="5727" cy="663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438" y="4499"/>
              <a:ext cx="2776" cy="639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214" y="5138"/>
              <a:ext cx="2969" cy="595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模型保存：</a:t>
            </a:r>
            <a:r>
              <a:rPr lang="en-US" altLang="zh-CN"/>
              <a:t>123dx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533400" y="1290955"/>
            <a:ext cx="8077200" cy="4992370"/>
            <a:chOff x="840" y="2033"/>
            <a:chExt cx="12720" cy="7862"/>
          </a:xfrm>
        </p:grpSpPr>
        <p:pic>
          <p:nvPicPr>
            <p:cNvPr id="4" name="图片 3" descr="360反馈意见截图16720406979110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0" y="2033"/>
              <a:ext cx="12720" cy="786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925" y="7836"/>
              <a:ext cx="3061" cy="589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709" y="9110"/>
              <a:ext cx="1796" cy="675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右箭头 2"/>
            <p:cNvSpPr/>
            <p:nvPr/>
          </p:nvSpPr>
          <p:spPr>
            <a:xfrm rot="7380000">
              <a:off x="11152" y="8089"/>
              <a:ext cx="1473" cy="523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模型导出：</a:t>
            </a:r>
            <a:r>
              <a:rPr lang="en-US" altLang="zh-CN"/>
              <a:t>STL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1383030" y="1235710"/>
            <a:ext cx="6186805" cy="5192395"/>
            <a:chOff x="2178" y="1946"/>
            <a:chExt cx="9743" cy="8177"/>
          </a:xfrm>
        </p:grpSpPr>
        <p:pic>
          <p:nvPicPr>
            <p:cNvPr id="4" name="图片 3" descr="微信截图_2017021711102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78" y="1946"/>
              <a:ext cx="9743" cy="8177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2178" y="6541"/>
              <a:ext cx="4563" cy="712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741" y="6541"/>
              <a:ext cx="5091" cy="712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模型导出：</a:t>
            </a:r>
            <a:r>
              <a:rPr lang="en-US" altLang="zh-CN"/>
              <a:t>STL</a:t>
            </a:r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1200785" y="1717675"/>
            <a:ext cx="6316345" cy="4239260"/>
            <a:chOff x="1903" y="2705"/>
            <a:chExt cx="9947" cy="6676"/>
          </a:xfrm>
        </p:grpSpPr>
        <p:pic>
          <p:nvPicPr>
            <p:cNvPr id="3" name="图片 2" descr="微信截图_2017021711123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03" y="2705"/>
              <a:ext cx="9947" cy="538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145" y="7187"/>
              <a:ext cx="1786" cy="800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右箭头 4"/>
            <p:cNvSpPr/>
            <p:nvPr/>
          </p:nvSpPr>
          <p:spPr>
            <a:xfrm rot="13980000">
              <a:off x="9468" y="8383"/>
              <a:ext cx="1473" cy="523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模型导出：</a:t>
            </a:r>
            <a:r>
              <a:rPr lang="en-US" altLang="zh-CN"/>
              <a:t>STL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523875" y="1392555"/>
            <a:ext cx="7820660" cy="4867275"/>
            <a:chOff x="825" y="2193"/>
            <a:chExt cx="12316" cy="7665"/>
          </a:xfrm>
        </p:grpSpPr>
        <p:pic>
          <p:nvPicPr>
            <p:cNvPr id="3" name="图片 2" descr="360反馈意见截图1872012646497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25" y="2193"/>
              <a:ext cx="12316" cy="766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865" y="7820"/>
              <a:ext cx="2815" cy="595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422" y="9026"/>
              <a:ext cx="1776" cy="712"/>
            </a:xfrm>
            <a:prstGeom prst="rect">
              <a:avLst/>
            </a:prstGeom>
            <a:noFill/>
            <a:ln w="63500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右箭头 5"/>
            <p:cNvSpPr/>
            <p:nvPr/>
          </p:nvSpPr>
          <p:spPr>
            <a:xfrm rot="7380000">
              <a:off x="10741" y="8005"/>
              <a:ext cx="1473" cy="523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zh-CN" altLang="en-US"/>
              <a:t>模型打印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微信截图_201704251611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1275" y="275590"/>
            <a:ext cx="3982085" cy="630618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微信截图_201704251611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2845" y="215265"/>
            <a:ext cx="4258310" cy="642747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35330" y="1195070"/>
            <a:ext cx="5439410" cy="1371600"/>
            <a:chOff x="1158" y="1882"/>
            <a:chExt cx="8566" cy="2160"/>
          </a:xfrm>
        </p:grpSpPr>
        <p:pic>
          <p:nvPicPr>
            <p:cNvPr id="3" name="图片 2" descr="微信截图_2017021711531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58" y="1882"/>
              <a:ext cx="8566" cy="216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555" y="2718"/>
              <a:ext cx="527" cy="561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203700" y="566420"/>
            <a:ext cx="4418965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用多段线画出两条线段，分别为</a:t>
            </a:r>
            <a:r>
              <a:rPr lang="en-US" altLang="zh-CN" sz="1600" b="1"/>
              <a:t>15mm</a:t>
            </a:r>
            <a:r>
              <a:rPr lang="zh-CN" altLang="en-US" sz="1600" b="1"/>
              <a:t>、</a:t>
            </a:r>
            <a:r>
              <a:rPr lang="en-US" altLang="zh-CN" sz="1600" b="1"/>
              <a:t>98mm</a:t>
            </a:r>
            <a:endParaRPr lang="en-US" altLang="zh-CN" sz="1600" b="1"/>
          </a:p>
        </p:txBody>
      </p:sp>
      <p:pic>
        <p:nvPicPr>
          <p:cNvPr id="17" name="图片 16" descr="360反馈意见截图170010253734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695" y="2611120"/>
            <a:ext cx="1323975" cy="40455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33850" y="435610"/>
            <a:ext cx="4345305" cy="581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用两点圆</a:t>
            </a:r>
            <a:r>
              <a:rPr lang="zh-CN" altLang="en-US" sz="1600" b="1"/>
              <a:t>弧工具画一个圆弧，半径为</a:t>
            </a:r>
            <a:r>
              <a:rPr lang="en-US" altLang="zh-CN" sz="1600" b="1"/>
              <a:t>1.5mm</a:t>
            </a:r>
            <a:r>
              <a:rPr lang="zh-CN" altLang="en-US" sz="1600" b="1"/>
              <a:t>，角度为</a:t>
            </a:r>
            <a:r>
              <a:rPr lang="en-US" altLang="zh-CN" sz="1600" b="1"/>
              <a:t>135</a:t>
            </a:r>
            <a:r>
              <a:rPr lang="zh-CN" altLang="en-US" sz="1600" b="1"/>
              <a:t>°</a:t>
            </a:r>
            <a:endParaRPr lang="zh-CN" altLang="en-US" sz="1600" b="1"/>
          </a:p>
        </p:txBody>
      </p:sp>
      <p:grpSp>
        <p:nvGrpSpPr>
          <p:cNvPr id="20" name="组合 19"/>
          <p:cNvGrpSpPr/>
          <p:nvPr/>
        </p:nvGrpSpPr>
        <p:grpSpPr>
          <a:xfrm>
            <a:off x="735330" y="1248410"/>
            <a:ext cx="5344160" cy="1314450"/>
            <a:chOff x="1158" y="1966"/>
            <a:chExt cx="8416" cy="2070"/>
          </a:xfrm>
        </p:grpSpPr>
        <p:pic>
          <p:nvPicPr>
            <p:cNvPr id="3" name="图片 2" descr="微信截图_2017042516255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58" y="1966"/>
              <a:ext cx="8416" cy="2070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5471" y="2662"/>
              <a:ext cx="527" cy="619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 descr="360反馈意见截图1729050780112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510" y="3071495"/>
            <a:ext cx="2749550" cy="3070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35330" y="1195070"/>
            <a:ext cx="5439410" cy="1371600"/>
            <a:chOff x="1158" y="1882"/>
            <a:chExt cx="8566" cy="2160"/>
          </a:xfrm>
        </p:grpSpPr>
        <p:pic>
          <p:nvPicPr>
            <p:cNvPr id="3" name="图片 2" descr="微信截图_2017021711531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58" y="1882"/>
              <a:ext cx="8566" cy="216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555" y="2718"/>
              <a:ext cx="527" cy="561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196080" y="568325"/>
            <a:ext cx="320484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用多段线画出两条线段</a:t>
            </a:r>
            <a:endParaRPr lang="en-US" altLang="zh-CN" sz="1600" b="1"/>
          </a:p>
        </p:txBody>
      </p:sp>
      <p:grpSp>
        <p:nvGrpSpPr>
          <p:cNvPr id="11" name="组合 10"/>
          <p:cNvGrpSpPr/>
          <p:nvPr/>
        </p:nvGrpSpPr>
        <p:grpSpPr>
          <a:xfrm>
            <a:off x="1174115" y="3088640"/>
            <a:ext cx="2529840" cy="2667000"/>
            <a:chOff x="1849" y="4864"/>
            <a:chExt cx="3984" cy="4200"/>
          </a:xfrm>
        </p:grpSpPr>
        <p:pic>
          <p:nvPicPr>
            <p:cNvPr id="5" name="图片 4" descr="360反馈意见截图1765010673809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9" y="4864"/>
              <a:ext cx="3984" cy="4200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3603" y="5758"/>
              <a:ext cx="476" cy="1008"/>
            </a:xfrm>
            <a:prstGeom prst="ellipse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007610" y="3147060"/>
            <a:ext cx="1990090" cy="2667000"/>
            <a:chOff x="7886" y="4956"/>
            <a:chExt cx="3134" cy="4200"/>
          </a:xfrm>
        </p:grpSpPr>
        <p:pic>
          <p:nvPicPr>
            <p:cNvPr id="4" name="图片 3" descr="360反馈意见截图1863021993931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6" y="4956"/>
              <a:ext cx="3135" cy="4201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8983" y="6236"/>
              <a:ext cx="476" cy="2490"/>
            </a:xfrm>
            <a:prstGeom prst="ellipse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96080" y="568325"/>
            <a:ext cx="320484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用多段线画出线段</a:t>
            </a:r>
            <a:r>
              <a:rPr lang="zh-CN" altLang="en-US" sz="1600" b="1">
                <a:cs typeface="微软雅黑" panose="020B0503020204020204" pitchFamily="34" charset="-122"/>
              </a:rPr>
              <a:t>②</a:t>
            </a:r>
            <a:endParaRPr lang="zh-CN" altLang="en-US" sz="1600" b="1">
              <a:cs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01520" y="1838325"/>
            <a:ext cx="5306695" cy="3939540"/>
            <a:chOff x="3152" y="2895"/>
            <a:chExt cx="8357" cy="6204"/>
          </a:xfrm>
        </p:grpSpPr>
        <p:grpSp>
          <p:nvGrpSpPr>
            <p:cNvPr id="17" name="组合 16"/>
            <p:cNvGrpSpPr/>
            <p:nvPr/>
          </p:nvGrpSpPr>
          <p:grpSpPr>
            <a:xfrm>
              <a:off x="3152" y="2895"/>
              <a:ext cx="8096" cy="6204"/>
              <a:chOff x="3152" y="2895"/>
              <a:chExt cx="8096" cy="6204"/>
            </a:xfrm>
          </p:grpSpPr>
          <p:pic>
            <p:nvPicPr>
              <p:cNvPr id="12" name="图片 11" descr="360反馈意见截图1765010670939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152" y="2895"/>
                <a:ext cx="8097" cy="6204"/>
              </a:xfrm>
              <a:prstGeom prst="rect">
                <a:avLst/>
              </a:prstGeom>
            </p:spPr>
          </p:pic>
          <p:cxnSp>
            <p:nvCxnSpPr>
              <p:cNvPr id="15" name="直接箭头连接符 14"/>
              <p:cNvCxnSpPr/>
              <p:nvPr/>
            </p:nvCxnSpPr>
            <p:spPr>
              <a:xfrm>
                <a:off x="4220" y="6673"/>
                <a:ext cx="650" cy="684"/>
              </a:xfrm>
              <a:prstGeom prst="straightConnector1">
                <a:avLst/>
              </a:prstGeom>
              <a:ln w="38100">
                <a:solidFill>
                  <a:srgbClr val="FF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直接箭头连接符 17"/>
            <p:cNvCxnSpPr/>
            <p:nvPr/>
          </p:nvCxnSpPr>
          <p:spPr>
            <a:xfrm flipH="1">
              <a:off x="10559" y="7514"/>
              <a:ext cx="950" cy="1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>
              <a:off x="10559" y="6672"/>
              <a:ext cx="950" cy="1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96080" y="568325"/>
            <a:ext cx="320484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用多段线画出线段</a:t>
            </a:r>
            <a:r>
              <a:rPr lang="zh-CN" altLang="en-US" sz="1600" b="1">
                <a:cs typeface="微软雅黑" panose="020B0503020204020204" pitchFamily="34" charset="-122"/>
              </a:rPr>
              <a:t>②</a:t>
            </a:r>
            <a:endParaRPr lang="zh-CN" altLang="en-US" sz="1600" b="1">
              <a:cs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918970" y="1687830"/>
            <a:ext cx="5306060" cy="4171950"/>
            <a:chOff x="3022" y="2658"/>
            <a:chExt cx="8356" cy="6570"/>
          </a:xfrm>
        </p:grpSpPr>
        <p:pic>
          <p:nvPicPr>
            <p:cNvPr id="5" name="图片 4" descr="360反馈意见截图1700102742445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22" y="2658"/>
              <a:ext cx="8356" cy="6571"/>
            </a:xfrm>
            <a:prstGeom prst="rect">
              <a:avLst/>
            </a:prstGeom>
          </p:spPr>
        </p:pic>
        <p:cxnSp>
          <p:nvCxnSpPr>
            <p:cNvPr id="15" name="直接箭头连接符 14"/>
            <p:cNvCxnSpPr/>
            <p:nvPr/>
          </p:nvCxnSpPr>
          <p:spPr>
            <a:xfrm>
              <a:off x="3479" y="6001"/>
              <a:ext cx="650" cy="684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>
              <a:off x="10052" y="6842"/>
              <a:ext cx="950" cy="1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H="1">
              <a:off x="10052" y="7702"/>
              <a:ext cx="950" cy="1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96080" y="568325"/>
            <a:ext cx="320484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用多段线画出线段</a:t>
            </a:r>
            <a:r>
              <a:rPr lang="zh-CN" altLang="en-US" sz="1600" b="1">
                <a:cs typeface="微软雅黑" panose="020B0503020204020204" pitchFamily="34" charset="-122"/>
              </a:rPr>
              <a:t>①</a:t>
            </a:r>
            <a:endParaRPr lang="zh-CN" altLang="en-US" sz="1600" b="1">
              <a:cs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995930" y="3310890"/>
            <a:ext cx="405130" cy="330835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915795" y="1407795"/>
            <a:ext cx="5485130" cy="4982210"/>
            <a:chOff x="3017" y="2217"/>
            <a:chExt cx="8638" cy="7846"/>
          </a:xfrm>
        </p:grpSpPr>
        <p:pic>
          <p:nvPicPr>
            <p:cNvPr id="3" name="图片 2" descr="360反馈意见截图186302227112210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17" y="2217"/>
              <a:ext cx="8365" cy="7846"/>
            </a:xfrm>
            <a:prstGeom prst="rect">
              <a:avLst/>
            </a:prstGeom>
          </p:spPr>
        </p:pic>
        <p:cxnSp>
          <p:nvCxnSpPr>
            <p:cNvPr id="18" name="直接箭头连接符 17"/>
            <p:cNvCxnSpPr/>
            <p:nvPr/>
          </p:nvCxnSpPr>
          <p:spPr>
            <a:xfrm flipH="1">
              <a:off x="10705" y="8441"/>
              <a:ext cx="950" cy="1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H="1">
              <a:off x="10705" y="8792"/>
              <a:ext cx="950" cy="1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WPS 演示</Application>
  <PresentationFormat>全屏显示(4:3)</PresentationFormat>
  <Paragraphs>120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37</vt:i4>
      </vt:variant>
    </vt:vector>
  </HeadingPairs>
  <TitlesOfParts>
    <vt:vector size="56" baseType="lpstr">
      <vt:lpstr>Arial</vt:lpstr>
      <vt:lpstr>宋体</vt:lpstr>
      <vt:lpstr>Wingdings</vt:lpstr>
      <vt:lpstr>microduino</vt:lpstr>
      <vt:lpstr>微软雅黑</vt:lpstr>
      <vt:lpstr>Arial</vt:lpstr>
      <vt:lpstr>等线 Light</vt:lpstr>
      <vt:lpstr>Wingdings</vt:lpstr>
      <vt:lpstr>Segoe Print</vt:lpstr>
      <vt:lpstr>华文楷体</vt:lpstr>
      <vt:lpstr>Corbel</vt:lpstr>
      <vt:lpstr>Calibri</vt:lpstr>
      <vt:lpstr>华文楷体</vt:lpstr>
      <vt:lpstr>Calibri Light</vt:lpstr>
      <vt:lpstr>等线</vt:lpstr>
      <vt:lpstr>2_Office 主题​​</vt:lpstr>
      <vt:lpstr>1_Xilinx Template (light)</vt:lpstr>
      <vt:lpstr>Xilinx Template (light)</vt:lpstr>
      <vt:lpstr>Office 主题​​</vt:lpstr>
      <vt:lpstr>印章</vt:lpstr>
      <vt:lpstr>PowerPoint 演示文稿</vt:lpstr>
      <vt:lpstr>PowerPoint 演示文稿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模型保存：123dx</vt:lpstr>
      <vt:lpstr>模型保存：123dx</vt:lpstr>
      <vt:lpstr>模型导出：STL</vt:lpstr>
      <vt:lpstr>模型导出：STL</vt:lpstr>
      <vt:lpstr>模型导出：STL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栾鑫</dc:creator>
  <cp:lastModifiedBy>1</cp:lastModifiedBy>
  <cp:revision>265</cp:revision>
  <dcterms:created xsi:type="dcterms:W3CDTF">2016-02-29T02:33:00Z</dcterms:created>
  <dcterms:modified xsi:type="dcterms:W3CDTF">2017-04-25T11:01:44Z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