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14"/>
  </p:notesMasterIdLst>
  <p:sldIdLst>
    <p:sldId id="281" r:id="rId6"/>
    <p:sldId id="282" r:id="rId7"/>
    <p:sldId id="283" r:id="rId8"/>
    <p:sldId id="301" r:id="rId9"/>
    <p:sldId id="300" r:id="rId10"/>
    <p:sldId id="302" r:id="rId11"/>
    <p:sldId id="303" r:id="rId12"/>
    <p:sldId id="304" r:id="rId13"/>
    <p:sldId id="305" r:id="rId15"/>
    <p:sldId id="336" r:id="rId16"/>
    <p:sldId id="344" r:id="rId17"/>
    <p:sldId id="345" r:id="rId18"/>
    <p:sldId id="331" r:id="rId19"/>
    <p:sldId id="332" r:id="rId20"/>
    <p:sldId id="298" r:id="rId21"/>
    <p:sldId id="329" r:id="rId22"/>
    <p:sldId id="342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F6AE1A"/>
    <a:srgbClr val="239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208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蘑菇灯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旋转蘑菇灯，使其正放</a:t>
            </a:r>
            <a:endParaRPr lang="zh-CN" altLang="en-US" sz="3600"/>
          </a:p>
        </p:txBody>
      </p:sp>
      <p:pic>
        <p:nvPicPr>
          <p:cNvPr id="5" name="图片 4" descr="QQ截图201611011029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1372235"/>
            <a:ext cx="609092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在蘑菇上挖几个孔，用来透光</a:t>
            </a:r>
            <a:endParaRPr lang="zh-CN" altLang="en-US" sz="3600"/>
          </a:p>
        </p:txBody>
      </p:sp>
      <p:pic>
        <p:nvPicPr>
          <p:cNvPr id="3" name="图片 2" descr="QQ截图20161108120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264285"/>
            <a:ext cx="4961890" cy="1428750"/>
          </a:xfrm>
          <a:prstGeom prst="rect">
            <a:avLst/>
          </a:prstGeom>
        </p:spPr>
      </p:pic>
      <p:pic>
        <p:nvPicPr>
          <p:cNvPr id="4" name="图片 3" descr="QQ截图201611081205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5" y="2446020"/>
            <a:ext cx="5796915" cy="442849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67665" y="1804670"/>
            <a:ext cx="370840" cy="38735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61108120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0" y="2101215"/>
            <a:ext cx="5899150" cy="4749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旋转蘑菇灯，使其正放</a:t>
            </a:r>
            <a:endParaRPr lang="zh-CN" altLang="en-US" sz="3600"/>
          </a:p>
        </p:txBody>
      </p:sp>
      <p:pic>
        <p:nvPicPr>
          <p:cNvPr id="3" name="图片 2" descr="QQ截图20161108120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057910"/>
            <a:ext cx="4897120" cy="149415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799080" y="1499870"/>
            <a:ext cx="346075" cy="41211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en-US" altLang="zh-CN"/>
              <a:t>     </a:t>
            </a:r>
            <a:r>
              <a:rPr lang="zh-CN" altLang="en-US"/>
              <a:t>模型保存</a:t>
            </a:r>
            <a:endParaRPr lang="zh-CN" altLang="en-US"/>
          </a:p>
        </p:txBody>
      </p:sp>
      <p:pic>
        <p:nvPicPr>
          <p:cNvPr id="3" name="图片 2" descr="QQ截图20161026161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264285"/>
            <a:ext cx="4466590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p>
            <a:r>
              <a:rPr lang="zh-CN" altLang="en-US" sz="3600"/>
              <a:t>模型输出</a:t>
            </a:r>
            <a:endParaRPr lang="zh-CN" altLang="en-US" sz="3600"/>
          </a:p>
        </p:txBody>
      </p:sp>
      <p:pic>
        <p:nvPicPr>
          <p:cNvPr id="5" name="图片 4" descr="QQ截图20160922120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024255"/>
            <a:ext cx="4619625" cy="5748655"/>
          </a:xfrm>
          <a:prstGeom prst="rect">
            <a:avLst/>
          </a:prstGeom>
        </p:spPr>
      </p:pic>
      <p:pic>
        <p:nvPicPr>
          <p:cNvPr id="6" name="图片 5" descr="QQ截图20160922120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1847215"/>
            <a:ext cx="43522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>
                <a:sym typeface="+mn-ea"/>
              </a:rPr>
              <a:t>模型载入</a:t>
            </a:r>
            <a:r>
              <a:rPr lang="en-US" altLang="zh-CN" sz="3600">
                <a:sym typeface="+mn-ea"/>
              </a:rPr>
              <a:t>pango</a:t>
            </a:r>
            <a:r>
              <a:rPr lang="zh-CN" altLang="en-US" sz="3600">
                <a:sym typeface="+mn-ea"/>
              </a:rPr>
              <a:t>软件，保存</a:t>
            </a:r>
            <a:r>
              <a:rPr lang="en-US" altLang="zh-CN" sz="3600">
                <a:sym typeface="+mn-ea"/>
              </a:rPr>
              <a:t>pcode</a:t>
            </a:r>
            <a:r>
              <a:rPr lang="zh-CN" altLang="en-US" sz="3600">
                <a:sym typeface="+mn-ea"/>
              </a:rPr>
              <a:t>文件，放入</a:t>
            </a:r>
            <a:r>
              <a:rPr lang="en-US" altLang="zh-CN" sz="3600">
                <a:sym typeface="+mn-ea"/>
              </a:rPr>
              <a:t>SD</a:t>
            </a:r>
            <a:r>
              <a:rPr lang="zh-CN" altLang="en-US" sz="3600">
                <a:sym typeface="+mn-ea"/>
              </a:rPr>
              <a:t>卡打印</a:t>
            </a:r>
            <a:endParaRPr lang="zh-CN" altLang="en-US" sz="3600"/>
          </a:p>
        </p:txBody>
      </p:sp>
      <p:pic>
        <p:nvPicPr>
          <p:cNvPr id="3" name="图片 2" descr="QQ截图201611011051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371600"/>
            <a:ext cx="7359650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96" y="2075816"/>
            <a:ext cx="9152014" cy="1371599"/>
          </a:xfrm>
        </p:spPr>
        <p:txBody>
          <a:bodyPr>
            <a:noAutofit/>
          </a:bodyPr>
          <a:p>
            <a:r>
              <a:rPr lang="en-US" altLang="zh-CN" sz="6000"/>
              <a:t>Mac</a:t>
            </a:r>
            <a:r>
              <a:rPr lang="zh-CN" altLang="en-US" sz="6000"/>
              <a:t>版</a:t>
            </a:r>
            <a:r>
              <a:rPr lang="en-US" altLang="zh-CN" sz="6000"/>
              <a:t>pango</a:t>
            </a:r>
            <a:r>
              <a:rPr lang="zh-CN" altLang="en-US" sz="6000"/>
              <a:t>下载网址</a:t>
            </a:r>
            <a:br>
              <a:rPr lang="zh-CN" altLang="en-US" sz="6000"/>
            </a:br>
            <a:r>
              <a:rPr lang="en-US" altLang="zh-CN" sz="6000"/>
              <a:t>http://pango.panowin.com/pango.mac.zip</a:t>
            </a:r>
            <a:endParaRPr lang="en-US" altLang="zh-CN"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20002" y="2134086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20000" y="375915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zh-CN" altLang="en-US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内部元件。。。</a:t>
            </a:r>
            <a:r>
              <a:rPr lang="zh-CN" altLang="en-US" sz="3600">
                <a:sym typeface="+mn-ea"/>
              </a:rPr>
              <a:t>如何包装？</a:t>
            </a:r>
            <a:endParaRPr lang="zh-CN" altLang="en-US" sz="3600"/>
          </a:p>
        </p:txBody>
      </p:sp>
      <p:grpSp>
        <p:nvGrpSpPr>
          <p:cNvPr id="108" name="组合 334"/>
          <p:cNvGrpSpPr/>
          <p:nvPr/>
        </p:nvGrpSpPr>
        <p:grpSpPr>
          <a:xfrm>
            <a:off x="2650490" y="1862455"/>
            <a:ext cx="3689350" cy="3974465"/>
            <a:chOff x="7282317" y="1512547"/>
            <a:chExt cx="3722783" cy="3759881"/>
          </a:xfrm>
        </p:grpSpPr>
        <p:grpSp>
          <p:nvGrpSpPr>
            <p:cNvPr id="109" name="Group 205"/>
            <p:cNvGrpSpPr/>
            <p:nvPr/>
          </p:nvGrpSpPr>
          <p:grpSpPr bwMode="auto">
            <a:xfrm>
              <a:off x="7282317" y="3108023"/>
              <a:ext cx="2782807" cy="2164405"/>
              <a:chOff x="2329" y="1935"/>
              <a:chExt cx="2250" cy="1750"/>
            </a:xfrm>
          </p:grpSpPr>
          <p:sp>
            <p:nvSpPr>
              <p:cNvPr id="402" name="Freeform 5"/>
              <p:cNvSpPr/>
              <p:nvPr/>
            </p:nvSpPr>
            <p:spPr bwMode="auto">
              <a:xfrm>
                <a:off x="2526" y="2226"/>
                <a:ext cx="1082" cy="824"/>
              </a:xfrm>
              <a:custGeom>
                <a:avLst/>
                <a:gdLst>
                  <a:gd name="T0" fmla="*/ 0 w 1082"/>
                  <a:gd name="T1" fmla="*/ 661 h 824"/>
                  <a:gd name="T2" fmla="*/ 0 w 1082"/>
                  <a:gd name="T3" fmla="*/ 824 h 824"/>
                  <a:gd name="T4" fmla="*/ 1082 w 1082"/>
                  <a:gd name="T5" fmla="*/ 166 h 824"/>
                  <a:gd name="T6" fmla="*/ 1082 w 1082"/>
                  <a:gd name="T7" fmla="*/ 0 h 824"/>
                  <a:gd name="T8" fmla="*/ 0 w 1082"/>
                  <a:gd name="T9" fmla="*/ 661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" h="824">
                    <a:moveTo>
                      <a:pt x="0" y="661"/>
                    </a:moveTo>
                    <a:lnTo>
                      <a:pt x="0" y="824"/>
                    </a:lnTo>
                    <a:lnTo>
                      <a:pt x="1082" y="166"/>
                    </a:lnTo>
                    <a:lnTo>
                      <a:pt x="1082" y="0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6"/>
              <p:cNvSpPr/>
              <p:nvPr/>
            </p:nvSpPr>
            <p:spPr bwMode="auto">
              <a:xfrm>
                <a:off x="2348" y="2264"/>
                <a:ext cx="1260" cy="786"/>
              </a:xfrm>
              <a:custGeom>
                <a:avLst/>
                <a:gdLst>
                  <a:gd name="T0" fmla="*/ 477 w 532"/>
                  <a:gd name="T1" fmla="*/ 19 h 332"/>
                  <a:gd name="T2" fmla="*/ 371 w 532"/>
                  <a:gd name="T3" fmla="*/ 18 h 332"/>
                  <a:gd name="T4" fmla="*/ 60 w 532"/>
                  <a:gd name="T5" fmla="*/ 207 h 332"/>
                  <a:gd name="T6" fmla="*/ 61 w 532"/>
                  <a:gd name="T7" fmla="*/ 196 h 332"/>
                  <a:gd name="T8" fmla="*/ 0 w 532"/>
                  <a:gd name="T9" fmla="*/ 197 h 332"/>
                  <a:gd name="T10" fmla="*/ 0 w 532"/>
                  <a:gd name="T11" fmla="*/ 267 h 332"/>
                  <a:gd name="T12" fmla="*/ 0 w 532"/>
                  <a:gd name="T13" fmla="*/ 267 h 332"/>
                  <a:gd name="T14" fmla="*/ 21 w 532"/>
                  <a:gd name="T15" fmla="*/ 297 h 332"/>
                  <a:gd name="T16" fmla="*/ 75 w 532"/>
                  <a:gd name="T17" fmla="*/ 332 h 332"/>
                  <a:gd name="T18" fmla="*/ 532 w 532"/>
                  <a:gd name="T19" fmla="*/ 54 h 332"/>
                  <a:gd name="T20" fmla="*/ 477 w 532"/>
                  <a:gd name="T21" fmla="*/ 1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332">
                    <a:moveTo>
                      <a:pt x="477" y="19"/>
                    </a:moveTo>
                    <a:cubicBezTo>
                      <a:pt x="449" y="0"/>
                      <a:pt x="401" y="0"/>
                      <a:pt x="371" y="18"/>
                    </a:cubicBezTo>
                    <a:cubicBezTo>
                      <a:pt x="60" y="207"/>
                      <a:pt x="60" y="207"/>
                      <a:pt x="60" y="207"/>
                    </a:cubicBezTo>
                    <a:cubicBezTo>
                      <a:pt x="61" y="196"/>
                      <a:pt x="61" y="196"/>
                      <a:pt x="61" y="19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" y="278"/>
                      <a:pt x="8" y="289"/>
                      <a:pt x="21" y="297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532" y="54"/>
                      <a:pt x="532" y="54"/>
                      <a:pt x="532" y="54"/>
                    </a:cubicBezTo>
                    <a:lnTo>
                      <a:pt x="477" y="19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7"/>
              <p:cNvSpPr/>
              <p:nvPr/>
            </p:nvSpPr>
            <p:spPr bwMode="auto">
              <a:xfrm>
                <a:off x="2526" y="2300"/>
                <a:ext cx="1856" cy="1165"/>
              </a:xfrm>
              <a:custGeom>
                <a:avLst/>
                <a:gdLst>
                  <a:gd name="T0" fmla="*/ 1082 w 1856"/>
                  <a:gd name="T1" fmla="*/ 0 h 1165"/>
                  <a:gd name="T2" fmla="*/ 80 w 1856"/>
                  <a:gd name="T3" fmla="*/ 611 h 1165"/>
                  <a:gd name="T4" fmla="*/ 0 w 1856"/>
                  <a:gd name="T5" fmla="*/ 615 h 1165"/>
                  <a:gd name="T6" fmla="*/ 0 w 1856"/>
                  <a:gd name="T7" fmla="*/ 660 h 1165"/>
                  <a:gd name="T8" fmla="*/ 774 w 1856"/>
                  <a:gd name="T9" fmla="*/ 1165 h 1165"/>
                  <a:gd name="T10" fmla="*/ 1856 w 1856"/>
                  <a:gd name="T11" fmla="*/ 506 h 1165"/>
                  <a:gd name="T12" fmla="*/ 1082 w 1856"/>
                  <a:gd name="T13" fmla="*/ 0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6" h="1165">
                    <a:moveTo>
                      <a:pt x="1082" y="0"/>
                    </a:moveTo>
                    <a:lnTo>
                      <a:pt x="80" y="611"/>
                    </a:lnTo>
                    <a:lnTo>
                      <a:pt x="0" y="615"/>
                    </a:lnTo>
                    <a:lnTo>
                      <a:pt x="0" y="660"/>
                    </a:lnTo>
                    <a:lnTo>
                      <a:pt x="774" y="1165"/>
                    </a:lnTo>
                    <a:lnTo>
                      <a:pt x="1856" y="506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D8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8"/>
              <p:cNvSpPr/>
              <p:nvPr/>
            </p:nvSpPr>
            <p:spPr bwMode="auto">
              <a:xfrm>
                <a:off x="2526" y="2255"/>
                <a:ext cx="1856" cy="1165"/>
              </a:xfrm>
              <a:custGeom>
                <a:avLst/>
                <a:gdLst>
                  <a:gd name="T0" fmla="*/ 1856 w 1856"/>
                  <a:gd name="T1" fmla="*/ 504 h 1165"/>
                  <a:gd name="T2" fmla="*/ 1082 w 1856"/>
                  <a:gd name="T3" fmla="*/ 0 h 1165"/>
                  <a:gd name="T4" fmla="*/ 0 w 1856"/>
                  <a:gd name="T5" fmla="*/ 660 h 1165"/>
                  <a:gd name="T6" fmla="*/ 774 w 1856"/>
                  <a:gd name="T7" fmla="*/ 1165 h 1165"/>
                  <a:gd name="T8" fmla="*/ 1856 w 1856"/>
                  <a:gd name="T9" fmla="*/ 504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6" h="1165">
                    <a:moveTo>
                      <a:pt x="1856" y="504"/>
                    </a:moveTo>
                    <a:lnTo>
                      <a:pt x="1082" y="0"/>
                    </a:lnTo>
                    <a:lnTo>
                      <a:pt x="0" y="660"/>
                    </a:lnTo>
                    <a:lnTo>
                      <a:pt x="774" y="1165"/>
                    </a:lnTo>
                    <a:lnTo>
                      <a:pt x="1856" y="504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9"/>
              <p:cNvSpPr/>
              <p:nvPr/>
            </p:nvSpPr>
            <p:spPr bwMode="auto">
              <a:xfrm>
                <a:off x="3300" y="2851"/>
                <a:ext cx="1262" cy="834"/>
              </a:xfrm>
              <a:custGeom>
                <a:avLst/>
                <a:gdLst>
                  <a:gd name="T0" fmla="*/ 532 w 533"/>
                  <a:gd name="T1" fmla="*/ 86 h 352"/>
                  <a:gd name="T2" fmla="*/ 532 w 533"/>
                  <a:gd name="T3" fmla="*/ 86 h 352"/>
                  <a:gd name="T4" fmla="*/ 532 w 533"/>
                  <a:gd name="T5" fmla="*/ 16 h 352"/>
                  <a:gd name="T6" fmla="*/ 454 w 533"/>
                  <a:gd name="T7" fmla="*/ 0 h 352"/>
                  <a:gd name="T8" fmla="*/ 0 w 533"/>
                  <a:gd name="T9" fmla="*/ 228 h 352"/>
                  <a:gd name="T10" fmla="*/ 0 w 533"/>
                  <a:gd name="T11" fmla="*/ 298 h 352"/>
                  <a:gd name="T12" fmla="*/ 55 w 533"/>
                  <a:gd name="T13" fmla="*/ 333 h 352"/>
                  <a:gd name="T14" fmla="*/ 162 w 533"/>
                  <a:gd name="T15" fmla="*/ 334 h 352"/>
                  <a:gd name="T16" fmla="*/ 509 w 533"/>
                  <a:gd name="T17" fmla="*/ 122 h 352"/>
                  <a:gd name="T18" fmla="*/ 532 w 533"/>
                  <a:gd name="T19" fmla="*/ 8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3" h="352">
                    <a:moveTo>
                      <a:pt x="532" y="86"/>
                    </a:moveTo>
                    <a:cubicBezTo>
                      <a:pt x="532" y="86"/>
                      <a:pt x="532" y="86"/>
                      <a:pt x="532" y="86"/>
                    </a:cubicBezTo>
                    <a:cubicBezTo>
                      <a:pt x="532" y="16"/>
                      <a:pt x="532" y="16"/>
                      <a:pt x="532" y="16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98"/>
                      <a:pt x="0" y="298"/>
                      <a:pt x="0" y="298"/>
                    </a:cubicBezTo>
                    <a:cubicBezTo>
                      <a:pt x="55" y="333"/>
                      <a:pt x="55" y="333"/>
                      <a:pt x="55" y="333"/>
                    </a:cubicBezTo>
                    <a:cubicBezTo>
                      <a:pt x="84" y="352"/>
                      <a:pt x="131" y="352"/>
                      <a:pt x="162" y="334"/>
                    </a:cubicBezTo>
                    <a:cubicBezTo>
                      <a:pt x="509" y="122"/>
                      <a:pt x="509" y="122"/>
                      <a:pt x="509" y="122"/>
                    </a:cubicBezTo>
                    <a:cubicBezTo>
                      <a:pt x="525" y="112"/>
                      <a:pt x="533" y="99"/>
                      <a:pt x="532" y="86"/>
                    </a:cubicBez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0"/>
              <p:cNvSpPr/>
              <p:nvPr/>
            </p:nvSpPr>
            <p:spPr bwMode="auto">
              <a:xfrm>
                <a:off x="2329" y="2098"/>
                <a:ext cx="1279" cy="789"/>
              </a:xfrm>
              <a:custGeom>
                <a:avLst/>
                <a:gdLst>
                  <a:gd name="T0" fmla="*/ 540 w 540"/>
                  <a:gd name="T1" fmla="*/ 54 h 333"/>
                  <a:gd name="T2" fmla="*/ 485 w 540"/>
                  <a:gd name="T3" fmla="*/ 19 h 333"/>
                  <a:gd name="T4" fmla="*/ 379 w 540"/>
                  <a:gd name="T5" fmla="*/ 18 h 333"/>
                  <a:gd name="T6" fmla="*/ 31 w 540"/>
                  <a:gd name="T7" fmla="*/ 230 h 333"/>
                  <a:gd name="T8" fmla="*/ 28 w 540"/>
                  <a:gd name="T9" fmla="*/ 297 h 333"/>
                  <a:gd name="T10" fmla="*/ 83 w 540"/>
                  <a:gd name="T11" fmla="*/ 333 h 333"/>
                  <a:gd name="T12" fmla="*/ 540 w 540"/>
                  <a:gd name="T13" fmla="*/ 54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3">
                    <a:moveTo>
                      <a:pt x="540" y="54"/>
                    </a:moveTo>
                    <a:cubicBezTo>
                      <a:pt x="485" y="19"/>
                      <a:pt x="485" y="19"/>
                      <a:pt x="485" y="19"/>
                    </a:cubicBezTo>
                    <a:cubicBezTo>
                      <a:pt x="457" y="0"/>
                      <a:pt x="409" y="0"/>
                      <a:pt x="379" y="18"/>
                    </a:cubicBezTo>
                    <a:cubicBezTo>
                      <a:pt x="31" y="230"/>
                      <a:pt x="31" y="230"/>
                      <a:pt x="31" y="230"/>
                    </a:cubicBezTo>
                    <a:cubicBezTo>
                      <a:pt x="1" y="248"/>
                      <a:pt x="0" y="279"/>
                      <a:pt x="28" y="297"/>
                    </a:cubicBezTo>
                    <a:cubicBezTo>
                      <a:pt x="83" y="333"/>
                      <a:pt x="83" y="333"/>
                      <a:pt x="83" y="333"/>
                    </a:cubicBezTo>
                    <a:cubicBezTo>
                      <a:pt x="540" y="54"/>
                      <a:pt x="540" y="54"/>
                      <a:pt x="540" y="54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1"/>
              <p:cNvSpPr/>
              <p:nvPr/>
            </p:nvSpPr>
            <p:spPr bwMode="auto">
              <a:xfrm>
                <a:off x="3300" y="2731"/>
                <a:ext cx="1279" cy="788"/>
              </a:xfrm>
              <a:custGeom>
                <a:avLst/>
                <a:gdLst>
                  <a:gd name="T0" fmla="*/ 512 w 540"/>
                  <a:gd name="T1" fmla="*/ 36 h 333"/>
                  <a:gd name="T2" fmla="*/ 457 w 540"/>
                  <a:gd name="T3" fmla="*/ 0 h 333"/>
                  <a:gd name="T4" fmla="*/ 0 w 540"/>
                  <a:gd name="T5" fmla="*/ 279 h 333"/>
                  <a:gd name="T6" fmla="*/ 55 w 540"/>
                  <a:gd name="T7" fmla="*/ 314 h 333"/>
                  <a:gd name="T8" fmla="*/ 162 w 540"/>
                  <a:gd name="T9" fmla="*/ 315 h 333"/>
                  <a:gd name="T10" fmla="*/ 509 w 540"/>
                  <a:gd name="T11" fmla="*/ 103 h 333"/>
                  <a:gd name="T12" fmla="*/ 512 w 540"/>
                  <a:gd name="T13" fmla="*/ 36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3">
                    <a:moveTo>
                      <a:pt x="512" y="36"/>
                    </a:moveTo>
                    <a:cubicBezTo>
                      <a:pt x="457" y="0"/>
                      <a:pt x="457" y="0"/>
                      <a:pt x="457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55" y="314"/>
                      <a:pt x="55" y="314"/>
                      <a:pt x="55" y="314"/>
                    </a:cubicBezTo>
                    <a:cubicBezTo>
                      <a:pt x="84" y="333"/>
                      <a:pt x="131" y="333"/>
                      <a:pt x="162" y="315"/>
                    </a:cubicBezTo>
                    <a:cubicBezTo>
                      <a:pt x="509" y="103"/>
                      <a:pt x="509" y="103"/>
                      <a:pt x="509" y="103"/>
                    </a:cubicBezTo>
                    <a:cubicBezTo>
                      <a:pt x="539" y="85"/>
                      <a:pt x="540" y="54"/>
                      <a:pt x="512" y="36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2"/>
              <p:cNvSpPr/>
              <p:nvPr/>
            </p:nvSpPr>
            <p:spPr bwMode="auto">
              <a:xfrm>
                <a:off x="3717" y="3133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1 h 65"/>
                  <a:gd name="T12" fmla="*/ 96 w 96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3"/>
              <p:cNvSpPr/>
              <p:nvPr/>
            </p:nvSpPr>
            <p:spPr bwMode="auto">
              <a:xfrm>
                <a:off x="3992" y="2967"/>
                <a:ext cx="227" cy="152"/>
              </a:xfrm>
              <a:custGeom>
                <a:avLst/>
                <a:gdLst>
                  <a:gd name="T0" fmla="*/ 96 w 96"/>
                  <a:gd name="T1" fmla="*/ 0 h 64"/>
                  <a:gd name="T2" fmla="*/ 0 w 96"/>
                  <a:gd name="T3" fmla="*/ 0 h 64"/>
                  <a:gd name="T4" fmla="*/ 0 w 96"/>
                  <a:gd name="T5" fmla="*/ 31 h 64"/>
                  <a:gd name="T6" fmla="*/ 0 w 96"/>
                  <a:gd name="T7" fmla="*/ 31 h 64"/>
                  <a:gd name="T8" fmla="*/ 13 w 96"/>
                  <a:gd name="T9" fmla="*/ 52 h 64"/>
                  <a:gd name="T10" fmla="*/ 81 w 96"/>
                  <a:gd name="T11" fmla="*/ 53 h 64"/>
                  <a:gd name="T12" fmla="*/ 96 w 96"/>
                  <a:gd name="T13" fmla="*/ 31 h 64"/>
                  <a:gd name="T14" fmla="*/ 96 w 96"/>
                  <a:gd name="T15" fmla="*/ 31 h 64"/>
                  <a:gd name="T16" fmla="*/ 96 w 96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4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6"/>
                      <a:pt x="13" y="52"/>
                    </a:cubicBezTo>
                    <a:cubicBezTo>
                      <a:pt x="31" y="64"/>
                      <a:pt x="62" y="64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4"/>
              <p:cNvSpPr/>
              <p:nvPr/>
            </p:nvSpPr>
            <p:spPr bwMode="auto">
              <a:xfrm>
                <a:off x="3980" y="2904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2 h 66"/>
                  <a:gd name="T4" fmla="*/ 18 w 106"/>
                  <a:gd name="T5" fmla="*/ 55 h 66"/>
                  <a:gd name="T6" fmla="*/ 86 w 106"/>
                  <a:gd name="T7" fmla="*/ 55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3"/>
                      <a:pt x="0" y="43"/>
                      <a:pt x="18" y="55"/>
                    </a:cubicBezTo>
                    <a:cubicBezTo>
                      <a:pt x="36" y="66"/>
                      <a:pt x="67" y="66"/>
                      <a:pt x="86" y="55"/>
                    </a:cubicBezTo>
                    <a:cubicBezTo>
                      <a:pt x="106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5"/>
              <p:cNvSpPr/>
              <p:nvPr/>
            </p:nvSpPr>
            <p:spPr bwMode="auto">
              <a:xfrm>
                <a:off x="3705" y="3072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1 h 66"/>
                  <a:gd name="T4" fmla="*/ 18 w 106"/>
                  <a:gd name="T5" fmla="*/ 54 h 66"/>
                  <a:gd name="T6" fmla="*/ 86 w 106"/>
                  <a:gd name="T7" fmla="*/ 54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1"/>
                    </a:cubicBezTo>
                    <a:cubicBezTo>
                      <a:pt x="1" y="23"/>
                      <a:pt x="0" y="42"/>
                      <a:pt x="18" y="54"/>
                    </a:cubicBezTo>
                    <a:cubicBezTo>
                      <a:pt x="36" y="66"/>
                      <a:pt x="67" y="66"/>
                      <a:pt x="86" y="54"/>
                    </a:cubicBezTo>
                    <a:cubicBezTo>
                      <a:pt x="105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6"/>
              <p:cNvSpPr/>
              <p:nvPr/>
            </p:nvSpPr>
            <p:spPr bwMode="auto">
              <a:xfrm>
                <a:off x="4039" y="2941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6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0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6" y="29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7"/>
              <p:cNvSpPr/>
              <p:nvPr/>
            </p:nvSpPr>
            <p:spPr bwMode="auto">
              <a:xfrm>
                <a:off x="3764" y="3107"/>
                <a:ext cx="133" cy="83"/>
              </a:xfrm>
              <a:custGeom>
                <a:avLst/>
                <a:gdLst>
                  <a:gd name="T0" fmla="*/ 46 w 56"/>
                  <a:gd name="T1" fmla="*/ 7 h 35"/>
                  <a:gd name="T2" fmla="*/ 11 w 56"/>
                  <a:gd name="T3" fmla="*/ 7 h 35"/>
                  <a:gd name="T4" fmla="*/ 10 w 56"/>
                  <a:gd name="T5" fmla="*/ 29 h 35"/>
                  <a:gd name="T6" fmla="*/ 45 w 56"/>
                  <a:gd name="T7" fmla="*/ 29 h 35"/>
                  <a:gd name="T8" fmla="*/ 46 w 56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6" y="7"/>
                    </a:moveTo>
                    <a:cubicBezTo>
                      <a:pt x="37" y="0"/>
                      <a:pt x="21" y="0"/>
                      <a:pt x="11" y="7"/>
                    </a:cubicBezTo>
                    <a:cubicBezTo>
                      <a:pt x="0" y="13"/>
                      <a:pt x="0" y="23"/>
                      <a:pt x="10" y="29"/>
                    </a:cubicBezTo>
                    <a:cubicBezTo>
                      <a:pt x="19" y="35"/>
                      <a:pt x="35" y="35"/>
                      <a:pt x="45" y="29"/>
                    </a:cubicBezTo>
                    <a:cubicBezTo>
                      <a:pt x="56" y="23"/>
                      <a:pt x="56" y="13"/>
                      <a:pt x="46" y="7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8"/>
              <p:cNvSpPr/>
              <p:nvPr/>
            </p:nvSpPr>
            <p:spPr bwMode="auto">
              <a:xfrm>
                <a:off x="2689" y="2487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1 h 65"/>
                  <a:gd name="T12" fmla="*/ 96 w 96"/>
                  <a:gd name="T13" fmla="*/ 31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5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9"/>
              <p:cNvSpPr/>
              <p:nvPr/>
            </p:nvSpPr>
            <p:spPr bwMode="auto">
              <a:xfrm>
                <a:off x="2964" y="2321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0 w 96"/>
                  <a:gd name="T7" fmla="*/ 31 h 65"/>
                  <a:gd name="T8" fmla="*/ 13 w 96"/>
                  <a:gd name="T9" fmla="*/ 53 h 65"/>
                  <a:gd name="T10" fmla="*/ 81 w 96"/>
                  <a:gd name="T11" fmla="*/ 53 h 65"/>
                  <a:gd name="T12" fmla="*/ 96 w 96"/>
                  <a:gd name="T13" fmla="*/ 31 h 65"/>
                  <a:gd name="T14" fmla="*/ 96 w 96"/>
                  <a:gd name="T15" fmla="*/ 31 h 65"/>
                  <a:gd name="T16" fmla="*/ 96 w 96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2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0"/>
              <p:cNvSpPr/>
              <p:nvPr/>
            </p:nvSpPr>
            <p:spPr bwMode="auto">
              <a:xfrm>
                <a:off x="2952" y="2257"/>
                <a:ext cx="253" cy="159"/>
              </a:xfrm>
              <a:custGeom>
                <a:avLst/>
                <a:gdLst>
                  <a:gd name="T0" fmla="*/ 88 w 107"/>
                  <a:gd name="T1" fmla="*/ 12 h 67"/>
                  <a:gd name="T2" fmla="*/ 20 w 107"/>
                  <a:gd name="T3" fmla="*/ 12 h 67"/>
                  <a:gd name="T4" fmla="*/ 18 w 107"/>
                  <a:gd name="T5" fmla="*/ 55 h 67"/>
                  <a:gd name="T6" fmla="*/ 86 w 107"/>
                  <a:gd name="T7" fmla="*/ 55 h 67"/>
                  <a:gd name="T8" fmla="*/ 88 w 10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7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4"/>
                      <a:pt x="0" y="43"/>
                      <a:pt x="18" y="55"/>
                    </a:cubicBezTo>
                    <a:cubicBezTo>
                      <a:pt x="37" y="67"/>
                      <a:pt x="67" y="67"/>
                      <a:pt x="86" y="55"/>
                    </a:cubicBezTo>
                    <a:cubicBezTo>
                      <a:pt x="106" y="43"/>
                      <a:pt x="107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1"/>
              <p:cNvSpPr/>
              <p:nvPr/>
            </p:nvSpPr>
            <p:spPr bwMode="auto">
              <a:xfrm>
                <a:off x="2677" y="2425"/>
                <a:ext cx="251" cy="157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2 h 66"/>
                  <a:gd name="T4" fmla="*/ 18 w 106"/>
                  <a:gd name="T5" fmla="*/ 54 h 66"/>
                  <a:gd name="T6" fmla="*/ 86 w 106"/>
                  <a:gd name="T7" fmla="*/ 55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3"/>
                      <a:pt x="0" y="43"/>
                      <a:pt x="18" y="54"/>
                    </a:cubicBezTo>
                    <a:cubicBezTo>
                      <a:pt x="36" y="66"/>
                      <a:pt x="67" y="66"/>
                      <a:pt x="86" y="55"/>
                    </a:cubicBezTo>
                    <a:cubicBezTo>
                      <a:pt x="106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EF4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2"/>
              <p:cNvSpPr/>
              <p:nvPr/>
            </p:nvSpPr>
            <p:spPr bwMode="auto">
              <a:xfrm>
                <a:off x="3011" y="2295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9 h 35"/>
                  <a:gd name="T6" fmla="*/ 46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2"/>
                      <a:pt x="10" y="29"/>
                    </a:cubicBezTo>
                    <a:cubicBezTo>
                      <a:pt x="19" y="35"/>
                      <a:pt x="35" y="35"/>
                      <a:pt x="46" y="29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3"/>
              <p:cNvSpPr/>
              <p:nvPr/>
            </p:nvSpPr>
            <p:spPr bwMode="auto">
              <a:xfrm>
                <a:off x="2736" y="2463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6 w 56"/>
                  <a:gd name="T7" fmla="*/ 28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6" y="28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C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"/>
              <p:cNvSpPr/>
              <p:nvPr/>
            </p:nvSpPr>
            <p:spPr bwMode="auto">
              <a:xfrm>
                <a:off x="3475" y="2359"/>
                <a:ext cx="95" cy="59"/>
              </a:xfrm>
              <a:custGeom>
                <a:avLst/>
                <a:gdLst>
                  <a:gd name="T0" fmla="*/ 34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5"/>
              <p:cNvSpPr/>
              <p:nvPr/>
            </p:nvSpPr>
            <p:spPr bwMode="auto">
              <a:xfrm>
                <a:off x="3390" y="2411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6"/>
              <p:cNvSpPr/>
              <p:nvPr/>
            </p:nvSpPr>
            <p:spPr bwMode="auto">
              <a:xfrm>
                <a:off x="3302" y="2465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7"/>
              <p:cNvSpPr/>
              <p:nvPr/>
            </p:nvSpPr>
            <p:spPr bwMode="auto">
              <a:xfrm>
                <a:off x="3217" y="2518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8"/>
              <p:cNvSpPr/>
              <p:nvPr/>
            </p:nvSpPr>
            <p:spPr bwMode="auto">
              <a:xfrm>
                <a:off x="3132" y="2570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9"/>
              <p:cNvSpPr/>
              <p:nvPr/>
            </p:nvSpPr>
            <p:spPr bwMode="auto">
              <a:xfrm>
                <a:off x="3044" y="2622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30"/>
              <p:cNvSpPr/>
              <p:nvPr/>
            </p:nvSpPr>
            <p:spPr bwMode="auto">
              <a:xfrm>
                <a:off x="2959" y="2674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5"/>
                      <a:pt x="25" y="26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31"/>
              <p:cNvSpPr/>
              <p:nvPr/>
            </p:nvSpPr>
            <p:spPr bwMode="auto">
              <a:xfrm>
                <a:off x="2871" y="2728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32"/>
              <p:cNvSpPr/>
              <p:nvPr/>
            </p:nvSpPr>
            <p:spPr bwMode="auto">
              <a:xfrm>
                <a:off x="2786" y="2780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33"/>
              <p:cNvSpPr/>
              <p:nvPr/>
            </p:nvSpPr>
            <p:spPr bwMode="auto">
              <a:xfrm>
                <a:off x="4127" y="2783"/>
                <a:ext cx="97" cy="61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1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10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34"/>
              <p:cNvSpPr/>
              <p:nvPr/>
            </p:nvSpPr>
            <p:spPr bwMode="auto">
              <a:xfrm>
                <a:off x="4041" y="2837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35"/>
              <p:cNvSpPr/>
              <p:nvPr/>
            </p:nvSpPr>
            <p:spPr bwMode="auto">
              <a:xfrm>
                <a:off x="3956" y="2889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36"/>
              <p:cNvSpPr/>
              <p:nvPr/>
            </p:nvSpPr>
            <p:spPr bwMode="auto">
              <a:xfrm>
                <a:off x="3868" y="2941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37"/>
              <p:cNvSpPr/>
              <p:nvPr/>
            </p:nvSpPr>
            <p:spPr bwMode="auto">
              <a:xfrm>
                <a:off x="3783" y="2994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38"/>
              <p:cNvSpPr/>
              <p:nvPr/>
            </p:nvSpPr>
            <p:spPr bwMode="auto">
              <a:xfrm>
                <a:off x="3698" y="3046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6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4" y="0"/>
                      <a:pt x="7" y="5"/>
                    </a:cubicBezTo>
                    <a:cubicBezTo>
                      <a:pt x="0" y="9"/>
                      <a:pt x="0" y="17"/>
                      <a:pt x="6" y="21"/>
                    </a:cubicBezTo>
                    <a:cubicBezTo>
                      <a:pt x="13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39"/>
              <p:cNvSpPr/>
              <p:nvPr/>
            </p:nvSpPr>
            <p:spPr bwMode="auto">
              <a:xfrm>
                <a:off x="3610" y="3100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40"/>
              <p:cNvSpPr/>
              <p:nvPr/>
            </p:nvSpPr>
            <p:spPr bwMode="auto">
              <a:xfrm>
                <a:off x="3525" y="315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41"/>
              <p:cNvSpPr/>
              <p:nvPr/>
            </p:nvSpPr>
            <p:spPr bwMode="auto">
              <a:xfrm>
                <a:off x="3437" y="3204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42"/>
              <p:cNvSpPr/>
              <p:nvPr/>
            </p:nvSpPr>
            <p:spPr bwMode="auto">
              <a:xfrm>
                <a:off x="3352" y="3256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43"/>
              <p:cNvSpPr/>
              <p:nvPr/>
            </p:nvSpPr>
            <p:spPr bwMode="auto">
              <a:xfrm>
                <a:off x="3272" y="3204"/>
                <a:ext cx="94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44"/>
              <p:cNvSpPr/>
              <p:nvPr/>
            </p:nvSpPr>
            <p:spPr bwMode="auto">
              <a:xfrm>
                <a:off x="3189" y="3150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45"/>
              <p:cNvSpPr/>
              <p:nvPr/>
            </p:nvSpPr>
            <p:spPr bwMode="auto">
              <a:xfrm>
                <a:off x="3108" y="3098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46"/>
              <p:cNvSpPr/>
              <p:nvPr/>
            </p:nvSpPr>
            <p:spPr bwMode="auto">
              <a:xfrm>
                <a:off x="3028" y="3043"/>
                <a:ext cx="94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3" y="25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47"/>
              <p:cNvSpPr/>
              <p:nvPr/>
            </p:nvSpPr>
            <p:spPr bwMode="auto">
              <a:xfrm>
                <a:off x="2945" y="2991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48"/>
              <p:cNvSpPr/>
              <p:nvPr/>
            </p:nvSpPr>
            <p:spPr bwMode="auto">
              <a:xfrm>
                <a:off x="2864" y="2939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49"/>
              <p:cNvSpPr/>
              <p:nvPr/>
            </p:nvSpPr>
            <p:spPr bwMode="auto">
              <a:xfrm>
                <a:off x="2781" y="2885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50"/>
              <p:cNvSpPr/>
              <p:nvPr/>
            </p:nvSpPr>
            <p:spPr bwMode="auto">
              <a:xfrm>
                <a:off x="2701" y="2833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51"/>
              <p:cNvSpPr/>
              <p:nvPr/>
            </p:nvSpPr>
            <p:spPr bwMode="auto">
              <a:xfrm>
                <a:off x="3475" y="2347"/>
                <a:ext cx="95" cy="62"/>
              </a:xfrm>
              <a:custGeom>
                <a:avLst/>
                <a:gdLst>
                  <a:gd name="T0" fmla="*/ 34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4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52"/>
              <p:cNvSpPr/>
              <p:nvPr/>
            </p:nvSpPr>
            <p:spPr bwMode="auto">
              <a:xfrm>
                <a:off x="3390" y="240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53"/>
              <p:cNvSpPr/>
              <p:nvPr/>
            </p:nvSpPr>
            <p:spPr bwMode="auto">
              <a:xfrm>
                <a:off x="3302" y="2454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54"/>
              <p:cNvSpPr/>
              <p:nvPr/>
            </p:nvSpPr>
            <p:spPr bwMode="auto">
              <a:xfrm>
                <a:off x="3217" y="2506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55"/>
              <p:cNvSpPr/>
              <p:nvPr/>
            </p:nvSpPr>
            <p:spPr bwMode="auto">
              <a:xfrm>
                <a:off x="3132" y="2558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56"/>
              <p:cNvSpPr/>
              <p:nvPr/>
            </p:nvSpPr>
            <p:spPr bwMode="auto">
              <a:xfrm>
                <a:off x="3044" y="2610"/>
                <a:ext cx="97" cy="61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57"/>
              <p:cNvSpPr/>
              <p:nvPr/>
            </p:nvSpPr>
            <p:spPr bwMode="auto">
              <a:xfrm>
                <a:off x="2959" y="2662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1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3" y="21"/>
                    </a:cubicBezTo>
                    <a:cubicBezTo>
                      <a:pt x="40" y="17"/>
                      <a:pt x="40" y="10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58"/>
              <p:cNvSpPr/>
              <p:nvPr/>
            </p:nvSpPr>
            <p:spPr bwMode="auto">
              <a:xfrm>
                <a:off x="2871" y="2716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59"/>
              <p:cNvSpPr/>
              <p:nvPr/>
            </p:nvSpPr>
            <p:spPr bwMode="auto">
              <a:xfrm>
                <a:off x="2786" y="2769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60"/>
              <p:cNvSpPr/>
              <p:nvPr/>
            </p:nvSpPr>
            <p:spPr bwMode="auto">
              <a:xfrm>
                <a:off x="4127" y="2773"/>
                <a:ext cx="97" cy="60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61"/>
              <p:cNvSpPr/>
              <p:nvPr/>
            </p:nvSpPr>
            <p:spPr bwMode="auto">
              <a:xfrm>
                <a:off x="4041" y="2825"/>
                <a:ext cx="95" cy="60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62"/>
              <p:cNvSpPr/>
              <p:nvPr/>
            </p:nvSpPr>
            <p:spPr bwMode="auto">
              <a:xfrm>
                <a:off x="3956" y="2877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63"/>
              <p:cNvSpPr/>
              <p:nvPr/>
            </p:nvSpPr>
            <p:spPr bwMode="auto">
              <a:xfrm>
                <a:off x="3868" y="2930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64"/>
              <p:cNvSpPr/>
              <p:nvPr/>
            </p:nvSpPr>
            <p:spPr bwMode="auto">
              <a:xfrm>
                <a:off x="3783" y="2982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65"/>
              <p:cNvSpPr/>
              <p:nvPr/>
            </p:nvSpPr>
            <p:spPr bwMode="auto">
              <a:xfrm>
                <a:off x="3698" y="3036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6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4" y="0"/>
                      <a:pt x="7" y="4"/>
                    </a:cubicBezTo>
                    <a:cubicBezTo>
                      <a:pt x="0" y="9"/>
                      <a:pt x="0" y="16"/>
                      <a:pt x="6" y="20"/>
                    </a:cubicBezTo>
                    <a:cubicBezTo>
                      <a:pt x="13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66"/>
              <p:cNvSpPr/>
              <p:nvPr/>
            </p:nvSpPr>
            <p:spPr bwMode="auto">
              <a:xfrm>
                <a:off x="3610" y="3088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67"/>
              <p:cNvSpPr/>
              <p:nvPr/>
            </p:nvSpPr>
            <p:spPr bwMode="auto">
              <a:xfrm>
                <a:off x="3525" y="3140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68"/>
              <p:cNvSpPr/>
              <p:nvPr/>
            </p:nvSpPr>
            <p:spPr bwMode="auto">
              <a:xfrm>
                <a:off x="3437" y="3192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69"/>
              <p:cNvSpPr/>
              <p:nvPr/>
            </p:nvSpPr>
            <p:spPr bwMode="auto">
              <a:xfrm>
                <a:off x="3352" y="3245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70"/>
              <p:cNvSpPr/>
              <p:nvPr/>
            </p:nvSpPr>
            <p:spPr bwMode="auto">
              <a:xfrm>
                <a:off x="3272" y="3192"/>
                <a:ext cx="94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71"/>
              <p:cNvSpPr/>
              <p:nvPr/>
            </p:nvSpPr>
            <p:spPr bwMode="auto">
              <a:xfrm>
                <a:off x="3189" y="3138"/>
                <a:ext cx="97" cy="62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72"/>
              <p:cNvSpPr/>
              <p:nvPr/>
            </p:nvSpPr>
            <p:spPr bwMode="auto">
              <a:xfrm>
                <a:off x="3108" y="3086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73"/>
              <p:cNvSpPr/>
              <p:nvPr/>
            </p:nvSpPr>
            <p:spPr bwMode="auto">
              <a:xfrm>
                <a:off x="3028" y="3031"/>
                <a:ext cx="94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1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3" y="26"/>
                      <a:pt x="25" y="26"/>
                      <a:pt x="32" y="21"/>
                    </a:cubicBezTo>
                    <a:cubicBezTo>
                      <a:pt x="40" y="17"/>
                      <a:pt x="40" y="10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74"/>
              <p:cNvSpPr/>
              <p:nvPr/>
            </p:nvSpPr>
            <p:spPr bwMode="auto">
              <a:xfrm>
                <a:off x="2945" y="2979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75"/>
              <p:cNvSpPr/>
              <p:nvPr/>
            </p:nvSpPr>
            <p:spPr bwMode="auto">
              <a:xfrm>
                <a:off x="2864" y="2927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76"/>
              <p:cNvSpPr/>
              <p:nvPr/>
            </p:nvSpPr>
            <p:spPr bwMode="auto">
              <a:xfrm>
                <a:off x="2781" y="2873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77"/>
              <p:cNvSpPr/>
              <p:nvPr/>
            </p:nvSpPr>
            <p:spPr bwMode="auto">
              <a:xfrm>
                <a:off x="2701" y="2821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78"/>
              <p:cNvSpPr/>
              <p:nvPr/>
            </p:nvSpPr>
            <p:spPr bwMode="auto">
              <a:xfrm>
                <a:off x="3499" y="2790"/>
                <a:ext cx="45" cy="26"/>
              </a:xfrm>
              <a:custGeom>
                <a:avLst/>
                <a:gdLst>
                  <a:gd name="T0" fmla="*/ 45 w 45"/>
                  <a:gd name="T1" fmla="*/ 12 h 26"/>
                  <a:gd name="T2" fmla="*/ 24 w 45"/>
                  <a:gd name="T3" fmla="*/ 0 h 26"/>
                  <a:gd name="T4" fmla="*/ 0 w 45"/>
                  <a:gd name="T5" fmla="*/ 12 h 26"/>
                  <a:gd name="T6" fmla="*/ 21 w 45"/>
                  <a:gd name="T7" fmla="*/ 26 h 26"/>
                  <a:gd name="T8" fmla="*/ 45 w 4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45" y="12"/>
                    </a:moveTo>
                    <a:lnTo>
                      <a:pt x="24" y="0"/>
                    </a:lnTo>
                    <a:lnTo>
                      <a:pt x="0" y="12"/>
                    </a:lnTo>
                    <a:lnTo>
                      <a:pt x="21" y="26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4F4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79"/>
              <p:cNvSpPr/>
              <p:nvPr/>
            </p:nvSpPr>
            <p:spPr bwMode="auto">
              <a:xfrm>
                <a:off x="3459" y="2761"/>
                <a:ext cx="42" cy="29"/>
              </a:xfrm>
              <a:custGeom>
                <a:avLst/>
                <a:gdLst>
                  <a:gd name="T0" fmla="*/ 42 w 42"/>
                  <a:gd name="T1" fmla="*/ 15 h 29"/>
                  <a:gd name="T2" fmla="*/ 21 w 42"/>
                  <a:gd name="T3" fmla="*/ 0 h 29"/>
                  <a:gd name="T4" fmla="*/ 0 w 42"/>
                  <a:gd name="T5" fmla="*/ 15 h 29"/>
                  <a:gd name="T6" fmla="*/ 19 w 42"/>
                  <a:gd name="T7" fmla="*/ 29 h 29"/>
                  <a:gd name="T8" fmla="*/ 42 w 42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42" y="15"/>
                    </a:moveTo>
                    <a:lnTo>
                      <a:pt x="21" y="0"/>
                    </a:lnTo>
                    <a:lnTo>
                      <a:pt x="0" y="15"/>
                    </a:lnTo>
                    <a:lnTo>
                      <a:pt x="19" y="29"/>
                    </a:lnTo>
                    <a:lnTo>
                      <a:pt x="42" y="15"/>
                    </a:lnTo>
                    <a:close/>
                  </a:path>
                </a:pathLst>
              </a:custGeom>
              <a:solidFill>
                <a:srgbClr val="4F4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80"/>
              <p:cNvSpPr>
                <a:spLocks noEditPoints="1"/>
              </p:cNvSpPr>
              <p:nvPr/>
            </p:nvSpPr>
            <p:spPr bwMode="auto">
              <a:xfrm>
                <a:off x="3326" y="2709"/>
                <a:ext cx="301" cy="187"/>
              </a:xfrm>
              <a:custGeom>
                <a:avLst/>
                <a:gdLst>
                  <a:gd name="T0" fmla="*/ 30 w 127"/>
                  <a:gd name="T1" fmla="*/ 52 h 79"/>
                  <a:gd name="T2" fmla="*/ 30 w 127"/>
                  <a:gd name="T3" fmla="*/ 51 h 79"/>
                  <a:gd name="T4" fmla="*/ 36 w 127"/>
                  <a:gd name="T5" fmla="*/ 47 h 79"/>
                  <a:gd name="T6" fmla="*/ 38 w 127"/>
                  <a:gd name="T7" fmla="*/ 47 h 79"/>
                  <a:gd name="T8" fmla="*/ 39 w 127"/>
                  <a:gd name="T9" fmla="*/ 48 h 79"/>
                  <a:gd name="T10" fmla="*/ 49 w 127"/>
                  <a:gd name="T11" fmla="*/ 55 h 79"/>
                  <a:gd name="T12" fmla="*/ 51 w 127"/>
                  <a:gd name="T13" fmla="*/ 56 h 79"/>
                  <a:gd name="T14" fmla="*/ 51 w 127"/>
                  <a:gd name="T15" fmla="*/ 57 h 79"/>
                  <a:gd name="T16" fmla="*/ 45 w 127"/>
                  <a:gd name="T17" fmla="*/ 60 h 79"/>
                  <a:gd name="T18" fmla="*/ 43 w 127"/>
                  <a:gd name="T19" fmla="*/ 60 h 79"/>
                  <a:gd name="T20" fmla="*/ 41 w 127"/>
                  <a:gd name="T21" fmla="*/ 59 h 79"/>
                  <a:gd name="T22" fmla="*/ 40 w 127"/>
                  <a:gd name="T23" fmla="*/ 60 h 79"/>
                  <a:gd name="T24" fmla="*/ 38 w 127"/>
                  <a:gd name="T25" fmla="*/ 60 h 79"/>
                  <a:gd name="T26" fmla="*/ 36 w 127"/>
                  <a:gd name="T27" fmla="*/ 59 h 79"/>
                  <a:gd name="T28" fmla="*/ 35 w 127"/>
                  <a:gd name="T29" fmla="*/ 60 h 79"/>
                  <a:gd name="T30" fmla="*/ 33 w 127"/>
                  <a:gd name="T31" fmla="*/ 60 h 79"/>
                  <a:gd name="T32" fmla="*/ 30 w 127"/>
                  <a:gd name="T33" fmla="*/ 58 h 79"/>
                  <a:gd name="T34" fmla="*/ 30 w 127"/>
                  <a:gd name="T35" fmla="*/ 57 h 79"/>
                  <a:gd name="T36" fmla="*/ 32 w 127"/>
                  <a:gd name="T37" fmla="*/ 56 h 79"/>
                  <a:gd name="T38" fmla="*/ 30 w 127"/>
                  <a:gd name="T39" fmla="*/ 55 h 79"/>
                  <a:gd name="T40" fmla="*/ 30 w 127"/>
                  <a:gd name="T41" fmla="*/ 54 h 79"/>
                  <a:gd name="T42" fmla="*/ 32 w 127"/>
                  <a:gd name="T43" fmla="*/ 53 h 79"/>
                  <a:gd name="T44" fmla="*/ 30 w 127"/>
                  <a:gd name="T45" fmla="*/ 52 h 79"/>
                  <a:gd name="T46" fmla="*/ 40 w 127"/>
                  <a:gd name="T47" fmla="*/ 46 h 79"/>
                  <a:gd name="T48" fmla="*/ 40 w 127"/>
                  <a:gd name="T49" fmla="*/ 45 h 79"/>
                  <a:gd name="T50" fmla="*/ 41 w 127"/>
                  <a:gd name="T51" fmla="*/ 44 h 79"/>
                  <a:gd name="T52" fmla="*/ 43 w 127"/>
                  <a:gd name="T53" fmla="*/ 44 h 79"/>
                  <a:gd name="T54" fmla="*/ 48 w 127"/>
                  <a:gd name="T55" fmla="*/ 48 h 79"/>
                  <a:gd name="T56" fmla="*/ 50 w 127"/>
                  <a:gd name="T57" fmla="*/ 47 h 79"/>
                  <a:gd name="T58" fmla="*/ 52 w 127"/>
                  <a:gd name="T59" fmla="*/ 47 h 79"/>
                  <a:gd name="T60" fmla="*/ 52 w 127"/>
                  <a:gd name="T61" fmla="*/ 47 h 79"/>
                  <a:gd name="T62" fmla="*/ 52 w 127"/>
                  <a:gd name="T63" fmla="*/ 48 h 79"/>
                  <a:gd name="T64" fmla="*/ 51 w 127"/>
                  <a:gd name="T65" fmla="*/ 49 h 79"/>
                  <a:gd name="T66" fmla="*/ 56 w 127"/>
                  <a:gd name="T67" fmla="*/ 53 h 79"/>
                  <a:gd name="T68" fmla="*/ 56 w 127"/>
                  <a:gd name="T69" fmla="*/ 54 h 79"/>
                  <a:gd name="T70" fmla="*/ 55 w 127"/>
                  <a:gd name="T71" fmla="*/ 54 h 79"/>
                  <a:gd name="T72" fmla="*/ 53 w 127"/>
                  <a:gd name="T73" fmla="*/ 54 h 79"/>
                  <a:gd name="T74" fmla="*/ 40 w 127"/>
                  <a:gd name="T75" fmla="*/ 46 h 79"/>
                  <a:gd name="T76" fmla="*/ 37 w 127"/>
                  <a:gd name="T77" fmla="*/ 28 h 79"/>
                  <a:gd name="T78" fmla="*/ 65 w 127"/>
                  <a:gd name="T79" fmla="*/ 11 h 79"/>
                  <a:gd name="T80" fmla="*/ 110 w 127"/>
                  <a:gd name="T81" fmla="*/ 40 h 79"/>
                  <a:gd name="T82" fmla="*/ 82 w 127"/>
                  <a:gd name="T83" fmla="*/ 57 h 79"/>
                  <a:gd name="T84" fmla="*/ 37 w 127"/>
                  <a:gd name="T85" fmla="*/ 28 h 79"/>
                  <a:gd name="T86" fmla="*/ 125 w 127"/>
                  <a:gd name="T87" fmla="*/ 38 h 79"/>
                  <a:gd name="T88" fmla="*/ 69 w 127"/>
                  <a:gd name="T89" fmla="*/ 1 h 79"/>
                  <a:gd name="T90" fmla="*/ 63 w 127"/>
                  <a:gd name="T91" fmla="*/ 1 h 79"/>
                  <a:gd name="T92" fmla="*/ 3 w 127"/>
                  <a:gd name="T93" fmla="*/ 37 h 79"/>
                  <a:gd name="T94" fmla="*/ 3 w 127"/>
                  <a:gd name="T95" fmla="*/ 41 h 79"/>
                  <a:gd name="T96" fmla="*/ 9 w 127"/>
                  <a:gd name="T97" fmla="*/ 45 h 79"/>
                  <a:gd name="T98" fmla="*/ 3 w 127"/>
                  <a:gd name="T99" fmla="*/ 49 h 79"/>
                  <a:gd name="T100" fmla="*/ 2 w 127"/>
                  <a:gd name="T101" fmla="*/ 53 h 79"/>
                  <a:gd name="T102" fmla="*/ 41 w 127"/>
                  <a:gd name="T103" fmla="*/ 78 h 79"/>
                  <a:gd name="T104" fmla="*/ 47 w 127"/>
                  <a:gd name="T105" fmla="*/ 78 h 79"/>
                  <a:gd name="T106" fmla="*/ 53 w 127"/>
                  <a:gd name="T107" fmla="*/ 74 h 79"/>
                  <a:gd name="T108" fmla="*/ 59 w 127"/>
                  <a:gd name="T109" fmla="*/ 78 h 79"/>
                  <a:gd name="T110" fmla="*/ 65 w 127"/>
                  <a:gd name="T111" fmla="*/ 78 h 79"/>
                  <a:gd name="T112" fmla="*/ 125 w 127"/>
                  <a:gd name="T113" fmla="*/ 42 h 79"/>
                  <a:gd name="T114" fmla="*/ 125 w 127"/>
                  <a:gd name="T115" fmla="*/ 3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" h="79">
                    <a:moveTo>
                      <a:pt x="30" y="52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2" y="50"/>
                      <a:pt x="34" y="49"/>
                      <a:pt x="36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43" y="50"/>
                      <a:pt x="46" y="53"/>
                      <a:pt x="49" y="55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49" y="58"/>
                      <a:pt x="47" y="59"/>
                      <a:pt x="45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31" y="59"/>
                      <a:pt x="30" y="58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0" y="52"/>
                      <a:pt x="30" y="52"/>
                      <a:pt x="30" y="52"/>
                    </a:cubicBezTo>
                    <a:moveTo>
                      <a:pt x="40" y="46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5" y="45"/>
                      <a:pt x="46" y="46"/>
                      <a:pt x="48" y="48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50"/>
                      <a:pt x="54" y="51"/>
                      <a:pt x="56" y="53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49" y="51"/>
                      <a:pt x="45" y="49"/>
                      <a:pt x="40" y="46"/>
                    </a:cubicBezTo>
                    <a:moveTo>
                      <a:pt x="37" y="28"/>
                    </a:moveTo>
                    <a:cubicBezTo>
                      <a:pt x="65" y="11"/>
                      <a:pt x="65" y="11"/>
                      <a:pt x="65" y="11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37" y="28"/>
                      <a:pt x="37" y="28"/>
                      <a:pt x="37" y="28"/>
                    </a:cubicBezTo>
                    <a:moveTo>
                      <a:pt x="125" y="38"/>
                    </a:moveTo>
                    <a:cubicBezTo>
                      <a:pt x="107" y="25"/>
                      <a:pt x="88" y="13"/>
                      <a:pt x="69" y="1"/>
                    </a:cubicBezTo>
                    <a:cubicBezTo>
                      <a:pt x="67" y="0"/>
                      <a:pt x="65" y="0"/>
                      <a:pt x="63" y="1"/>
                    </a:cubicBezTo>
                    <a:cubicBezTo>
                      <a:pt x="43" y="13"/>
                      <a:pt x="23" y="25"/>
                      <a:pt x="3" y="37"/>
                    </a:cubicBezTo>
                    <a:cubicBezTo>
                      <a:pt x="1" y="39"/>
                      <a:pt x="1" y="40"/>
                      <a:pt x="3" y="41"/>
                    </a:cubicBezTo>
                    <a:cubicBezTo>
                      <a:pt x="5" y="42"/>
                      <a:pt x="7" y="44"/>
                      <a:pt x="9" y="45"/>
                    </a:cubicBezTo>
                    <a:cubicBezTo>
                      <a:pt x="7" y="46"/>
                      <a:pt x="5" y="48"/>
                      <a:pt x="3" y="49"/>
                    </a:cubicBezTo>
                    <a:cubicBezTo>
                      <a:pt x="0" y="50"/>
                      <a:pt x="0" y="51"/>
                      <a:pt x="2" y="53"/>
                    </a:cubicBezTo>
                    <a:cubicBezTo>
                      <a:pt x="15" y="61"/>
                      <a:pt x="28" y="69"/>
                      <a:pt x="41" y="78"/>
                    </a:cubicBezTo>
                    <a:cubicBezTo>
                      <a:pt x="43" y="79"/>
                      <a:pt x="45" y="79"/>
                      <a:pt x="47" y="78"/>
                    </a:cubicBezTo>
                    <a:cubicBezTo>
                      <a:pt x="49" y="77"/>
                      <a:pt x="51" y="75"/>
                      <a:pt x="53" y="74"/>
                    </a:cubicBezTo>
                    <a:cubicBezTo>
                      <a:pt x="55" y="75"/>
                      <a:pt x="57" y="77"/>
                      <a:pt x="59" y="78"/>
                    </a:cubicBezTo>
                    <a:cubicBezTo>
                      <a:pt x="61" y="79"/>
                      <a:pt x="63" y="79"/>
                      <a:pt x="65" y="78"/>
                    </a:cubicBezTo>
                    <a:cubicBezTo>
                      <a:pt x="85" y="66"/>
                      <a:pt x="105" y="54"/>
                      <a:pt x="125" y="42"/>
                    </a:cubicBezTo>
                    <a:cubicBezTo>
                      <a:pt x="127" y="40"/>
                      <a:pt x="127" y="39"/>
                      <a:pt x="125" y="38"/>
                    </a:cubicBezTo>
                  </a:path>
                </a:pathLst>
              </a:custGeom>
              <a:solidFill>
                <a:srgbClr val="4F4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81"/>
              <p:cNvSpPr>
                <a:spLocks noEditPoints="1"/>
              </p:cNvSpPr>
              <p:nvPr/>
            </p:nvSpPr>
            <p:spPr bwMode="auto">
              <a:xfrm>
                <a:off x="3241" y="2844"/>
                <a:ext cx="45" cy="29"/>
              </a:xfrm>
              <a:custGeom>
                <a:avLst/>
                <a:gdLst>
                  <a:gd name="T0" fmla="*/ 28 w 45"/>
                  <a:gd name="T1" fmla="*/ 24 h 29"/>
                  <a:gd name="T2" fmla="*/ 26 w 45"/>
                  <a:gd name="T3" fmla="*/ 24 h 29"/>
                  <a:gd name="T4" fmla="*/ 23 w 45"/>
                  <a:gd name="T5" fmla="*/ 24 h 29"/>
                  <a:gd name="T6" fmla="*/ 19 w 45"/>
                  <a:gd name="T7" fmla="*/ 26 h 29"/>
                  <a:gd name="T8" fmla="*/ 2 w 45"/>
                  <a:gd name="T9" fmla="*/ 15 h 29"/>
                  <a:gd name="T10" fmla="*/ 0 w 45"/>
                  <a:gd name="T11" fmla="*/ 17 h 29"/>
                  <a:gd name="T12" fmla="*/ 0 w 45"/>
                  <a:gd name="T13" fmla="*/ 19 h 29"/>
                  <a:gd name="T14" fmla="*/ 12 w 45"/>
                  <a:gd name="T15" fmla="*/ 29 h 29"/>
                  <a:gd name="T16" fmla="*/ 14 w 45"/>
                  <a:gd name="T17" fmla="*/ 29 h 29"/>
                  <a:gd name="T18" fmla="*/ 19 w 45"/>
                  <a:gd name="T19" fmla="*/ 26 h 29"/>
                  <a:gd name="T20" fmla="*/ 23 w 45"/>
                  <a:gd name="T21" fmla="*/ 29 h 29"/>
                  <a:gd name="T22" fmla="*/ 26 w 45"/>
                  <a:gd name="T23" fmla="*/ 29 h 29"/>
                  <a:gd name="T24" fmla="*/ 28 w 45"/>
                  <a:gd name="T25" fmla="*/ 26 h 29"/>
                  <a:gd name="T26" fmla="*/ 28 w 45"/>
                  <a:gd name="T27" fmla="*/ 24 h 29"/>
                  <a:gd name="T28" fmla="*/ 42 w 45"/>
                  <a:gd name="T29" fmla="*/ 17 h 29"/>
                  <a:gd name="T30" fmla="*/ 40 w 45"/>
                  <a:gd name="T31" fmla="*/ 15 h 29"/>
                  <a:gd name="T32" fmla="*/ 35 w 45"/>
                  <a:gd name="T33" fmla="*/ 17 h 29"/>
                  <a:gd name="T34" fmla="*/ 35 w 45"/>
                  <a:gd name="T35" fmla="*/ 17 h 29"/>
                  <a:gd name="T36" fmla="*/ 38 w 45"/>
                  <a:gd name="T37" fmla="*/ 19 h 29"/>
                  <a:gd name="T38" fmla="*/ 40 w 45"/>
                  <a:gd name="T39" fmla="*/ 19 h 29"/>
                  <a:gd name="T40" fmla="*/ 42 w 45"/>
                  <a:gd name="T41" fmla="*/ 17 h 29"/>
                  <a:gd name="T42" fmla="*/ 42 w 45"/>
                  <a:gd name="T43" fmla="*/ 17 h 29"/>
                  <a:gd name="T44" fmla="*/ 42 w 45"/>
                  <a:gd name="T45" fmla="*/ 10 h 29"/>
                  <a:gd name="T46" fmla="*/ 31 w 45"/>
                  <a:gd name="T47" fmla="*/ 0 h 29"/>
                  <a:gd name="T48" fmla="*/ 28 w 45"/>
                  <a:gd name="T49" fmla="*/ 0 h 29"/>
                  <a:gd name="T50" fmla="*/ 23 w 45"/>
                  <a:gd name="T51" fmla="*/ 3 h 29"/>
                  <a:gd name="T52" fmla="*/ 19 w 45"/>
                  <a:gd name="T53" fmla="*/ 0 h 29"/>
                  <a:gd name="T54" fmla="*/ 16 w 45"/>
                  <a:gd name="T55" fmla="*/ 0 h 29"/>
                  <a:gd name="T56" fmla="*/ 0 w 45"/>
                  <a:gd name="T57" fmla="*/ 12 h 29"/>
                  <a:gd name="T58" fmla="*/ 0 w 45"/>
                  <a:gd name="T59" fmla="*/ 12 h 29"/>
                  <a:gd name="T60" fmla="*/ 2 w 45"/>
                  <a:gd name="T61" fmla="*/ 15 h 29"/>
                  <a:gd name="T62" fmla="*/ 23 w 45"/>
                  <a:gd name="T63" fmla="*/ 3 h 29"/>
                  <a:gd name="T64" fmla="*/ 40 w 45"/>
                  <a:gd name="T65" fmla="*/ 15 h 29"/>
                  <a:gd name="T66" fmla="*/ 45 w 45"/>
                  <a:gd name="T67" fmla="*/ 10 h 29"/>
                  <a:gd name="T68" fmla="*/ 42 w 45"/>
                  <a:gd name="T69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9">
                    <a:moveTo>
                      <a:pt x="28" y="24"/>
                    </a:moveTo>
                    <a:lnTo>
                      <a:pt x="26" y="24"/>
                    </a:lnTo>
                    <a:lnTo>
                      <a:pt x="23" y="24"/>
                    </a:lnTo>
                    <a:lnTo>
                      <a:pt x="19" y="26"/>
                    </a:lnTo>
                    <a:lnTo>
                      <a:pt x="2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9" y="26"/>
                    </a:lnTo>
                    <a:lnTo>
                      <a:pt x="23" y="29"/>
                    </a:lnTo>
                    <a:lnTo>
                      <a:pt x="26" y="29"/>
                    </a:lnTo>
                    <a:lnTo>
                      <a:pt x="28" y="26"/>
                    </a:lnTo>
                    <a:lnTo>
                      <a:pt x="28" y="24"/>
                    </a:lnTo>
                    <a:close/>
                    <a:moveTo>
                      <a:pt x="42" y="17"/>
                    </a:moveTo>
                    <a:lnTo>
                      <a:pt x="40" y="15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42" y="1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3" y="3"/>
                    </a:lnTo>
                    <a:lnTo>
                      <a:pt x="40" y="15"/>
                    </a:lnTo>
                    <a:lnTo>
                      <a:pt x="45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82"/>
              <p:cNvSpPr>
                <a:spLocks noEditPoints="1"/>
              </p:cNvSpPr>
              <p:nvPr/>
            </p:nvSpPr>
            <p:spPr bwMode="auto">
              <a:xfrm>
                <a:off x="3241" y="2844"/>
                <a:ext cx="45" cy="29"/>
              </a:xfrm>
              <a:custGeom>
                <a:avLst/>
                <a:gdLst>
                  <a:gd name="T0" fmla="*/ 28 w 45"/>
                  <a:gd name="T1" fmla="*/ 24 h 29"/>
                  <a:gd name="T2" fmla="*/ 26 w 45"/>
                  <a:gd name="T3" fmla="*/ 24 h 29"/>
                  <a:gd name="T4" fmla="*/ 23 w 45"/>
                  <a:gd name="T5" fmla="*/ 24 h 29"/>
                  <a:gd name="T6" fmla="*/ 19 w 45"/>
                  <a:gd name="T7" fmla="*/ 26 h 29"/>
                  <a:gd name="T8" fmla="*/ 2 w 45"/>
                  <a:gd name="T9" fmla="*/ 15 h 29"/>
                  <a:gd name="T10" fmla="*/ 0 w 45"/>
                  <a:gd name="T11" fmla="*/ 17 h 29"/>
                  <a:gd name="T12" fmla="*/ 0 w 45"/>
                  <a:gd name="T13" fmla="*/ 19 h 29"/>
                  <a:gd name="T14" fmla="*/ 12 w 45"/>
                  <a:gd name="T15" fmla="*/ 29 h 29"/>
                  <a:gd name="T16" fmla="*/ 14 w 45"/>
                  <a:gd name="T17" fmla="*/ 29 h 29"/>
                  <a:gd name="T18" fmla="*/ 19 w 45"/>
                  <a:gd name="T19" fmla="*/ 26 h 29"/>
                  <a:gd name="T20" fmla="*/ 23 w 45"/>
                  <a:gd name="T21" fmla="*/ 29 h 29"/>
                  <a:gd name="T22" fmla="*/ 26 w 45"/>
                  <a:gd name="T23" fmla="*/ 29 h 29"/>
                  <a:gd name="T24" fmla="*/ 28 w 45"/>
                  <a:gd name="T25" fmla="*/ 26 h 29"/>
                  <a:gd name="T26" fmla="*/ 28 w 45"/>
                  <a:gd name="T27" fmla="*/ 24 h 29"/>
                  <a:gd name="T28" fmla="*/ 42 w 45"/>
                  <a:gd name="T29" fmla="*/ 17 h 29"/>
                  <a:gd name="T30" fmla="*/ 40 w 45"/>
                  <a:gd name="T31" fmla="*/ 15 h 29"/>
                  <a:gd name="T32" fmla="*/ 35 w 45"/>
                  <a:gd name="T33" fmla="*/ 17 h 29"/>
                  <a:gd name="T34" fmla="*/ 35 w 45"/>
                  <a:gd name="T35" fmla="*/ 17 h 29"/>
                  <a:gd name="T36" fmla="*/ 38 w 45"/>
                  <a:gd name="T37" fmla="*/ 19 h 29"/>
                  <a:gd name="T38" fmla="*/ 40 w 45"/>
                  <a:gd name="T39" fmla="*/ 19 h 29"/>
                  <a:gd name="T40" fmla="*/ 42 w 45"/>
                  <a:gd name="T41" fmla="*/ 17 h 29"/>
                  <a:gd name="T42" fmla="*/ 42 w 45"/>
                  <a:gd name="T43" fmla="*/ 17 h 29"/>
                  <a:gd name="T44" fmla="*/ 42 w 45"/>
                  <a:gd name="T45" fmla="*/ 10 h 29"/>
                  <a:gd name="T46" fmla="*/ 31 w 45"/>
                  <a:gd name="T47" fmla="*/ 0 h 29"/>
                  <a:gd name="T48" fmla="*/ 28 w 45"/>
                  <a:gd name="T49" fmla="*/ 0 h 29"/>
                  <a:gd name="T50" fmla="*/ 23 w 45"/>
                  <a:gd name="T51" fmla="*/ 3 h 29"/>
                  <a:gd name="T52" fmla="*/ 19 w 45"/>
                  <a:gd name="T53" fmla="*/ 0 h 29"/>
                  <a:gd name="T54" fmla="*/ 16 w 45"/>
                  <a:gd name="T55" fmla="*/ 0 h 29"/>
                  <a:gd name="T56" fmla="*/ 0 w 45"/>
                  <a:gd name="T57" fmla="*/ 12 h 29"/>
                  <a:gd name="T58" fmla="*/ 0 w 45"/>
                  <a:gd name="T59" fmla="*/ 12 h 29"/>
                  <a:gd name="T60" fmla="*/ 2 w 45"/>
                  <a:gd name="T61" fmla="*/ 15 h 29"/>
                  <a:gd name="T62" fmla="*/ 23 w 45"/>
                  <a:gd name="T63" fmla="*/ 3 h 29"/>
                  <a:gd name="T64" fmla="*/ 40 w 45"/>
                  <a:gd name="T65" fmla="*/ 15 h 29"/>
                  <a:gd name="T66" fmla="*/ 45 w 45"/>
                  <a:gd name="T67" fmla="*/ 10 h 29"/>
                  <a:gd name="T68" fmla="*/ 42 w 45"/>
                  <a:gd name="T69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9">
                    <a:moveTo>
                      <a:pt x="28" y="24"/>
                    </a:moveTo>
                    <a:lnTo>
                      <a:pt x="26" y="24"/>
                    </a:lnTo>
                    <a:lnTo>
                      <a:pt x="23" y="24"/>
                    </a:lnTo>
                    <a:lnTo>
                      <a:pt x="19" y="26"/>
                    </a:lnTo>
                    <a:lnTo>
                      <a:pt x="2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9" y="26"/>
                    </a:lnTo>
                    <a:lnTo>
                      <a:pt x="23" y="29"/>
                    </a:lnTo>
                    <a:lnTo>
                      <a:pt x="26" y="29"/>
                    </a:lnTo>
                    <a:lnTo>
                      <a:pt x="28" y="26"/>
                    </a:lnTo>
                    <a:lnTo>
                      <a:pt x="28" y="24"/>
                    </a:lnTo>
                    <a:moveTo>
                      <a:pt x="42" y="17"/>
                    </a:moveTo>
                    <a:lnTo>
                      <a:pt x="40" y="15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2" y="17"/>
                    </a:lnTo>
                    <a:lnTo>
                      <a:pt x="42" y="17"/>
                    </a:lnTo>
                    <a:moveTo>
                      <a:pt x="42" y="1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3" y="3"/>
                    </a:lnTo>
                    <a:lnTo>
                      <a:pt x="40" y="15"/>
                    </a:lnTo>
                    <a:lnTo>
                      <a:pt x="45" y="10"/>
                    </a:lnTo>
                    <a:lnTo>
                      <a:pt x="42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83"/>
              <p:cNvSpPr>
                <a:spLocks noEditPoints="1"/>
              </p:cNvSpPr>
              <p:nvPr/>
            </p:nvSpPr>
            <p:spPr bwMode="auto">
              <a:xfrm>
                <a:off x="3272" y="2870"/>
                <a:ext cx="30" cy="19"/>
              </a:xfrm>
              <a:custGeom>
                <a:avLst/>
                <a:gdLst>
                  <a:gd name="T0" fmla="*/ 30 w 30"/>
                  <a:gd name="T1" fmla="*/ 12 h 19"/>
                  <a:gd name="T2" fmla="*/ 26 w 30"/>
                  <a:gd name="T3" fmla="*/ 10 h 19"/>
                  <a:gd name="T4" fmla="*/ 14 w 30"/>
                  <a:gd name="T5" fmla="*/ 17 h 19"/>
                  <a:gd name="T6" fmla="*/ 4 w 30"/>
                  <a:gd name="T7" fmla="*/ 10 h 19"/>
                  <a:gd name="T8" fmla="*/ 0 w 30"/>
                  <a:gd name="T9" fmla="*/ 12 h 19"/>
                  <a:gd name="T10" fmla="*/ 0 w 30"/>
                  <a:gd name="T11" fmla="*/ 15 h 19"/>
                  <a:gd name="T12" fmla="*/ 7 w 30"/>
                  <a:gd name="T13" fmla="*/ 19 h 19"/>
                  <a:gd name="T14" fmla="*/ 9 w 30"/>
                  <a:gd name="T15" fmla="*/ 19 h 19"/>
                  <a:gd name="T16" fmla="*/ 14 w 30"/>
                  <a:gd name="T17" fmla="*/ 17 h 19"/>
                  <a:gd name="T18" fmla="*/ 19 w 30"/>
                  <a:gd name="T19" fmla="*/ 19 h 19"/>
                  <a:gd name="T20" fmla="*/ 21 w 30"/>
                  <a:gd name="T21" fmla="*/ 19 h 19"/>
                  <a:gd name="T22" fmla="*/ 30 w 30"/>
                  <a:gd name="T23" fmla="*/ 15 h 19"/>
                  <a:gd name="T24" fmla="*/ 30 w 30"/>
                  <a:gd name="T25" fmla="*/ 12 h 19"/>
                  <a:gd name="T26" fmla="*/ 30 w 30"/>
                  <a:gd name="T27" fmla="*/ 5 h 19"/>
                  <a:gd name="T28" fmla="*/ 21 w 30"/>
                  <a:gd name="T29" fmla="*/ 0 h 19"/>
                  <a:gd name="T30" fmla="*/ 19 w 30"/>
                  <a:gd name="T31" fmla="*/ 0 h 19"/>
                  <a:gd name="T32" fmla="*/ 16 w 30"/>
                  <a:gd name="T33" fmla="*/ 3 h 19"/>
                  <a:gd name="T34" fmla="*/ 11 w 30"/>
                  <a:gd name="T35" fmla="*/ 0 h 19"/>
                  <a:gd name="T36" fmla="*/ 9 w 30"/>
                  <a:gd name="T37" fmla="*/ 0 h 19"/>
                  <a:gd name="T38" fmla="*/ 0 w 30"/>
                  <a:gd name="T39" fmla="*/ 5 h 19"/>
                  <a:gd name="T40" fmla="*/ 0 w 30"/>
                  <a:gd name="T41" fmla="*/ 7 h 19"/>
                  <a:gd name="T42" fmla="*/ 4 w 30"/>
                  <a:gd name="T43" fmla="*/ 10 h 19"/>
                  <a:gd name="T44" fmla="*/ 16 w 30"/>
                  <a:gd name="T45" fmla="*/ 3 h 19"/>
                  <a:gd name="T46" fmla="*/ 26 w 30"/>
                  <a:gd name="T47" fmla="*/ 10 h 19"/>
                  <a:gd name="T48" fmla="*/ 30 w 30"/>
                  <a:gd name="T49" fmla="*/ 7 h 19"/>
                  <a:gd name="T50" fmla="*/ 30 w 30"/>
                  <a:gd name="T51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19">
                    <a:moveTo>
                      <a:pt x="30" y="12"/>
                    </a:moveTo>
                    <a:lnTo>
                      <a:pt x="26" y="10"/>
                    </a:lnTo>
                    <a:lnTo>
                      <a:pt x="14" y="17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4" y="17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30" y="15"/>
                    </a:lnTo>
                    <a:lnTo>
                      <a:pt x="30" y="12"/>
                    </a:lnTo>
                    <a:close/>
                    <a:moveTo>
                      <a:pt x="30" y="5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6" y="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84"/>
              <p:cNvSpPr>
                <a:spLocks noEditPoints="1"/>
              </p:cNvSpPr>
              <p:nvPr/>
            </p:nvSpPr>
            <p:spPr bwMode="auto">
              <a:xfrm>
                <a:off x="3272" y="2870"/>
                <a:ext cx="30" cy="19"/>
              </a:xfrm>
              <a:custGeom>
                <a:avLst/>
                <a:gdLst>
                  <a:gd name="T0" fmla="*/ 30 w 30"/>
                  <a:gd name="T1" fmla="*/ 12 h 19"/>
                  <a:gd name="T2" fmla="*/ 26 w 30"/>
                  <a:gd name="T3" fmla="*/ 10 h 19"/>
                  <a:gd name="T4" fmla="*/ 14 w 30"/>
                  <a:gd name="T5" fmla="*/ 17 h 19"/>
                  <a:gd name="T6" fmla="*/ 4 w 30"/>
                  <a:gd name="T7" fmla="*/ 10 h 19"/>
                  <a:gd name="T8" fmla="*/ 0 w 30"/>
                  <a:gd name="T9" fmla="*/ 12 h 19"/>
                  <a:gd name="T10" fmla="*/ 0 w 30"/>
                  <a:gd name="T11" fmla="*/ 15 h 19"/>
                  <a:gd name="T12" fmla="*/ 7 w 30"/>
                  <a:gd name="T13" fmla="*/ 19 h 19"/>
                  <a:gd name="T14" fmla="*/ 9 w 30"/>
                  <a:gd name="T15" fmla="*/ 19 h 19"/>
                  <a:gd name="T16" fmla="*/ 14 w 30"/>
                  <a:gd name="T17" fmla="*/ 17 h 19"/>
                  <a:gd name="T18" fmla="*/ 19 w 30"/>
                  <a:gd name="T19" fmla="*/ 19 h 19"/>
                  <a:gd name="T20" fmla="*/ 21 w 30"/>
                  <a:gd name="T21" fmla="*/ 19 h 19"/>
                  <a:gd name="T22" fmla="*/ 30 w 30"/>
                  <a:gd name="T23" fmla="*/ 15 h 19"/>
                  <a:gd name="T24" fmla="*/ 30 w 30"/>
                  <a:gd name="T25" fmla="*/ 12 h 19"/>
                  <a:gd name="T26" fmla="*/ 30 w 30"/>
                  <a:gd name="T27" fmla="*/ 5 h 19"/>
                  <a:gd name="T28" fmla="*/ 21 w 30"/>
                  <a:gd name="T29" fmla="*/ 0 h 19"/>
                  <a:gd name="T30" fmla="*/ 19 w 30"/>
                  <a:gd name="T31" fmla="*/ 0 h 19"/>
                  <a:gd name="T32" fmla="*/ 16 w 30"/>
                  <a:gd name="T33" fmla="*/ 3 h 19"/>
                  <a:gd name="T34" fmla="*/ 11 w 30"/>
                  <a:gd name="T35" fmla="*/ 0 h 19"/>
                  <a:gd name="T36" fmla="*/ 9 w 30"/>
                  <a:gd name="T37" fmla="*/ 0 h 19"/>
                  <a:gd name="T38" fmla="*/ 0 w 30"/>
                  <a:gd name="T39" fmla="*/ 5 h 19"/>
                  <a:gd name="T40" fmla="*/ 0 w 30"/>
                  <a:gd name="T41" fmla="*/ 7 h 19"/>
                  <a:gd name="T42" fmla="*/ 4 w 30"/>
                  <a:gd name="T43" fmla="*/ 10 h 19"/>
                  <a:gd name="T44" fmla="*/ 16 w 30"/>
                  <a:gd name="T45" fmla="*/ 3 h 19"/>
                  <a:gd name="T46" fmla="*/ 26 w 30"/>
                  <a:gd name="T47" fmla="*/ 10 h 19"/>
                  <a:gd name="T48" fmla="*/ 30 w 30"/>
                  <a:gd name="T49" fmla="*/ 7 h 19"/>
                  <a:gd name="T50" fmla="*/ 30 w 30"/>
                  <a:gd name="T51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" h="19">
                    <a:moveTo>
                      <a:pt x="30" y="12"/>
                    </a:moveTo>
                    <a:lnTo>
                      <a:pt x="26" y="10"/>
                    </a:lnTo>
                    <a:lnTo>
                      <a:pt x="14" y="17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4" y="17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30" y="15"/>
                    </a:lnTo>
                    <a:lnTo>
                      <a:pt x="30" y="12"/>
                    </a:lnTo>
                    <a:moveTo>
                      <a:pt x="30" y="5"/>
                    </a:moveTo>
                    <a:lnTo>
                      <a:pt x="21" y="0"/>
                    </a:lnTo>
                    <a:lnTo>
                      <a:pt x="19" y="0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16" y="3"/>
                    </a:lnTo>
                    <a:lnTo>
                      <a:pt x="26" y="10"/>
                    </a:lnTo>
                    <a:lnTo>
                      <a:pt x="30" y="7"/>
                    </a:lnTo>
                    <a:lnTo>
                      <a:pt x="3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85"/>
              <p:cNvSpPr/>
              <p:nvPr/>
            </p:nvSpPr>
            <p:spPr bwMode="auto">
              <a:xfrm>
                <a:off x="3293" y="2887"/>
                <a:ext cx="31" cy="12"/>
              </a:xfrm>
              <a:custGeom>
                <a:avLst/>
                <a:gdLst>
                  <a:gd name="T0" fmla="*/ 31 w 31"/>
                  <a:gd name="T1" fmla="*/ 2 h 12"/>
                  <a:gd name="T2" fmla="*/ 26 w 31"/>
                  <a:gd name="T3" fmla="*/ 0 h 12"/>
                  <a:gd name="T4" fmla="*/ 24 w 31"/>
                  <a:gd name="T5" fmla="*/ 0 h 12"/>
                  <a:gd name="T6" fmla="*/ 21 w 31"/>
                  <a:gd name="T7" fmla="*/ 2 h 12"/>
                  <a:gd name="T8" fmla="*/ 16 w 31"/>
                  <a:gd name="T9" fmla="*/ 0 h 12"/>
                  <a:gd name="T10" fmla="*/ 14 w 31"/>
                  <a:gd name="T11" fmla="*/ 0 h 12"/>
                  <a:gd name="T12" fmla="*/ 0 w 31"/>
                  <a:gd name="T13" fmla="*/ 9 h 12"/>
                  <a:gd name="T14" fmla="*/ 0 w 31"/>
                  <a:gd name="T15" fmla="*/ 12 h 12"/>
                  <a:gd name="T16" fmla="*/ 2 w 31"/>
                  <a:gd name="T17" fmla="*/ 12 h 12"/>
                  <a:gd name="T18" fmla="*/ 5 w 31"/>
                  <a:gd name="T19" fmla="*/ 12 h 12"/>
                  <a:gd name="T20" fmla="*/ 21 w 31"/>
                  <a:gd name="T21" fmla="*/ 2 h 12"/>
                  <a:gd name="T22" fmla="*/ 24 w 31"/>
                  <a:gd name="T23" fmla="*/ 5 h 12"/>
                  <a:gd name="T24" fmla="*/ 26 w 31"/>
                  <a:gd name="T25" fmla="*/ 5 h 12"/>
                  <a:gd name="T26" fmla="*/ 31 w 31"/>
                  <a:gd name="T27" fmla="*/ 5 h 12"/>
                  <a:gd name="T28" fmla="*/ 31 w 31"/>
                  <a:gd name="T2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2">
                    <a:moveTo>
                      <a:pt x="31" y="2"/>
                    </a:moveTo>
                    <a:lnTo>
                      <a:pt x="26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31" y="5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86"/>
              <p:cNvSpPr>
                <a:spLocks noEditPoints="1"/>
              </p:cNvSpPr>
              <p:nvPr/>
            </p:nvSpPr>
            <p:spPr bwMode="auto">
              <a:xfrm>
                <a:off x="3314" y="2896"/>
                <a:ext cx="31" cy="22"/>
              </a:xfrm>
              <a:custGeom>
                <a:avLst/>
                <a:gdLst>
                  <a:gd name="T0" fmla="*/ 12 w 31"/>
                  <a:gd name="T1" fmla="*/ 17 h 22"/>
                  <a:gd name="T2" fmla="*/ 3 w 31"/>
                  <a:gd name="T3" fmla="*/ 12 h 22"/>
                  <a:gd name="T4" fmla="*/ 0 w 31"/>
                  <a:gd name="T5" fmla="*/ 15 h 22"/>
                  <a:gd name="T6" fmla="*/ 0 w 31"/>
                  <a:gd name="T7" fmla="*/ 15 h 22"/>
                  <a:gd name="T8" fmla="*/ 7 w 31"/>
                  <a:gd name="T9" fmla="*/ 22 h 22"/>
                  <a:gd name="T10" fmla="*/ 10 w 31"/>
                  <a:gd name="T11" fmla="*/ 22 h 22"/>
                  <a:gd name="T12" fmla="*/ 12 w 31"/>
                  <a:gd name="T13" fmla="*/ 19 h 22"/>
                  <a:gd name="T14" fmla="*/ 12 w 31"/>
                  <a:gd name="T15" fmla="*/ 17 h 22"/>
                  <a:gd name="T16" fmla="*/ 31 w 31"/>
                  <a:gd name="T17" fmla="*/ 8 h 22"/>
                  <a:gd name="T18" fmla="*/ 22 w 31"/>
                  <a:gd name="T19" fmla="*/ 0 h 22"/>
                  <a:gd name="T20" fmla="*/ 19 w 31"/>
                  <a:gd name="T21" fmla="*/ 0 h 22"/>
                  <a:gd name="T22" fmla="*/ 14 w 31"/>
                  <a:gd name="T23" fmla="*/ 3 h 22"/>
                  <a:gd name="T24" fmla="*/ 12 w 31"/>
                  <a:gd name="T25" fmla="*/ 0 h 22"/>
                  <a:gd name="T26" fmla="*/ 10 w 31"/>
                  <a:gd name="T27" fmla="*/ 0 h 22"/>
                  <a:gd name="T28" fmla="*/ 0 w 31"/>
                  <a:gd name="T29" fmla="*/ 8 h 22"/>
                  <a:gd name="T30" fmla="*/ 0 w 31"/>
                  <a:gd name="T31" fmla="*/ 10 h 22"/>
                  <a:gd name="T32" fmla="*/ 3 w 31"/>
                  <a:gd name="T33" fmla="*/ 12 h 22"/>
                  <a:gd name="T34" fmla="*/ 7 w 31"/>
                  <a:gd name="T35" fmla="*/ 10 h 22"/>
                  <a:gd name="T36" fmla="*/ 22 w 31"/>
                  <a:gd name="T37" fmla="*/ 19 h 22"/>
                  <a:gd name="T38" fmla="*/ 24 w 31"/>
                  <a:gd name="T39" fmla="*/ 19 h 22"/>
                  <a:gd name="T40" fmla="*/ 31 w 31"/>
                  <a:gd name="T41" fmla="*/ 15 h 22"/>
                  <a:gd name="T42" fmla="*/ 31 w 31"/>
                  <a:gd name="T43" fmla="*/ 12 h 22"/>
                  <a:gd name="T44" fmla="*/ 26 w 31"/>
                  <a:gd name="T45" fmla="*/ 12 h 22"/>
                  <a:gd name="T46" fmla="*/ 24 w 31"/>
                  <a:gd name="T47" fmla="*/ 12 h 22"/>
                  <a:gd name="T48" fmla="*/ 12 w 31"/>
                  <a:gd name="T49" fmla="*/ 5 h 22"/>
                  <a:gd name="T50" fmla="*/ 14 w 31"/>
                  <a:gd name="T51" fmla="*/ 3 h 22"/>
                  <a:gd name="T52" fmla="*/ 26 w 31"/>
                  <a:gd name="T53" fmla="*/ 12 h 22"/>
                  <a:gd name="T54" fmla="*/ 31 w 31"/>
                  <a:gd name="T55" fmla="*/ 10 h 22"/>
                  <a:gd name="T56" fmla="*/ 31 w 31"/>
                  <a:gd name="T5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22">
                    <a:moveTo>
                      <a:pt x="12" y="17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19"/>
                    </a:lnTo>
                    <a:lnTo>
                      <a:pt x="12" y="17"/>
                    </a:lnTo>
                    <a:close/>
                    <a:moveTo>
                      <a:pt x="31" y="8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7" y="10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6" y="12"/>
                    </a:lnTo>
                    <a:lnTo>
                      <a:pt x="31" y="10"/>
                    </a:lnTo>
                    <a:lnTo>
                      <a:pt x="31" y="8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87"/>
              <p:cNvSpPr>
                <a:spLocks noEditPoints="1"/>
              </p:cNvSpPr>
              <p:nvPr/>
            </p:nvSpPr>
            <p:spPr bwMode="auto">
              <a:xfrm>
                <a:off x="3314" y="2896"/>
                <a:ext cx="31" cy="22"/>
              </a:xfrm>
              <a:custGeom>
                <a:avLst/>
                <a:gdLst>
                  <a:gd name="T0" fmla="*/ 12 w 31"/>
                  <a:gd name="T1" fmla="*/ 17 h 22"/>
                  <a:gd name="T2" fmla="*/ 3 w 31"/>
                  <a:gd name="T3" fmla="*/ 12 h 22"/>
                  <a:gd name="T4" fmla="*/ 0 w 31"/>
                  <a:gd name="T5" fmla="*/ 15 h 22"/>
                  <a:gd name="T6" fmla="*/ 0 w 31"/>
                  <a:gd name="T7" fmla="*/ 15 h 22"/>
                  <a:gd name="T8" fmla="*/ 7 w 31"/>
                  <a:gd name="T9" fmla="*/ 22 h 22"/>
                  <a:gd name="T10" fmla="*/ 10 w 31"/>
                  <a:gd name="T11" fmla="*/ 22 h 22"/>
                  <a:gd name="T12" fmla="*/ 12 w 31"/>
                  <a:gd name="T13" fmla="*/ 19 h 22"/>
                  <a:gd name="T14" fmla="*/ 12 w 31"/>
                  <a:gd name="T15" fmla="*/ 17 h 22"/>
                  <a:gd name="T16" fmla="*/ 31 w 31"/>
                  <a:gd name="T17" fmla="*/ 8 h 22"/>
                  <a:gd name="T18" fmla="*/ 22 w 31"/>
                  <a:gd name="T19" fmla="*/ 0 h 22"/>
                  <a:gd name="T20" fmla="*/ 19 w 31"/>
                  <a:gd name="T21" fmla="*/ 0 h 22"/>
                  <a:gd name="T22" fmla="*/ 14 w 31"/>
                  <a:gd name="T23" fmla="*/ 3 h 22"/>
                  <a:gd name="T24" fmla="*/ 12 w 31"/>
                  <a:gd name="T25" fmla="*/ 0 h 22"/>
                  <a:gd name="T26" fmla="*/ 10 w 31"/>
                  <a:gd name="T27" fmla="*/ 0 h 22"/>
                  <a:gd name="T28" fmla="*/ 0 w 31"/>
                  <a:gd name="T29" fmla="*/ 8 h 22"/>
                  <a:gd name="T30" fmla="*/ 0 w 31"/>
                  <a:gd name="T31" fmla="*/ 10 h 22"/>
                  <a:gd name="T32" fmla="*/ 3 w 31"/>
                  <a:gd name="T33" fmla="*/ 12 h 22"/>
                  <a:gd name="T34" fmla="*/ 7 w 31"/>
                  <a:gd name="T35" fmla="*/ 10 h 22"/>
                  <a:gd name="T36" fmla="*/ 22 w 31"/>
                  <a:gd name="T37" fmla="*/ 19 h 22"/>
                  <a:gd name="T38" fmla="*/ 24 w 31"/>
                  <a:gd name="T39" fmla="*/ 19 h 22"/>
                  <a:gd name="T40" fmla="*/ 31 w 31"/>
                  <a:gd name="T41" fmla="*/ 15 h 22"/>
                  <a:gd name="T42" fmla="*/ 31 w 31"/>
                  <a:gd name="T43" fmla="*/ 12 h 22"/>
                  <a:gd name="T44" fmla="*/ 26 w 31"/>
                  <a:gd name="T45" fmla="*/ 12 h 22"/>
                  <a:gd name="T46" fmla="*/ 24 w 31"/>
                  <a:gd name="T47" fmla="*/ 12 h 22"/>
                  <a:gd name="T48" fmla="*/ 12 w 31"/>
                  <a:gd name="T49" fmla="*/ 5 h 22"/>
                  <a:gd name="T50" fmla="*/ 14 w 31"/>
                  <a:gd name="T51" fmla="*/ 3 h 22"/>
                  <a:gd name="T52" fmla="*/ 26 w 31"/>
                  <a:gd name="T53" fmla="*/ 12 h 22"/>
                  <a:gd name="T54" fmla="*/ 31 w 31"/>
                  <a:gd name="T55" fmla="*/ 10 h 22"/>
                  <a:gd name="T56" fmla="*/ 31 w 31"/>
                  <a:gd name="T5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22">
                    <a:moveTo>
                      <a:pt x="12" y="17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19"/>
                    </a:lnTo>
                    <a:lnTo>
                      <a:pt x="12" y="17"/>
                    </a:lnTo>
                    <a:moveTo>
                      <a:pt x="31" y="8"/>
                    </a:moveTo>
                    <a:lnTo>
                      <a:pt x="22" y="0"/>
                    </a:lnTo>
                    <a:lnTo>
                      <a:pt x="19" y="0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7" y="10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6" y="12"/>
                    </a:lnTo>
                    <a:lnTo>
                      <a:pt x="31" y="10"/>
                    </a:lnTo>
                    <a:lnTo>
                      <a:pt x="3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88"/>
              <p:cNvSpPr>
                <a:spLocks noEditPoints="1"/>
              </p:cNvSpPr>
              <p:nvPr/>
            </p:nvSpPr>
            <p:spPr bwMode="auto">
              <a:xfrm>
                <a:off x="3340" y="2906"/>
                <a:ext cx="50" cy="31"/>
              </a:xfrm>
              <a:custGeom>
                <a:avLst/>
                <a:gdLst>
                  <a:gd name="T0" fmla="*/ 29 w 50"/>
                  <a:gd name="T1" fmla="*/ 2 h 31"/>
                  <a:gd name="T2" fmla="*/ 26 w 50"/>
                  <a:gd name="T3" fmla="*/ 0 h 31"/>
                  <a:gd name="T4" fmla="*/ 24 w 50"/>
                  <a:gd name="T5" fmla="*/ 0 h 31"/>
                  <a:gd name="T6" fmla="*/ 0 w 50"/>
                  <a:gd name="T7" fmla="*/ 14 h 31"/>
                  <a:gd name="T8" fmla="*/ 0 w 50"/>
                  <a:gd name="T9" fmla="*/ 16 h 31"/>
                  <a:gd name="T10" fmla="*/ 5 w 50"/>
                  <a:gd name="T11" fmla="*/ 19 h 31"/>
                  <a:gd name="T12" fmla="*/ 29 w 50"/>
                  <a:gd name="T13" fmla="*/ 2 h 31"/>
                  <a:gd name="T14" fmla="*/ 29 w 50"/>
                  <a:gd name="T15" fmla="*/ 2 h 31"/>
                  <a:gd name="T16" fmla="*/ 50 w 50"/>
                  <a:gd name="T17" fmla="*/ 16 h 31"/>
                  <a:gd name="T18" fmla="*/ 48 w 50"/>
                  <a:gd name="T19" fmla="*/ 14 h 31"/>
                  <a:gd name="T20" fmla="*/ 45 w 50"/>
                  <a:gd name="T21" fmla="*/ 14 h 31"/>
                  <a:gd name="T22" fmla="*/ 19 w 50"/>
                  <a:gd name="T23" fmla="*/ 28 h 31"/>
                  <a:gd name="T24" fmla="*/ 5 w 50"/>
                  <a:gd name="T25" fmla="*/ 19 h 31"/>
                  <a:gd name="T26" fmla="*/ 0 w 50"/>
                  <a:gd name="T27" fmla="*/ 21 h 31"/>
                  <a:gd name="T28" fmla="*/ 0 w 50"/>
                  <a:gd name="T29" fmla="*/ 24 h 31"/>
                  <a:gd name="T30" fmla="*/ 12 w 50"/>
                  <a:gd name="T31" fmla="*/ 31 h 31"/>
                  <a:gd name="T32" fmla="*/ 17 w 50"/>
                  <a:gd name="T33" fmla="*/ 31 h 31"/>
                  <a:gd name="T34" fmla="*/ 19 w 50"/>
                  <a:gd name="T35" fmla="*/ 28 h 31"/>
                  <a:gd name="T36" fmla="*/ 24 w 50"/>
                  <a:gd name="T37" fmla="*/ 31 h 31"/>
                  <a:gd name="T38" fmla="*/ 26 w 50"/>
                  <a:gd name="T39" fmla="*/ 31 h 31"/>
                  <a:gd name="T40" fmla="*/ 50 w 50"/>
                  <a:gd name="T41" fmla="*/ 16 h 31"/>
                  <a:gd name="T42" fmla="*/ 50 w 50"/>
                  <a:gd name="T43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31">
                    <a:moveTo>
                      <a:pt x="29" y="2"/>
                    </a:moveTo>
                    <a:lnTo>
                      <a:pt x="26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9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  <a:moveTo>
                      <a:pt x="50" y="16"/>
                    </a:moveTo>
                    <a:lnTo>
                      <a:pt x="48" y="14"/>
                    </a:lnTo>
                    <a:lnTo>
                      <a:pt x="45" y="14"/>
                    </a:lnTo>
                    <a:lnTo>
                      <a:pt x="19" y="28"/>
                    </a:lnTo>
                    <a:lnTo>
                      <a:pt x="5" y="19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12" y="31"/>
                    </a:lnTo>
                    <a:lnTo>
                      <a:pt x="17" y="31"/>
                    </a:lnTo>
                    <a:lnTo>
                      <a:pt x="19" y="28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50" y="16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89"/>
              <p:cNvSpPr>
                <a:spLocks noEditPoints="1"/>
              </p:cNvSpPr>
              <p:nvPr/>
            </p:nvSpPr>
            <p:spPr bwMode="auto">
              <a:xfrm>
                <a:off x="3340" y="2906"/>
                <a:ext cx="50" cy="31"/>
              </a:xfrm>
              <a:custGeom>
                <a:avLst/>
                <a:gdLst>
                  <a:gd name="T0" fmla="*/ 29 w 50"/>
                  <a:gd name="T1" fmla="*/ 2 h 31"/>
                  <a:gd name="T2" fmla="*/ 26 w 50"/>
                  <a:gd name="T3" fmla="*/ 0 h 31"/>
                  <a:gd name="T4" fmla="*/ 24 w 50"/>
                  <a:gd name="T5" fmla="*/ 0 h 31"/>
                  <a:gd name="T6" fmla="*/ 0 w 50"/>
                  <a:gd name="T7" fmla="*/ 14 h 31"/>
                  <a:gd name="T8" fmla="*/ 0 w 50"/>
                  <a:gd name="T9" fmla="*/ 16 h 31"/>
                  <a:gd name="T10" fmla="*/ 5 w 50"/>
                  <a:gd name="T11" fmla="*/ 19 h 31"/>
                  <a:gd name="T12" fmla="*/ 29 w 50"/>
                  <a:gd name="T13" fmla="*/ 2 h 31"/>
                  <a:gd name="T14" fmla="*/ 29 w 50"/>
                  <a:gd name="T15" fmla="*/ 2 h 31"/>
                  <a:gd name="T16" fmla="*/ 50 w 50"/>
                  <a:gd name="T17" fmla="*/ 16 h 31"/>
                  <a:gd name="T18" fmla="*/ 48 w 50"/>
                  <a:gd name="T19" fmla="*/ 14 h 31"/>
                  <a:gd name="T20" fmla="*/ 45 w 50"/>
                  <a:gd name="T21" fmla="*/ 14 h 31"/>
                  <a:gd name="T22" fmla="*/ 19 w 50"/>
                  <a:gd name="T23" fmla="*/ 28 h 31"/>
                  <a:gd name="T24" fmla="*/ 5 w 50"/>
                  <a:gd name="T25" fmla="*/ 19 h 31"/>
                  <a:gd name="T26" fmla="*/ 0 w 50"/>
                  <a:gd name="T27" fmla="*/ 21 h 31"/>
                  <a:gd name="T28" fmla="*/ 0 w 50"/>
                  <a:gd name="T29" fmla="*/ 24 h 31"/>
                  <a:gd name="T30" fmla="*/ 12 w 50"/>
                  <a:gd name="T31" fmla="*/ 31 h 31"/>
                  <a:gd name="T32" fmla="*/ 17 w 50"/>
                  <a:gd name="T33" fmla="*/ 31 h 31"/>
                  <a:gd name="T34" fmla="*/ 19 w 50"/>
                  <a:gd name="T35" fmla="*/ 28 h 31"/>
                  <a:gd name="T36" fmla="*/ 24 w 50"/>
                  <a:gd name="T37" fmla="*/ 31 h 31"/>
                  <a:gd name="T38" fmla="*/ 26 w 50"/>
                  <a:gd name="T39" fmla="*/ 31 h 31"/>
                  <a:gd name="T40" fmla="*/ 50 w 50"/>
                  <a:gd name="T41" fmla="*/ 16 h 31"/>
                  <a:gd name="T42" fmla="*/ 50 w 50"/>
                  <a:gd name="T43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31">
                    <a:moveTo>
                      <a:pt x="29" y="2"/>
                    </a:moveTo>
                    <a:lnTo>
                      <a:pt x="26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9"/>
                    </a:lnTo>
                    <a:lnTo>
                      <a:pt x="29" y="2"/>
                    </a:lnTo>
                    <a:lnTo>
                      <a:pt x="29" y="2"/>
                    </a:lnTo>
                    <a:moveTo>
                      <a:pt x="50" y="16"/>
                    </a:moveTo>
                    <a:lnTo>
                      <a:pt x="48" y="14"/>
                    </a:lnTo>
                    <a:lnTo>
                      <a:pt x="45" y="14"/>
                    </a:lnTo>
                    <a:lnTo>
                      <a:pt x="19" y="28"/>
                    </a:lnTo>
                    <a:lnTo>
                      <a:pt x="5" y="19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12" y="31"/>
                    </a:lnTo>
                    <a:lnTo>
                      <a:pt x="17" y="31"/>
                    </a:lnTo>
                    <a:lnTo>
                      <a:pt x="19" y="28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50" y="16"/>
                    </a:lnTo>
                    <a:lnTo>
                      <a:pt x="50" y="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90"/>
              <p:cNvSpPr>
                <a:spLocks noEditPoints="1"/>
              </p:cNvSpPr>
              <p:nvPr/>
            </p:nvSpPr>
            <p:spPr bwMode="auto">
              <a:xfrm>
                <a:off x="3371" y="2930"/>
                <a:ext cx="45" cy="28"/>
              </a:xfrm>
              <a:custGeom>
                <a:avLst/>
                <a:gdLst>
                  <a:gd name="T0" fmla="*/ 33 w 45"/>
                  <a:gd name="T1" fmla="*/ 23 h 28"/>
                  <a:gd name="T2" fmla="*/ 28 w 45"/>
                  <a:gd name="T3" fmla="*/ 21 h 28"/>
                  <a:gd name="T4" fmla="*/ 21 w 45"/>
                  <a:gd name="T5" fmla="*/ 26 h 28"/>
                  <a:gd name="T6" fmla="*/ 7 w 45"/>
                  <a:gd name="T7" fmla="*/ 16 h 28"/>
                  <a:gd name="T8" fmla="*/ 2 w 45"/>
                  <a:gd name="T9" fmla="*/ 16 h 28"/>
                  <a:gd name="T10" fmla="*/ 0 w 45"/>
                  <a:gd name="T11" fmla="*/ 16 h 28"/>
                  <a:gd name="T12" fmla="*/ 0 w 45"/>
                  <a:gd name="T13" fmla="*/ 19 h 28"/>
                  <a:gd name="T14" fmla="*/ 14 w 45"/>
                  <a:gd name="T15" fmla="*/ 28 h 28"/>
                  <a:gd name="T16" fmla="*/ 17 w 45"/>
                  <a:gd name="T17" fmla="*/ 28 h 28"/>
                  <a:gd name="T18" fmla="*/ 21 w 45"/>
                  <a:gd name="T19" fmla="*/ 26 h 28"/>
                  <a:gd name="T20" fmla="*/ 26 w 45"/>
                  <a:gd name="T21" fmla="*/ 28 h 28"/>
                  <a:gd name="T22" fmla="*/ 28 w 45"/>
                  <a:gd name="T23" fmla="*/ 28 h 28"/>
                  <a:gd name="T24" fmla="*/ 33 w 45"/>
                  <a:gd name="T25" fmla="*/ 26 h 28"/>
                  <a:gd name="T26" fmla="*/ 33 w 45"/>
                  <a:gd name="T27" fmla="*/ 23 h 28"/>
                  <a:gd name="T28" fmla="*/ 33 w 45"/>
                  <a:gd name="T29" fmla="*/ 16 h 28"/>
                  <a:gd name="T30" fmla="*/ 17 w 45"/>
                  <a:gd name="T31" fmla="*/ 7 h 28"/>
                  <a:gd name="T32" fmla="*/ 14 w 45"/>
                  <a:gd name="T33" fmla="*/ 9 h 28"/>
                  <a:gd name="T34" fmla="*/ 14 w 45"/>
                  <a:gd name="T35" fmla="*/ 11 h 28"/>
                  <a:gd name="T36" fmla="*/ 28 w 45"/>
                  <a:gd name="T37" fmla="*/ 21 h 28"/>
                  <a:gd name="T38" fmla="*/ 33 w 45"/>
                  <a:gd name="T39" fmla="*/ 19 h 28"/>
                  <a:gd name="T40" fmla="*/ 33 w 45"/>
                  <a:gd name="T41" fmla="*/ 16 h 28"/>
                  <a:gd name="T42" fmla="*/ 45 w 45"/>
                  <a:gd name="T43" fmla="*/ 9 h 28"/>
                  <a:gd name="T44" fmla="*/ 31 w 45"/>
                  <a:gd name="T45" fmla="*/ 0 h 28"/>
                  <a:gd name="T46" fmla="*/ 28 w 45"/>
                  <a:gd name="T47" fmla="*/ 0 h 28"/>
                  <a:gd name="T48" fmla="*/ 26 w 45"/>
                  <a:gd name="T49" fmla="*/ 2 h 28"/>
                  <a:gd name="T50" fmla="*/ 21 w 45"/>
                  <a:gd name="T51" fmla="*/ 0 h 28"/>
                  <a:gd name="T52" fmla="*/ 19 w 45"/>
                  <a:gd name="T53" fmla="*/ 0 h 28"/>
                  <a:gd name="T54" fmla="*/ 14 w 45"/>
                  <a:gd name="T55" fmla="*/ 2 h 28"/>
                  <a:gd name="T56" fmla="*/ 14 w 45"/>
                  <a:gd name="T57" fmla="*/ 4 h 28"/>
                  <a:gd name="T58" fmla="*/ 17 w 45"/>
                  <a:gd name="T59" fmla="*/ 7 h 28"/>
                  <a:gd name="T60" fmla="*/ 26 w 45"/>
                  <a:gd name="T61" fmla="*/ 2 h 28"/>
                  <a:gd name="T62" fmla="*/ 40 w 45"/>
                  <a:gd name="T63" fmla="*/ 11 h 28"/>
                  <a:gd name="T64" fmla="*/ 43 w 45"/>
                  <a:gd name="T65" fmla="*/ 11 h 28"/>
                  <a:gd name="T66" fmla="*/ 45 w 45"/>
                  <a:gd name="T67" fmla="*/ 11 h 28"/>
                  <a:gd name="T68" fmla="*/ 45 w 45"/>
                  <a:gd name="T6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8">
                    <a:moveTo>
                      <a:pt x="33" y="23"/>
                    </a:moveTo>
                    <a:lnTo>
                      <a:pt x="28" y="21"/>
                    </a:lnTo>
                    <a:lnTo>
                      <a:pt x="21" y="26"/>
                    </a:lnTo>
                    <a:lnTo>
                      <a:pt x="7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33" y="26"/>
                    </a:lnTo>
                    <a:lnTo>
                      <a:pt x="33" y="23"/>
                    </a:lnTo>
                    <a:close/>
                    <a:moveTo>
                      <a:pt x="33" y="16"/>
                    </a:moveTo>
                    <a:lnTo>
                      <a:pt x="17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28" y="21"/>
                    </a:lnTo>
                    <a:lnTo>
                      <a:pt x="33" y="19"/>
                    </a:lnTo>
                    <a:lnTo>
                      <a:pt x="33" y="16"/>
                    </a:lnTo>
                    <a:close/>
                    <a:moveTo>
                      <a:pt x="45" y="9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7" y="7"/>
                    </a:lnTo>
                    <a:lnTo>
                      <a:pt x="26" y="2"/>
                    </a:lnTo>
                    <a:lnTo>
                      <a:pt x="40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91"/>
              <p:cNvSpPr>
                <a:spLocks noEditPoints="1"/>
              </p:cNvSpPr>
              <p:nvPr/>
            </p:nvSpPr>
            <p:spPr bwMode="auto">
              <a:xfrm>
                <a:off x="3371" y="2930"/>
                <a:ext cx="45" cy="28"/>
              </a:xfrm>
              <a:custGeom>
                <a:avLst/>
                <a:gdLst>
                  <a:gd name="T0" fmla="*/ 33 w 45"/>
                  <a:gd name="T1" fmla="*/ 23 h 28"/>
                  <a:gd name="T2" fmla="*/ 28 w 45"/>
                  <a:gd name="T3" fmla="*/ 21 h 28"/>
                  <a:gd name="T4" fmla="*/ 21 w 45"/>
                  <a:gd name="T5" fmla="*/ 26 h 28"/>
                  <a:gd name="T6" fmla="*/ 7 w 45"/>
                  <a:gd name="T7" fmla="*/ 16 h 28"/>
                  <a:gd name="T8" fmla="*/ 2 w 45"/>
                  <a:gd name="T9" fmla="*/ 16 h 28"/>
                  <a:gd name="T10" fmla="*/ 0 w 45"/>
                  <a:gd name="T11" fmla="*/ 16 h 28"/>
                  <a:gd name="T12" fmla="*/ 0 w 45"/>
                  <a:gd name="T13" fmla="*/ 19 h 28"/>
                  <a:gd name="T14" fmla="*/ 14 w 45"/>
                  <a:gd name="T15" fmla="*/ 28 h 28"/>
                  <a:gd name="T16" fmla="*/ 17 w 45"/>
                  <a:gd name="T17" fmla="*/ 28 h 28"/>
                  <a:gd name="T18" fmla="*/ 21 w 45"/>
                  <a:gd name="T19" fmla="*/ 26 h 28"/>
                  <a:gd name="T20" fmla="*/ 26 w 45"/>
                  <a:gd name="T21" fmla="*/ 28 h 28"/>
                  <a:gd name="T22" fmla="*/ 28 w 45"/>
                  <a:gd name="T23" fmla="*/ 28 h 28"/>
                  <a:gd name="T24" fmla="*/ 33 w 45"/>
                  <a:gd name="T25" fmla="*/ 26 h 28"/>
                  <a:gd name="T26" fmla="*/ 33 w 45"/>
                  <a:gd name="T27" fmla="*/ 23 h 28"/>
                  <a:gd name="T28" fmla="*/ 33 w 45"/>
                  <a:gd name="T29" fmla="*/ 16 h 28"/>
                  <a:gd name="T30" fmla="*/ 17 w 45"/>
                  <a:gd name="T31" fmla="*/ 7 h 28"/>
                  <a:gd name="T32" fmla="*/ 14 w 45"/>
                  <a:gd name="T33" fmla="*/ 9 h 28"/>
                  <a:gd name="T34" fmla="*/ 14 w 45"/>
                  <a:gd name="T35" fmla="*/ 11 h 28"/>
                  <a:gd name="T36" fmla="*/ 28 w 45"/>
                  <a:gd name="T37" fmla="*/ 21 h 28"/>
                  <a:gd name="T38" fmla="*/ 33 w 45"/>
                  <a:gd name="T39" fmla="*/ 19 h 28"/>
                  <a:gd name="T40" fmla="*/ 33 w 45"/>
                  <a:gd name="T41" fmla="*/ 16 h 28"/>
                  <a:gd name="T42" fmla="*/ 45 w 45"/>
                  <a:gd name="T43" fmla="*/ 9 h 28"/>
                  <a:gd name="T44" fmla="*/ 31 w 45"/>
                  <a:gd name="T45" fmla="*/ 0 h 28"/>
                  <a:gd name="T46" fmla="*/ 28 w 45"/>
                  <a:gd name="T47" fmla="*/ 0 h 28"/>
                  <a:gd name="T48" fmla="*/ 26 w 45"/>
                  <a:gd name="T49" fmla="*/ 2 h 28"/>
                  <a:gd name="T50" fmla="*/ 21 w 45"/>
                  <a:gd name="T51" fmla="*/ 0 h 28"/>
                  <a:gd name="T52" fmla="*/ 19 w 45"/>
                  <a:gd name="T53" fmla="*/ 0 h 28"/>
                  <a:gd name="T54" fmla="*/ 14 w 45"/>
                  <a:gd name="T55" fmla="*/ 2 h 28"/>
                  <a:gd name="T56" fmla="*/ 14 w 45"/>
                  <a:gd name="T57" fmla="*/ 4 h 28"/>
                  <a:gd name="T58" fmla="*/ 17 w 45"/>
                  <a:gd name="T59" fmla="*/ 7 h 28"/>
                  <a:gd name="T60" fmla="*/ 26 w 45"/>
                  <a:gd name="T61" fmla="*/ 2 h 28"/>
                  <a:gd name="T62" fmla="*/ 40 w 45"/>
                  <a:gd name="T63" fmla="*/ 11 h 28"/>
                  <a:gd name="T64" fmla="*/ 43 w 45"/>
                  <a:gd name="T65" fmla="*/ 11 h 28"/>
                  <a:gd name="T66" fmla="*/ 45 w 45"/>
                  <a:gd name="T67" fmla="*/ 11 h 28"/>
                  <a:gd name="T68" fmla="*/ 45 w 45"/>
                  <a:gd name="T6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" h="28">
                    <a:moveTo>
                      <a:pt x="33" y="23"/>
                    </a:moveTo>
                    <a:lnTo>
                      <a:pt x="28" y="21"/>
                    </a:lnTo>
                    <a:lnTo>
                      <a:pt x="21" y="26"/>
                    </a:lnTo>
                    <a:lnTo>
                      <a:pt x="7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33" y="26"/>
                    </a:lnTo>
                    <a:lnTo>
                      <a:pt x="33" y="23"/>
                    </a:lnTo>
                    <a:moveTo>
                      <a:pt x="33" y="16"/>
                    </a:moveTo>
                    <a:lnTo>
                      <a:pt x="17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28" y="21"/>
                    </a:lnTo>
                    <a:lnTo>
                      <a:pt x="33" y="19"/>
                    </a:lnTo>
                    <a:lnTo>
                      <a:pt x="33" y="16"/>
                    </a:lnTo>
                    <a:moveTo>
                      <a:pt x="45" y="9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7" y="7"/>
                    </a:lnTo>
                    <a:lnTo>
                      <a:pt x="26" y="2"/>
                    </a:lnTo>
                    <a:lnTo>
                      <a:pt x="40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5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92"/>
              <p:cNvSpPr/>
              <p:nvPr/>
            </p:nvSpPr>
            <p:spPr bwMode="auto">
              <a:xfrm>
                <a:off x="3397" y="2946"/>
                <a:ext cx="50" cy="33"/>
              </a:xfrm>
              <a:custGeom>
                <a:avLst/>
                <a:gdLst>
                  <a:gd name="T0" fmla="*/ 50 w 50"/>
                  <a:gd name="T1" fmla="*/ 14 h 33"/>
                  <a:gd name="T2" fmla="*/ 33 w 50"/>
                  <a:gd name="T3" fmla="*/ 0 h 33"/>
                  <a:gd name="T4" fmla="*/ 29 w 50"/>
                  <a:gd name="T5" fmla="*/ 0 h 33"/>
                  <a:gd name="T6" fmla="*/ 0 w 50"/>
                  <a:gd name="T7" fmla="*/ 19 h 33"/>
                  <a:gd name="T8" fmla="*/ 0 w 50"/>
                  <a:gd name="T9" fmla="*/ 19 h 33"/>
                  <a:gd name="T10" fmla="*/ 19 w 50"/>
                  <a:gd name="T11" fmla="*/ 33 h 33"/>
                  <a:gd name="T12" fmla="*/ 21 w 50"/>
                  <a:gd name="T13" fmla="*/ 33 h 33"/>
                  <a:gd name="T14" fmla="*/ 26 w 50"/>
                  <a:gd name="T15" fmla="*/ 29 h 33"/>
                  <a:gd name="T16" fmla="*/ 31 w 50"/>
                  <a:gd name="T17" fmla="*/ 33 h 33"/>
                  <a:gd name="T18" fmla="*/ 33 w 50"/>
                  <a:gd name="T19" fmla="*/ 33 h 33"/>
                  <a:gd name="T20" fmla="*/ 38 w 50"/>
                  <a:gd name="T21" fmla="*/ 29 h 33"/>
                  <a:gd name="T22" fmla="*/ 38 w 50"/>
                  <a:gd name="T23" fmla="*/ 29 h 33"/>
                  <a:gd name="T24" fmla="*/ 33 w 50"/>
                  <a:gd name="T25" fmla="*/ 26 h 33"/>
                  <a:gd name="T26" fmla="*/ 26 w 50"/>
                  <a:gd name="T27" fmla="*/ 29 h 33"/>
                  <a:gd name="T28" fmla="*/ 10 w 50"/>
                  <a:gd name="T29" fmla="*/ 19 h 33"/>
                  <a:gd name="T30" fmla="*/ 17 w 50"/>
                  <a:gd name="T31" fmla="*/ 14 h 33"/>
                  <a:gd name="T32" fmla="*/ 33 w 50"/>
                  <a:gd name="T33" fmla="*/ 26 h 33"/>
                  <a:gd name="T34" fmla="*/ 40 w 50"/>
                  <a:gd name="T35" fmla="*/ 21 h 33"/>
                  <a:gd name="T36" fmla="*/ 43 w 50"/>
                  <a:gd name="T37" fmla="*/ 24 h 33"/>
                  <a:gd name="T38" fmla="*/ 45 w 50"/>
                  <a:gd name="T39" fmla="*/ 24 h 33"/>
                  <a:gd name="T40" fmla="*/ 50 w 50"/>
                  <a:gd name="T41" fmla="*/ 21 h 33"/>
                  <a:gd name="T42" fmla="*/ 50 w 50"/>
                  <a:gd name="T43" fmla="*/ 19 h 33"/>
                  <a:gd name="T44" fmla="*/ 47 w 50"/>
                  <a:gd name="T45" fmla="*/ 17 h 33"/>
                  <a:gd name="T46" fmla="*/ 40 w 50"/>
                  <a:gd name="T47" fmla="*/ 21 h 33"/>
                  <a:gd name="T48" fmla="*/ 24 w 50"/>
                  <a:gd name="T49" fmla="*/ 12 h 33"/>
                  <a:gd name="T50" fmla="*/ 31 w 50"/>
                  <a:gd name="T51" fmla="*/ 7 h 33"/>
                  <a:gd name="T52" fmla="*/ 47 w 50"/>
                  <a:gd name="T53" fmla="*/ 17 h 33"/>
                  <a:gd name="T54" fmla="*/ 50 w 50"/>
                  <a:gd name="T55" fmla="*/ 14 h 33"/>
                  <a:gd name="T56" fmla="*/ 50 w 50"/>
                  <a:gd name="T57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33">
                    <a:moveTo>
                      <a:pt x="50" y="14"/>
                    </a:moveTo>
                    <a:lnTo>
                      <a:pt x="33" y="0"/>
                    </a:lnTo>
                    <a:lnTo>
                      <a:pt x="29" y="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9" y="33"/>
                    </a:lnTo>
                    <a:lnTo>
                      <a:pt x="21" y="33"/>
                    </a:lnTo>
                    <a:lnTo>
                      <a:pt x="26" y="29"/>
                    </a:lnTo>
                    <a:lnTo>
                      <a:pt x="31" y="33"/>
                    </a:lnTo>
                    <a:lnTo>
                      <a:pt x="33" y="33"/>
                    </a:lnTo>
                    <a:lnTo>
                      <a:pt x="38" y="29"/>
                    </a:lnTo>
                    <a:lnTo>
                      <a:pt x="38" y="29"/>
                    </a:lnTo>
                    <a:lnTo>
                      <a:pt x="33" y="26"/>
                    </a:lnTo>
                    <a:lnTo>
                      <a:pt x="26" y="29"/>
                    </a:lnTo>
                    <a:lnTo>
                      <a:pt x="10" y="19"/>
                    </a:lnTo>
                    <a:lnTo>
                      <a:pt x="17" y="14"/>
                    </a:lnTo>
                    <a:lnTo>
                      <a:pt x="33" y="26"/>
                    </a:lnTo>
                    <a:lnTo>
                      <a:pt x="40" y="21"/>
                    </a:lnTo>
                    <a:lnTo>
                      <a:pt x="43" y="24"/>
                    </a:lnTo>
                    <a:lnTo>
                      <a:pt x="45" y="24"/>
                    </a:lnTo>
                    <a:lnTo>
                      <a:pt x="50" y="21"/>
                    </a:lnTo>
                    <a:lnTo>
                      <a:pt x="50" y="19"/>
                    </a:lnTo>
                    <a:lnTo>
                      <a:pt x="47" y="17"/>
                    </a:lnTo>
                    <a:lnTo>
                      <a:pt x="40" y="21"/>
                    </a:lnTo>
                    <a:lnTo>
                      <a:pt x="24" y="12"/>
                    </a:lnTo>
                    <a:lnTo>
                      <a:pt x="31" y="7"/>
                    </a:lnTo>
                    <a:lnTo>
                      <a:pt x="47" y="17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93"/>
              <p:cNvSpPr>
                <a:spLocks noEditPoints="1"/>
              </p:cNvSpPr>
              <p:nvPr/>
            </p:nvSpPr>
            <p:spPr bwMode="auto">
              <a:xfrm>
                <a:off x="2909" y="3081"/>
                <a:ext cx="55" cy="33"/>
              </a:xfrm>
              <a:custGeom>
                <a:avLst/>
                <a:gdLst>
                  <a:gd name="T0" fmla="*/ 11 w 23"/>
                  <a:gd name="T1" fmla="*/ 11 h 14"/>
                  <a:gd name="T2" fmla="*/ 3 w 23"/>
                  <a:gd name="T3" fmla="*/ 6 h 14"/>
                  <a:gd name="T4" fmla="*/ 1 w 23"/>
                  <a:gd name="T5" fmla="*/ 8 h 14"/>
                  <a:gd name="T6" fmla="*/ 1 w 23"/>
                  <a:gd name="T7" fmla="*/ 9 h 14"/>
                  <a:gd name="T8" fmla="*/ 7 w 23"/>
                  <a:gd name="T9" fmla="*/ 13 h 14"/>
                  <a:gd name="T10" fmla="*/ 9 w 23"/>
                  <a:gd name="T11" fmla="*/ 13 h 14"/>
                  <a:gd name="T12" fmla="*/ 11 w 23"/>
                  <a:gd name="T13" fmla="*/ 12 h 14"/>
                  <a:gd name="T14" fmla="*/ 11 w 23"/>
                  <a:gd name="T15" fmla="*/ 11 h 14"/>
                  <a:gd name="T16" fmla="*/ 22 w 23"/>
                  <a:gd name="T17" fmla="*/ 4 h 14"/>
                  <a:gd name="T18" fmla="*/ 15 w 23"/>
                  <a:gd name="T19" fmla="*/ 0 h 14"/>
                  <a:gd name="T20" fmla="*/ 14 w 23"/>
                  <a:gd name="T21" fmla="*/ 0 h 14"/>
                  <a:gd name="T22" fmla="*/ 11 w 23"/>
                  <a:gd name="T23" fmla="*/ 2 h 14"/>
                  <a:gd name="T24" fmla="*/ 8 w 23"/>
                  <a:gd name="T25" fmla="*/ 0 h 14"/>
                  <a:gd name="T26" fmla="*/ 6 w 23"/>
                  <a:gd name="T27" fmla="*/ 0 h 14"/>
                  <a:gd name="T28" fmla="*/ 1 w 23"/>
                  <a:gd name="T29" fmla="*/ 3 h 14"/>
                  <a:gd name="T30" fmla="*/ 1 w 23"/>
                  <a:gd name="T31" fmla="*/ 5 h 14"/>
                  <a:gd name="T32" fmla="*/ 3 w 23"/>
                  <a:gd name="T33" fmla="*/ 6 h 14"/>
                  <a:gd name="T34" fmla="*/ 11 w 23"/>
                  <a:gd name="T35" fmla="*/ 2 h 14"/>
                  <a:gd name="T36" fmla="*/ 18 w 23"/>
                  <a:gd name="T37" fmla="*/ 7 h 14"/>
                  <a:gd name="T38" fmla="*/ 20 w 23"/>
                  <a:gd name="T39" fmla="*/ 7 h 14"/>
                  <a:gd name="T40" fmla="*/ 22 w 23"/>
                  <a:gd name="T41" fmla="*/ 6 h 14"/>
                  <a:gd name="T42" fmla="*/ 22 w 23"/>
                  <a:gd name="T4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4">
                    <a:moveTo>
                      <a:pt x="11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9" y="14"/>
                      <a:pt x="9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2" y="12"/>
                      <a:pt x="11" y="11"/>
                    </a:cubicBezTo>
                    <a:moveTo>
                      <a:pt x="22" y="4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5"/>
                      <a:pt x="23" y="5"/>
                      <a:pt x="22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94"/>
              <p:cNvSpPr>
                <a:spLocks noEditPoints="1"/>
              </p:cNvSpPr>
              <p:nvPr/>
            </p:nvSpPr>
            <p:spPr bwMode="auto">
              <a:xfrm>
                <a:off x="2945" y="3105"/>
                <a:ext cx="50" cy="31"/>
              </a:xfrm>
              <a:custGeom>
                <a:avLst/>
                <a:gdLst>
                  <a:gd name="T0" fmla="*/ 21 w 21"/>
                  <a:gd name="T1" fmla="*/ 8 h 13"/>
                  <a:gd name="T2" fmla="*/ 18 w 21"/>
                  <a:gd name="T3" fmla="*/ 6 h 13"/>
                  <a:gd name="T4" fmla="*/ 11 w 21"/>
                  <a:gd name="T5" fmla="*/ 11 h 13"/>
                  <a:gd name="T6" fmla="*/ 4 w 21"/>
                  <a:gd name="T7" fmla="*/ 6 h 13"/>
                  <a:gd name="T8" fmla="*/ 1 w 21"/>
                  <a:gd name="T9" fmla="*/ 8 h 13"/>
                  <a:gd name="T10" fmla="*/ 1 w 21"/>
                  <a:gd name="T11" fmla="*/ 9 h 13"/>
                  <a:gd name="T12" fmla="*/ 6 w 21"/>
                  <a:gd name="T13" fmla="*/ 13 h 13"/>
                  <a:gd name="T14" fmla="*/ 8 w 21"/>
                  <a:gd name="T15" fmla="*/ 13 h 13"/>
                  <a:gd name="T16" fmla="*/ 11 w 21"/>
                  <a:gd name="T17" fmla="*/ 11 h 13"/>
                  <a:gd name="T18" fmla="*/ 13 w 21"/>
                  <a:gd name="T19" fmla="*/ 13 h 13"/>
                  <a:gd name="T20" fmla="*/ 15 w 21"/>
                  <a:gd name="T21" fmla="*/ 13 h 13"/>
                  <a:gd name="T22" fmla="*/ 21 w 21"/>
                  <a:gd name="T23" fmla="*/ 9 h 13"/>
                  <a:gd name="T24" fmla="*/ 21 w 21"/>
                  <a:gd name="T25" fmla="*/ 8 h 13"/>
                  <a:gd name="T26" fmla="*/ 21 w 21"/>
                  <a:gd name="T27" fmla="*/ 3 h 13"/>
                  <a:gd name="T28" fmla="*/ 16 w 21"/>
                  <a:gd name="T29" fmla="*/ 0 h 13"/>
                  <a:gd name="T30" fmla="*/ 14 w 21"/>
                  <a:gd name="T31" fmla="*/ 0 h 13"/>
                  <a:gd name="T32" fmla="*/ 11 w 21"/>
                  <a:gd name="T33" fmla="*/ 2 h 13"/>
                  <a:gd name="T34" fmla="*/ 9 w 21"/>
                  <a:gd name="T35" fmla="*/ 0 h 13"/>
                  <a:gd name="T36" fmla="*/ 7 w 21"/>
                  <a:gd name="T37" fmla="*/ 0 h 13"/>
                  <a:gd name="T38" fmla="*/ 1 w 21"/>
                  <a:gd name="T39" fmla="*/ 3 h 13"/>
                  <a:gd name="T40" fmla="*/ 1 w 21"/>
                  <a:gd name="T41" fmla="*/ 5 h 13"/>
                  <a:gd name="T42" fmla="*/ 4 w 21"/>
                  <a:gd name="T43" fmla="*/ 6 h 13"/>
                  <a:gd name="T44" fmla="*/ 11 w 21"/>
                  <a:gd name="T45" fmla="*/ 2 h 13"/>
                  <a:gd name="T46" fmla="*/ 18 w 21"/>
                  <a:gd name="T47" fmla="*/ 6 h 13"/>
                  <a:gd name="T48" fmla="*/ 21 w 21"/>
                  <a:gd name="T49" fmla="*/ 5 h 13"/>
                  <a:gd name="T50" fmla="*/ 21 w 21"/>
                  <a:gd name="T5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3">
                    <a:moveTo>
                      <a:pt x="21" y="8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8"/>
                      <a:pt x="21" y="8"/>
                    </a:cubicBezTo>
                    <a:moveTo>
                      <a:pt x="21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95"/>
              <p:cNvSpPr>
                <a:spLocks noEditPoints="1"/>
              </p:cNvSpPr>
              <p:nvPr/>
            </p:nvSpPr>
            <p:spPr bwMode="auto">
              <a:xfrm>
                <a:off x="2987" y="3131"/>
                <a:ext cx="50" cy="31"/>
              </a:xfrm>
              <a:custGeom>
                <a:avLst/>
                <a:gdLst>
                  <a:gd name="T0" fmla="*/ 20 w 21"/>
                  <a:gd name="T1" fmla="*/ 8 h 13"/>
                  <a:gd name="T2" fmla="*/ 18 w 21"/>
                  <a:gd name="T3" fmla="*/ 7 h 13"/>
                  <a:gd name="T4" fmla="*/ 10 w 21"/>
                  <a:gd name="T5" fmla="*/ 11 h 13"/>
                  <a:gd name="T6" fmla="*/ 3 w 21"/>
                  <a:gd name="T7" fmla="*/ 7 h 13"/>
                  <a:gd name="T8" fmla="*/ 0 w 21"/>
                  <a:gd name="T9" fmla="*/ 8 h 13"/>
                  <a:gd name="T10" fmla="*/ 0 w 21"/>
                  <a:gd name="T11" fmla="*/ 9 h 13"/>
                  <a:gd name="T12" fmla="*/ 6 w 21"/>
                  <a:gd name="T13" fmla="*/ 13 h 13"/>
                  <a:gd name="T14" fmla="*/ 7 w 21"/>
                  <a:gd name="T15" fmla="*/ 13 h 13"/>
                  <a:gd name="T16" fmla="*/ 10 w 21"/>
                  <a:gd name="T17" fmla="*/ 11 h 13"/>
                  <a:gd name="T18" fmla="*/ 13 w 21"/>
                  <a:gd name="T19" fmla="*/ 13 h 13"/>
                  <a:gd name="T20" fmla="*/ 15 w 21"/>
                  <a:gd name="T21" fmla="*/ 13 h 13"/>
                  <a:gd name="T22" fmla="*/ 20 w 21"/>
                  <a:gd name="T23" fmla="*/ 9 h 13"/>
                  <a:gd name="T24" fmla="*/ 20 w 21"/>
                  <a:gd name="T25" fmla="*/ 8 h 13"/>
                  <a:gd name="T26" fmla="*/ 20 w 21"/>
                  <a:gd name="T27" fmla="*/ 4 h 13"/>
                  <a:gd name="T28" fmla="*/ 15 w 21"/>
                  <a:gd name="T29" fmla="*/ 0 h 13"/>
                  <a:gd name="T30" fmla="*/ 13 w 21"/>
                  <a:gd name="T31" fmla="*/ 0 h 13"/>
                  <a:gd name="T32" fmla="*/ 11 w 21"/>
                  <a:gd name="T33" fmla="*/ 2 h 13"/>
                  <a:gd name="T34" fmla="*/ 8 w 21"/>
                  <a:gd name="T35" fmla="*/ 0 h 13"/>
                  <a:gd name="T36" fmla="*/ 6 w 21"/>
                  <a:gd name="T37" fmla="*/ 0 h 13"/>
                  <a:gd name="T38" fmla="*/ 1 w 21"/>
                  <a:gd name="T39" fmla="*/ 4 h 13"/>
                  <a:gd name="T40" fmla="*/ 0 w 21"/>
                  <a:gd name="T41" fmla="*/ 5 h 13"/>
                  <a:gd name="T42" fmla="*/ 3 w 21"/>
                  <a:gd name="T43" fmla="*/ 7 h 13"/>
                  <a:gd name="T44" fmla="*/ 11 w 21"/>
                  <a:gd name="T45" fmla="*/ 2 h 13"/>
                  <a:gd name="T46" fmla="*/ 18 w 21"/>
                  <a:gd name="T47" fmla="*/ 7 h 13"/>
                  <a:gd name="T48" fmla="*/ 20 w 21"/>
                  <a:gd name="T49" fmla="*/ 5 h 13"/>
                  <a:gd name="T50" fmla="*/ 20 w 21"/>
                  <a:gd name="T5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3">
                    <a:moveTo>
                      <a:pt x="20" y="8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7" y="13"/>
                      <a:pt x="7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21" y="9"/>
                      <a:pt x="20" y="8"/>
                    </a:cubicBezTo>
                    <a:moveTo>
                      <a:pt x="20" y="4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1" y="4"/>
                      <a:pt x="20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96"/>
              <p:cNvSpPr>
                <a:spLocks noEditPoints="1"/>
              </p:cNvSpPr>
              <p:nvPr/>
            </p:nvSpPr>
            <p:spPr bwMode="auto">
              <a:xfrm>
                <a:off x="3021" y="3143"/>
                <a:ext cx="59" cy="49"/>
              </a:xfrm>
              <a:custGeom>
                <a:avLst/>
                <a:gdLst>
                  <a:gd name="T0" fmla="*/ 16 w 25"/>
                  <a:gd name="T1" fmla="*/ 17 h 21"/>
                  <a:gd name="T2" fmla="*/ 13 w 25"/>
                  <a:gd name="T3" fmla="*/ 15 h 21"/>
                  <a:gd name="T4" fmla="*/ 9 w 25"/>
                  <a:gd name="T5" fmla="*/ 18 h 21"/>
                  <a:gd name="T6" fmla="*/ 9 w 25"/>
                  <a:gd name="T7" fmla="*/ 19 h 21"/>
                  <a:gd name="T8" fmla="*/ 11 w 25"/>
                  <a:gd name="T9" fmla="*/ 20 h 21"/>
                  <a:gd name="T10" fmla="*/ 12 w 25"/>
                  <a:gd name="T11" fmla="*/ 20 h 21"/>
                  <a:gd name="T12" fmla="*/ 16 w 25"/>
                  <a:gd name="T13" fmla="*/ 18 h 21"/>
                  <a:gd name="T14" fmla="*/ 16 w 25"/>
                  <a:gd name="T15" fmla="*/ 17 h 21"/>
                  <a:gd name="T16" fmla="*/ 23 w 25"/>
                  <a:gd name="T17" fmla="*/ 2 h 21"/>
                  <a:gd name="T18" fmla="*/ 21 w 25"/>
                  <a:gd name="T19" fmla="*/ 1 h 21"/>
                  <a:gd name="T20" fmla="*/ 19 w 25"/>
                  <a:gd name="T21" fmla="*/ 1 h 21"/>
                  <a:gd name="T22" fmla="*/ 0 w 25"/>
                  <a:gd name="T23" fmla="*/ 12 h 21"/>
                  <a:gd name="T24" fmla="*/ 0 w 25"/>
                  <a:gd name="T25" fmla="*/ 13 h 21"/>
                  <a:gd name="T26" fmla="*/ 2 w 25"/>
                  <a:gd name="T27" fmla="*/ 15 h 21"/>
                  <a:gd name="T28" fmla="*/ 4 w 25"/>
                  <a:gd name="T29" fmla="*/ 15 h 21"/>
                  <a:gd name="T30" fmla="*/ 8 w 25"/>
                  <a:gd name="T31" fmla="*/ 12 h 21"/>
                  <a:gd name="T32" fmla="*/ 13 w 25"/>
                  <a:gd name="T33" fmla="*/ 15 h 21"/>
                  <a:gd name="T34" fmla="*/ 17 w 25"/>
                  <a:gd name="T35" fmla="*/ 13 h 21"/>
                  <a:gd name="T36" fmla="*/ 20 w 25"/>
                  <a:gd name="T37" fmla="*/ 15 h 21"/>
                  <a:gd name="T38" fmla="*/ 21 w 25"/>
                  <a:gd name="T39" fmla="*/ 15 h 21"/>
                  <a:gd name="T40" fmla="*/ 25 w 25"/>
                  <a:gd name="T41" fmla="*/ 13 h 21"/>
                  <a:gd name="T42" fmla="*/ 25 w 25"/>
                  <a:gd name="T43" fmla="*/ 12 h 21"/>
                  <a:gd name="T44" fmla="*/ 23 w 25"/>
                  <a:gd name="T45" fmla="*/ 11 h 21"/>
                  <a:gd name="T46" fmla="*/ 21 w 25"/>
                  <a:gd name="T47" fmla="*/ 11 h 21"/>
                  <a:gd name="T48" fmla="*/ 17 w 25"/>
                  <a:gd name="T49" fmla="*/ 13 h 21"/>
                  <a:gd name="T50" fmla="*/ 12 w 25"/>
                  <a:gd name="T51" fmla="*/ 10 h 21"/>
                  <a:gd name="T52" fmla="*/ 23 w 25"/>
                  <a:gd name="T53" fmla="*/ 3 h 21"/>
                  <a:gd name="T54" fmla="*/ 23 w 25"/>
                  <a:gd name="T5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21">
                    <a:moveTo>
                      <a:pt x="16" y="17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2" y="21"/>
                      <a:pt x="12" y="2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moveTo>
                      <a:pt x="23" y="2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3" y="15"/>
                      <a:pt x="4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10"/>
                      <a:pt x="21" y="1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2"/>
                      <a:pt x="23" y="2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97"/>
              <p:cNvSpPr>
                <a:spLocks noEditPoints="1"/>
              </p:cNvSpPr>
              <p:nvPr/>
            </p:nvSpPr>
            <p:spPr bwMode="auto">
              <a:xfrm>
                <a:off x="3056" y="3171"/>
                <a:ext cx="52" cy="31"/>
              </a:xfrm>
              <a:custGeom>
                <a:avLst/>
                <a:gdLst>
                  <a:gd name="T0" fmla="*/ 15 w 22"/>
                  <a:gd name="T1" fmla="*/ 5 h 13"/>
                  <a:gd name="T2" fmla="*/ 13 w 22"/>
                  <a:gd name="T3" fmla="*/ 4 h 13"/>
                  <a:gd name="T4" fmla="*/ 12 w 22"/>
                  <a:gd name="T5" fmla="*/ 4 h 13"/>
                  <a:gd name="T6" fmla="*/ 1 w 22"/>
                  <a:gd name="T7" fmla="*/ 10 h 13"/>
                  <a:gd name="T8" fmla="*/ 1 w 22"/>
                  <a:gd name="T9" fmla="*/ 12 h 13"/>
                  <a:gd name="T10" fmla="*/ 3 w 22"/>
                  <a:gd name="T11" fmla="*/ 13 h 13"/>
                  <a:gd name="T12" fmla="*/ 4 w 22"/>
                  <a:gd name="T13" fmla="*/ 13 h 13"/>
                  <a:gd name="T14" fmla="*/ 15 w 22"/>
                  <a:gd name="T15" fmla="*/ 6 h 13"/>
                  <a:gd name="T16" fmla="*/ 15 w 22"/>
                  <a:gd name="T17" fmla="*/ 5 h 13"/>
                  <a:gd name="T18" fmla="*/ 21 w 22"/>
                  <a:gd name="T19" fmla="*/ 1 h 13"/>
                  <a:gd name="T20" fmla="*/ 19 w 22"/>
                  <a:gd name="T21" fmla="*/ 0 h 13"/>
                  <a:gd name="T22" fmla="*/ 18 w 22"/>
                  <a:gd name="T23" fmla="*/ 0 h 13"/>
                  <a:gd name="T24" fmla="*/ 16 w 22"/>
                  <a:gd name="T25" fmla="*/ 1 h 13"/>
                  <a:gd name="T26" fmla="*/ 16 w 22"/>
                  <a:gd name="T27" fmla="*/ 3 h 13"/>
                  <a:gd name="T28" fmla="*/ 17 w 22"/>
                  <a:gd name="T29" fmla="*/ 4 h 13"/>
                  <a:gd name="T30" fmla="*/ 19 w 22"/>
                  <a:gd name="T31" fmla="*/ 4 h 13"/>
                  <a:gd name="T32" fmla="*/ 21 w 22"/>
                  <a:gd name="T33" fmla="*/ 3 h 13"/>
                  <a:gd name="T34" fmla="*/ 21 w 22"/>
                  <a:gd name="T3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3">
                    <a:moveTo>
                      <a:pt x="15" y="5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5"/>
                      <a:pt x="15" y="5"/>
                    </a:cubicBezTo>
                    <a:moveTo>
                      <a:pt x="21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2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9" y="4"/>
                      <a:pt x="19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2"/>
                      <a:pt x="22" y="2"/>
                      <a:pt x="21" y="1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98"/>
              <p:cNvSpPr>
                <a:spLocks noEditPoints="1"/>
              </p:cNvSpPr>
              <p:nvPr/>
            </p:nvSpPr>
            <p:spPr bwMode="auto">
              <a:xfrm>
                <a:off x="3080" y="3192"/>
                <a:ext cx="52" cy="31"/>
              </a:xfrm>
              <a:custGeom>
                <a:avLst/>
                <a:gdLst>
                  <a:gd name="T0" fmla="*/ 10 w 22"/>
                  <a:gd name="T1" fmla="*/ 11 h 13"/>
                  <a:gd name="T2" fmla="*/ 3 w 22"/>
                  <a:gd name="T3" fmla="*/ 7 h 13"/>
                  <a:gd name="T4" fmla="*/ 1 w 22"/>
                  <a:gd name="T5" fmla="*/ 8 h 13"/>
                  <a:gd name="T6" fmla="*/ 1 w 22"/>
                  <a:gd name="T7" fmla="*/ 9 h 13"/>
                  <a:gd name="T8" fmla="*/ 7 w 22"/>
                  <a:gd name="T9" fmla="*/ 13 h 13"/>
                  <a:gd name="T10" fmla="*/ 8 w 22"/>
                  <a:gd name="T11" fmla="*/ 13 h 13"/>
                  <a:gd name="T12" fmla="*/ 10 w 22"/>
                  <a:gd name="T13" fmla="*/ 12 h 13"/>
                  <a:gd name="T14" fmla="*/ 10 w 22"/>
                  <a:gd name="T15" fmla="*/ 11 h 13"/>
                  <a:gd name="T16" fmla="*/ 22 w 22"/>
                  <a:gd name="T17" fmla="*/ 4 h 13"/>
                  <a:gd name="T18" fmla="*/ 16 w 22"/>
                  <a:gd name="T19" fmla="*/ 0 h 13"/>
                  <a:gd name="T20" fmla="*/ 14 w 22"/>
                  <a:gd name="T21" fmla="*/ 0 h 13"/>
                  <a:gd name="T22" fmla="*/ 12 w 22"/>
                  <a:gd name="T23" fmla="*/ 2 h 13"/>
                  <a:gd name="T24" fmla="*/ 9 w 22"/>
                  <a:gd name="T25" fmla="*/ 0 h 13"/>
                  <a:gd name="T26" fmla="*/ 7 w 22"/>
                  <a:gd name="T27" fmla="*/ 0 h 13"/>
                  <a:gd name="T28" fmla="*/ 1 w 22"/>
                  <a:gd name="T29" fmla="*/ 4 h 13"/>
                  <a:gd name="T30" fmla="*/ 1 w 22"/>
                  <a:gd name="T31" fmla="*/ 5 h 13"/>
                  <a:gd name="T32" fmla="*/ 3 w 22"/>
                  <a:gd name="T33" fmla="*/ 7 h 13"/>
                  <a:gd name="T34" fmla="*/ 6 w 22"/>
                  <a:gd name="T35" fmla="*/ 5 h 13"/>
                  <a:gd name="T36" fmla="*/ 16 w 22"/>
                  <a:gd name="T37" fmla="*/ 12 h 13"/>
                  <a:gd name="T38" fmla="*/ 18 w 22"/>
                  <a:gd name="T39" fmla="*/ 12 h 13"/>
                  <a:gd name="T40" fmla="*/ 21 w 22"/>
                  <a:gd name="T41" fmla="*/ 9 h 13"/>
                  <a:gd name="T42" fmla="*/ 21 w 22"/>
                  <a:gd name="T43" fmla="*/ 8 h 13"/>
                  <a:gd name="T44" fmla="*/ 19 w 22"/>
                  <a:gd name="T45" fmla="*/ 6 h 13"/>
                  <a:gd name="T46" fmla="*/ 17 w 22"/>
                  <a:gd name="T47" fmla="*/ 8 h 13"/>
                  <a:gd name="T48" fmla="*/ 9 w 22"/>
                  <a:gd name="T49" fmla="*/ 3 h 13"/>
                  <a:gd name="T50" fmla="*/ 12 w 22"/>
                  <a:gd name="T51" fmla="*/ 2 h 13"/>
                  <a:gd name="T52" fmla="*/ 19 w 22"/>
                  <a:gd name="T53" fmla="*/ 6 h 13"/>
                  <a:gd name="T54" fmla="*/ 21 w 22"/>
                  <a:gd name="T55" fmla="*/ 5 h 13"/>
                  <a:gd name="T56" fmla="*/ 22 w 22"/>
                  <a:gd name="T57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13">
                    <a:moveTo>
                      <a:pt x="10" y="11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moveTo>
                      <a:pt x="22" y="4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7" y="12"/>
                      <a:pt x="18" y="12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2" y="8"/>
                      <a:pt x="21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4"/>
                      <a:pt x="22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99"/>
              <p:cNvSpPr>
                <a:spLocks noEditPoints="1"/>
              </p:cNvSpPr>
              <p:nvPr/>
            </p:nvSpPr>
            <p:spPr bwMode="auto">
              <a:xfrm>
                <a:off x="2833" y="3031"/>
                <a:ext cx="88" cy="55"/>
              </a:xfrm>
              <a:custGeom>
                <a:avLst/>
                <a:gdLst>
                  <a:gd name="T0" fmla="*/ 20 w 37"/>
                  <a:gd name="T1" fmla="*/ 9 h 23"/>
                  <a:gd name="T2" fmla="*/ 23 w 37"/>
                  <a:gd name="T3" fmla="*/ 10 h 23"/>
                  <a:gd name="T4" fmla="*/ 25 w 37"/>
                  <a:gd name="T5" fmla="*/ 9 h 23"/>
                  <a:gd name="T6" fmla="*/ 26 w 37"/>
                  <a:gd name="T7" fmla="*/ 9 h 23"/>
                  <a:gd name="T8" fmla="*/ 27 w 37"/>
                  <a:gd name="T9" fmla="*/ 10 h 23"/>
                  <a:gd name="T10" fmla="*/ 27 w 37"/>
                  <a:gd name="T11" fmla="*/ 11 h 23"/>
                  <a:gd name="T12" fmla="*/ 25 w 37"/>
                  <a:gd name="T13" fmla="*/ 12 h 23"/>
                  <a:gd name="T14" fmla="*/ 27 w 37"/>
                  <a:gd name="T15" fmla="*/ 13 h 23"/>
                  <a:gd name="T16" fmla="*/ 27 w 37"/>
                  <a:gd name="T17" fmla="*/ 14 h 23"/>
                  <a:gd name="T18" fmla="*/ 20 w 37"/>
                  <a:gd name="T19" fmla="*/ 19 h 23"/>
                  <a:gd name="T20" fmla="*/ 18 w 37"/>
                  <a:gd name="T21" fmla="*/ 19 h 23"/>
                  <a:gd name="T22" fmla="*/ 17 w 37"/>
                  <a:gd name="T23" fmla="*/ 18 h 23"/>
                  <a:gd name="T24" fmla="*/ 17 w 37"/>
                  <a:gd name="T25" fmla="*/ 17 h 23"/>
                  <a:gd name="T26" fmla="*/ 25 w 37"/>
                  <a:gd name="T27" fmla="*/ 12 h 23"/>
                  <a:gd name="T28" fmla="*/ 23 w 37"/>
                  <a:gd name="T29" fmla="*/ 10 h 23"/>
                  <a:gd name="T30" fmla="*/ 15 w 37"/>
                  <a:gd name="T31" fmla="*/ 15 h 23"/>
                  <a:gd name="T32" fmla="*/ 13 w 37"/>
                  <a:gd name="T33" fmla="*/ 15 h 23"/>
                  <a:gd name="T34" fmla="*/ 12 w 37"/>
                  <a:gd name="T35" fmla="*/ 15 h 23"/>
                  <a:gd name="T36" fmla="*/ 12 w 37"/>
                  <a:gd name="T37" fmla="*/ 13 h 23"/>
                  <a:gd name="T38" fmla="*/ 20 w 37"/>
                  <a:gd name="T39" fmla="*/ 9 h 23"/>
                  <a:gd name="T40" fmla="*/ 17 w 37"/>
                  <a:gd name="T41" fmla="*/ 7 h 23"/>
                  <a:gd name="T42" fmla="*/ 9 w 37"/>
                  <a:gd name="T43" fmla="*/ 12 h 23"/>
                  <a:gd name="T44" fmla="*/ 8 w 37"/>
                  <a:gd name="T45" fmla="*/ 12 h 23"/>
                  <a:gd name="T46" fmla="*/ 6 w 37"/>
                  <a:gd name="T47" fmla="*/ 11 h 23"/>
                  <a:gd name="T48" fmla="*/ 6 w 37"/>
                  <a:gd name="T49" fmla="*/ 10 h 23"/>
                  <a:gd name="T50" fmla="*/ 14 w 37"/>
                  <a:gd name="T51" fmla="*/ 6 h 23"/>
                  <a:gd name="T52" fmla="*/ 15 w 37"/>
                  <a:gd name="T53" fmla="*/ 6 h 23"/>
                  <a:gd name="T54" fmla="*/ 17 w 37"/>
                  <a:gd name="T55" fmla="*/ 7 h 23"/>
                  <a:gd name="T56" fmla="*/ 19 w 37"/>
                  <a:gd name="T57" fmla="*/ 6 h 23"/>
                  <a:gd name="T58" fmla="*/ 21 w 37"/>
                  <a:gd name="T59" fmla="*/ 6 h 23"/>
                  <a:gd name="T60" fmla="*/ 22 w 37"/>
                  <a:gd name="T61" fmla="*/ 6 h 23"/>
                  <a:gd name="T62" fmla="*/ 22 w 37"/>
                  <a:gd name="T63" fmla="*/ 7 h 23"/>
                  <a:gd name="T64" fmla="*/ 20 w 37"/>
                  <a:gd name="T65" fmla="*/ 9 h 23"/>
                  <a:gd name="T66" fmla="*/ 34 w 37"/>
                  <a:gd name="T67" fmla="*/ 8 h 23"/>
                  <a:gd name="T68" fmla="*/ 24 w 37"/>
                  <a:gd name="T69" fmla="*/ 1 h 23"/>
                  <a:gd name="T70" fmla="*/ 13 w 37"/>
                  <a:gd name="T71" fmla="*/ 1 h 23"/>
                  <a:gd name="T72" fmla="*/ 3 w 37"/>
                  <a:gd name="T73" fmla="*/ 8 h 23"/>
                  <a:gd name="T74" fmla="*/ 2 w 37"/>
                  <a:gd name="T75" fmla="*/ 15 h 23"/>
                  <a:gd name="T76" fmla="*/ 13 w 37"/>
                  <a:gd name="T77" fmla="*/ 21 h 23"/>
                  <a:gd name="T78" fmla="*/ 23 w 37"/>
                  <a:gd name="T79" fmla="*/ 21 h 23"/>
                  <a:gd name="T80" fmla="*/ 34 w 37"/>
                  <a:gd name="T81" fmla="*/ 15 h 23"/>
                  <a:gd name="T82" fmla="*/ 34 w 37"/>
                  <a:gd name="T8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3">
                    <a:moveTo>
                      <a:pt x="20" y="9"/>
                    </a:moveTo>
                    <a:cubicBezTo>
                      <a:pt x="21" y="9"/>
                      <a:pt x="22" y="10"/>
                      <a:pt x="23" y="10"/>
                    </a:cubicBezTo>
                    <a:cubicBezTo>
                      <a:pt x="23" y="10"/>
                      <a:pt x="24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7" y="9"/>
                      <a:pt x="27" y="10"/>
                      <a:pt x="27" y="10"/>
                    </a:cubicBezTo>
                    <a:cubicBezTo>
                      <a:pt x="28" y="10"/>
                      <a:pt x="28" y="10"/>
                      <a:pt x="27" y="11"/>
                    </a:cubicBezTo>
                    <a:cubicBezTo>
                      <a:pt x="27" y="11"/>
                      <a:pt x="26" y="12"/>
                      <a:pt x="25" y="12"/>
                    </a:cubicBezTo>
                    <a:cubicBezTo>
                      <a:pt x="26" y="12"/>
                      <a:pt x="26" y="13"/>
                      <a:pt x="27" y="13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4" y="16"/>
                      <a:pt x="23" y="17"/>
                      <a:pt x="20" y="19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8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21" y="15"/>
                      <a:pt x="22" y="14"/>
                      <a:pt x="25" y="12"/>
                    </a:cubicBezTo>
                    <a:cubicBezTo>
                      <a:pt x="24" y="11"/>
                      <a:pt x="23" y="11"/>
                      <a:pt x="23" y="10"/>
                    </a:cubicBezTo>
                    <a:cubicBezTo>
                      <a:pt x="19" y="12"/>
                      <a:pt x="18" y="13"/>
                      <a:pt x="15" y="15"/>
                    </a:cubicBezTo>
                    <a:cubicBezTo>
                      <a:pt x="14" y="16"/>
                      <a:pt x="13" y="16"/>
                      <a:pt x="13" y="15"/>
                    </a:cubicBezTo>
                    <a:cubicBezTo>
                      <a:pt x="13" y="15"/>
                      <a:pt x="12" y="15"/>
                      <a:pt x="12" y="15"/>
                    </a:cubicBezTo>
                    <a:cubicBezTo>
                      <a:pt x="11" y="14"/>
                      <a:pt x="11" y="14"/>
                      <a:pt x="12" y="13"/>
                    </a:cubicBezTo>
                    <a:cubicBezTo>
                      <a:pt x="15" y="11"/>
                      <a:pt x="16" y="11"/>
                      <a:pt x="20" y="9"/>
                    </a:cubicBezTo>
                    <a:cubicBezTo>
                      <a:pt x="19" y="8"/>
                      <a:pt x="18" y="7"/>
                      <a:pt x="17" y="7"/>
                    </a:cubicBezTo>
                    <a:cubicBezTo>
                      <a:pt x="14" y="9"/>
                      <a:pt x="13" y="10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10" y="8"/>
                      <a:pt x="11" y="8"/>
                      <a:pt x="14" y="6"/>
                    </a:cubicBezTo>
                    <a:cubicBezTo>
                      <a:pt x="14" y="5"/>
                      <a:pt x="15" y="5"/>
                      <a:pt x="15" y="6"/>
                    </a:cubicBezTo>
                    <a:cubicBezTo>
                      <a:pt x="16" y="6"/>
                      <a:pt x="17" y="6"/>
                      <a:pt x="17" y="7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20" y="5"/>
                      <a:pt x="20" y="5"/>
                      <a:pt x="21" y="6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1" y="8"/>
                      <a:pt x="21" y="8"/>
                      <a:pt x="20" y="9"/>
                    </a:cubicBezTo>
                    <a:moveTo>
                      <a:pt x="34" y="8"/>
                    </a:moveTo>
                    <a:cubicBezTo>
                      <a:pt x="31" y="6"/>
                      <a:pt x="27" y="4"/>
                      <a:pt x="24" y="1"/>
                    </a:cubicBezTo>
                    <a:cubicBezTo>
                      <a:pt x="21" y="0"/>
                      <a:pt x="16" y="0"/>
                      <a:pt x="13" y="1"/>
                    </a:cubicBezTo>
                    <a:cubicBezTo>
                      <a:pt x="10" y="4"/>
                      <a:pt x="6" y="6"/>
                      <a:pt x="3" y="8"/>
                    </a:cubicBezTo>
                    <a:cubicBezTo>
                      <a:pt x="0" y="10"/>
                      <a:pt x="0" y="13"/>
                      <a:pt x="2" y="15"/>
                    </a:cubicBezTo>
                    <a:cubicBezTo>
                      <a:pt x="6" y="17"/>
                      <a:pt x="9" y="19"/>
                      <a:pt x="13" y="21"/>
                    </a:cubicBezTo>
                    <a:cubicBezTo>
                      <a:pt x="15" y="23"/>
                      <a:pt x="20" y="23"/>
                      <a:pt x="23" y="21"/>
                    </a:cubicBezTo>
                    <a:cubicBezTo>
                      <a:pt x="26" y="19"/>
                      <a:pt x="30" y="17"/>
                      <a:pt x="34" y="15"/>
                    </a:cubicBezTo>
                    <a:cubicBezTo>
                      <a:pt x="37" y="13"/>
                      <a:pt x="37" y="10"/>
                      <a:pt x="34" y="8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00"/>
              <p:cNvSpPr>
                <a:spLocks noEditPoints="1"/>
              </p:cNvSpPr>
              <p:nvPr/>
            </p:nvSpPr>
            <p:spPr bwMode="auto">
              <a:xfrm>
                <a:off x="3729" y="2454"/>
                <a:ext cx="66" cy="40"/>
              </a:xfrm>
              <a:custGeom>
                <a:avLst/>
                <a:gdLst>
                  <a:gd name="T0" fmla="*/ 1 w 28"/>
                  <a:gd name="T1" fmla="*/ 11 h 17"/>
                  <a:gd name="T2" fmla="*/ 1 w 28"/>
                  <a:gd name="T3" fmla="*/ 11 h 17"/>
                  <a:gd name="T4" fmla="*/ 1 w 28"/>
                  <a:gd name="T5" fmla="*/ 11 h 17"/>
                  <a:gd name="T6" fmla="*/ 23 w 28"/>
                  <a:gd name="T7" fmla="*/ 4 h 17"/>
                  <a:gd name="T8" fmla="*/ 21 w 28"/>
                  <a:gd name="T9" fmla="*/ 3 h 17"/>
                  <a:gd name="T10" fmla="*/ 13 w 28"/>
                  <a:gd name="T11" fmla="*/ 2 h 17"/>
                  <a:gd name="T12" fmla="*/ 2 w 28"/>
                  <a:gd name="T13" fmla="*/ 8 h 17"/>
                  <a:gd name="T14" fmla="*/ 1 w 28"/>
                  <a:gd name="T15" fmla="*/ 10 h 17"/>
                  <a:gd name="T16" fmla="*/ 3 w 28"/>
                  <a:gd name="T17" fmla="*/ 12 h 17"/>
                  <a:gd name="T18" fmla="*/ 5 w 28"/>
                  <a:gd name="T19" fmla="*/ 14 h 17"/>
                  <a:gd name="T20" fmla="*/ 8 w 28"/>
                  <a:gd name="T21" fmla="*/ 15 h 17"/>
                  <a:gd name="T22" fmla="*/ 14 w 28"/>
                  <a:gd name="T23" fmla="*/ 16 h 17"/>
                  <a:gd name="T24" fmla="*/ 25 w 28"/>
                  <a:gd name="T25" fmla="*/ 9 h 17"/>
                  <a:gd name="T26" fmla="*/ 23 w 28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7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moveTo>
                      <a:pt x="23" y="4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8" y="1"/>
                      <a:pt x="16" y="0"/>
                      <a:pt x="13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0" y="9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0" y="17"/>
                      <a:pt x="11" y="17"/>
                      <a:pt x="14" y="16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8" y="7"/>
                      <a:pt x="26" y="6"/>
                      <a:pt x="23" y="4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01"/>
              <p:cNvSpPr>
                <a:spLocks noEditPoints="1"/>
              </p:cNvSpPr>
              <p:nvPr/>
            </p:nvSpPr>
            <p:spPr bwMode="auto">
              <a:xfrm>
                <a:off x="3729" y="2451"/>
                <a:ext cx="66" cy="45"/>
              </a:xfrm>
              <a:custGeom>
                <a:avLst/>
                <a:gdLst>
                  <a:gd name="T0" fmla="*/ 3 w 28"/>
                  <a:gd name="T1" fmla="*/ 13 h 19"/>
                  <a:gd name="T2" fmla="*/ 1 w 28"/>
                  <a:gd name="T3" fmla="*/ 11 h 19"/>
                  <a:gd name="T4" fmla="*/ 2 w 28"/>
                  <a:gd name="T5" fmla="*/ 9 h 19"/>
                  <a:gd name="T6" fmla="*/ 13 w 28"/>
                  <a:gd name="T7" fmla="*/ 2 h 19"/>
                  <a:gd name="T8" fmla="*/ 21 w 28"/>
                  <a:gd name="T9" fmla="*/ 4 h 19"/>
                  <a:gd name="T10" fmla="*/ 23 w 28"/>
                  <a:gd name="T11" fmla="*/ 5 h 19"/>
                  <a:gd name="T12" fmla="*/ 25 w 28"/>
                  <a:gd name="T13" fmla="*/ 10 h 19"/>
                  <a:gd name="T14" fmla="*/ 14 w 28"/>
                  <a:gd name="T15" fmla="*/ 17 h 19"/>
                  <a:gd name="T16" fmla="*/ 8 w 28"/>
                  <a:gd name="T17" fmla="*/ 16 h 19"/>
                  <a:gd name="T18" fmla="*/ 5 w 28"/>
                  <a:gd name="T19" fmla="*/ 15 h 19"/>
                  <a:gd name="T20" fmla="*/ 3 w 28"/>
                  <a:gd name="T21" fmla="*/ 13 h 19"/>
                  <a:gd name="T22" fmla="*/ 24 w 28"/>
                  <a:gd name="T23" fmla="*/ 5 h 19"/>
                  <a:gd name="T24" fmla="*/ 21 w 28"/>
                  <a:gd name="T25" fmla="*/ 3 h 19"/>
                  <a:gd name="T26" fmla="*/ 13 w 28"/>
                  <a:gd name="T27" fmla="*/ 2 h 19"/>
                  <a:gd name="T28" fmla="*/ 2 w 28"/>
                  <a:gd name="T29" fmla="*/ 9 h 19"/>
                  <a:gd name="T30" fmla="*/ 0 w 28"/>
                  <a:gd name="T31" fmla="*/ 11 h 19"/>
                  <a:gd name="T32" fmla="*/ 1 w 28"/>
                  <a:gd name="T33" fmla="*/ 12 h 19"/>
                  <a:gd name="T34" fmla="*/ 1 w 28"/>
                  <a:gd name="T35" fmla="*/ 12 h 19"/>
                  <a:gd name="T36" fmla="*/ 2 w 28"/>
                  <a:gd name="T37" fmla="*/ 13 h 19"/>
                  <a:gd name="T38" fmla="*/ 5 w 28"/>
                  <a:gd name="T39" fmla="*/ 15 h 19"/>
                  <a:gd name="T40" fmla="*/ 7 w 28"/>
                  <a:gd name="T41" fmla="*/ 17 h 19"/>
                  <a:gd name="T42" fmla="*/ 14 w 28"/>
                  <a:gd name="T43" fmla="*/ 17 h 19"/>
                  <a:gd name="T44" fmla="*/ 25 w 28"/>
                  <a:gd name="T45" fmla="*/ 10 h 19"/>
                  <a:gd name="T46" fmla="*/ 24 w 28"/>
                  <a:gd name="T4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19">
                    <a:moveTo>
                      <a:pt x="3" y="13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1" y="10"/>
                      <a:pt x="2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6" y="1"/>
                      <a:pt x="18" y="2"/>
                      <a:pt x="21" y="4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6" y="7"/>
                      <a:pt x="28" y="8"/>
                      <a:pt x="25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1" y="18"/>
                      <a:pt x="10" y="18"/>
                      <a:pt x="8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3"/>
                      <a:pt x="3" y="13"/>
                      <a:pt x="3" y="13"/>
                    </a:cubicBezTo>
                    <a:moveTo>
                      <a:pt x="24" y="5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8" y="1"/>
                      <a:pt x="16" y="0"/>
                      <a:pt x="13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9" y="18"/>
                      <a:pt x="11" y="19"/>
                      <a:pt x="14" y="17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8"/>
                      <a:pt x="26" y="7"/>
                      <a:pt x="24" y="5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02"/>
              <p:cNvSpPr>
                <a:spLocks noEditPoints="1"/>
              </p:cNvSpPr>
              <p:nvPr/>
            </p:nvSpPr>
            <p:spPr bwMode="auto">
              <a:xfrm>
                <a:off x="3949" y="2596"/>
                <a:ext cx="64" cy="40"/>
              </a:xfrm>
              <a:custGeom>
                <a:avLst/>
                <a:gdLst>
                  <a:gd name="T0" fmla="*/ 0 w 27"/>
                  <a:gd name="T1" fmla="*/ 11 h 17"/>
                  <a:gd name="T2" fmla="*/ 1 w 27"/>
                  <a:gd name="T3" fmla="*/ 11 h 17"/>
                  <a:gd name="T4" fmla="*/ 0 w 27"/>
                  <a:gd name="T5" fmla="*/ 11 h 17"/>
                  <a:gd name="T6" fmla="*/ 23 w 27"/>
                  <a:gd name="T7" fmla="*/ 4 h 17"/>
                  <a:gd name="T8" fmla="*/ 20 w 27"/>
                  <a:gd name="T9" fmla="*/ 3 h 17"/>
                  <a:gd name="T10" fmla="*/ 12 w 27"/>
                  <a:gd name="T11" fmla="*/ 2 h 17"/>
                  <a:gd name="T12" fmla="*/ 1 w 27"/>
                  <a:gd name="T13" fmla="*/ 8 h 17"/>
                  <a:gd name="T14" fmla="*/ 0 w 27"/>
                  <a:gd name="T15" fmla="*/ 10 h 17"/>
                  <a:gd name="T16" fmla="*/ 2 w 27"/>
                  <a:gd name="T17" fmla="*/ 12 h 17"/>
                  <a:gd name="T18" fmla="*/ 5 w 27"/>
                  <a:gd name="T19" fmla="*/ 14 h 17"/>
                  <a:gd name="T20" fmla="*/ 7 w 27"/>
                  <a:gd name="T21" fmla="*/ 15 h 17"/>
                  <a:gd name="T22" fmla="*/ 13 w 27"/>
                  <a:gd name="T23" fmla="*/ 16 h 17"/>
                  <a:gd name="T24" fmla="*/ 24 w 27"/>
                  <a:gd name="T25" fmla="*/ 9 h 17"/>
                  <a:gd name="T26" fmla="*/ 23 w 27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7">
                    <a:moveTo>
                      <a:pt x="0" y="11"/>
                    </a:moveTo>
                    <a:cubicBezTo>
                      <a:pt x="0" y="11"/>
                      <a:pt x="0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moveTo>
                      <a:pt x="23" y="4"/>
                    </a:moveTo>
                    <a:cubicBezTo>
                      <a:pt x="20" y="3"/>
                      <a:pt x="20" y="3"/>
                      <a:pt x="20" y="3"/>
                    </a:cubicBezTo>
                    <a:cubicBezTo>
                      <a:pt x="17" y="1"/>
                      <a:pt x="15" y="0"/>
                      <a:pt x="12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7"/>
                      <a:pt x="11" y="17"/>
                      <a:pt x="13" y="1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7"/>
                      <a:pt x="25" y="6"/>
                      <a:pt x="23" y="4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03"/>
              <p:cNvSpPr>
                <a:spLocks noEditPoints="1"/>
              </p:cNvSpPr>
              <p:nvPr/>
            </p:nvSpPr>
            <p:spPr bwMode="auto">
              <a:xfrm>
                <a:off x="3947" y="2593"/>
                <a:ext cx="68" cy="45"/>
              </a:xfrm>
              <a:custGeom>
                <a:avLst/>
                <a:gdLst>
                  <a:gd name="T0" fmla="*/ 3 w 29"/>
                  <a:gd name="T1" fmla="*/ 13 h 19"/>
                  <a:gd name="T2" fmla="*/ 1 w 29"/>
                  <a:gd name="T3" fmla="*/ 11 h 19"/>
                  <a:gd name="T4" fmla="*/ 2 w 29"/>
                  <a:gd name="T5" fmla="*/ 9 h 19"/>
                  <a:gd name="T6" fmla="*/ 13 w 29"/>
                  <a:gd name="T7" fmla="*/ 2 h 19"/>
                  <a:gd name="T8" fmla="*/ 21 w 29"/>
                  <a:gd name="T9" fmla="*/ 4 h 19"/>
                  <a:gd name="T10" fmla="*/ 24 w 29"/>
                  <a:gd name="T11" fmla="*/ 5 h 19"/>
                  <a:gd name="T12" fmla="*/ 25 w 29"/>
                  <a:gd name="T13" fmla="*/ 10 h 19"/>
                  <a:gd name="T14" fmla="*/ 14 w 29"/>
                  <a:gd name="T15" fmla="*/ 17 h 19"/>
                  <a:gd name="T16" fmla="*/ 8 w 29"/>
                  <a:gd name="T17" fmla="*/ 16 h 19"/>
                  <a:gd name="T18" fmla="*/ 6 w 29"/>
                  <a:gd name="T19" fmla="*/ 15 h 19"/>
                  <a:gd name="T20" fmla="*/ 3 w 29"/>
                  <a:gd name="T21" fmla="*/ 13 h 19"/>
                  <a:gd name="T22" fmla="*/ 24 w 29"/>
                  <a:gd name="T23" fmla="*/ 5 h 19"/>
                  <a:gd name="T24" fmla="*/ 21 w 29"/>
                  <a:gd name="T25" fmla="*/ 3 h 19"/>
                  <a:gd name="T26" fmla="*/ 13 w 29"/>
                  <a:gd name="T27" fmla="*/ 2 h 19"/>
                  <a:gd name="T28" fmla="*/ 2 w 29"/>
                  <a:gd name="T29" fmla="*/ 9 h 19"/>
                  <a:gd name="T30" fmla="*/ 0 w 29"/>
                  <a:gd name="T31" fmla="*/ 11 h 19"/>
                  <a:gd name="T32" fmla="*/ 1 w 29"/>
                  <a:gd name="T33" fmla="*/ 12 h 19"/>
                  <a:gd name="T34" fmla="*/ 2 w 29"/>
                  <a:gd name="T35" fmla="*/ 12 h 19"/>
                  <a:gd name="T36" fmla="*/ 3 w 29"/>
                  <a:gd name="T37" fmla="*/ 13 h 19"/>
                  <a:gd name="T38" fmla="*/ 5 w 29"/>
                  <a:gd name="T39" fmla="*/ 15 h 19"/>
                  <a:gd name="T40" fmla="*/ 8 w 29"/>
                  <a:gd name="T41" fmla="*/ 17 h 19"/>
                  <a:gd name="T42" fmla="*/ 14 w 29"/>
                  <a:gd name="T43" fmla="*/ 17 h 19"/>
                  <a:gd name="T44" fmla="*/ 25 w 29"/>
                  <a:gd name="T45" fmla="*/ 10 h 19"/>
                  <a:gd name="T46" fmla="*/ 24 w 29"/>
                  <a:gd name="T4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19">
                    <a:moveTo>
                      <a:pt x="3" y="13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2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6" y="1"/>
                      <a:pt x="18" y="2"/>
                      <a:pt x="21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7"/>
                      <a:pt x="28" y="8"/>
                      <a:pt x="25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2" y="18"/>
                      <a:pt x="10" y="18"/>
                      <a:pt x="8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3" y="13"/>
                      <a:pt x="3" y="13"/>
                    </a:cubicBezTo>
                    <a:moveTo>
                      <a:pt x="24" y="5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9" y="1"/>
                      <a:pt x="16" y="0"/>
                      <a:pt x="13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8"/>
                      <a:pt x="12" y="19"/>
                      <a:pt x="14" y="17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9" y="8"/>
                      <a:pt x="27" y="7"/>
                      <a:pt x="24" y="5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104"/>
              <p:cNvSpPr/>
              <p:nvPr/>
            </p:nvSpPr>
            <p:spPr bwMode="auto">
              <a:xfrm>
                <a:off x="3698" y="2520"/>
                <a:ext cx="40" cy="24"/>
              </a:xfrm>
              <a:custGeom>
                <a:avLst/>
                <a:gdLst>
                  <a:gd name="T0" fmla="*/ 14 w 17"/>
                  <a:gd name="T1" fmla="*/ 2 h 10"/>
                  <a:gd name="T2" fmla="*/ 4 w 17"/>
                  <a:gd name="T3" fmla="*/ 2 h 10"/>
                  <a:gd name="T4" fmla="*/ 3 w 17"/>
                  <a:gd name="T5" fmla="*/ 3 h 10"/>
                  <a:gd name="T6" fmla="*/ 3 w 17"/>
                  <a:gd name="T7" fmla="*/ 9 h 10"/>
                  <a:gd name="T8" fmla="*/ 13 w 17"/>
                  <a:gd name="T9" fmla="*/ 9 h 10"/>
                  <a:gd name="T10" fmla="*/ 14 w 17"/>
                  <a:gd name="T11" fmla="*/ 8 h 10"/>
                  <a:gd name="T12" fmla="*/ 14 w 17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0">
                    <a:moveTo>
                      <a:pt x="14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7"/>
                      <a:pt x="3" y="9"/>
                    </a:cubicBezTo>
                    <a:cubicBezTo>
                      <a:pt x="6" y="10"/>
                      <a:pt x="10" y="10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6"/>
                      <a:pt x="17" y="4"/>
                      <a:pt x="14" y="2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105"/>
              <p:cNvSpPr>
                <a:spLocks noEditPoints="1"/>
              </p:cNvSpPr>
              <p:nvPr/>
            </p:nvSpPr>
            <p:spPr bwMode="auto">
              <a:xfrm>
                <a:off x="3698" y="2520"/>
                <a:ext cx="43" cy="26"/>
              </a:xfrm>
              <a:custGeom>
                <a:avLst/>
                <a:gdLst>
                  <a:gd name="T0" fmla="*/ 3 w 18"/>
                  <a:gd name="T1" fmla="*/ 9 h 11"/>
                  <a:gd name="T2" fmla="*/ 3 w 18"/>
                  <a:gd name="T3" fmla="*/ 3 h 11"/>
                  <a:gd name="T4" fmla="*/ 4 w 18"/>
                  <a:gd name="T5" fmla="*/ 2 h 11"/>
                  <a:gd name="T6" fmla="*/ 14 w 18"/>
                  <a:gd name="T7" fmla="*/ 2 h 11"/>
                  <a:gd name="T8" fmla="*/ 14 w 18"/>
                  <a:gd name="T9" fmla="*/ 8 h 11"/>
                  <a:gd name="T10" fmla="*/ 13 w 18"/>
                  <a:gd name="T11" fmla="*/ 9 h 11"/>
                  <a:gd name="T12" fmla="*/ 3 w 18"/>
                  <a:gd name="T13" fmla="*/ 9 h 11"/>
                  <a:gd name="T14" fmla="*/ 15 w 18"/>
                  <a:gd name="T15" fmla="*/ 2 h 11"/>
                  <a:gd name="T16" fmla="*/ 4 w 18"/>
                  <a:gd name="T17" fmla="*/ 2 h 11"/>
                  <a:gd name="T18" fmla="*/ 3 w 18"/>
                  <a:gd name="T19" fmla="*/ 2 h 11"/>
                  <a:gd name="T20" fmla="*/ 3 w 18"/>
                  <a:gd name="T21" fmla="*/ 9 h 11"/>
                  <a:gd name="T22" fmla="*/ 13 w 18"/>
                  <a:gd name="T23" fmla="*/ 9 h 11"/>
                  <a:gd name="T24" fmla="*/ 14 w 18"/>
                  <a:gd name="T25" fmla="*/ 8 h 11"/>
                  <a:gd name="T26" fmla="*/ 15 w 18"/>
                  <a:gd name="T2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1">
                    <a:moveTo>
                      <a:pt x="3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7" y="0"/>
                      <a:pt x="12" y="0"/>
                      <a:pt x="14" y="2"/>
                    </a:cubicBezTo>
                    <a:cubicBezTo>
                      <a:pt x="17" y="4"/>
                      <a:pt x="17" y="6"/>
                      <a:pt x="14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0"/>
                      <a:pt x="6" y="10"/>
                      <a:pt x="3" y="9"/>
                    </a:cubicBezTo>
                    <a:moveTo>
                      <a:pt x="15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4"/>
                      <a:pt x="0" y="7"/>
                      <a:pt x="3" y="9"/>
                    </a:cubicBezTo>
                    <a:cubicBezTo>
                      <a:pt x="6" y="11"/>
                      <a:pt x="10" y="11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7"/>
                      <a:pt x="18" y="4"/>
                      <a:pt x="15" y="2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106"/>
              <p:cNvSpPr/>
              <p:nvPr/>
            </p:nvSpPr>
            <p:spPr bwMode="auto">
              <a:xfrm>
                <a:off x="3866" y="2629"/>
                <a:ext cx="40" cy="26"/>
              </a:xfrm>
              <a:custGeom>
                <a:avLst/>
                <a:gdLst>
                  <a:gd name="T0" fmla="*/ 14 w 17"/>
                  <a:gd name="T1" fmla="*/ 2 h 11"/>
                  <a:gd name="T2" fmla="*/ 4 w 17"/>
                  <a:gd name="T3" fmla="*/ 2 h 11"/>
                  <a:gd name="T4" fmla="*/ 3 w 17"/>
                  <a:gd name="T5" fmla="*/ 3 h 11"/>
                  <a:gd name="T6" fmla="*/ 3 w 17"/>
                  <a:gd name="T7" fmla="*/ 9 h 11"/>
                  <a:gd name="T8" fmla="*/ 13 w 17"/>
                  <a:gd name="T9" fmla="*/ 9 h 11"/>
                  <a:gd name="T10" fmla="*/ 14 w 17"/>
                  <a:gd name="T11" fmla="*/ 8 h 11"/>
                  <a:gd name="T12" fmla="*/ 14 w 17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1">
                    <a:moveTo>
                      <a:pt x="14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7"/>
                      <a:pt x="3" y="9"/>
                    </a:cubicBezTo>
                    <a:cubicBezTo>
                      <a:pt x="6" y="11"/>
                      <a:pt x="10" y="11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7"/>
                      <a:pt x="17" y="4"/>
                      <a:pt x="14" y="2"/>
                    </a:cubicBezTo>
                  </a:path>
                </a:pathLst>
              </a:custGeom>
              <a:solidFill>
                <a:srgbClr val="DCBE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107"/>
              <p:cNvSpPr>
                <a:spLocks noEditPoints="1"/>
              </p:cNvSpPr>
              <p:nvPr/>
            </p:nvSpPr>
            <p:spPr bwMode="auto">
              <a:xfrm>
                <a:off x="3866" y="2629"/>
                <a:ext cx="40" cy="26"/>
              </a:xfrm>
              <a:custGeom>
                <a:avLst/>
                <a:gdLst>
                  <a:gd name="T0" fmla="*/ 3 w 17"/>
                  <a:gd name="T1" fmla="*/ 9 h 11"/>
                  <a:gd name="T2" fmla="*/ 3 w 17"/>
                  <a:gd name="T3" fmla="*/ 3 h 11"/>
                  <a:gd name="T4" fmla="*/ 4 w 17"/>
                  <a:gd name="T5" fmla="*/ 2 h 11"/>
                  <a:gd name="T6" fmla="*/ 14 w 17"/>
                  <a:gd name="T7" fmla="*/ 2 h 11"/>
                  <a:gd name="T8" fmla="*/ 14 w 17"/>
                  <a:gd name="T9" fmla="*/ 8 h 11"/>
                  <a:gd name="T10" fmla="*/ 13 w 17"/>
                  <a:gd name="T11" fmla="*/ 9 h 11"/>
                  <a:gd name="T12" fmla="*/ 3 w 17"/>
                  <a:gd name="T13" fmla="*/ 9 h 11"/>
                  <a:gd name="T14" fmla="*/ 15 w 17"/>
                  <a:gd name="T15" fmla="*/ 2 h 11"/>
                  <a:gd name="T16" fmla="*/ 4 w 17"/>
                  <a:gd name="T17" fmla="*/ 2 h 11"/>
                  <a:gd name="T18" fmla="*/ 3 w 17"/>
                  <a:gd name="T19" fmla="*/ 2 h 11"/>
                  <a:gd name="T20" fmla="*/ 3 w 17"/>
                  <a:gd name="T21" fmla="*/ 9 h 11"/>
                  <a:gd name="T22" fmla="*/ 13 w 17"/>
                  <a:gd name="T23" fmla="*/ 9 h 11"/>
                  <a:gd name="T24" fmla="*/ 14 w 17"/>
                  <a:gd name="T25" fmla="*/ 8 h 11"/>
                  <a:gd name="T26" fmla="*/ 15 w 17"/>
                  <a:gd name="T2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1">
                    <a:moveTo>
                      <a:pt x="3" y="9"/>
                    </a:moveTo>
                    <a:cubicBezTo>
                      <a:pt x="0" y="7"/>
                      <a:pt x="1" y="4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7" y="0"/>
                      <a:pt x="12" y="0"/>
                      <a:pt x="14" y="2"/>
                    </a:cubicBezTo>
                    <a:cubicBezTo>
                      <a:pt x="17" y="4"/>
                      <a:pt x="17" y="7"/>
                      <a:pt x="14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1"/>
                      <a:pt x="6" y="11"/>
                      <a:pt x="3" y="9"/>
                    </a:cubicBezTo>
                    <a:moveTo>
                      <a:pt x="15" y="2"/>
                    </a:moveTo>
                    <a:cubicBezTo>
                      <a:pt x="12" y="0"/>
                      <a:pt x="7" y="0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4"/>
                      <a:pt x="0" y="7"/>
                      <a:pt x="3" y="9"/>
                    </a:cubicBezTo>
                    <a:cubicBezTo>
                      <a:pt x="5" y="11"/>
                      <a:pt x="10" y="11"/>
                      <a:pt x="13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7"/>
                      <a:pt x="17" y="4"/>
                      <a:pt x="15" y="2"/>
                    </a:cubicBezTo>
                  </a:path>
                </a:pathLst>
              </a:custGeom>
              <a:solidFill>
                <a:srgbClr val="6C6D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108"/>
              <p:cNvSpPr/>
              <p:nvPr/>
            </p:nvSpPr>
            <p:spPr bwMode="auto">
              <a:xfrm>
                <a:off x="3418" y="3162"/>
                <a:ext cx="36" cy="19"/>
              </a:xfrm>
              <a:custGeom>
                <a:avLst/>
                <a:gdLst>
                  <a:gd name="T0" fmla="*/ 36 w 36"/>
                  <a:gd name="T1" fmla="*/ 9 h 19"/>
                  <a:gd name="T2" fmla="*/ 19 w 36"/>
                  <a:gd name="T3" fmla="*/ 0 h 19"/>
                  <a:gd name="T4" fmla="*/ 19 w 36"/>
                  <a:gd name="T5" fmla="*/ 0 h 19"/>
                  <a:gd name="T6" fmla="*/ 15 w 36"/>
                  <a:gd name="T7" fmla="*/ 0 h 19"/>
                  <a:gd name="T8" fmla="*/ 12 w 36"/>
                  <a:gd name="T9" fmla="*/ 0 h 19"/>
                  <a:gd name="T10" fmla="*/ 12 w 36"/>
                  <a:gd name="T11" fmla="*/ 0 h 19"/>
                  <a:gd name="T12" fmla="*/ 3 w 36"/>
                  <a:gd name="T13" fmla="*/ 4 h 19"/>
                  <a:gd name="T14" fmla="*/ 3 w 36"/>
                  <a:gd name="T15" fmla="*/ 4 h 19"/>
                  <a:gd name="T16" fmla="*/ 5 w 36"/>
                  <a:gd name="T17" fmla="*/ 7 h 19"/>
                  <a:gd name="T18" fmla="*/ 15 w 36"/>
                  <a:gd name="T19" fmla="*/ 0 h 19"/>
                  <a:gd name="T20" fmla="*/ 22 w 36"/>
                  <a:gd name="T21" fmla="*/ 4 h 19"/>
                  <a:gd name="T22" fmla="*/ 12 w 36"/>
                  <a:gd name="T23" fmla="*/ 11 h 19"/>
                  <a:gd name="T24" fmla="*/ 5 w 36"/>
                  <a:gd name="T25" fmla="*/ 7 h 19"/>
                  <a:gd name="T26" fmla="*/ 0 w 36"/>
                  <a:gd name="T27" fmla="*/ 9 h 19"/>
                  <a:gd name="T28" fmla="*/ 0 w 36"/>
                  <a:gd name="T29" fmla="*/ 9 h 19"/>
                  <a:gd name="T30" fmla="*/ 17 w 36"/>
                  <a:gd name="T31" fmla="*/ 19 h 19"/>
                  <a:gd name="T32" fmla="*/ 17 w 36"/>
                  <a:gd name="T33" fmla="*/ 19 h 19"/>
                  <a:gd name="T34" fmla="*/ 19 w 36"/>
                  <a:gd name="T35" fmla="*/ 19 h 19"/>
                  <a:gd name="T36" fmla="*/ 19 w 36"/>
                  <a:gd name="T37" fmla="*/ 16 h 19"/>
                  <a:gd name="T38" fmla="*/ 15 w 36"/>
                  <a:gd name="T39" fmla="*/ 14 h 19"/>
                  <a:gd name="T40" fmla="*/ 26 w 36"/>
                  <a:gd name="T41" fmla="*/ 7 h 19"/>
                  <a:gd name="T42" fmla="*/ 31 w 36"/>
                  <a:gd name="T43" fmla="*/ 11 h 19"/>
                  <a:gd name="T44" fmla="*/ 34 w 36"/>
                  <a:gd name="T45" fmla="*/ 11 h 19"/>
                  <a:gd name="T46" fmla="*/ 34 w 36"/>
                  <a:gd name="T47" fmla="*/ 9 h 19"/>
                  <a:gd name="T48" fmla="*/ 36 w 36"/>
                  <a:gd name="T4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6" h="19">
                    <a:moveTo>
                      <a:pt x="36" y="9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7"/>
                    </a:lnTo>
                    <a:lnTo>
                      <a:pt x="15" y="0"/>
                    </a:lnTo>
                    <a:lnTo>
                      <a:pt x="22" y="4"/>
                    </a:lnTo>
                    <a:lnTo>
                      <a:pt x="12" y="11"/>
                    </a:lnTo>
                    <a:lnTo>
                      <a:pt x="5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5" y="14"/>
                    </a:lnTo>
                    <a:lnTo>
                      <a:pt x="26" y="7"/>
                    </a:lnTo>
                    <a:lnTo>
                      <a:pt x="31" y="11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6" y="9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109"/>
              <p:cNvSpPr/>
              <p:nvPr/>
            </p:nvSpPr>
            <p:spPr bwMode="auto">
              <a:xfrm>
                <a:off x="3437" y="3147"/>
                <a:ext cx="38" cy="22"/>
              </a:xfrm>
              <a:custGeom>
                <a:avLst/>
                <a:gdLst>
                  <a:gd name="T0" fmla="*/ 38 w 38"/>
                  <a:gd name="T1" fmla="*/ 10 h 22"/>
                  <a:gd name="T2" fmla="*/ 34 w 38"/>
                  <a:gd name="T3" fmla="*/ 5 h 22"/>
                  <a:gd name="T4" fmla="*/ 31 w 38"/>
                  <a:gd name="T5" fmla="*/ 5 h 22"/>
                  <a:gd name="T6" fmla="*/ 29 w 38"/>
                  <a:gd name="T7" fmla="*/ 8 h 22"/>
                  <a:gd name="T8" fmla="*/ 24 w 38"/>
                  <a:gd name="T9" fmla="*/ 5 h 22"/>
                  <a:gd name="T10" fmla="*/ 15 w 38"/>
                  <a:gd name="T11" fmla="*/ 12 h 22"/>
                  <a:gd name="T12" fmla="*/ 7 w 38"/>
                  <a:gd name="T13" fmla="*/ 10 h 22"/>
                  <a:gd name="T14" fmla="*/ 19 w 38"/>
                  <a:gd name="T15" fmla="*/ 3 h 22"/>
                  <a:gd name="T16" fmla="*/ 24 w 38"/>
                  <a:gd name="T17" fmla="*/ 5 h 22"/>
                  <a:gd name="T18" fmla="*/ 26 w 38"/>
                  <a:gd name="T19" fmla="*/ 3 h 22"/>
                  <a:gd name="T20" fmla="*/ 26 w 38"/>
                  <a:gd name="T21" fmla="*/ 3 h 22"/>
                  <a:gd name="T22" fmla="*/ 24 w 38"/>
                  <a:gd name="T23" fmla="*/ 0 h 22"/>
                  <a:gd name="T24" fmla="*/ 22 w 38"/>
                  <a:gd name="T25" fmla="*/ 0 h 22"/>
                  <a:gd name="T26" fmla="*/ 19 w 38"/>
                  <a:gd name="T27" fmla="*/ 3 h 22"/>
                  <a:gd name="T28" fmla="*/ 17 w 38"/>
                  <a:gd name="T29" fmla="*/ 0 h 22"/>
                  <a:gd name="T30" fmla="*/ 15 w 38"/>
                  <a:gd name="T31" fmla="*/ 0 h 22"/>
                  <a:gd name="T32" fmla="*/ 0 w 38"/>
                  <a:gd name="T33" fmla="*/ 8 h 22"/>
                  <a:gd name="T34" fmla="*/ 0 w 38"/>
                  <a:gd name="T35" fmla="*/ 10 h 22"/>
                  <a:gd name="T36" fmla="*/ 19 w 38"/>
                  <a:gd name="T37" fmla="*/ 22 h 22"/>
                  <a:gd name="T38" fmla="*/ 22 w 38"/>
                  <a:gd name="T39" fmla="*/ 22 h 22"/>
                  <a:gd name="T40" fmla="*/ 24 w 38"/>
                  <a:gd name="T41" fmla="*/ 19 h 22"/>
                  <a:gd name="T42" fmla="*/ 24 w 38"/>
                  <a:gd name="T43" fmla="*/ 19 h 22"/>
                  <a:gd name="T44" fmla="*/ 17 w 38"/>
                  <a:gd name="T45" fmla="*/ 15 h 22"/>
                  <a:gd name="T46" fmla="*/ 29 w 38"/>
                  <a:gd name="T47" fmla="*/ 8 h 22"/>
                  <a:gd name="T48" fmla="*/ 34 w 38"/>
                  <a:gd name="T49" fmla="*/ 12 h 22"/>
                  <a:gd name="T50" fmla="*/ 36 w 38"/>
                  <a:gd name="T51" fmla="*/ 12 h 22"/>
                  <a:gd name="T52" fmla="*/ 38 w 38"/>
                  <a:gd name="T53" fmla="*/ 10 h 22"/>
                  <a:gd name="T54" fmla="*/ 38 w 38"/>
                  <a:gd name="T55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22">
                    <a:moveTo>
                      <a:pt x="38" y="10"/>
                    </a:moveTo>
                    <a:lnTo>
                      <a:pt x="34" y="5"/>
                    </a:lnTo>
                    <a:lnTo>
                      <a:pt x="31" y="5"/>
                    </a:lnTo>
                    <a:lnTo>
                      <a:pt x="29" y="8"/>
                    </a:lnTo>
                    <a:lnTo>
                      <a:pt x="24" y="5"/>
                    </a:lnTo>
                    <a:lnTo>
                      <a:pt x="15" y="12"/>
                    </a:lnTo>
                    <a:lnTo>
                      <a:pt x="7" y="10"/>
                    </a:lnTo>
                    <a:lnTo>
                      <a:pt x="19" y="3"/>
                    </a:lnTo>
                    <a:lnTo>
                      <a:pt x="24" y="5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9" y="22"/>
                    </a:lnTo>
                    <a:lnTo>
                      <a:pt x="22" y="22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17" y="15"/>
                    </a:lnTo>
                    <a:lnTo>
                      <a:pt x="29" y="8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8" y="10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110"/>
              <p:cNvSpPr>
                <a:spLocks noEditPoints="1"/>
              </p:cNvSpPr>
              <p:nvPr/>
            </p:nvSpPr>
            <p:spPr bwMode="auto">
              <a:xfrm>
                <a:off x="3463" y="3131"/>
                <a:ext cx="34" cy="21"/>
              </a:xfrm>
              <a:custGeom>
                <a:avLst/>
                <a:gdLst>
                  <a:gd name="T0" fmla="*/ 17 w 34"/>
                  <a:gd name="T1" fmla="*/ 2 h 21"/>
                  <a:gd name="T2" fmla="*/ 17 w 34"/>
                  <a:gd name="T3" fmla="*/ 0 h 21"/>
                  <a:gd name="T4" fmla="*/ 15 w 34"/>
                  <a:gd name="T5" fmla="*/ 0 h 21"/>
                  <a:gd name="T6" fmla="*/ 0 w 34"/>
                  <a:gd name="T7" fmla="*/ 9 h 21"/>
                  <a:gd name="T8" fmla="*/ 0 w 34"/>
                  <a:gd name="T9" fmla="*/ 9 h 21"/>
                  <a:gd name="T10" fmla="*/ 3 w 34"/>
                  <a:gd name="T11" fmla="*/ 12 h 21"/>
                  <a:gd name="T12" fmla="*/ 17 w 34"/>
                  <a:gd name="T13" fmla="*/ 2 h 21"/>
                  <a:gd name="T14" fmla="*/ 17 w 34"/>
                  <a:gd name="T15" fmla="*/ 2 h 21"/>
                  <a:gd name="T16" fmla="*/ 34 w 34"/>
                  <a:gd name="T17" fmla="*/ 12 h 21"/>
                  <a:gd name="T18" fmla="*/ 31 w 34"/>
                  <a:gd name="T19" fmla="*/ 12 h 21"/>
                  <a:gd name="T20" fmla="*/ 31 w 34"/>
                  <a:gd name="T21" fmla="*/ 12 h 21"/>
                  <a:gd name="T22" fmla="*/ 17 w 34"/>
                  <a:gd name="T23" fmla="*/ 19 h 21"/>
                  <a:gd name="T24" fmla="*/ 12 w 34"/>
                  <a:gd name="T25" fmla="*/ 16 h 21"/>
                  <a:gd name="T26" fmla="*/ 22 w 34"/>
                  <a:gd name="T27" fmla="*/ 9 h 21"/>
                  <a:gd name="T28" fmla="*/ 22 w 34"/>
                  <a:gd name="T29" fmla="*/ 9 h 21"/>
                  <a:gd name="T30" fmla="*/ 19 w 34"/>
                  <a:gd name="T31" fmla="*/ 7 h 21"/>
                  <a:gd name="T32" fmla="*/ 19 w 34"/>
                  <a:gd name="T33" fmla="*/ 7 h 21"/>
                  <a:gd name="T34" fmla="*/ 8 w 34"/>
                  <a:gd name="T35" fmla="*/ 14 h 21"/>
                  <a:gd name="T36" fmla="*/ 3 w 34"/>
                  <a:gd name="T37" fmla="*/ 12 h 21"/>
                  <a:gd name="T38" fmla="*/ 0 w 34"/>
                  <a:gd name="T39" fmla="*/ 14 h 21"/>
                  <a:gd name="T40" fmla="*/ 0 w 34"/>
                  <a:gd name="T41" fmla="*/ 14 h 21"/>
                  <a:gd name="T42" fmla="*/ 12 w 34"/>
                  <a:gd name="T43" fmla="*/ 21 h 21"/>
                  <a:gd name="T44" fmla="*/ 15 w 34"/>
                  <a:gd name="T45" fmla="*/ 21 h 21"/>
                  <a:gd name="T46" fmla="*/ 17 w 34"/>
                  <a:gd name="T47" fmla="*/ 19 h 21"/>
                  <a:gd name="T48" fmla="*/ 19 w 34"/>
                  <a:gd name="T49" fmla="*/ 21 h 21"/>
                  <a:gd name="T50" fmla="*/ 22 w 34"/>
                  <a:gd name="T51" fmla="*/ 21 h 21"/>
                  <a:gd name="T52" fmla="*/ 34 w 34"/>
                  <a:gd name="T53" fmla="*/ 14 h 21"/>
                  <a:gd name="T54" fmla="*/ 34 w 34"/>
                  <a:gd name="T55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" h="21">
                    <a:moveTo>
                      <a:pt x="17" y="2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  <a:moveTo>
                      <a:pt x="34" y="12"/>
                    </a:moveTo>
                    <a:lnTo>
                      <a:pt x="31" y="12"/>
                    </a:lnTo>
                    <a:lnTo>
                      <a:pt x="31" y="12"/>
                    </a:lnTo>
                    <a:lnTo>
                      <a:pt x="17" y="19"/>
                    </a:lnTo>
                    <a:lnTo>
                      <a:pt x="12" y="16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8" y="14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2" y="21"/>
                    </a:lnTo>
                    <a:lnTo>
                      <a:pt x="15" y="21"/>
                    </a:lnTo>
                    <a:lnTo>
                      <a:pt x="17" y="19"/>
                    </a:lnTo>
                    <a:lnTo>
                      <a:pt x="19" y="21"/>
                    </a:lnTo>
                    <a:lnTo>
                      <a:pt x="22" y="21"/>
                    </a:lnTo>
                    <a:lnTo>
                      <a:pt x="34" y="14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111"/>
              <p:cNvSpPr>
                <a:spLocks noEditPoints="1"/>
              </p:cNvSpPr>
              <p:nvPr/>
            </p:nvSpPr>
            <p:spPr bwMode="auto">
              <a:xfrm>
                <a:off x="3463" y="3131"/>
                <a:ext cx="34" cy="21"/>
              </a:xfrm>
              <a:custGeom>
                <a:avLst/>
                <a:gdLst>
                  <a:gd name="T0" fmla="*/ 17 w 34"/>
                  <a:gd name="T1" fmla="*/ 2 h 21"/>
                  <a:gd name="T2" fmla="*/ 17 w 34"/>
                  <a:gd name="T3" fmla="*/ 0 h 21"/>
                  <a:gd name="T4" fmla="*/ 15 w 34"/>
                  <a:gd name="T5" fmla="*/ 0 h 21"/>
                  <a:gd name="T6" fmla="*/ 0 w 34"/>
                  <a:gd name="T7" fmla="*/ 9 h 21"/>
                  <a:gd name="T8" fmla="*/ 0 w 34"/>
                  <a:gd name="T9" fmla="*/ 9 h 21"/>
                  <a:gd name="T10" fmla="*/ 3 w 34"/>
                  <a:gd name="T11" fmla="*/ 12 h 21"/>
                  <a:gd name="T12" fmla="*/ 17 w 34"/>
                  <a:gd name="T13" fmla="*/ 2 h 21"/>
                  <a:gd name="T14" fmla="*/ 17 w 34"/>
                  <a:gd name="T15" fmla="*/ 2 h 21"/>
                  <a:gd name="T16" fmla="*/ 34 w 34"/>
                  <a:gd name="T17" fmla="*/ 12 h 21"/>
                  <a:gd name="T18" fmla="*/ 31 w 34"/>
                  <a:gd name="T19" fmla="*/ 12 h 21"/>
                  <a:gd name="T20" fmla="*/ 31 w 34"/>
                  <a:gd name="T21" fmla="*/ 12 h 21"/>
                  <a:gd name="T22" fmla="*/ 17 w 34"/>
                  <a:gd name="T23" fmla="*/ 19 h 21"/>
                  <a:gd name="T24" fmla="*/ 12 w 34"/>
                  <a:gd name="T25" fmla="*/ 16 h 21"/>
                  <a:gd name="T26" fmla="*/ 22 w 34"/>
                  <a:gd name="T27" fmla="*/ 9 h 21"/>
                  <a:gd name="T28" fmla="*/ 22 w 34"/>
                  <a:gd name="T29" fmla="*/ 9 h 21"/>
                  <a:gd name="T30" fmla="*/ 19 w 34"/>
                  <a:gd name="T31" fmla="*/ 7 h 21"/>
                  <a:gd name="T32" fmla="*/ 19 w 34"/>
                  <a:gd name="T33" fmla="*/ 7 h 21"/>
                  <a:gd name="T34" fmla="*/ 8 w 34"/>
                  <a:gd name="T35" fmla="*/ 14 h 21"/>
                  <a:gd name="T36" fmla="*/ 3 w 34"/>
                  <a:gd name="T37" fmla="*/ 12 h 21"/>
                  <a:gd name="T38" fmla="*/ 0 w 34"/>
                  <a:gd name="T39" fmla="*/ 14 h 21"/>
                  <a:gd name="T40" fmla="*/ 0 w 34"/>
                  <a:gd name="T41" fmla="*/ 14 h 21"/>
                  <a:gd name="T42" fmla="*/ 12 w 34"/>
                  <a:gd name="T43" fmla="*/ 21 h 21"/>
                  <a:gd name="T44" fmla="*/ 15 w 34"/>
                  <a:gd name="T45" fmla="*/ 21 h 21"/>
                  <a:gd name="T46" fmla="*/ 17 w 34"/>
                  <a:gd name="T47" fmla="*/ 19 h 21"/>
                  <a:gd name="T48" fmla="*/ 19 w 34"/>
                  <a:gd name="T49" fmla="*/ 21 h 21"/>
                  <a:gd name="T50" fmla="*/ 22 w 34"/>
                  <a:gd name="T51" fmla="*/ 21 h 21"/>
                  <a:gd name="T52" fmla="*/ 34 w 34"/>
                  <a:gd name="T53" fmla="*/ 14 h 21"/>
                  <a:gd name="T54" fmla="*/ 34 w 34"/>
                  <a:gd name="T55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" h="21">
                    <a:moveTo>
                      <a:pt x="17" y="2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17" y="2"/>
                    </a:lnTo>
                    <a:lnTo>
                      <a:pt x="17" y="2"/>
                    </a:lnTo>
                    <a:moveTo>
                      <a:pt x="34" y="12"/>
                    </a:moveTo>
                    <a:lnTo>
                      <a:pt x="31" y="12"/>
                    </a:lnTo>
                    <a:lnTo>
                      <a:pt x="31" y="12"/>
                    </a:lnTo>
                    <a:lnTo>
                      <a:pt x="17" y="19"/>
                    </a:lnTo>
                    <a:lnTo>
                      <a:pt x="12" y="16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8" y="14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2" y="21"/>
                    </a:lnTo>
                    <a:lnTo>
                      <a:pt x="15" y="21"/>
                    </a:lnTo>
                    <a:lnTo>
                      <a:pt x="17" y="19"/>
                    </a:lnTo>
                    <a:lnTo>
                      <a:pt x="19" y="21"/>
                    </a:lnTo>
                    <a:lnTo>
                      <a:pt x="22" y="21"/>
                    </a:lnTo>
                    <a:lnTo>
                      <a:pt x="34" y="14"/>
                    </a:lnTo>
                    <a:lnTo>
                      <a:pt x="34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112"/>
              <p:cNvSpPr>
                <a:spLocks noEditPoints="1"/>
              </p:cNvSpPr>
              <p:nvPr/>
            </p:nvSpPr>
            <p:spPr bwMode="auto">
              <a:xfrm>
                <a:off x="3487" y="3119"/>
                <a:ext cx="21" cy="21"/>
              </a:xfrm>
              <a:custGeom>
                <a:avLst/>
                <a:gdLst>
                  <a:gd name="T0" fmla="*/ 21 w 21"/>
                  <a:gd name="T1" fmla="*/ 7 h 21"/>
                  <a:gd name="T2" fmla="*/ 19 w 21"/>
                  <a:gd name="T3" fmla="*/ 7 h 21"/>
                  <a:gd name="T4" fmla="*/ 17 w 21"/>
                  <a:gd name="T5" fmla="*/ 7 h 21"/>
                  <a:gd name="T6" fmla="*/ 7 w 21"/>
                  <a:gd name="T7" fmla="*/ 12 h 21"/>
                  <a:gd name="T8" fmla="*/ 2 w 21"/>
                  <a:gd name="T9" fmla="*/ 9 h 21"/>
                  <a:gd name="T10" fmla="*/ 0 w 21"/>
                  <a:gd name="T11" fmla="*/ 12 h 21"/>
                  <a:gd name="T12" fmla="*/ 0 w 21"/>
                  <a:gd name="T13" fmla="*/ 12 h 21"/>
                  <a:gd name="T14" fmla="*/ 14 w 21"/>
                  <a:gd name="T15" fmla="*/ 21 h 21"/>
                  <a:gd name="T16" fmla="*/ 17 w 21"/>
                  <a:gd name="T17" fmla="*/ 21 h 21"/>
                  <a:gd name="T18" fmla="*/ 17 w 21"/>
                  <a:gd name="T19" fmla="*/ 21 h 21"/>
                  <a:gd name="T20" fmla="*/ 17 w 21"/>
                  <a:gd name="T21" fmla="*/ 19 h 21"/>
                  <a:gd name="T22" fmla="*/ 10 w 21"/>
                  <a:gd name="T23" fmla="*/ 14 h 21"/>
                  <a:gd name="T24" fmla="*/ 21 w 21"/>
                  <a:gd name="T25" fmla="*/ 9 h 21"/>
                  <a:gd name="T26" fmla="*/ 21 w 21"/>
                  <a:gd name="T27" fmla="*/ 7 h 21"/>
                  <a:gd name="T28" fmla="*/ 17 w 21"/>
                  <a:gd name="T29" fmla="*/ 0 h 21"/>
                  <a:gd name="T30" fmla="*/ 14 w 21"/>
                  <a:gd name="T31" fmla="*/ 0 h 21"/>
                  <a:gd name="T32" fmla="*/ 12 w 21"/>
                  <a:gd name="T33" fmla="*/ 0 h 21"/>
                  <a:gd name="T34" fmla="*/ 0 w 21"/>
                  <a:gd name="T35" fmla="*/ 7 h 21"/>
                  <a:gd name="T36" fmla="*/ 0 w 21"/>
                  <a:gd name="T37" fmla="*/ 7 h 21"/>
                  <a:gd name="T38" fmla="*/ 2 w 21"/>
                  <a:gd name="T39" fmla="*/ 9 h 21"/>
                  <a:gd name="T40" fmla="*/ 17 w 21"/>
                  <a:gd name="T41" fmla="*/ 0 h 21"/>
                  <a:gd name="T42" fmla="*/ 17 w 21"/>
                  <a:gd name="T4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21" y="7"/>
                    </a:moveTo>
                    <a:lnTo>
                      <a:pt x="19" y="7"/>
                    </a:lnTo>
                    <a:lnTo>
                      <a:pt x="17" y="7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0" y="14"/>
                    </a:lnTo>
                    <a:lnTo>
                      <a:pt x="21" y="9"/>
                    </a:lnTo>
                    <a:lnTo>
                      <a:pt x="21" y="7"/>
                    </a:lnTo>
                    <a:close/>
                    <a:moveTo>
                      <a:pt x="17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2F2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113"/>
              <p:cNvSpPr>
                <a:spLocks noEditPoints="1"/>
              </p:cNvSpPr>
              <p:nvPr/>
            </p:nvSpPr>
            <p:spPr bwMode="auto">
              <a:xfrm>
                <a:off x="3487" y="3119"/>
                <a:ext cx="21" cy="21"/>
              </a:xfrm>
              <a:custGeom>
                <a:avLst/>
                <a:gdLst>
                  <a:gd name="T0" fmla="*/ 21 w 21"/>
                  <a:gd name="T1" fmla="*/ 7 h 21"/>
                  <a:gd name="T2" fmla="*/ 19 w 21"/>
                  <a:gd name="T3" fmla="*/ 7 h 21"/>
                  <a:gd name="T4" fmla="*/ 17 w 21"/>
                  <a:gd name="T5" fmla="*/ 7 h 21"/>
                  <a:gd name="T6" fmla="*/ 7 w 21"/>
                  <a:gd name="T7" fmla="*/ 12 h 21"/>
                  <a:gd name="T8" fmla="*/ 2 w 21"/>
                  <a:gd name="T9" fmla="*/ 9 h 21"/>
                  <a:gd name="T10" fmla="*/ 0 w 21"/>
                  <a:gd name="T11" fmla="*/ 12 h 21"/>
                  <a:gd name="T12" fmla="*/ 0 w 21"/>
                  <a:gd name="T13" fmla="*/ 12 h 21"/>
                  <a:gd name="T14" fmla="*/ 14 w 21"/>
                  <a:gd name="T15" fmla="*/ 21 h 21"/>
                  <a:gd name="T16" fmla="*/ 17 w 21"/>
                  <a:gd name="T17" fmla="*/ 21 h 21"/>
                  <a:gd name="T18" fmla="*/ 17 w 21"/>
                  <a:gd name="T19" fmla="*/ 21 h 21"/>
                  <a:gd name="T20" fmla="*/ 17 w 21"/>
                  <a:gd name="T21" fmla="*/ 19 h 21"/>
                  <a:gd name="T22" fmla="*/ 10 w 21"/>
                  <a:gd name="T23" fmla="*/ 14 h 21"/>
                  <a:gd name="T24" fmla="*/ 21 w 21"/>
                  <a:gd name="T25" fmla="*/ 9 h 21"/>
                  <a:gd name="T26" fmla="*/ 21 w 21"/>
                  <a:gd name="T27" fmla="*/ 7 h 21"/>
                  <a:gd name="T28" fmla="*/ 17 w 21"/>
                  <a:gd name="T29" fmla="*/ 0 h 21"/>
                  <a:gd name="T30" fmla="*/ 14 w 21"/>
                  <a:gd name="T31" fmla="*/ 0 h 21"/>
                  <a:gd name="T32" fmla="*/ 12 w 21"/>
                  <a:gd name="T33" fmla="*/ 0 h 21"/>
                  <a:gd name="T34" fmla="*/ 0 w 21"/>
                  <a:gd name="T35" fmla="*/ 7 h 21"/>
                  <a:gd name="T36" fmla="*/ 0 w 21"/>
                  <a:gd name="T37" fmla="*/ 7 h 21"/>
                  <a:gd name="T38" fmla="*/ 2 w 21"/>
                  <a:gd name="T39" fmla="*/ 9 h 21"/>
                  <a:gd name="T40" fmla="*/ 17 w 21"/>
                  <a:gd name="T41" fmla="*/ 0 h 21"/>
                  <a:gd name="T42" fmla="*/ 17 w 21"/>
                  <a:gd name="T4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21" y="7"/>
                    </a:moveTo>
                    <a:lnTo>
                      <a:pt x="19" y="7"/>
                    </a:lnTo>
                    <a:lnTo>
                      <a:pt x="17" y="7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0" y="14"/>
                    </a:lnTo>
                    <a:lnTo>
                      <a:pt x="21" y="9"/>
                    </a:lnTo>
                    <a:lnTo>
                      <a:pt x="21" y="7"/>
                    </a:lnTo>
                    <a:moveTo>
                      <a:pt x="17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17" y="0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114"/>
              <p:cNvSpPr/>
              <p:nvPr/>
            </p:nvSpPr>
            <p:spPr bwMode="auto">
              <a:xfrm>
                <a:off x="3366" y="3169"/>
                <a:ext cx="48" cy="31"/>
              </a:xfrm>
              <a:custGeom>
                <a:avLst/>
                <a:gdLst>
                  <a:gd name="T0" fmla="*/ 48 w 48"/>
                  <a:gd name="T1" fmla="*/ 16 h 31"/>
                  <a:gd name="T2" fmla="*/ 24 w 48"/>
                  <a:gd name="T3" fmla="*/ 0 h 31"/>
                  <a:gd name="T4" fmla="*/ 0 w 48"/>
                  <a:gd name="T5" fmla="*/ 16 h 31"/>
                  <a:gd name="T6" fmla="*/ 24 w 48"/>
                  <a:gd name="T7" fmla="*/ 31 h 31"/>
                  <a:gd name="T8" fmla="*/ 48 w 48"/>
                  <a:gd name="T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48" y="16"/>
                    </a:moveTo>
                    <a:lnTo>
                      <a:pt x="24" y="0"/>
                    </a:lnTo>
                    <a:lnTo>
                      <a:pt x="0" y="16"/>
                    </a:lnTo>
                    <a:lnTo>
                      <a:pt x="24" y="31"/>
                    </a:lnTo>
                    <a:lnTo>
                      <a:pt x="48" y="16"/>
                    </a:lnTo>
                    <a:close/>
                  </a:path>
                </a:pathLst>
              </a:custGeom>
              <a:solidFill>
                <a:srgbClr val="F7D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115"/>
              <p:cNvSpPr/>
              <p:nvPr/>
            </p:nvSpPr>
            <p:spPr bwMode="auto">
              <a:xfrm>
                <a:off x="3392" y="3188"/>
                <a:ext cx="48" cy="28"/>
              </a:xfrm>
              <a:custGeom>
                <a:avLst/>
                <a:gdLst>
                  <a:gd name="T0" fmla="*/ 48 w 48"/>
                  <a:gd name="T1" fmla="*/ 14 h 28"/>
                  <a:gd name="T2" fmla="*/ 24 w 48"/>
                  <a:gd name="T3" fmla="*/ 0 h 28"/>
                  <a:gd name="T4" fmla="*/ 0 w 48"/>
                  <a:gd name="T5" fmla="*/ 14 h 28"/>
                  <a:gd name="T6" fmla="*/ 24 w 48"/>
                  <a:gd name="T7" fmla="*/ 28 h 28"/>
                  <a:gd name="T8" fmla="*/ 48 w 4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8">
                    <a:moveTo>
                      <a:pt x="48" y="14"/>
                    </a:moveTo>
                    <a:lnTo>
                      <a:pt x="24" y="0"/>
                    </a:lnTo>
                    <a:lnTo>
                      <a:pt x="0" y="14"/>
                    </a:lnTo>
                    <a:lnTo>
                      <a:pt x="24" y="28"/>
                    </a:lnTo>
                    <a:lnTo>
                      <a:pt x="48" y="14"/>
                    </a:lnTo>
                    <a:close/>
                  </a:path>
                </a:pathLst>
              </a:custGeom>
              <a:solidFill>
                <a:srgbClr val="F7D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116"/>
              <p:cNvSpPr/>
              <p:nvPr/>
            </p:nvSpPr>
            <p:spPr bwMode="auto">
              <a:xfrm>
                <a:off x="2348" y="2098"/>
                <a:ext cx="1260" cy="787"/>
              </a:xfrm>
              <a:custGeom>
                <a:avLst/>
                <a:gdLst>
                  <a:gd name="T0" fmla="*/ 477 w 532"/>
                  <a:gd name="T1" fmla="*/ 19 h 332"/>
                  <a:gd name="T2" fmla="*/ 371 w 532"/>
                  <a:gd name="T3" fmla="*/ 19 h 332"/>
                  <a:gd name="T4" fmla="*/ 60 w 532"/>
                  <a:gd name="T5" fmla="*/ 207 h 332"/>
                  <a:gd name="T6" fmla="*/ 61 w 532"/>
                  <a:gd name="T7" fmla="*/ 196 h 332"/>
                  <a:gd name="T8" fmla="*/ 0 w 532"/>
                  <a:gd name="T9" fmla="*/ 197 h 332"/>
                  <a:gd name="T10" fmla="*/ 0 w 532"/>
                  <a:gd name="T11" fmla="*/ 267 h 332"/>
                  <a:gd name="T12" fmla="*/ 0 w 532"/>
                  <a:gd name="T13" fmla="*/ 267 h 332"/>
                  <a:gd name="T14" fmla="*/ 20 w 532"/>
                  <a:gd name="T15" fmla="*/ 297 h 332"/>
                  <a:gd name="T16" fmla="*/ 75 w 532"/>
                  <a:gd name="T17" fmla="*/ 332 h 332"/>
                  <a:gd name="T18" fmla="*/ 532 w 532"/>
                  <a:gd name="T19" fmla="*/ 54 h 332"/>
                  <a:gd name="T20" fmla="*/ 477 w 532"/>
                  <a:gd name="T21" fmla="*/ 1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332">
                    <a:moveTo>
                      <a:pt x="477" y="19"/>
                    </a:moveTo>
                    <a:cubicBezTo>
                      <a:pt x="449" y="0"/>
                      <a:pt x="401" y="0"/>
                      <a:pt x="371" y="19"/>
                    </a:cubicBezTo>
                    <a:cubicBezTo>
                      <a:pt x="60" y="207"/>
                      <a:pt x="60" y="207"/>
                      <a:pt x="60" y="207"/>
                    </a:cubicBezTo>
                    <a:cubicBezTo>
                      <a:pt x="61" y="196"/>
                      <a:pt x="61" y="196"/>
                      <a:pt x="61" y="19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" y="278"/>
                      <a:pt x="8" y="288"/>
                      <a:pt x="20" y="297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532" y="54"/>
                      <a:pt x="532" y="54"/>
                      <a:pt x="532" y="54"/>
                    </a:cubicBezTo>
                    <a:lnTo>
                      <a:pt x="477" y="19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117"/>
              <p:cNvSpPr/>
              <p:nvPr/>
            </p:nvSpPr>
            <p:spPr bwMode="auto">
              <a:xfrm>
                <a:off x="2526" y="2063"/>
                <a:ext cx="1082" cy="822"/>
              </a:xfrm>
              <a:custGeom>
                <a:avLst/>
                <a:gdLst>
                  <a:gd name="T0" fmla="*/ 1082 w 1082"/>
                  <a:gd name="T1" fmla="*/ 0 h 822"/>
                  <a:gd name="T2" fmla="*/ 1082 w 1082"/>
                  <a:gd name="T3" fmla="*/ 163 h 822"/>
                  <a:gd name="T4" fmla="*/ 0 w 1082"/>
                  <a:gd name="T5" fmla="*/ 822 h 822"/>
                  <a:gd name="T6" fmla="*/ 0 w 1082"/>
                  <a:gd name="T7" fmla="*/ 656 h 822"/>
                  <a:gd name="T8" fmla="*/ 1082 w 1082"/>
                  <a:gd name="T9" fmla="*/ 0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" h="822">
                    <a:moveTo>
                      <a:pt x="1082" y="0"/>
                    </a:moveTo>
                    <a:lnTo>
                      <a:pt x="1082" y="163"/>
                    </a:lnTo>
                    <a:lnTo>
                      <a:pt x="0" y="822"/>
                    </a:lnTo>
                    <a:lnTo>
                      <a:pt x="0" y="656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1B7D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118"/>
              <p:cNvSpPr/>
              <p:nvPr/>
            </p:nvSpPr>
            <p:spPr bwMode="auto">
              <a:xfrm>
                <a:off x="2526" y="2127"/>
                <a:ext cx="1856" cy="1160"/>
              </a:xfrm>
              <a:custGeom>
                <a:avLst/>
                <a:gdLst>
                  <a:gd name="T0" fmla="*/ 1082 w 1856"/>
                  <a:gd name="T1" fmla="*/ 0 h 1160"/>
                  <a:gd name="T2" fmla="*/ 80 w 1856"/>
                  <a:gd name="T3" fmla="*/ 608 h 1160"/>
                  <a:gd name="T4" fmla="*/ 0 w 1856"/>
                  <a:gd name="T5" fmla="*/ 611 h 1160"/>
                  <a:gd name="T6" fmla="*/ 0 w 1856"/>
                  <a:gd name="T7" fmla="*/ 658 h 1160"/>
                  <a:gd name="T8" fmla="*/ 774 w 1856"/>
                  <a:gd name="T9" fmla="*/ 1160 h 1160"/>
                  <a:gd name="T10" fmla="*/ 1856 w 1856"/>
                  <a:gd name="T11" fmla="*/ 504 h 1160"/>
                  <a:gd name="T12" fmla="*/ 1082 w 1856"/>
                  <a:gd name="T13" fmla="*/ 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6" h="1160">
                    <a:moveTo>
                      <a:pt x="1082" y="0"/>
                    </a:moveTo>
                    <a:lnTo>
                      <a:pt x="80" y="608"/>
                    </a:lnTo>
                    <a:lnTo>
                      <a:pt x="0" y="611"/>
                    </a:lnTo>
                    <a:lnTo>
                      <a:pt x="0" y="658"/>
                    </a:lnTo>
                    <a:lnTo>
                      <a:pt x="774" y="1160"/>
                    </a:lnTo>
                    <a:lnTo>
                      <a:pt x="1856" y="504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D8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119"/>
              <p:cNvSpPr/>
              <p:nvPr/>
            </p:nvSpPr>
            <p:spPr bwMode="auto">
              <a:xfrm>
                <a:off x="2526" y="2082"/>
                <a:ext cx="1856" cy="1160"/>
              </a:xfrm>
              <a:custGeom>
                <a:avLst/>
                <a:gdLst>
                  <a:gd name="T0" fmla="*/ 1856 w 1856"/>
                  <a:gd name="T1" fmla="*/ 502 h 1160"/>
                  <a:gd name="T2" fmla="*/ 1082 w 1856"/>
                  <a:gd name="T3" fmla="*/ 0 h 1160"/>
                  <a:gd name="T4" fmla="*/ 0 w 1856"/>
                  <a:gd name="T5" fmla="*/ 656 h 1160"/>
                  <a:gd name="T6" fmla="*/ 774 w 1856"/>
                  <a:gd name="T7" fmla="*/ 1160 h 1160"/>
                  <a:gd name="T8" fmla="*/ 1856 w 1856"/>
                  <a:gd name="T9" fmla="*/ 502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6" h="1160">
                    <a:moveTo>
                      <a:pt x="1856" y="502"/>
                    </a:moveTo>
                    <a:lnTo>
                      <a:pt x="1082" y="0"/>
                    </a:lnTo>
                    <a:lnTo>
                      <a:pt x="0" y="656"/>
                    </a:lnTo>
                    <a:lnTo>
                      <a:pt x="774" y="1160"/>
                    </a:lnTo>
                    <a:lnTo>
                      <a:pt x="1856" y="502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120"/>
              <p:cNvSpPr/>
              <p:nvPr/>
            </p:nvSpPr>
            <p:spPr bwMode="auto">
              <a:xfrm>
                <a:off x="3300" y="2683"/>
                <a:ext cx="1262" cy="834"/>
              </a:xfrm>
              <a:custGeom>
                <a:avLst/>
                <a:gdLst>
                  <a:gd name="T0" fmla="*/ 532 w 533"/>
                  <a:gd name="T1" fmla="*/ 87 h 352"/>
                  <a:gd name="T2" fmla="*/ 532 w 533"/>
                  <a:gd name="T3" fmla="*/ 87 h 352"/>
                  <a:gd name="T4" fmla="*/ 532 w 533"/>
                  <a:gd name="T5" fmla="*/ 17 h 352"/>
                  <a:gd name="T6" fmla="*/ 454 w 533"/>
                  <a:gd name="T7" fmla="*/ 0 h 352"/>
                  <a:gd name="T8" fmla="*/ 0 w 533"/>
                  <a:gd name="T9" fmla="*/ 228 h 352"/>
                  <a:gd name="T10" fmla="*/ 0 w 533"/>
                  <a:gd name="T11" fmla="*/ 298 h 352"/>
                  <a:gd name="T12" fmla="*/ 55 w 533"/>
                  <a:gd name="T13" fmla="*/ 333 h 352"/>
                  <a:gd name="T14" fmla="*/ 162 w 533"/>
                  <a:gd name="T15" fmla="*/ 333 h 352"/>
                  <a:gd name="T16" fmla="*/ 509 w 533"/>
                  <a:gd name="T17" fmla="*/ 122 h 352"/>
                  <a:gd name="T18" fmla="*/ 532 w 533"/>
                  <a:gd name="T19" fmla="*/ 87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3" h="352">
                    <a:moveTo>
                      <a:pt x="532" y="87"/>
                    </a:moveTo>
                    <a:cubicBezTo>
                      <a:pt x="532" y="87"/>
                      <a:pt x="532" y="87"/>
                      <a:pt x="532" y="87"/>
                    </a:cubicBezTo>
                    <a:cubicBezTo>
                      <a:pt x="532" y="17"/>
                      <a:pt x="532" y="17"/>
                      <a:pt x="532" y="17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98"/>
                      <a:pt x="0" y="298"/>
                      <a:pt x="0" y="298"/>
                    </a:cubicBezTo>
                    <a:cubicBezTo>
                      <a:pt x="55" y="333"/>
                      <a:pt x="55" y="333"/>
                      <a:pt x="55" y="333"/>
                    </a:cubicBezTo>
                    <a:cubicBezTo>
                      <a:pt x="84" y="352"/>
                      <a:pt x="131" y="352"/>
                      <a:pt x="162" y="333"/>
                    </a:cubicBezTo>
                    <a:cubicBezTo>
                      <a:pt x="509" y="122"/>
                      <a:pt x="509" y="122"/>
                      <a:pt x="509" y="122"/>
                    </a:cubicBezTo>
                    <a:cubicBezTo>
                      <a:pt x="525" y="113"/>
                      <a:pt x="533" y="100"/>
                      <a:pt x="532" y="87"/>
                    </a:cubicBez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121"/>
              <p:cNvSpPr/>
              <p:nvPr/>
            </p:nvSpPr>
            <p:spPr bwMode="auto">
              <a:xfrm>
                <a:off x="2329" y="1935"/>
                <a:ext cx="1279" cy="784"/>
              </a:xfrm>
              <a:custGeom>
                <a:avLst/>
                <a:gdLst>
                  <a:gd name="T0" fmla="*/ 540 w 540"/>
                  <a:gd name="T1" fmla="*/ 54 h 331"/>
                  <a:gd name="T2" fmla="*/ 485 w 540"/>
                  <a:gd name="T3" fmla="*/ 18 h 331"/>
                  <a:gd name="T4" fmla="*/ 379 w 540"/>
                  <a:gd name="T5" fmla="*/ 18 h 331"/>
                  <a:gd name="T6" fmla="*/ 31 w 540"/>
                  <a:gd name="T7" fmla="*/ 229 h 331"/>
                  <a:gd name="T8" fmla="*/ 28 w 540"/>
                  <a:gd name="T9" fmla="*/ 296 h 331"/>
                  <a:gd name="T10" fmla="*/ 83 w 540"/>
                  <a:gd name="T11" fmla="*/ 331 h 331"/>
                  <a:gd name="T12" fmla="*/ 540 w 540"/>
                  <a:gd name="T13" fmla="*/ 54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1">
                    <a:moveTo>
                      <a:pt x="540" y="54"/>
                    </a:moveTo>
                    <a:cubicBezTo>
                      <a:pt x="485" y="18"/>
                      <a:pt x="485" y="18"/>
                      <a:pt x="485" y="18"/>
                    </a:cubicBezTo>
                    <a:cubicBezTo>
                      <a:pt x="457" y="0"/>
                      <a:pt x="409" y="0"/>
                      <a:pt x="379" y="18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1" y="247"/>
                      <a:pt x="0" y="277"/>
                      <a:pt x="28" y="296"/>
                    </a:cubicBezTo>
                    <a:cubicBezTo>
                      <a:pt x="83" y="331"/>
                      <a:pt x="83" y="331"/>
                      <a:pt x="83" y="331"/>
                    </a:cubicBezTo>
                    <a:cubicBezTo>
                      <a:pt x="540" y="54"/>
                      <a:pt x="540" y="54"/>
                      <a:pt x="540" y="54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122"/>
              <p:cNvSpPr/>
              <p:nvPr/>
            </p:nvSpPr>
            <p:spPr bwMode="auto">
              <a:xfrm>
                <a:off x="3300" y="2565"/>
                <a:ext cx="1279" cy="786"/>
              </a:xfrm>
              <a:custGeom>
                <a:avLst/>
                <a:gdLst>
                  <a:gd name="T0" fmla="*/ 512 w 540"/>
                  <a:gd name="T1" fmla="*/ 36 h 332"/>
                  <a:gd name="T2" fmla="*/ 457 w 540"/>
                  <a:gd name="T3" fmla="*/ 0 h 332"/>
                  <a:gd name="T4" fmla="*/ 0 w 540"/>
                  <a:gd name="T5" fmla="*/ 278 h 332"/>
                  <a:gd name="T6" fmla="*/ 55 w 540"/>
                  <a:gd name="T7" fmla="*/ 313 h 332"/>
                  <a:gd name="T8" fmla="*/ 162 w 540"/>
                  <a:gd name="T9" fmla="*/ 314 h 332"/>
                  <a:gd name="T10" fmla="*/ 509 w 540"/>
                  <a:gd name="T11" fmla="*/ 103 h 332"/>
                  <a:gd name="T12" fmla="*/ 512 w 540"/>
                  <a:gd name="T13" fmla="*/ 3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332">
                    <a:moveTo>
                      <a:pt x="512" y="36"/>
                    </a:moveTo>
                    <a:cubicBezTo>
                      <a:pt x="457" y="0"/>
                      <a:pt x="457" y="0"/>
                      <a:pt x="457" y="0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55" y="313"/>
                      <a:pt x="55" y="313"/>
                      <a:pt x="55" y="313"/>
                    </a:cubicBezTo>
                    <a:cubicBezTo>
                      <a:pt x="83" y="332"/>
                      <a:pt x="131" y="332"/>
                      <a:pt x="162" y="314"/>
                    </a:cubicBezTo>
                    <a:cubicBezTo>
                      <a:pt x="509" y="103"/>
                      <a:pt x="509" y="103"/>
                      <a:pt x="509" y="103"/>
                    </a:cubicBezTo>
                    <a:cubicBezTo>
                      <a:pt x="539" y="84"/>
                      <a:pt x="540" y="54"/>
                      <a:pt x="512" y="36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123"/>
              <p:cNvSpPr/>
              <p:nvPr/>
            </p:nvSpPr>
            <p:spPr bwMode="auto">
              <a:xfrm>
                <a:off x="3717" y="2989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1 h 65"/>
                  <a:gd name="T12" fmla="*/ 96 w 96"/>
                  <a:gd name="T13" fmla="*/ 31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124"/>
              <p:cNvSpPr/>
              <p:nvPr/>
            </p:nvSpPr>
            <p:spPr bwMode="auto">
              <a:xfrm>
                <a:off x="3992" y="2823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1 h 65"/>
                  <a:gd name="T6" fmla="*/ 0 w 96"/>
                  <a:gd name="T7" fmla="*/ 31 h 65"/>
                  <a:gd name="T8" fmla="*/ 13 w 96"/>
                  <a:gd name="T9" fmla="*/ 53 h 65"/>
                  <a:gd name="T10" fmla="*/ 81 w 96"/>
                  <a:gd name="T11" fmla="*/ 53 h 65"/>
                  <a:gd name="T12" fmla="*/ 96 w 96"/>
                  <a:gd name="T13" fmla="*/ 31 h 65"/>
                  <a:gd name="T14" fmla="*/ 96 w 96"/>
                  <a:gd name="T15" fmla="*/ 31 h 65"/>
                  <a:gd name="T16" fmla="*/ 96 w 96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4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125"/>
              <p:cNvSpPr/>
              <p:nvPr/>
            </p:nvSpPr>
            <p:spPr bwMode="auto">
              <a:xfrm>
                <a:off x="3980" y="2743"/>
                <a:ext cx="251" cy="158"/>
              </a:xfrm>
              <a:custGeom>
                <a:avLst/>
                <a:gdLst>
                  <a:gd name="T0" fmla="*/ 88 w 106"/>
                  <a:gd name="T1" fmla="*/ 12 h 67"/>
                  <a:gd name="T2" fmla="*/ 20 w 106"/>
                  <a:gd name="T3" fmla="*/ 12 h 67"/>
                  <a:gd name="T4" fmla="*/ 18 w 106"/>
                  <a:gd name="T5" fmla="*/ 55 h 67"/>
                  <a:gd name="T6" fmla="*/ 86 w 106"/>
                  <a:gd name="T7" fmla="*/ 55 h 67"/>
                  <a:gd name="T8" fmla="*/ 88 w 106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7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4"/>
                      <a:pt x="0" y="43"/>
                      <a:pt x="18" y="55"/>
                    </a:cubicBezTo>
                    <a:cubicBezTo>
                      <a:pt x="36" y="66"/>
                      <a:pt x="67" y="67"/>
                      <a:pt x="86" y="55"/>
                    </a:cubicBezTo>
                    <a:cubicBezTo>
                      <a:pt x="105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126"/>
              <p:cNvSpPr/>
              <p:nvPr/>
            </p:nvSpPr>
            <p:spPr bwMode="auto">
              <a:xfrm>
                <a:off x="3705" y="2911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1 h 66"/>
                  <a:gd name="T4" fmla="*/ 18 w 106"/>
                  <a:gd name="T5" fmla="*/ 54 h 66"/>
                  <a:gd name="T6" fmla="*/ 86 w 106"/>
                  <a:gd name="T7" fmla="*/ 54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1"/>
                    </a:cubicBezTo>
                    <a:cubicBezTo>
                      <a:pt x="1" y="23"/>
                      <a:pt x="0" y="42"/>
                      <a:pt x="18" y="54"/>
                    </a:cubicBezTo>
                    <a:cubicBezTo>
                      <a:pt x="36" y="66"/>
                      <a:pt x="67" y="66"/>
                      <a:pt x="86" y="54"/>
                    </a:cubicBezTo>
                    <a:cubicBezTo>
                      <a:pt x="105" y="43"/>
                      <a:pt x="106" y="23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127"/>
              <p:cNvSpPr/>
              <p:nvPr/>
            </p:nvSpPr>
            <p:spPr bwMode="auto">
              <a:xfrm>
                <a:off x="4039" y="2780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5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0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5" y="29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Freeform 128"/>
              <p:cNvSpPr/>
              <p:nvPr/>
            </p:nvSpPr>
            <p:spPr bwMode="auto">
              <a:xfrm>
                <a:off x="3764" y="2946"/>
                <a:ext cx="133" cy="83"/>
              </a:xfrm>
              <a:custGeom>
                <a:avLst/>
                <a:gdLst>
                  <a:gd name="T0" fmla="*/ 46 w 56"/>
                  <a:gd name="T1" fmla="*/ 7 h 35"/>
                  <a:gd name="T2" fmla="*/ 11 w 56"/>
                  <a:gd name="T3" fmla="*/ 7 h 35"/>
                  <a:gd name="T4" fmla="*/ 10 w 56"/>
                  <a:gd name="T5" fmla="*/ 29 h 35"/>
                  <a:gd name="T6" fmla="*/ 45 w 56"/>
                  <a:gd name="T7" fmla="*/ 29 h 35"/>
                  <a:gd name="T8" fmla="*/ 46 w 56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6" y="7"/>
                    </a:moveTo>
                    <a:cubicBezTo>
                      <a:pt x="37" y="0"/>
                      <a:pt x="21" y="0"/>
                      <a:pt x="11" y="7"/>
                    </a:cubicBezTo>
                    <a:cubicBezTo>
                      <a:pt x="0" y="13"/>
                      <a:pt x="0" y="23"/>
                      <a:pt x="10" y="29"/>
                    </a:cubicBezTo>
                    <a:cubicBezTo>
                      <a:pt x="19" y="35"/>
                      <a:pt x="35" y="35"/>
                      <a:pt x="45" y="29"/>
                    </a:cubicBezTo>
                    <a:cubicBezTo>
                      <a:pt x="56" y="23"/>
                      <a:pt x="56" y="13"/>
                      <a:pt x="46" y="7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Freeform 129"/>
              <p:cNvSpPr/>
              <p:nvPr/>
            </p:nvSpPr>
            <p:spPr bwMode="auto">
              <a:xfrm>
                <a:off x="2689" y="2321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2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2 h 65"/>
                  <a:gd name="T12" fmla="*/ 96 w 96"/>
                  <a:gd name="T13" fmla="*/ 32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5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Freeform 130"/>
              <p:cNvSpPr/>
              <p:nvPr/>
            </p:nvSpPr>
            <p:spPr bwMode="auto">
              <a:xfrm>
                <a:off x="2964" y="2155"/>
                <a:ext cx="227" cy="154"/>
              </a:xfrm>
              <a:custGeom>
                <a:avLst/>
                <a:gdLst>
                  <a:gd name="T0" fmla="*/ 96 w 96"/>
                  <a:gd name="T1" fmla="*/ 0 h 65"/>
                  <a:gd name="T2" fmla="*/ 0 w 96"/>
                  <a:gd name="T3" fmla="*/ 0 h 65"/>
                  <a:gd name="T4" fmla="*/ 0 w 96"/>
                  <a:gd name="T5" fmla="*/ 32 h 65"/>
                  <a:gd name="T6" fmla="*/ 13 w 96"/>
                  <a:gd name="T7" fmla="*/ 53 h 65"/>
                  <a:gd name="T8" fmla="*/ 81 w 96"/>
                  <a:gd name="T9" fmla="*/ 53 h 65"/>
                  <a:gd name="T10" fmla="*/ 96 w 96"/>
                  <a:gd name="T11" fmla="*/ 32 h 65"/>
                  <a:gd name="T12" fmla="*/ 96 w 96"/>
                  <a:gd name="T13" fmla="*/ 32 h 65"/>
                  <a:gd name="T14" fmla="*/ 96 w 96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65">
                    <a:moveTo>
                      <a:pt x="9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9"/>
                      <a:pt x="4" y="47"/>
                      <a:pt x="13" y="53"/>
                    </a:cubicBezTo>
                    <a:cubicBezTo>
                      <a:pt x="31" y="65"/>
                      <a:pt x="62" y="65"/>
                      <a:pt x="81" y="53"/>
                    </a:cubicBezTo>
                    <a:cubicBezTo>
                      <a:pt x="91" y="47"/>
                      <a:pt x="96" y="39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Freeform 131"/>
              <p:cNvSpPr/>
              <p:nvPr/>
            </p:nvSpPr>
            <p:spPr bwMode="auto">
              <a:xfrm>
                <a:off x="2952" y="2075"/>
                <a:ext cx="253" cy="158"/>
              </a:xfrm>
              <a:custGeom>
                <a:avLst/>
                <a:gdLst>
                  <a:gd name="T0" fmla="*/ 88 w 107"/>
                  <a:gd name="T1" fmla="*/ 12 h 67"/>
                  <a:gd name="T2" fmla="*/ 20 w 107"/>
                  <a:gd name="T3" fmla="*/ 12 h 67"/>
                  <a:gd name="T4" fmla="*/ 18 w 107"/>
                  <a:gd name="T5" fmla="*/ 55 h 67"/>
                  <a:gd name="T6" fmla="*/ 86 w 107"/>
                  <a:gd name="T7" fmla="*/ 55 h 67"/>
                  <a:gd name="T8" fmla="*/ 88 w 10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7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4"/>
                      <a:pt x="0" y="43"/>
                      <a:pt x="18" y="55"/>
                    </a:cubicBezTo>
                    <a:cubicBezTo>
                      <a:pt x="37" y="67"/>
                      <a:pt x="67" y="67"/>
                      <a:pt x="86" y="55"/>
                    </a:cubicBezTo>
                    <a:cubicBezTo>
                      <a:pt x="106" y="43"/>
                      <a:pt x="107" y="24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Freeform 132"/>
              <p:cNvSpPr/>
              <p:nvPr/>
            </p:nvSpPr>
            <p:spPr bwMode="auto">
              <a:xfrm>
                <a:off x="2677" y="2243"/>
                <a:ext cx="251" cy="156"/>
              </a:xfrm>
              <a:custGeom>
                <a:avLst/>
                <a:gdLst>
                  <a:gd name="T0" fmla="*/ 88 w 106"/>
                  <a:gd name="T1" fmla="*/ 12 h 66"/>
                  <a:gd name="T2" fmla="*/ 20 w 106"/>
                  <a:gd name="T3" fmla="*/ 12 h 66"/>
                  <a:gd name="T4" fmla="*/ 18 w 106"/>
                  <a:gd name="T5" fmla="*/ 54 h 66"/>
                  <a:gd name="T6" fmla="*/ 86 w 106"/>
                  <a:gd name="T7" fmla="*/ 55 h 66"/>
                  <a:gd name="T8" fmla="*/ 88 w 106"/>
                  <a:gd name="T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6">
                    <a:moveTo>
                      <a:pt x="88" y="12"/>
                    </a:moveTo>
                    <a:cubicBezTo>
                      <a:pt x="70" y="0"/>
                      <a:pt x="39" y="0"/>
                      <a:pt x="20" y="12"/>
                    </a:cubicBezTo>
                    <a:cubicBezTo>
                      <a:pt x="1" y="23"/>
                      <a:pt x="0" y="43"/>
                      <a:pt x="18" y="54"/>
                    </a:cubicBezTo>
                    <a:cubicBezTo>
                      <a:pt x="36" y="66"/>
                      <a:pt x="67" y="66"/>
                      <a:pt x="86" y="55"/>
                    </a:cubicBezTo>
                    <a:cubicBezTo>
                      <a:pt x="106" y="43"/>
                      <a:pt x="106" y="24"/>
                      <a:pt x="88" y="12"/>
                    </a:cubicBezTo>
                  </a:path>
                </a:pathLst>
              </a:custGeom>
              <a:solidFill>
                <a:srgbClr val="31B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Freeform 133"/>
              <p:cNvSpPr/>
              <p:nvPr/>
            </p:nvSpPr>
            <p:spPr bwMode="auto">
              <a:xfrm>
                <a:off x="3011" y="2113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9 h 35"/>
                  <a:gd name="T6" fmla="*/ 46 w 56"/>
                  <a:gd name="T7" fmla="*/ 29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3"/>
                      <a:pt x="10" y="29"/>
                    </a:cubicBezTo>
                    <a:cubicBezTo>
                      <a:pt x="19" y="35"/>
                      <a:pt x="35" y="35"/>
                      <a:pt x="46" y="29"/>
                    </a:cubicBezTo>
                    <a:cubicBezTo>
                      <a:pt x="56" y="23"/>
                      <a:pt x="56" y="13"/>
                      <a:pt x="47" y="6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Freeform 134"/>
              <p:cNvSpPr/>
              <p:nvPr/>
            </p:nvSpPr>
            <p:spPr bwMode="auto">
              <a:xfrm>
                <a:off x="2736" y="2281"/>
                <a:ext cx="133" cy="83"/>
              </a:xfrm>
              <a:custGeom>
                <a:avLst/>
                <a:gdLst>
                  <a:gd name="T0" fmla="*/ 47 w 56"/>
                  <a:gd name="T1" fmla="*/ 6 h 35"/>
                  <a:gd name="T2" fmla="*/ 11 w 56"/>
                  <a:gd name="T3" fmla="*/ 6 h 35"/>
                  <a:gd name="T4" fmla="*/ 10 w 56"/>
                  <a:gd name="T5" fmla="*/ 28 h 35"/>
                  <a:gd name="T6" fmla="*/ 46 w 56"/>
                  <a:gd name="T7" fmla="*/ 28 h 35"/>
                  <a:gd name="T8" fmla="*/ 47 w 56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5">
                    <a:moveTo>
                      <a:pt x="47" y="6"/>
                    </a:moveTo>
                    <a:cubicBezTo>
                      <a:pt x="37" y="0"/>
                      <a:pt x="21" y="0"/>
                      <a:pt x="11" y="6"/>
                    </a:cubicBezTo>
                    <a:cubicBezTo>
                      <a:pt x="1" y="12"/>
                      <a:pt x="0" y="22"/>
                      <a:pt x="10" y="28"/>
                    </a:cubicBezTo>
                    <a:cubicBezTo>
                      <a:pt x="19" y="35"/>
                      <a:pt x="35" y="35"/>
                      <a:pt x="46" y="28"/>
                    </a:cubicBezTo>
                    <a:cubicBezTo>
                      <a:pt x="56" y="22"/>
                      <a:pt x="56" y="12"/>
                      <a:pt x="47" y="6"/>
                    </a:cubicBezTo>
                  </a:path>
                </a:pathLst>
              </a:custGeom>
              <a:solidFill>
                <a:srgbClr val="1E88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Freeform 135"/>
              <p:cNvSpPr/>
              <p:nvPr/>
            </p:nvSpPr>
            <p:spPr bwMode="auto">
              <a:xfrm>
                <a:off x="3475" y="2186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Freeform 136"/>
              <p:cNvSpPr/>
              <p:nvPr/>
            </p:nvSpPr>
            <p:spPr bwMode="auto">
              <a:xfrm>
                <a:off x="3390" y="2238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Freeform 137"/>
              <p:cNvSpPr/>
              <p:nvPr/>
            </p:nvSpPr>
            <p:spPr bwMode="auto">
              <a:xfrm>
                <a:off x="3302" y="2290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Freeform 138"/>
              <p:cNvSpPr/>
              <p:nvPr/>
            </p:nvSpPr>
            <p:spPr bwMode="auto">
              <a:xfrm>
                <a:off x="3217" y="2342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Freeform 139"/>
              <p:cNvSpPr/>
              <p:nvPr/>
            </p:nvSpPr>
            <p:spPr bwMode="auto">
              <a:xfrm>
                <a:off x="3132" y="2394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6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6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Freeform 140"/>
              <p:cNvSpPr/>
              <p:nvPr/>
            </p:nvSpPr>
            <p:spPr bwMode="auto">
              <a:xfrm>
                <a:off x="3044" y="2447"/>
                <a:ext cx="95" cy="61"/>
              </a:xfrm>
              <a:custGeom>
                <a:avLst/>
                <a:gdLst>
                  <a:gd name="T0" fmla="*/ 34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4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5"/>
                      <a:pt x="26" y="26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Freeform 141"/>
              <p:cNvSpPr/>
              <p:nvPr/>
            </p:nvSpPr>
            <p:spPr bwMode="auto">
              <a:xfrm>
                <a:off x="2959" y="2499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1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Freeform 142"/>
              <p:cNvSpPr/>
              <p:nvPr/>
            </p:nvSpPr>
            <p:spPr bwMode="auto">
              <a:xfrm>
                <a:off x="2871" y="2553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Freeform 143"/>
              <p:cNvSpPr/>
              <p:nvPr/>
            </p:nvSpPr>
            <p:spPr bwMode="auto">
              <a:xfrm>
                <a:off x="2786" y="2605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Freeform 144"/>
              <p:cNvSpPr/>
              <p:nvPr/>
            </p:nvSpPr>
            <p:spPr bwMode="auto">
              <a:xfrm>
                <a:off x="4127" y="2610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Freeform 145"/>
              <p:cNvSpPr/>
              <p:nvPr/>
            </p:nvSpPr>
            <p:spPr bwMode="auto">
              <a:xfrm>
                <a:off x="4041" y="266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Freeform 146"/>
              <p:cNvSpPr/>
              <p:nvPr/>
            </p:nvSpPr>
            <p:spPr bwMode="auto">
              <a:xfrm>
                <a:off x="3956" y="2714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Freeform 147"/>
              <p:cNvSpPr/>
              <p:nvPr/>
            </p:nvSpPr>
            <p:spPr bwMode="auto">
              <a:xfrm>
                <a:off x="3868" y="2766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Freeform 148"/>
              <p:cNvSpPr/>
              <p:nvPr/>
            </p:nvSpPr>
            <p:spPr bwMode="auto">
              <a:xfrm>
                <a:off x="3783" y="2818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Freeform 149"/>
              <p:cNvSpPr/>
              <p:nvPr/>
            </p:nvSpPr>
            <p:spPr bwMode="auto">
              <a:xfrm>
                <a:off x="3698" y="2870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6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4" y="0"/>
                      <a:pt x="7" y="5"/>
                    </a:cubicBezTo>
                    <a:cubicBezTo>
                      <a:pt x="0" y="9"/>
                      <a:pt x="0" y="16"/>
                      <a:pt x="6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39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Freeform 150"/>
              <p:cNvSpPr/>
              <p:nvPr/>
            </p:nvSpPr>
            <p:spPr bwMode="auto">
              <a:xfrm>
                <a:off x="3610" y="2922"/>
                <a:ext cx="95" cy="60"/>
              </a:xfrm>
              <a:custGeom>
                <a:avLst/>
                <a:gdLst>
                  <a:gd name="T0" fmla="*/ 34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Freeform 151"/>
              <p:cNvSpPr/>
              <p:nvPr/>
            </p:nvSpPr>
            <p:spPr bwMode="auto">
              <a:xfrm>
                <a:off x="3525" y="2975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Freeform 152"/>
              <p:cNvSpPr/>
              <p:nvPr/>
            </p:nvSpPr>
            <p:spPr bwMode="auto">
              <a:xfrm>
                <a:off x="3437" y="3029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Freeform 153"/>
              <p:cNvSpPr/>
              <p:nvPr/>
            </p:nvSpPr>
            <p:spPr bwMode="auto">
              <a:xfrm>
                <a:off x="3352" y="3079"/>
                <a:ext cx="97" cy="61"/>
              </a:xfrm>
              <a:custGeom>
                <a:avLst/>
                <a:gdLst>
                  <a:gd name="T0" fmla="*/ 34 w 41"/>
                  <a:gd name="T1" fmla="*/ 5 h 26"/>
                  <a:gd name="T2" fmla="*/ 8 w 41"/>
                  <a:gd name="T3" fmla="*/ 5 h 26"/>
                  <a:gd name="T4" fmla="*/ 7 w 41"/>
                  <a:gd name="T5" fmla="*/ 21 h 26"/>
                  <a:gd name="T6" fmla="*/ 33 w 41"/>
                  <a:gd name="T7" fmla="*/ 21 h 26"/>
                  <a:gd name="T8" fmla="*/ 34 w 4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4" y="5"/>
                    </a:moveTo>
                    <a:cubicBezTo>
                      <a:pt x="27" y="1"/>
                      <a:pt x="15" y="0"/>
                      <a:pt x="8" y="5"/>
                    </a:cubicBezTo>
                    <a:cubicBezTo>
                      <a:pt x="1" y="9"/>
                      <a:pt x="0" y="17"/>
                      <a:pt x="7" y="21"/>
                    </a:cubicBezTo>
                    <a:cubicBezTo>
                      <a:pt x="14" y="26"/>
                      <a:pt x="26" y="26"/>
                      <a:pt x="33" y="21"/>
                    </a:cubicBezTo>
                    <a:cubicBezTo>
                      <a:pt x="40" y="17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Freeform 154"/>
              <p:cNvSpPr/>
              <p:nvPr/>
            </p:nvSpPr>
            <p:spPr bwMode="auto">
              <a:xfrm>
                <a:off x="3272" y="3027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Freeform 155"/>
              <p:cNvSpPr/>
              <p:nvPr/>
            </p:nvSpPr>
            <p:spPr bwMode="auto">
              <a:xfrm>
                <a:off x="3189" y="2975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Freeform 156"/>
              <p:cNvSpPr/>
              <p:nvPr/>
            </p:nvSpPr>
            <p:spPr bwMode="auto">
              <a:xfrm>
                <a:off x="3108" y="2920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8 w 40"/>
                  <a:gd name="T3" fmla="*/ 5 h 26"/>
                  <a:gd name="T4" fmla="*/ 7 w 40"/>
                  <a:gd name="T5" fmla="*/ 21 h 26"/>
                  <a:gd name="T6" fmla="*/ 33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6"/>
                      <a:pt x="25" y="26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Freeform 157"/>
              <p:cNvSpPr/>
              <p:nvPr/>
            </p:nvSpPr>
            <p:spPr bwMode="auto">
              <a:xfrm>
                <a:off x="3028" y="2868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Freeform 158"/>
              <p:cNvSpPr/>
              <p:nvPr/>
            </p:nvSpPr>
            <p:spPr bwMode="auto">
              <a:xfrm>
                <a:off x="2945" y="2816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Freeform 159"/>
              <p:cNvSpPr/>
              <p:nvPr/>
            </p:nvSpPr>
            <p:spPr bwMode="auto">
              <a:xfrm>
                <a:off x="2864" y="2761"/>
                <a:ext cx="95" cy="62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7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7" y="21"/>
                    </a:cubicBezTo>
                    <a:cubicBezTo>
                      <a:pt x="14" y="25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160"/>
              <p:cNvSpPr/>
              <p:nvPr/>
            </p:nvSpPr>
            <p:spPr bwMode="auto">
              <a:xfrm>
                <a:off x="2781" y="2709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61"/>
              <p:cNvSpPr/>
              <p:nvPr/>
            </p:nvSpPr>
            <p:spPr bwMode="auto">
              <a:xfrm>
                <a:off x="2701" y="2657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C89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62"/>
              <p:cNvSpPr/>
              <p:nvPr/>
            </p:nvSpPr>
            <p:spPr bwMode="auto">
              <a:xfrm>
                <a:off x="3475" y="2174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63"/>
              <p:cNvSpPr/>
              <p:nvPr/>
            </p:nvSpPr>
            <p:spPr bwMode="auto">
              <a:xfrm>
                <a:off x="3390" y="2226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64"/>
              <p:cNvSpPr/>
              <p:nvPr/>
            </p:nvSpPr>
            <p:spPr bwMode="auto">
              <a:xfrm>
                <a:off x="3302" y="2278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65"/>
              <p:cNvSpPr/>
              <p:nvPr/>
            </p:nvSpPr>
            <p:spPr bwMode="auto">
              <a:xfrm>
                <a:off x="3217" y="2331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66"/>
              <p:cNvSpPr/>
              <p:nvPr/>
            </p:nvSpPr>
            <p:spPr bwMode="auto">
              <a:xfrm>
                <a:off x="3132" y="2383"/>
                <a:ext cx="95" cy="61"/>
              </a:xfrm>
              <a:custGeom>
                <a:avLst/>
                <a:gdLst>
                  <a:gd name="T0" fmla="*/ 33 w 40"/>
                  <a:gd name="T1" fmla="*/ 5 h 26"/>
                  <a:gd name="T2" fmla="*/ 7 w 40"/>
                  <a:gd name="T3" fmla="*/ 5 h 26"/>
                  <a:gd name="T4" fmla="*/ 6 w 40"/>
                  <a:gd name="T5" fmla="*/ 21 h 26"/>
                  <a:gd name="T6" fmla="*/ 32 w 40"/>
                  <a:gd name="T7" fmla="*/ 21 h 26"/>
                  <a:gd name="T8" fmla="*/ 33 w 40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7"/>
                      <a:pt x="6" y="21"/>
                    </a:cubicBezTo>
                    <a:cubicBezTo>
                      <a:pt x="13" y="26"/>
                      <a:pt x="25" y="26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7"/>
              <p:cNvSpPr/>
              <p:nvPr/>
            </p:nvSpPr>
            <p:spPr bwMode="auto">
              <a:xfrm>
                <a:off x="3044" y="2437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8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0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68"/>
              <p:cNvSpPr/>
              <p:nvPr/>
            </p:nvSpPr>
            <p:spPr bwMode="auto">
              <a:xfrm>
                <a:off x="2959" y="2489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69"/>
              <p:cNvSpPr/>
              <p:nvPr/>
            </p:nvSpPr>
            <p:spPr bwMode="auto">
              <a:xfrm>
                <a:off x="2871" y="2541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70"/>
              <p:cNvSpPr/>
              <p:nvPr/>
            </p:nvSpPr>
            <p:spPr bwMode="auto">
              <a:xfrm>
                <a:off x="2786" y="2593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171"/>
              <p:cNvSpPr/>
              <p:nvPr/>
            </p:nvSpPr>
            <p:spPr bwMode="auto">
              <a:xfrm>
                <a:off x="4127" y="2598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172"/>
              <p:cNvSpPr/>
              <p:nvPr/>
            </p:nvSpPr>
            <p:spPr bwMode="auto">
              <a:xfrm>
                <a:off x="4041" y="2650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173"/>
              <p:cNvSpPr/>
              <p:nvPr/>
            </p:nvSpPr>
            <p:spPr bwMode="auto">
              <a:xfrm>
                <a:off x="3956" y="2702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4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2" y="21"/>
                    </a:cubicBezTo>
                    <a:cubicBezTo>
                      <a:pt x="40" y="16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174"/>
              <p:cNvSpPr/>
              <p:nvPr/>
            </p:nvSpPr>
            <p:spPr bwMode="auto">
              <a:xfrm>
                <a:off x="3868" y="2754"/>
                <a:ext cx="97" cy="60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175"/>
              <p:cNvSpPr/>
              <p:nvPr/>
            </p:nvSpPr>
            <p:spPr bwMode="auto">
              <a:xfrm>
                <a:off x="3783" y="2806"/>
                <a:ext cx="95" cy="60"/>
              </a:xfrm>
              <a:custGeom>
                <a:avLst/>
                <a:gdLst>
                  <a:gd name="T0" fmla="*/ 33 w 40"/>
                  <a:gd name="T1" fmla="*/ 5 h 25"/>
                  <a:gd name="T2" fmla="*/ 8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8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176"/>
              <p:cNvSpPr/>
              <p:nvPr/>
            </p:nvSpPr>
            <p:spPr bwMode="auto">
              <a:xfrm>
                <a:off x="3698" y="2859"/>
                <a:ext cx="95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6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4" y="0"/>
                      <a:pt x="7" y="5"/>
                    </a:cubicBezTo>
                    <a:cubicBezTo>
                      <a:pt x="0" y="9"/>
                      <a:pt x="0" y="16"/>
                      <a:pt x="6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39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177"/>
              <p:cNvSpPr/>
              <p:nvPr/>
            </p:nvSpPr>
            <p:spPr bwMode="auto">
              <a:xfrm>
                <a:off x="3610" y="2913"/>
                <a:ext cx="95" cy="59"/>
              </a:xfrm>
              <a:custGeom>
                <a:avLst/>
                <a:gdLst>
                  <a:gd name="T0" fmla="*/ 34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4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8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178"/>
              <p:cNvSpPr/>
              <p:nvPr/>
            </p:nvSpPr>
            <p:spPr bwMode="auto">
              <a:xfrm>
                <a:off x="3525" y="2965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179"/>
              <p:cNvSpPr/>
              <p:nvPr/>
            </p:nvSpPr>
            <p:spPr bwMode="auto">
              <a:xfrm>
                <a:off x="3437" y="3017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180"/>
              <p:cNvSpPr/>
              <p:nvPr/>
            </p:nvSpPr>
            <p:spPr bwMode="auto">
              <a:xfrm>
                <a:off x="3352" y="3069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0 h 25"/>
                  <a:gd name="T6" fmla="*/ 33 w 41"/>
                  <a:gd name="T7" fmla="*/ 20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0"/>
                    </a:cubicBezTo>
                    <a:cubicBezTo>
                      <a:pt x="14" y="25"/>
                      <a:pt x="26" y="25"/>
                      <a:pt x="33" y="20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181"/>
              <p:cNvSpPr/>
              <p:nvPr/>
            </p:nvSpPr>
            <p:spPr bwMode="auto">
              <a:xfrm>
                <a:off x="3272" y="3015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3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Freeform 182"/>
              <p:cNvSpPr/>
              <p:nvPr/>
            </p:nvSpPr>
            <p:spPr bwMode="auto">
              <a:xfrm>
                <a:off x="3189" y="2963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183"/>
              <p:cNvSpPr/>
              <p:nvPr/>
            </p:nvSpPr>
            <p:spPr bwMode="auto">
              <a:xfrm>
                <a:off x="3108" y="2911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184"/>
              <p:cNvSpPr/>
              <p:nvPr/>
            </p:nvSpPr>
            <p:spPr bwMode="auto">
              <a:xfrm>
                <a:off x="3028" y="2856"/>
                <a:ext cx="94" cy="59"/>
              </a:xfrm>
              <a:custGeom>
                <a:avLst/>
                <a:gdLst>
                  <a:gd name="T0" fmla="*/ 33 w 40"/>
                  <a:gd name="T1" fmla="*/ 5 h 25"/>
                  <a:gd name="T2" fmla="*/ 7 w 40"/>
                  <a:gd name="T3" fmla="*/ 5 h 25"/>
                  <a:gd name="T4" fmla="*/ 7 w 40"/>
                  <a:gd name="T5" fmla="*/ 21 h 25"/>
                  <a:gd name="T6" fmla="*/ 32 w 40"/>
                  <a:gd name="T7" fmla="*/ 21 h 25"/>
                  <a:gd name="T8" fmla="*/ 33 w 40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5"/>
                    </a:moveTo>
                    <a:cubicBezTo>
                      <a:pt x="26" y="0"/>
                      <a:pt x="15" y="0"/>
                      <a:pt x="7" y="5"/>
                    </a:cubicBezTo>
                    <a:cubicBezTo>
                      <a:pt x="0" y="9"/>
                      <a:pt x="0" y="16"/>
                      <a:pt x="7" y="21"/>
                    </a:cubicBezTo>
                    <a:cubicBezTo>
                      <a:pt x="13" y="25"/>
                      <a:pt x="25" y="25"/>
                      <a:pt x="32" y="21"/>
                    </a:cubicBezTo>
                    <a:cubicBezTo>
                      <a:pt x="40" y="17"/>
                      <a:pt x="40" y="9"/>
                      <a:pt x="33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185"/>
              <p:cNvSpPr/>
              <p:nvPr/>
            </p:nvSpPr>
            <p:spPr bwMode="auto">
              <a:xfrm>
                <a:off x="2945" y="2804"/>
                <a:ext cx="97" cy="59"/>
              </a:xfrm>
              <a:custGeom>
                <a:avLst/>
                <a:gdLst>
                  <a:gd name="T0" fmla="*/ 34 w 41"/>
                  <a:gd name="T1" fmla="*/ 4 h 25"/>
                  <a:gd name="T2" fmla="*/ 8 w 41"/>
                  <a:gd name="T3" fmla="*/ 4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4"/>
                    </a:moveTo>
                    <a:cubicBezTo>
                      <a:pt x="27" y="0"/>
                      <a:pt x="15" y="0"/>
                      <a:pt x="8" y="4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186"/>
              <p:cNvSpPr/>
              <p:nvPr/>
            </p:nvSpPr>
            <p:spPr bwMode="auto">
              <a:xfrm>
                <a:off x="2864" y="2752"/>
                <a:ext cx="95" cy="59"/>
              </a:xfrm>
              <a:custGeom>
                <a:avLst/>
                <a:gdLst>
                  <a:gd name="T0" fmla="*/ 33 w 40"/>
                  <a:gd name="T1" fmla="*/ 4 h 25"/>
                  <a:gd name="T2" fmla="*/ 7 w 40"/>
                  <a:gd name="T3" fmla="*/ 4 h 25"/>
                  <a:gd name="T4" fmla="*/ 7 w 40"/>
                  <a:gd name="T5" fmla="*/ 20 h 25"/>
                  <a:gd name="T6" fmla="*/ 32 w 40"/>
                  <a:gd name="T7" fmla="*/ 20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7" y="4"/>
                    </a:cubicBezTo>
                    <a:cubicBezTo>
                      <a:pt x="0" y="8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2" y="20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187"/>
              <p:cNvSpPr/>
              <p:nvPr/>
            </p:nvSpPr>
            <p:spPr bwMode="auto">
              <a:xfrm>
                <a:off x="2781" y="2698"/>
                <a:ext cx="97" cy="59"/>
              </a:xfrm>
              <a:custGeom>
                <a:avLst/>
                <a:gdLst>
                  <a:gd name="T0" fmla="*/ 34 w 41"/>
                  <a:gd name="T1" fmla="*/ 5 h 25"/>
                  <a:gd name="T2" fmla="*/ 8 w 41"/>
                  <a:gd name="T3" fmla="*/ 5 h 25"/>
                  <a:gd name="T4" fmla="*/ 7 w 41"/>
                  <a:gd name="T5" fmla="*/ 21 h 25"/>
                  <a:gd name="T6" fmla="*/ 33 w 41"/>
                  <a:gd name="T7" fmla="*/ 21 h 25"/>
                  <a:gd name="T8" fmla="*/ 34 w 41"/>
                  <a:gd name="T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4" y="5"/>
                    </a:moveTo>
                    <a:cubicBezTo>
                      <a:pt x="27" y="0"/>
                      <a:pt x="15" y="0"/>
                      <a:pt x="8" y="5"/>
                    </a:cubicBezTo>
                    <a:cubicBezTo>
                      <a:pt x="1" y="9"/>
                      <a:pt x="0" y="16"/>
                      <a:pt x="7" y="21"/>
                    </a:cubicBezTo>
                    <a:cubicBezTo>
                      <a:pt x="14" y="25"/>
                      <a:pt x="26" y="25"/>
                      <a:pt x="33" y="21"/>
                    </a:cubicBezTo>
                    <a:cubicBezTo>
                      <a:pt x="40" y="16"/>
                      <a:pt x="41" y="9"/>
                      <a:pt x="34" y="5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188"/>
              <p:cNvSpPr/>
              <p:nvPr/>
            </p:nvSpPr>
            <p:spPr bwMode="auto">
              <a:xfrm>
                <a:off x="2701" y="2645"/>
                <a:ext cx="95" cy="60"/>
              </a:xfrm>
              <a:custGeom>
                <a:avLst/>
                <a:gdLst>
                  <a:gd name="T0" fmla="*/ 33 w 40"/>
                  <a:gd name="T1" fmla="*/ 4 h 25"/>
                  <a:gd name="T2" fmla="*/ 8 w 40"/>
                  <a:gd name="T3" fmla="*/ 4 h 25"/>
                  <a:gd name="T4" fmla="*/ 7 w 40"/>
                  <a:gd name="T5" fmla="*/ 20 h 25"/>
                  <a:gd name="T6" fmla="*/ 33 w 40"/>
                  <a:gd name="T7" fmla="*/ 21 h 25"/>
                  <a:gd name="T8" fmla="*/ 33 w 40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33" y="4"/>
                    </a:moveTo>
                    <a:cubicBezTo>
                      <a:pt x="26" y="0"/>
                      <a:pt x="15" y="0"/>
                      <a:pt x="8" y="4"/>
                    </a:cubicBezTo>
                    <a:cubicBezTo>
                      <a:pt x="0" y="9"/>
                      <a:pt x="0" y="16"/>
                      <a:pt x="7" y="20"/>
                    </a:cubicBezTo>
                    <a:cubicBezTo>
                      <a:pt x="14" y="25"/>
                      <a:pt x="25" y="25"/>
                      <a:pt x="33" y="21"/>
                    </a:cubicBezTo>
                    <a:cubicBezTo>
                      <a:pt x="40" y="16"/>
                      <a:pt x="40" y="9"/>
                      <a:pt x="33" y="4"/>
                    </a:cubicBezTo>
                  </a:path>
                </a:pathLst>
              </a:custGeom>
              <a:solidFill>
                <a:srgbClr val="F7D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189"/>
              <p:cNvSpPr>
                <a:spLocks noEditPoints="1"/>
              </p:cNvSpPr>
              <p:nvPr/>
            </p:nvSpPr>
            <p:spPr bwMode="auto">
              <a:xfrm>
                <a:off x="2909" y="2904"/>
                <a:ext cx="55" cy="33"/>
              </a:xfrm>
              <a:custGeom>
                <a:avLst/>
                <a:gdLst>
                  <a:gd name="T0" fmla="*/ 11 w 23"/>
                  <a:gd name="T1" fmla="*/ 12 h 14"/>
                  <a:gd name="T2" fmla="*/ 3 w 23"/>
                  <a:gd name="T3" fmla="*/ 7 h 14"/>
                  <a:gd name="T4" fmla="*/ 1 w 23"/>
                  <a:gd name="T5" fmla="*/ 9 h 14"/>
                  <a:gd name="T6" fmla="*/ 1 w 23"/>
                  <a:gd name="T7" fmla="*/ 10 h 14"/>
                  <a:gd name="T8" fmla="*/ 7 w 23"/>
                  <a:gd name="T9" fmla="*/ 14 h 14"/>
                  <a:gd name="T10" fmla="*/ 9 w 23"/>
                  <a:gd name="T11" fmla="*/ 14 h 14"/>
                  <a:gd name="T12" fmla="*/ 11 w 23"/>
                  <a:gd name="T13" fmla="*/ 13 h 14"/>
                  <a:gd name="T14" fmla="*/ 11 w 23"/>
                  <a:gd name="T15" fmla="*/ 12 h 14"/>
                  <a:gd name="T16" fmla="*/ 22 w 23"/>
                  <a:gd name="T17" fmla="*/ 5 h 14"/>
                  <a:gd name="T18" fmla="*/ 15 w 23"/>
                  <a:gd name="T19" fmla="*/ 1 h 14"/>
                  <a:gd name="T20" fmla="*/ 14 w 23"/>
                  <a:gd name="T21" fmla="*/ 1 h 14"/>
                  <a:gd name="T22" fmla="*/ 11 w 23"/>
                  <a:gd name="T23" fmla="*/ 2 h 14"/>
                  <a:gd name="T24" fmla="*/ 8 w 23"/>
                  <a:gd name="T25" fmla="*/ 1 h 14"/>
                  <a:gd name="T26" fmla="*/ 6 w 23"/>
                  <a:gd name="T27" fmla="*/ 1 h 14"/>
                  <a:gd name="T28" fmla="*/ 1 w 23"/>
                  <a:gd name="T29" fmla="*/ 4 h 14"/>
                  <a:gd name="T30" fmla="*/ 1 w 23"/>
                  <a:gd name="T31" fmla="*/ 5 h 14"/>
                  <a:gd name="T32" fmla="*/ 3 w 23"/>
                  <a:gd name="T33" fmla="*/ 7 h 14"/>
                  <a:gd name="T34" fmla="*/ 11 w 23"/>
                  <a:gd name="T35" fmla="*/ 2 h 14"/>
                  <a:gd name="T36" fmla="*/ 18 w 23"/>
                  <a:gd name="T37" fmla="*/ 7 h 14"/>
                  <a:gd name="T38" fmla="*/ 20 w 23"/>
                  <a:gd name="T39" fmla="*/ 7 h 14"/>
                  <a:gd name="T40" fmla="*/ 22 w 23"/>
                  <a:gd name="T41" fmla="*/ 6 h 14"/>
                  <a:gd name="T42" fmla="*/ 22 w 23"/>
                  <a:gd name="T4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4">
                    <a:moveTo>
                      <a:pt x="11" y="12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moveTo>
                      <a:pt x="22" y="5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5"/>
                      <a:pt x="22" y="5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190"/>
              <p:cNvSpPr>
                <a:spLocks noEditPoints="1"/>
              </p:cNvSpPr>
              <p:nvPr/>
            </p:nvSpPr>
            <p:spPr bwMode="auto">
              <a:xfrm>
                <a:off x="2945" y="2927"/>
                <a:ext cx="50" cy="33"/>
              </a:xfrm>
              <a:custGeom>
                <a:avLst/>
                <a:gdLst>
                  <a:gd name="T0" fmla="*/ 21 w 21"/>
                  <a:gd name="T1" fmla="*/ 9 h 14"/>
                  <a:gd name="T2" fmla="*/ 18 w 21"/>
                  <a:gd name="T3" fmla="*/ 7 h 14"/>
                  <a:gd name="T4" fmla="*/ 11 w 21"/>
                  <a:gd name="T5" fmla="*/ 11 h 14"/>
                  <a:gd name="T6" fmla="*/ 4 w 21"/>
                  <a:gd name="T7" fmla="*/ 7 h 14"/>
                  <a:gd name="T8" fmla="*/ 1 w 21"/>
                  <a:gd name="T9" fmla="*/ 9 h 14"/>
                  <a:gd name="T10" fmla="*/ 1 w 21"/>
                  <a:gd name="T11" fmla="*/ 10 h 14"/>
                  <a:gd name="T12" fmla="*/ 6 w 21"/>
                  <a:gd name="T13" fmla="*/ 13 h 14"/>
                  <a:gd name="T14" fmla="*/ 8 w 21"/>
                  <a:gd name="T15" fmla="*/ 13 h 14"/>
                  <a:gd name="T16" fmla="*/ 11 w 21"/>
                  <a:gd name="T17" fmla="*/ 11 h 14"/>
                  <a:gd name="T18" fmla="*/ 13 w 21"/>
                  <a:gd name="T19" fmla="*/ 13 h 14"/>
                  <a:gd name="T20" fmla="*/ 15 w 21"/>
                  <a:gd name="T21" fmla="*/ 13 h 14"/>
                  <a:gd name="T22" fmla="*/ 21 w 21"/>
                  <a:gd name="T23" fmla="*/ 10 h 14"/>
                  <a:gd name="T24" fmla="*/ 21 w 21"/>
                  <a:gd name="T25" fmla="*/ 9 h 14"/>
                  <a:gd name="T26" fmla="*/ 21 w 21"/>
                  <a:gd name="T27" fmla="*/ 4 h 14"/>
                  <a:gd name="T28" fmla="*/ 16 w 21"/>
                  <a:gd name="T29" fmla="*/ 1 h 14"/>
                  <a:gd name="T30" fmla="*/ 14 w 21"/>
                  <a:gd name="T31" fmla="*/ 1 h 14"/>
                  <a:gd name="T32" fmla="*/ 11 w 21"/>
                  <a:gd name="T33" fmla="*/ 2 h 14"/>
                  <a:gd name="T34" fmla="*/ 8 w 21"/>
                  <a:gd name="T35" fmla="*/ 1 h 14"/>
                  <a:gd name="T36" fmla="*/ 7 w 21"/>
                  <a:gd name="T37" fmla="*/ 1 h 14"/>
                  <a:gd name="T38" fmla="*/ 1 w 21"/>
                  <a:gd name="T39" fmla="*/ 4 h 14"/>
                  <a:gd name="T40" fmla="*/ 1 w 21"/>
                  <a:gd name="T41" fmla="*/ 5 h 14"/>
                  <a:gd name="T42" fmla="*/ 4 w 21"/>
                  <a:gd name="T43" fmla="*/ 7 h 14"/>
                  <a:gd name="T44" fmla="*/ 11 w 21"/>
                  <a:gd name="T45" fmla="*/ 2 h 14"/>
                  <a:gd name="T46" fmla="*/ 18 w 21"/>
                  <a:gd name="T47" fmla="*/ 7 h 14"/>
                  <a:gd name="T48" fmla="*/ 21 w 21"/>
                  <a:gd name="T49" fmla="*/ 5 h 14"/>
                  <a:gd name="T50" fmla="*/ 21 w 21"/>
                  <a:gd name="T51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4">
                    <a:moveTo>
                      <a:pt x="21" y="9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9"/>
                      <a:pt x="21" y="9"/>
                    </a:cubicBezTo>
                    <a:moveTo>
                      <a:pt x="21" y="4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4"/>
                      <a:pt x="21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191"/>
              <p:cNvSpPr>
                <a:spLocks noEditPoints="1"/>
              </p:cNvSpPr>
              <p:nvPr/>
            </p:nvSpPr>
            <p:spPr bwMode="auto">
              <a:xfrm>
                <a:off x="2987" y="2956"/>
                <a:ext cx="50" cy="30"/>
              </a:xfrm>
              <a:custGeom>
                <a:avLst/>
                <a:gdLst>
                  <a:gd name="T0" fmla="*/ 20 w 21"/>
                  <a:gd name="T1" fmla="*/ 8 h 13"/>
                  <a:gd name="T2" fmla="*/ 17 w 21"/>
                  <a:gd name="T3" fmla="*/ 6 h 13"/>
                  <a:gd name="T4" fmla="*/ 10 w 21"/>
                  <a:gd name="T5" fmla="*/ 11 h 13"/>
                  <a:gd name="T6" fmla="*/ 3 w 21"/>
                  <a:gd name="T7" fmla="*/ 6 h 13"/>
                  <a:gd name="T8" fmla="*/ 0 w 21"/>
                  <a:gd name="T9" fmla="*/ 8 h 13"/>
                  <a:gd name="T10" fmla="*/ 0 w 21"/>
                  <a:gd name="T11" fmla="*/ 9 h 13"/>
                  <a:gd name="T12" fmla="*/ 5 w 21"/>
                  <a:gd name="T13" fmla="*/ 12 h 13"/>
                  <a:gd name="T14" fmla="*/ 7 w 21"/>
                  <a:gd name="T15" fmla="*/ 12 h 13"/>
                  <a:gd name="T16" fmla="*/ 10 w 21"/>
                  <a:gd name="T17" fmla="*/ 11 h 13"/>
                  <a:gd name="T18" fmla="*/ 13 w 21"/>
                  <a:gd name="T19" fmla="*/ 12 h 13"/>
                  <a:gd name="T20" fmla="*/ 14 w 21"/>
                  <a:gd name="T21" fmla="*/ 12 h 13"/>
                  <a:gd name="T22" fmla="*/ 20 w 21"/>
                  <a:gd name="T23" fmla="*/ 9 h 13"/>
                  <a:gd name="T24" fmla="*/ 20 w 21"/>
                  <a:gd name="T25" fmla="*/ 8 h 13"/>
                  <a:gd name="T26" fmla="*/ 20 w 21"/>
                  <a:gd name="T27" fmla="*/ 3 h 13"/>
                  <a:gd name="T28" fmla="*/ 15 w 21"/>
                  <a:gd name="T29" fmla="*/ 0 h 13"/>
                  <a:gd name="T30" fmla="*/ 13 w 21"/>
                  <a:gd name="T31" fmla="*/ 0 h 13"/>
                  <a:gd name="T32" fmla="*/ 10 w 21"/>
                  <a:gd name="T33" fmla="*/ 2 h 13"/>
                  <a:gd name="T34" fmla="*/ 8 w 21"/>
                  <a:gd name="T35" fmla="*/ 0 h 13"/>
                  <a:gd name="T36" fmla="*/ 6 w 21"/>
                  <a:gd name="T37" fmla="*/ 0 h 13"/>
                  <a:gd name="T38" fmla="*/ 0 w 21"/>
                  <a:gd name="T39" fmla="*/ 3 h 13"/>
                  <a:gd name="T40" fmla="*/ 0 w 21"/>
                  <a:gd name="T41" fmla="*/ 4 h 13"/>
                  <a:gd name="T42" fmla="*/ 3 w 21"/>
                  <a:gd name="T43" fmla="*/ 6 h 13"/>
                  <a:gd name="T44" fmla="*/ 10 w 21"/>
                  <a:gd name="T45" fmla="*/ 2 h 13"/>
                  <a:gd name="T46" fmla="*/ 17 w 21"/>
                  <a:gd name="T47" fmla="*/ 6 h 13"/>
                  <a:gd name="T48" fmla="*/ 20 w 21"/>
                  <a:gd name="T49" fmla="*/ 5 h 13"/>
                  <a:gd name="T50" fmla="*/ 20 w 21"/>
                  <a:gd name="T5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3">
                    <a:moveTo>
                      <a:pt x="20" y="8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21" y="8"/>
                      <a:pt x="20" y="8"/>
                    </a:cubicBezTo>
                    <a:moveTo>
                      <a:pt x="20" y="3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0" y="3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192"/>
              <p:cNvSpPr>
                <a:spLocks noEditPoints="1"/>
              </p:cNvSpPr>
              <p:nvPr/>
            </p:nvSpPr>
            <p:spPr bwMode="auto">
              <a:xfrm>
                <a:off x="3021" y="2967"/>
                <a:ext cx="59" cy="48"/>
              </a:xfrm>
              <a:custGeom>
                <a:avLst/>
                <a:gdLst>
                  <a:gd name="T0" fmla="*/ 16 w 25"/>
                  <a:gd name="T1" fmla="*/ 17 h 20"/>
                  <a:gd name="T2" fmla="*/ 13 w 25"/>
                  <a:gd name="T3" fmla="*/ 15 h 20"/>
                  <a:gd name="T4" fmla="*/ 9 w 25"/>
                  <a:gd name="T5" fmla="*/ 18 h 20"/>
                  <a:gd name="T6" fmla="*/ 9 w 25"/>
                  <a:gd name="T7" fmla="*/ 19 h 20"/>
                  <a:gd name="T8" fmla="*/ 11 w 25"/>
                  <a:gd name="T9" fmla="*/ 20 h 20"/>
                  <a:gd name="T10" fmla="*/ 12 w 25"/>
                  <a:gd name="T11" fmla="*/ 20 h 20"/>
                  <a:gd name="T12" fmla="*/ 16 w 25"/>
                  <a:gd name="T13" fmla="*/ 18 h 20"/>
                  <a:gd name="T14" fmla="*/ 16 w 25"/>
                  <a:gd name="T15" fmla="*/ 17 h 20"/>
                  <a:gd name="T16" fmla="*/ 23 w 25"/>
                  <a:gd name="T17" fmla="*/ 2 h 20"/>
                  <a:gd name="T18" fmla="*/ 21 w 25"/>
                  <a:gd name="T19" fmla="*/ 0 h 20"/>
                  <a:gd name="T20" fmla="*/ 19 w 25"/>
                  <a:gd name="T21" fmla="*/ 0 h 20"/>
                  <a:gd name="T22" fmla="*/ 0 w 25"/>
                  <a:gd name="T23" fmla="*/ 12 h 20"/>
                  <a:gd name="T24" fmla="*/ 0 w 25"/>
                  <a:gd name="T25" fmla="*/ 13 h 20"/>
                  <a:gd name="T26" fmla="*/ 2 w 25"/>
                  <a:gd name="T27" fmla="*/ 14 h 20"/>
                  <a:gd name="T28" fmla="*/ 4 w 25"/>
                  <a:gd name="T29" fmla="*/ 14 h 20"/>
                  <a:gd name="T30" fmla="*/ 8 w 25"/>
                  <a:gd name="T31" fmla="*/ 12 h 20"/>
                  <a:gd name="T32" fmla="*/ 13 w 25"/>
                  <a:gd name="T33" fmla="*/ 15 h 20"/>
                  <a:gd name="T34" fmla="*/ 17 w 25"/>
                  <a:gd name="T35" fmla="*/ 13 h 20"/>
                  <a:gd name="T36" fmla="*/ 20 w 25"/>
                  <a:gd name="T37" fmla="*/ 14 h 20"/>
                  <a:gd name="T38" fmla="*/ 21 w 25"/>
                  <a:gd name="T39" fmla="*/ 14 h 20"/>
                  <a:gd name="T40" fmla="*/ 25 w 25"/>
                  <a:gd name="T41" fmla="*/ 12 h 20"/>
                  <a:gd name="T42" fmla="*/ 25 w 25"/>
                  <a:gd name="T43" fmla="*/ 11 h 20"/>
                  <a:gd name="T44" fmla="*/ 23 w 25"/>
                  <a:gd name="T45" fmla="*/ 10 h 20"/>
                  <a:gd name="T46" fmla="*/ 21 w 25"/>
                  <a:gd name="T47" fmla="*/ 10 h 20"/>
                  <a:gd name="T48" fmla="*/ 17 w 25"/>
                  <a:gd name="T49" fmla="*/ 13 h 20"/>
                  <a:gd name="T50" fmla="*/ 12 w 25"/>
                  <a:gd name="T51" fmla="*/ 9 h 20"/>
                  <a:gd name="T52" fmla="*/ 23 w 25"/>
                  <a:gd name="T53" fmla="*/ 3 h 20"/>
                  <a:gd name="T54" fmla="*/ 23 w 25"/>
                  <a:gd name="T5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20">
                    <a:moveTo>
                      <a:pt x="16" y="17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moveTo>
                      <a:pt x="23" y="2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1" y="15"/>
                      <a:pt x="21" y="14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2"/>
                      <a:pt x="23" y="2"/>
                      <a:pt x="23" y="2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193"/>
              <p:cNvSpPr>
                <a:spLocks noEditPoints="1"/>
              </p:cNvSpPr>
              <p:nvPr/>
            </p:nvSpPr>
            <p:spPr bwMode="auto">
              <a:xfrm>
                <a:off x="3056" y="2996"/>
                <a:ext cx="52" cy="31"/>
              </a:xfrm>
              <a:custGeom>
                <a:avLst/>
                <a:gdLst>
                  <a:gd name="T0" fmla="*/ 15 w 22"/>
                  <a:gd name="T1" fmla="*/ 5 h 13"/>
                  <a:gd name="T2" fmla="*/ 13 w 22"/>
                  <a:gd name="T3" fmla="*/ 4 h 13"/>
                  <a:gd name="T4" fmla="*/ 12 w 22"/>
                  <a:gd name="T5" fmla="*/ 4 h 13"/>
                  <a:gd name="T6" fmla="*/ 1 w 22"/>
                  <a:gd name="T7" fmla="*/ 10 h 13"/>
                  <a:gd name="T8" fmla="*/ 1 w 22"/>
                  <a:gd name="T9" fmla="*/ 11 h 13"/>
                  <a:gd name="T10" fmla="*/ 3 w 22"/>
                  <a:gd name="T11" fmla="*/ 12 h 13"/>
                  <a:gd name="T12" fmla="*/ 4 w 22"/>
                  <a:gd name="T13" fmla="*/ 12 h 13"/>
                  <a:gd name="T14" fmla="*/ 15 w 22"/>
                  <a:gd name="T15" fmla="*/ 6 h 13"/>
                  <a:gd name="T16" fmla="*/ 15 w 22"/>
                  <a:gd name="T17" fmla="*/ 5 h 13"/>
                  <a:gd name="T18" fmla="*/ 21 w 22"/>
                  <a:gd name="T19" fmla="*/ 1 h 13"/>
                  <a:gd name="T20" fmla="*/ 19 w 22"/>
                  <a:gd name="T21" fmla="*/ 0 h 13"/>
                  <a:gd name="T22" fmla="*/ 17 w 22"/>
                  <a:gd name="T23" fmla="*/ 0 h 13"/>
                  <a:gd name="T24" fmla="*/ 16 w 22"/>
                  <a:gd name="T25" fmla="*/ 1 h 13"/>
                  <a:gd name="T26" fmla="*/ 16 w 22"/>
                  <a:gd name="T27" fmla="*/ 2 h 13"/>
                  <a:gd name="T28" fmla="*/ 17 w 22"/>
                  <a:gd name="T29" fmla="*/ 3 h 13"/>
                  <a:gd name="T30" fmla="*/ 19 w 22"/>
                  <a:gd name="T31" fmla="*/ 3 h 13"/>
                  <a:gd name="T32" fmla="*/ 21 w 22"/>
                  <a:gd name="T33" fmla="*/ 2 h 13"/>
                  <a:gd name="T34" fmla="*/ 21 w 22"/>
                  <a:gd name="T3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3">
                    <a:moveTo>
                      <a:pt x="15" y="5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2" y="3"/>
                      <a:pt x="12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4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5"/>
                      <a:pt x="15" y="5"/>
                    </a:cubicBezTo>
                    <a:moveTo>
                      <a:pt x="21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1"/>
                      <a:pt x="21" y="1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194"/>
              <p:cNvSpPr>
                <a:spLocks noEditPoints="1"/>
              </p:cNvSpPr>
              <p:nvPr/>
            </p:nvSpPr>
            <p:spPr bwMode="auto">
              <a:xfrm>
                <a:off x="3080" y="3015"/>
                <a:ext cx="52" cy="33"/>
              </a:xfrm>
              <a:custGeom>
                <a:avLst/>
                <a:gdLst>
                  <a:gd name="T0" fmla="*/ 10 w 22"/>
                  <a:gd name="T1" fmla="*/ 12 h 14"/>
                  <a:gd name="T2" fmla="*/ 3 w 22"/>
                  <a:gd name="T3" fmla="*/ 7 h 14"/>
                  <a:gd name="T4" fmla="*/ 1 w 22"/>
                  <a:gd name="T5" fmla="*/ 9 h 14"/>
                  <a:gd name="T6" fmla="*/ 1 w 22"/>
                  <a:gd name="T7" fmla="*/ 10 h 14"/>
                  <a:gd name="T8" fmla="*/ 7 w 22"/>
                  <a:gd name="T9" fmla="*/ 14 h 14"/>
                  <a:gd name="T10" fmla="*/ 8 w 22"/>
                  <a:gd name="T11" fmla="*/ 14 h 14"/>
                  <a:gd name="T12" fmla="*/ 10 w 22"/>
                  <a:gd name="T13" fmla="*/ 13 h 14"/>
                  <a:gd name="T14" fmla="*/ 10 w 22"/>
                  <a:gd name="T15" fmla="*/ 12 h 14"/>
                  <a:gd name="T16" fmla="*/ 21 w 22"/>
                  <a:gd name="T17" fmla="*/ 4 h 14"/>
                  <a:gd name="T18" fmla="*/ 16 w 22"/>
                  <a:gd name="T19" fmla="*/ 1 h 14"/>
                  <a:gd name="T20" fmla="*/ 14 w 22"/>
                  <a:gd name="T21" fmla="*/ 1 h 14"/>
                  <a:gd name="T22" fmla="*/ 12 w 22"/>
                  <a:gd name="T23" fmla="*/ 2 h 14"/>
                  <a:gd name="T24" fmla="*/ 9 w 22"/>
                  <a:gd name="T25" fmla="*/ 1 h 14"/>
                  <a:gd name="T26" fmla="*/ 7 w 22"/>
                  <a:gd name="T27" fmla="*/ 1 h 14"/>
                  <a:gd name="T28" fmla="*/ 1 w 22"/>
                  <a:gd name="T29" fmla="*/ 5 h 14"/>
                  <a:gd name="T30" fmla="*/ 1 w 22"/>
                  <a:gd name="T31" fmla="*/ 6 h 14"/>
                  <a:gd name="T32" fmla="*/ 3 w 22"/>
                  <a:gd name="T33" fmla="*/ 7 h 14"/>
                  <a:gd name="T34" fmla="*/ 6 w 22"/>
                  <a:gd name="T35" fmla="*/ 6 h 14"/>
                  <a:gd name="T36" fmla="*/ 16 w 22"/>
                  <a:gd name="T37" fmla="*/ 12 h 14"/>
                  <a:gd name="T38" fmla="*/ 17 w 22"/>
                  <a:gd name="T39" fmla="*/ 12 h 14"/>
                  <a:gd name="T40" fmla="*/ 21 w 22"/>
                  <a:gd name="T41" fmla="*/ 10 h 14"/>
                  <a:gd name="T42" fmla="*/ 21 w 22"/>
                  <a:gd name="T43" fmla="*/ 9 h 14"/>
                  <a:gd name="T44" fmla="*/ 19 w 22"/>
                  <a:gd name="T45" fmla="*/ 7 h 14"/>
                  <a:gd name="T46" fmla="*/ 17 w 22"/>
                  <a:gd name="T47" fmla="*/ 9 h 14"/>
                  <a:gd name="T48" fmla="*/ 9 w 22"/>
                  <a:gd name="T49" fmla="*/ 4 h 14"/>
                  <a:gd name="T50" fmla="*/ 12 w 22"/>
                  <a:gd name="T51" fmla="*/ 2 h 14"/>
                  <a:gd name="T52" fmla="*/ 19 w 22"/>
                  <a:gd name="T53" fmla="*/ 7 h 14"/>
                  <a:gd name="T54" fmla="*/ 21 w 22"/>
                  <a:gd name="T55" fmla="*/ 6 h 14"/>
                  <a:gd name="T56" fmla="*/ 21 w 22"/>
                  <a:gd name="T5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14">
                    <a:moveTo>
                      <a:pt x="10" y="12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1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moveTo>
                      <a:pt x="21" y="4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7" y="12"/>
                      <a:pt x="1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5"/>
                      <a:pt x="22" y="5"/>
                      <a:pt x="21" y="4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195"/>
              <p:cNvSpPr>
                <a:spLocks noEditPoints="1"/>
              </p:cNvSpPr>
              <p:nvPr/>
            </p:nvSpPr>
            <p:spPr bwMode="auto">
              <a:xfrm>
                <a:off x="2833" y="2854"/>
                <a:ext cx="88" cy="57"/>
              </a:xfrm>
              <a:custGeom>
                <a:avLst/>
                <a:gdLst>
                  <a:gd name="T0" fmla="*/ 20 w 37"/>
                  <a:gd name="T1" fmla="*/ 9 h 24"/>
                  <a:gd name="T2" fmla="*/ 23 w 37"/>
                  <a:gd name="T3" fmla="*/ 11 h 24"/>
                  <a:gd name="T4" fmla="*/ 25 w 37"/>
                  <a:gd name="T5" fmla="*/ 10 h 24"/>
                  <a:gd name="T6" fmla="*/ 26 w 37"/>
                  <a:gd name="T7" fmla="*/ 10 h 24"/>
                  <a:gd name="T8" fmla="*/ 27 w 37"/>
                  <a:gd name="T9" fmla="*/ 11 h 24"/>
                  <a:gd name="T10" fmla="*/ 27 w 37"/>
                  <a:gd name="T11" fmla="*/ 12 h 24"/>
                  <a:gd name="T12" fmla="*/ 25 w 37"/>
                  <a:gd name="T13" fmla="*/ 13 h 24"/>
                  <a:gd name="T14" fmla="*/ 27 w 37"/>
                  <a:gd name="T15" fmla="*/ 14 h 24"/>
                  <a:gd name="T16" fmla="*/ 27 w 37"/>
                  <a:gd name="T17" fmla="*/ 15 h 24"/>
                  <a:gd name="T18" fmla="*/ 20 w 37"/>
                  <a:gd name="T19" fmla="*/ 19 h 24"/>
                  <a:gd name="T20" fmla="*/ 18 w 37"/>
                  <a:gd name="T21" fmla="*/ 19 h 24"/>
                  <a:gd name="T22" fmla="*/ 17 w 37"/>
                  <a:gd name="T23" fmla="*/ 19 h 24"/>
                  <a:gd name="T24" fmla="*/ 17 w 37"/>
                  <a:gd name="T25" fmla="*/ 18 h 24"/>
                  <a:gd name="T26" fmla="*/ 25 w 37"/>
                  <a:gd name="T27" fmla="*/ 13 h 24"/>
                  <a:gd name="T28" fmla="*/ 23 w 37"/>
                  <a:gd name="T29" fmla="*/ 11 h 24"/>
                  <a:gd name="T30" fmla="*/ 14 w 37"/>
                  <a:gd name="T31" fmla="*/ 16 h 24"/>
                  <a:gd name="T32" fmla="*/ 13 w 37"/>
                  <a:gd name="T33" fmla="*/ 16 h 24"/>
                  <a:gd name="T34" fmla="*/ 12 w 37"/>
                  <a:gd name="T35" fmla="*/ 15 h 24"/>
                  <a:gd name="T36" fmla="*/ 12 w 37"/>
                  <a:gd name="T37" fmla="*/ 14 h 24"/>
                  <a:gd name="T38" fmla="*/ 20 w 37"/>
                  <a:gd name="T39" fmla="*/ 9 h 24"/>
                  <a:gd name="T40" fmla="*/ 17 w 37"/>
                  <a:gd name="T41" fmla="*/ 8 h 24"/>
                  <a:gd name="T42" fmla="*/ 9 w 37"/>
                  <a:gd name="T43" fmla="*/ 12 h 24"/>
                  <a:gd name="T44" fmla="*/ 7 w 37"/>
                  <a:gd name="T45" fmla="*/ 12 h 24"/>
                  <a:gd name="T46" fmla="*/ 6 w 37"/>
                  <a:gd name="T47" fmla="*/ 12 h 24"/>
                  <a:gd name="T48" fmla="*/ 6 w 37"/>
                  <a:gd name="T49" fmla="*/ 11 h 24"/>
                  <a:gd name="T50" fmla="*/ 14 w 37"/>
                  <a:gd name="T51" fmla="*/ 6 h 24"/>
                  <a:gd name="T52" fmla="*/ 15 w 37"/>
                  <a:gd name="T53" fmla="*/ 6 h 24"/>
                  <a:gd name="T54" fmla="*/ 17 w 37"/>
                  <a:gd name="T55" fmla="*/ 8 h 24"/>
                  <a:gd name="T56" fmla="*/ 19 w 37"/>
                  <a:gd name="T57" fmla="*/ 6 h 24"/>
                  <a:gd name="T58" fmla="*/ 21 w 37"/>
                  <a:gd name="T59" fmla="*/ 6 h 24"/>
                  <a:gd name="T60" fmla="*/ 22 w 37"/>
                  <a:gd name="T61" fmla="*/ 7 h 24"/>
                  <a:gd name="T62" fmla="*/ 22 w 37"/>
                  <a:gd name="T63" fmla="*/ 8 h 24"/>
                  <a:gd name="T64" fmla="*/ 20 w 37"/>
                  <a:gd name="T65" fmla="*/ 9 h 24"/>
                  <a:gd name="T66" fmla="*/ 34 w 37"/>
                  <a:gd name="T67" fmla="*/ 9 h 24"/>
                  <a:gd name="T68" fmla="*/ 24 w 37"/>
                  <a:gd name="T69" fmla="*/ 2 h 24"/>
                  <a:gd name="T70" fmla="*/ 13 w 37"/>
                  <a:gd name="T71" fmla="*/ 2 h 24"/>
                  <a:gd name="T72" fmla="*/ 3 w 37"/>
                  <a:gd name="T73" fmla="*/ 9 h 24"/>
                  <a:gd name="T74" fmla="*/ 2 w 37"/>
                  <a:gd name="T75" fmla="*/ 15 h 24"/>
                  <a:gd name="T76" fmla="*/ 13 w 37"/>
                  <a:gd name="T77" fmla="*/ 22 h 24"/>
                  <a:gd name="T78" fmla="*/ 23 w 37"/>
                  <a:gd name="T79" fmla="*/ 22 h 24"/>
                  <a:gd name="T80" fmla="*/ 34 w 37"/>
                  <a:gd name="T81" fmla="*/ 15 h 24"/>
                  <a:gd name="T82" fmla="*/ 34 w 37"/>
                  <a:gd name="T8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4">
                    <a:moveTo>
                      <a:pt x="20" y="9"/>
                    </a:moveTo>
                    <a:cubicBezTo>
                      <a:pt x="21" y="10"/>
                      <a:pt x="22" y="10"/>
                      <a:pt x="23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6" y="9"/>
                      <a:pt x="26" y="10"/>
                    </a:cubicBezTo>
                    <a:cubicBezTo>
                      <a:pt x="27" y="10"/>
                      <a:pt x="27" y="10"/>
                      <a:pt x="27" y="11"/>
                    </a:cubicBezTo>
                    <a:cubicBezTo>
                      <a:pt x="28" y="11"/>
                      <a:pt x="28" y="11"/>
                      <a:pt x="27" y="12"/>
                    </a:cubicBezTo>
                    <a:cubicBezTo>
                      <a:pt x="27" y="12"/>
                      <a:pt x="26" y="12"/>
                      <a:pt x="25" y="13"/>
                    </a:cubicBezTo>
                    <a:cubicBezTo>
                      <a:pt x="26" y="13"/>
                      <a:pt x="26" y="14"/>
                      <a:pt x="27" y="14"/>
                    </a:cubicBezTo>
                    <a:cubicBezTo>
                      <a:pt x="28" y="14"/>
                      <a:pt x="28" y="15"/>
                      <a:pt x="27" y="15"/>
                    </a:cubicBezTo>
                    <a:cubicBezTo>
                      <a:pt x="24" y="17"/>
                      <a:pt x="23" y="17"/>
                      <a:pt x="20" y="19"/>
                    </a:cubicBezTo>
                    <a:cubicBezTo>
                      <a:pt x="19" y="20"/>
                      <a:pt x="19" y="20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1" y="16"/>
                      <a:pt x="22" y="15"/>
                      <a:pt x="25" y="13"/>
                    </a:cubicBezTo>
                    <a:cubicBezTo>
                      <a:pt x="24" y="12"/>
                      <a:pt x="23" y="12"/>
                      <a:pt x="23" y="11"/>
                    </a:cubicBezTo>
                    <a:cubicBezTo>
                      <a:pt x="19" y="13"/>
                      <a:pt x="18" y="14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5" y="12"/>
                      <a:pt x="16" y="11"/>
                      <a:pt x="20" y="9"/>
                    </a:cubicBezTo>
                    <a:cubicBezTo>
                      <a:pt x="19" y="9"/>
                      <a:pt x="18" y="8"/>
                      <a:pt x="17" y="8"/>
                    </a:cubicBezTo>
                    <a:cubicBezTo>
                      <a:pt x="14" y="10"/>
                      <a:pt x="13" y="10"/>
                      <a:pt x="9" y="12"/>
                    </a:cubicBezTo>
                    <a:cubicBezTo>
                      <a:pt x="9" y="13"/>
                      <a:pt x="8" y="13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0" y="9"/>
                      <a:pt x="10" y="8"/>
                      <a:pt x="14" y="6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7" y="8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7"/>
                      <a:pt x="22" y="7"/>
                      <a:pt x="22" y="7"/>
                    </a:cubicBezTo>
                    <a:cubicBezTo>
                      <a:pt x="22" y="7"/>
                      <a:pt x="22" y="8"/>
                      <a:pt x="22" y="8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34" y="9"/>
                    </a:moveTo>
                    <a:cubicBezTo>
                      <a:pt x="31" y="7"/>
                      <a:pt x="27" y="4"/>
                      <a:pt x="24" y="2"/>
                    </a:cubicBezTo>
                    <a:cubicBezTo>
                      <a:pt x="21" y="0"/>
                      <a:pt x="16" y="0"/>
                      <a:pt x="13" y="2"/>
                    </a:cubicBezTo>
                    <a:cubicBezTo>
                      <a:pt x="10" y="4"/>
                      <a:pt x="6" y="7"/>
                      <a:pt x="3" y="9"/>
                    </a:cubicBezTo>
                    <a:cubicBezTo>
                      <a:pt x="0" y="10"/>
                      <a:pt x="0" y="13"/>
                      <a:pt x="2" y="15"/>
                    </a:cubicBezTo>
                    <a:cubicBezTo>
                      <a:pt x="6" y="17"/>
                      <a:pt x="9" y="20"/>
                      <a:pt x="13" y="22"/>
                    </a:cubicBezTo>
                    <a:cubicBezTo>
                      <a:pt x="15" y="24"/>
                      <a:pt x="20" y="24"/>
                      <a:pt x="23" y="22"/>
                    </a:cubicBezTo>
                    <a:cubicBezTo>
                      <a:pt x="26" y="20"/>
                      <a:pt x="30" y="17"/>
                      <a:pt x="34" y="15"/>
                    </a:cubicBezTo>
                    <a:cubicBezTo>
                      <a:pt x="37" y="14"/>
                      <a:pt x="37" y="11"/>
                      <a:pt x="34" y="9"/>
                    </a:cubicBezTo>
                  </a:path>
                </a:pathLst>
              </a:custGeom>
              <a:solidFill>
                <a:srgbClr val="4F4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Freeform 196"/>
              <p:cNvSpPr/>
              <p:nvPr/>
            </p:nvSpPr>
            <p:spPr bwMode="auto">
              <a:xfrm>
                <a:off x="2952" y="2186"/>
                <a:ext cx="1108" cy="694"/>
              </a:xfrm>
              <a:custGeom>
                <a:avLst/>
                <a:gdLst>
                  <a:gd name="T0" fmla="*/ 0 w 1108"/>
                  <a:gd name="T1" fmla="*/ 398 h 694"/>
                  <a:gd name="T2" fmla="*/ 654 w 1108"/>
                  <a:gd name="T3" fmla="*/ 0 h 694"/>
                  <a:gd name="T4" fmla="*/ 1108 w 1108"/>
                  <a:gd name="T5" fmla="*/ 296 h 694"/>
                  <a:gd name="T6" fmla="*/ 455 w 1108"/>
                  <a:gd name="T7" fmla="*/ 694 h 694"/>
                  <a:gd name="T8" fmla="*/ 0 w 1108"/>
                  <a:gd name="T9" fmla="*/ 398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8" h="694">
                    <a:moveTo>
                      <a:pt x="0" y="398"/>
                    </a:moveTo>
                    <a:lnTo>
                      <a:pt x="654" y="0"/>
                    </a:lnTo>
                    <a:lnTo>
                      <a:pt x="1108" y="296"/>
                    </a:lnTo>
                    <a:lnTo>
                      <a:pt x="455" y="694"/>
                    </a:lnTo>
                    <a:lnTo>
                      <a:pt x="0" y="3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197"/>
              <p:cNvSpPr/>
              <p:nvPr/>
            </p:nvSpPr>
            <p:spPr bwMode="auto">
              <a:xfrm>
                <a:off x="2952" y="2584"/>
                <a:ext cx="455" cy="431"/>
              </a:xfrm>
              <a:custGeom>
                <a:avLst/>
                <a:gdLst>
                  <a:gd name="T0" fmla="*/ 455 w 455"/>
                  <a:gd name="T1" fmla="*/ 431 h 431"/>
                  <a:gd name="T2" fmla="*/ 0 w 455"/>
                  <a:gd name="T3" fmla="*/ 135 h 431"/>
                  <a:gd name="T4" fmla="*/ 0 w 455"/>
                  <a:gd name="T5" fmla="*/ 0 h 431"/>
                  <a:gd name="T6" fmla="*/ 455 w 455"/>
                  <a:gd name="T7" fmla="*/ 296 h 431"/>
                  <a:gd name="T8" fmla="*/ 455 w 455"/>
                  <a:gd name="T9" fmla="*/ 43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" h="431">
                    <a:moveTo>
                      <a:pt x="455" y="431"/>
                    </a:moveTo>
                    <a:lnTo>
                      <a:pt x="0" y="135"/>
                    </a:lnTo>
                    <a:lnTo>
                      <a:pt x="0" y="0"/>
                    </a:lnTo>
                    <a:lnTo>
                      <a:pt x="455" y="296"/>
                    </a:lnTo>
                    <a:lnTo>
                      <a:pt x="455" y="431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198"/>
              <p:cNvSpPr/>
              <p:nvPr/>
            </p:nvSpPr>
            <p:spPr bwMode="auto">
              <a:xfrm>
                <a:off x="3407" y="2482"/>
                <a:ext cx="653" cy="533"/>
              </a:xfrm>
              <a:custGeom>
                <a:avLst/>
                <a:gdLst>
                  <a:gd name="T0" fmla="*/ 0 w 653"/>
                  <a:gd name="T1" fmla="*/ 533 h 533"/>
                  <a:gd name="T2" fmla="*/ 653 w 653"/>
                  <a:gd name="T3" fmla="*/ 135 h 533"/>
                  <a:gd name="T4" fmla="*/ 653 w 653"/>
                  <a:gd name="T5" fmla="*/ 0 h 533"/>
                  <a:gd name="T6" fmla="*/ 0 w 653"/>
                  <a:gd name="T7" fmla="*/ 398 h 533"/>
                  <a:gd name="T8" fmla="*/ 0 w 653"/>
                  <a:gd name="T9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533">
                    <a:moveTo>
                      <a:pt x="0" y="533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398"/>
                    </a:lnTo>
                    <a:lnTo>
                      <a:pt x="0" y="533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199"/>
              <p:cNvSpPr/>
              <p:nvPr/>
            </p:nvSpPr>
            <p:spPr bwMode="auto">
              <a:xfrm>
                <a:off x="3511" y="2205"/>
                <a:ext cx="301" cy="192"/>
              </a:xfrm>
              <a:custGeom>
                <a:avLst/>
                <a:gdLst>
                  <a:gd name="T0" fmla="*/ 0 w 301"/>
                  <a:gd name="T1" fmla="*/ 57 h 192"/>
                  <a:gd name="T2" fmla="*/ 92 w 301"/>
                  <a:gd name="T3" fmla="*/ 0 h 192"/>
                  <a:gd name="T4" fmla="*/ 301 w 301"/>
                  <a:gd name="T5" fmla="*/ 135 h 192"/>
                  <a:gd name="T6" fmla="*/ 208 w 301"/>
                  <a:gd name="T7" fmla="*/ 192 h 192"/>
                  <a:gd name="T8" fmla="*/ 0 w 301"/>
                  <a:gd name="T9" fmla="*/ 5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92">
                    <a:moveTo>
                      <a:pt x="0" y="57"/>
                    </a:moveTo>
                    <a:lnTo>
                      <a:pt x="92" y="0"/>
                    </a:lnTo>
                    <a:lnTo>
                      <a:pt x="301" y="135"/>
                    </a:lnTo>
                    <a:lnTo>
                      <a:pt x="208" y="19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200"/>
              <p:cNvSpPr/>
              <p:nvPr/>
            </p:nvSpPr>
            <p:spPr bwMode="auto">
              <a:xfrm>
                <a:off x="3511" y="2205"/>
                <a:ext cx="301" cy="192"/>
              </a:xfrm>
              <a:custGeom>
                <a:avLst/>
                <a:gdLst>
                  <a:gd name="T0" fmla="*/ 301 w 301"/>
                  <a:gd name="T1" fmla="*/ 135 h 192"/>
                  <a:gd name="T2" fmla="*/ 92 w 301"/>
                  <a:gd name="T3" fmla="*/ 0 h 192"/>
                  <a:gd name="T4" fmla="*/ 0 w 301"/>
                  <a:gd name="T5" fmla="*/ 57 h 192"/>
                  <a:gd name="T6" fmla="*/ 208 w 301"/>
                  <a:gd name="T7" fmla="*/ 192 h 192"/>
                  <a:gd name="T8" fmla="*/ 301 w 301"/>
                  <a:gd name="T9" fmla="*/ 13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92">
                    <a:moveTo>
                      <a:pt x="301" y="135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08" y="192"/>
                    </a:lnTo>
                    <a:lnTo>
                      <a:pt x="301" y="13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201"/>
              <p:cNvSpPr/>
              <p:nvPr/>
            </p:nvSpPr>
            <p:spPr bwMode="auto">
              <a:xfrm>
                <a:off x="3731" y="2347"/>
                <a:ext cx="298" cy="192"/>
              </a:xfrm>
              <a:custGeom>
                <a:avLst/>
                <a:gdLst>
                  <a:gd name="T0" fmla="*/ 0 w 298"/>
                  <a:gd name="T1" fmla="*/ 57 h 192"/>
                  <a:gd name="T2" fmla="*/ 92 w 298"/>
                  <a:gd name="T3" fmla="*/ 0 h 192"/>
                  <a:gd name="T4" fmla="*/ 298 w 298"/>
                  <a:gd name="T5" fmla="*/ 135 h 192"/>
                  <a:gd name="T6" fmla="*/ 206 w 298"/>
                  <a:gd name="T7" fmla="*/ 192 h 192"/>
                  <a:gd name="T8" fmla="*/ 0 w 298"/>
                  <a:gd name="T9" fmla="*/ 5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2">
                    <a:moveTo>
                      <a:pt x="0" y="57"/>
                    </a:moveTo>
                    <a:lnTo>
                      <a:pt x="92" y="0"/>
                    </a:lnTo>
                    <a:lnTo>
                      <a:pt x="298" y="135"/>
                    </a:lnTo>
                    <a:lnTo>
                      <a:pt x="206" y="19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202"/>
              <p:cNvSpPr/>
              <p:nvPr/>
            </p:nvSpPr>
            <p:spPr bwMode="auto">
              <a:xfrm>
                <a:off x="3731" y="2347"/>
                <a:ext cx="298" cy="192"/>
              </a:xfrm>
              <a:custGeom>
                <a:avLst/>
                <a:gdLst>
                  <a:gd name="T0" fmla="*/ 298 w 298"/>
                  <a:gd name="T1" fmla="*/ 135 h 192"/>
                  <a:gd name="T2" fmla="*/ 92 w 298"/>
                  <a:gd name="T3" fmla="*/ 0 h 192"/>
                  <a:gd name="T4" fmla="*/ 0 w 298"/>
                  <a:gd name="T5" fmla="*/ 57 h 192"/>
                  <a:gd name="T6" fmla="*/ 206 w 298"/>
                  <a:gd name="T7" fmla="*/ 192 h 192"/>
                  <a:gd name="T8" fmla="*/ 298 w 298"/>
                  <a:gd name="T9" fmla="*/ 13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2">
                    <a:moveTo>
                      <a:pt x="298" y="135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06" y="192"/>
                    </a:lnTo>
                    <a:lnTo>
                      <a:pt x="298" y="13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203"/>
              <p:cNvSpPr/>
              <p:nvPr/>
            </p:nvSpPr>
            <p:spPr bwMode="auto">
              <a:xfrm>
                <a:off x="3407" y="2271"/>
                <a:ext cx="298" cy="190"/>
              </a:xfrm>
              <a:custGeom>
                <a:avLst/>
                <a:gdLst>
                  <a:gd name="T0" fmla="*/ 0 w 298"/>
                  <a:gd name="T1" fmla="*/ 55 h 190"/>
                  <a:gd name="T2" fmla="*/ 92 w 298"/>
                  <a:gd name="T3" fmla="*/ 0 h 190"/>
                  <a:gd name="T4" fmla="*/ 298 w 298"/>
                  <a:gd name="T5" fmla="*/ 133 h 190"/>
                  <a:gd name="T6" fmla="*/ 206 w 298"/>
                  <a:gd name="T7" fmla="*/ 190 h 190"/>
                  <a:gd name="T8" fmla="*/ 0 w 298"/>
                  <a:gd name="T9" fmla="*/ 5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0">
                    <a:moveTo>
                      <a:pt x="0" y="55"/>
                    </a:moveTo>
                    <a:lnTo>
                      <a:pt x="92" y="0"/>
                    </a:lnTo>
                    <a:lnTo>
                      <a:pt x="298" y="133"/>
                    </a:lnTo>
                    <a:lnTo>
                      <a:pt x="206" y="19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204"/>
              <p:cNvSpPr/>
              <p:nvPr/>
            </p:nvSpPr>
            <p:spPr bwMode="auto">
              <a:xfrm>
                <a:off x="3407" y="2269"/>
                <a:ext cx="298" cy="192"/>
              </a:xfrm>
              <a:custGeom>
                <a:avLst/>
                <a:gdLst>
                  <a:gd name="T0" fmla="*/ 298 w 298"/>
                  <a:gd name="T1" fmla="*/ 135 h 192"/>
                  <a:gd name="T2" fmla="*/ 92 w 298"/>
                  <a:gd name="T3" fmla="*/ 0 h 192"/>
                  <a:gd name="T4" fmla="*/ 0 w 298"/>
                  <a:gd name="T5" fmla="*/ 57 h 192"/>
                  <a:gd name="T6" fmla="*/ 206 w 298"/>
                  <a:gd name="T7" fmla="*/ 192 h 192"/>
                  <a:gd name="T8" fmla="*/ 298 w 298"/>
                  <a:gd name="T9" fmla="*/ 13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92">
                    <a:moveTo>
                      <a:pt x="298" y="135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06" y="192"/>
                    </a:lnTo>
                    <a:lnTo>
                      <a:pt x="298" y="135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8" name="Freeform 206"/>
            <p:cNvSpPr/>
            <p:nvPr/>
          </p:nvSpPr>
          <p:spPr bwMode="auto">
            <a:xfrm>
              <a:off x="8883976" y="3699215"/>
              <a:ext cx="372278" cy="234993"/>
            </a:xfrm>
            <a:custGeom>
              <a:avLst/>
              <a:gdLst>
                <a:gd name="T0" fmla="*/ 0 w 301"/>
                <a:gd name="T1" fmla="*/ 55 h 190"/>
                <a:gd name="T2" fmla="*/ 93 w 301"/>
                <a:gd name="T3" fmla="*/ 0 h 190"/>
                <a:gd name="T4" fmla="*/ 301 w 301"/>
                <a:gd name="T5" fmla="*/ 133 h 190"/>
                <a:gd name="T6" fmla="*/ 209 w 301"/>
                <a:gd name="T7" fmla="*/ 190 h 190"/>
                <a:gd name="T8" fmla="*/ 0 w 301"/>
                <a:gd name="T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90">
                  <a:moveTo>
                    <a:pt x="0" y="55"/>
                  </a:moveTo>
                  <a:lnTo>
                    <a:pt x="93" y="0"/>
                  </a:lnTo>
                  <a:lnTo>
                    <a:pt x="301" y="133"/>
                  </a:lnTo>
                  <a:lnTo>
                    <a:pt x="209" y="19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207"/>
            <p:cNvSpPr/>
            <p:nvPr/>
          </p:nvSpPr>
          <p:spPr bwMode="auto">
            <a:xfrm>
              <a:off x="8883976" y="3699215"/>
              <a:ext cx="372278" cy="234993"/>
            </a:xfrm>
            <a:custGeom>
              <a:avLst/>
              <a:gdLst>
                <a:gd name="T0" fmla="*/ 301 w 301"/>
                <a:gd name="T1" fmla="*/ 133 h 190"/>
                <a:gd name="T2" fmla="*/ 93 w 301"/>
                <a:gd name="T3" fmla="*/ 0 h 190"/>
                <a:gd name="T4" fmla="*/ 0 w 301"/>
                <a:gd name="T5" fmla="*/ 55 h 190"/>
                <a:gd name="T6" fmla="*/ 209 w 301"/>
                <a:gd name="T7" fmla="*/ 190 h 190"/>
                <a:gd name="T8" fmla="*/ 301 w 301"/>
                <a:gd name="T9" fmla="*/ 1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90">
                  <a:moveTo>
                    <a:pt x="301" y="133"/>
                  </a:moveTo>
                  <a:lnTo>
                    <a:pt x="93" y="0"/>
                  </a:lnTo>
                  <a:lnTo>
                    <a:pt x="0" y="55"/>
                  </a:lnTo>
                  <a:lnTo>
                    <a:pt x="209" y="190"/>
                  </a:lnTo>
                  <a:lnTo>
                    <a:pt x="301" y="13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208"/>
            <p:cNvSpPr/>
            <p:nvPr/>
          </p:nvSpPr>
          <p:spPr bwMode="auto">
            <a:xfrm>
              <a:off x="8483252" y="3602744"/>
              <a:ext cx="368567" cy="234993"/>
            </a:xfrm>
            <a:custGeom>
              <a:avLst/>
              <a:gdLst>
                <a:gd name="T0" fmla="*/ 0 w 298"/>
                <a:gd name="T1" fmla="*/ 55 h 190"/>
                <a:gd name="T2" fmla="*/ 92 w 298"/>
                <a:gd name="T3" fmla="*/ 0 h 190"/>
                <a:gd name="T4" fmla="*/ 298 w 298"/>
                <a:gd name="T5" fmla="*/ 133 h 190"/>
                <a:gd name="T6" fmla="*/ 206 w 298"/>
                <a:gd name="T7" fmla="*/ 190 h 190"/>
                <a:gd name="T8" fmla="*/ 0 w 298"/>
                <a:gd name="T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0" y="55"/>
                  </a:moveTo>
                  <a:lnTo>
                    <a:pt x="92" y="0"/>
                  </a:lnTo>
                  <a:lnTo>
                    <a:pt x="298" y="133"/>
                  </a:lnTo>
                  <a:lnTo>
                    <a:pt x="206" y="19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209"/>
            <p:cNvSpPr/>
            <p:nvPr/>
          </p:nvSpPr>
          <p:spPr bwMode="auto">
            <a:xfrm>
              <a:off x="8483252" y="3602744"/>
              <a:ext cx="368567" cy="234993"/>
            </a:xfrm>
            <a:custGeom>
              <a:avLst/>
              <a:gdLst>
                <a:gd name="T0" fmla="*/ 298 w 298"/>
                <a:gd name="T1" fmla="*/ 133 h 190"/>
                <a:gd name="T2" fmla="*/ 92 w 298"/>
                <a:gd name="T3" fmla="*/ 0 h 190"/>
                <a:gd name="T4" fmla="*/ 0 w 298"/>
                <a:gd name="T5" fmla="*/ 55 h 190"/>
                <a:gd name="T6" fmla="*/ 206 w 298"/>
                <a:gd name="T7" fmla="*/ 190 h 190"/>
                <a:gd name="T8" fmla="*/ 298 w 298"/>
                <a:gd name="T9" fmla="*/ 1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298" y="133"/>
                  </a:moveTo>
                  <a:lnTo>
                    <a:pt x="92" y="0"/>
                  </a:lnTo>
                  <a:lnTo>
                    <a:pt x="0" y="55"/>
                  </a:lnTo>
                  <a:lnTo>
                    <a:pt x="206" y="190"/>
                  </a:lnTo>
                  <a:lnTo>
                    <a:pt x="298" y="13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10"/>
            <p:cNvSpPr/>
            <p:nvPr/>
          </p:nvSpPr>
          <p:spPr bwMode="auto">
            <a:xfrm>
              <a:off x="8755349" y="3778370"/>
              <a:ext cx="369804" cy="234993"/>
            </a:xfrm>
            <a:custGeom>
              <a:avLst/>
              <a:gdLst>
                <a:gd name="T0" fmla="*/ 0 w 299"/>
                <a:gd name="T1" fmla="*/ 57 h 190"/>
                <a:gd name="T2" fmla="*/ 93 w 299"/>
                <a:gd name="T3" fmla="*/ 0 h 190"/>
                <a:gd name="T4" fmla="*/ 299 w 299"/>
                <a:gd name="T5" fmla="*/ 133 h 190"/>
                <a:gd name="T6" fmla="*/ 206 w 299"/>
                <a:gd name="T7" fmla="*/ 190 h 190"/>
                <a:gd name="T8" fmla="*/ 0 w 299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0" y="57"/>
                  </a:moveTo>
                  <a:lnTo>
                    <a:pt x="93" y="0"/>
                  </a:lnTo>
                  <a:lnTo>
                    <a:pt x="299" y="133"/>
                  </a:lnTo>
                  <a:lnTo>
                    <a:pt x="206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11"/>
            <p:cNvSpPr/>
            <p:nvPr/>
          </p:nvSpPr>
          <p:spPr bwMode="auto">
            <a:xfrm>
              <a:off x="8755349" y="3778370"/>
              <a:ext cx="369804" cy="234993"/>
            </a:xfrm>
            <a:custGeom>
              <a:avLst/>
              <a:gdLst>
                <a:gd name="T0" fmla="*/ 299 w 299"/>
                <a:gd name="T1" fmla="*/ 133 h 190"/>
                <a:gd name="T2" fmla="*/ 93 w 299"/>
                <a:gd name="T3" fmla="*/ 0 h 190"/>
                <a:gd name="T4" fmla="*/ 0 w 299"/>
                <a:gd name="T5" fmla="*/ 57 h 190"/>
                <a:gd name="T6" fmla="*/ 206 w 299"/>
                <a:gd name="T7" fmla="*/ 190 h 190"/>
                <a:gd name="T8" fmla="*/ 299 w 299"/>
                <a:gd name="T9" fmla="*/ 1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299" y="133"/>
                  </a:moveTo>
                  <a:lnTo>
                    <a:pt x="93" y="0"/>
                  </a:lnTo>
                  <a:lnTo>
                    <a:pt x="0" y="57"/>
                  </a:lnTo>
                  <a:lnTo>
                    <a:pt x="206" y="190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12"/>
            <p:cNvSpPr/>
            <p:nvPr/>
          </p:nvSpPr>
          <p:spPr bwMode="auto">
            <a:xfrm>
              <a:off x="8350915" y="3681899"/>
              <a:ext cx="369804" cy="234993"/>
            </a:xfrm>
            <a:custGeom>
              <a:avLst/>
              <a:gdLst>
                <a:gd name="T0" fmla="*/ 0 w 299"/>
                <a:gd name="T1" fmla="*/ 57 h 190"/>
                <a:gd name="T2" fmla="*/ 93 w 299"/>
                <a:gd name="T3" fmla="*/ 0 h 190"/>
                <a:gd name="T4" fmla="*/ 299 w 299"/>
                <a:gd name="T5" fmla="*/ 135 h 190"/>
                <a:gd name="T6" fmla="*/ 209 w 299"/>
                <a:gd name="T7" fmla="*/ 190 h 190"/>
                <a:gd name="T8" fmla="*/ 0 w 299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0" y="57"/>
                  </a:moveTo>
                  <a:lnTo>
                    <a:pt x="93" y="0"/>
                  </a:lnTo>
                  <a:lnTo>
                    <a:pt x="299" y="135"/>
                  </a:lnTo>
                  <a:lnTo>
                    <a:pt x="209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13"/>
            <p:cNvSpPr/>
            <p:nvPr/>
          </p:nvSpPr>
          <p:spPr bwMode="auto">
            <a:xfrm>
              <a:off x="8350915" y="3681899"/>
              <a:ext cx="369804" cy="234993"/>
            </a:xfrm>
            <a:custGeom>
              <a:avLst/>
              <a:gdLst>
                <a:gd name="T0" fmla="*/ 299 w 299"/>
                <a:gd name="T1" fmla="*/ 135 h 190"/>
                <a:gd name="T2" fmla="*/ 93 w 299"/>
                <a:gd name="T3" fmla="*/ 0 h 190"/>
                <a:gd name="T4" fmla="*/ 0 w 299"/>
                <a:gd name="T5" fmla="*/ 57 h 190"/>
                <a:gd name="T6" fmla="*/ 209 w 299"/>
                <a:gd name="T7" fmla="*/ 190 h 190"/>
                <a:gd name="T8" fmla="*/ 299 w 299"/>
                <a:gd name="T9" fmla="*/ 1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299" y="135"/>
                  </a:moveTo>
                  <a:lnTo>
                    <a:pt x="93" y="0"/>
                  </a:lnTo>
                  <a:lnTo>
                    <a:pt x="0" y="57"/>
                  </a:lnTo>
                  <a:lnTo>
                    <a:pt x="209" y="190"/>
                  </a:lnTo>
                  <a:lnTo>
                    <a:pt x="299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14"/>
            <p:cNvSpPr/>
            <p:nvPr/>
          </p:nvSpPr>
          <p:spPr bwMode="auto">
            <a:xfrm>
              <a:off x="8624248" y="3857525"/>
              <a:ext cx="368567" cy="234993"/>
            </a:xfrm>
            <a:custGeom>
              <a:avLst/>
              <a:gdLst>
                <a:gd name="T0" fmla="*/ 0 w 298"/>
                <a:gd name="T1" fmla="*/ 57 h 190"/>
                <a:gd name="T2" fmla="*/ 92 w 298"/>
                <a:gd name="T3" fmla="*/ 0 h 190"/>
                <a:gd name="T4" fmla="*/ 298 w 298"/>
                <a:gd name="T5" fmla="*/ 135 h 190"/>
                <a:gd name="T6" fmla="*/ 206 w 298"/>
                <a:gd name="T7" fmla="*/ 190 h 190"/>
                <a:gd name="T8" fmla="*/ 0 w 298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0" y="57"/>
                  </a:moveTo>
                  <a:lnTo>
                    <a:pt x="92" y="0"/>
                  </a:lnTo>
                  <a:lnTo>
                    <a:pt x="298" y="135"/>
                  </a:lnTo>
                  <a:lnTo>
                    <a:pt x="206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215"/>
            <p:cNvSpPr/>
            <p:nvPr/>
          </p:nvSpPr>
          <p:spPr bwMode="auto">
            <a:xfrm>
              <a:off x="8624248" y="3857525"/>
              <a:ext cx="368567" cy="234993"/>
            </a:xfrm>
            <a:custGeom>
              <a:avLst/>
              <a:gdLst>
                <a:gd name="T0" fmla="*/ 298 w 298"/>
                <a:gd name="T1" fmla="*/ 135 h 190"/>
                <a:gd name="T2" fmla="*/ 92 w 298"/>
                <a:gd name="T3" fmla="*/ 0 h 190"/>
                <a:gd name="T4" fmla="*/ 0 w 298"/>
                <a:gd name="T5" fmla="*/ 57 h 190"/>
                <a:gd name="T6" fmla="*/ 206 w 298"/>
                <a:gd name="T7" fmla="*/ 190 h 190"/>
                <a:gd name="T8" fmla="*/ 298 w 298"/>
                <a:gd name="T9" fmla="*/ 1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298" y="135"/>
                  </a:moveTo>
                  <a:lnTo>
                    <a:pt x="92" y="0"/>
                  </a:lnTo>
                  <a:lnTo>
                    <a:pt x="0" y="57"/>
                  </a:lnTo>
                  <a:lnTo>
                    <a:pt x="206" y="190"/>
                  </a:lnTo>
                  <a:lnTo>
                    <a:pt x="298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216"/>
            <p:cNvSpPr/>
            <p:nvPr/>
          </p:nvSpPr>
          <p:spPr bwMode="auto">
            <a:xfrm>
              <a:off x="8222287" y="3761055"/>
              <a:ext cx="369804" cy="234993"/>
            </a:xfrm>
            <a:custGeom>
              <a:avLst/>
              <a:gdLst>
                <a:gd name="T0" fmla="*/ 0 w 299"/>
                <a:gd name="T1" fmla="*/ 57 h 190"/>
                <a:gd name="T2" fmla="*/ 93 w 299"/>
                <a:gd name="T3" fmla="*/ 0 h 190"/>
                <a:gd name="T4" fmla="*/ 299 w 299"/>
                <a:gd name="T5" fmla="*/ 135 h 190"/>
                <a:gd name="T6" fmla="*/ 206 w 299"/>
                <a:gd name="T7" fmla="*/ 190 h 190"/>
                <a:gd name="T8" fmla="*/ 0 w 299"/>
                <a:gd name="T9" fmla="*/ 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0" y="57"/>
                  </a:moveTo>
                  <a:lnTo>
                    <a:pt x="93" y="0"/>
                  </a:lnTo>
                  <a:lnTo>
                    <a:pt x="299" y="135"/>
                  </a:lnTo>
                  <a:lnTo>
                    <a:pt x="206" y="19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217"/>
            <p:cNvSpPr/>
            <p:nvPr/>
          </p:nvSpPr>
          <p:spPr bwMode="auto">
            <a:xfrm>
              <a:off x="8222287" y="3761055"/>
              <a:ext cx="369804" cy="234993"/>
            </a:xfrm>
            <a:custGeom>
              <a:avLst/>
              <a:gdLst>
                <a:gd name="T0" fmla="*/ 299 w 299"/>
                <a:gd name="T1" fmla="*/ 135 h 190"/>
                <a:gd name="T2" fmla="*/ 93 w 299"/>
                <a:gd name="T3" fmla="*/ 0 h 190"/>
                <a:gd name="T4" fmla="*/ 0 w 299"/>
                <a:gd name="T5" fmla="*/ 57 h 190"/>
                <a:gd name="T6" fmla="*/ 206 w 299"/>
                <a:gd name="T7" fmla="*/ 190 h 190"/>
                <a:gd name="T8" fmla="*/ 299 w 299"/>
                <a:gd name="T9" fmla="*/ 1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0">
                  <a:moveTo>
                    <a:pt x="299" y="135"/>
                  </a:moveTo>
                  <a:lnTo>
                    <a:pt x="93" y="0"/>
                  </a:lnTo>
                  <a:lnTo>
                    <a:pt x="0" y="57"/>
                  </a:lnTo>
                  <a:lnTo>
                    <a:pt x="206" y="190"/>
                  </a:lnTo>
                  <a:lnTo>
                    <a:pt x="299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218"/>
            <p:cNvSpPr/>
            <p:nvPr/>
          </p:nvSpPr>
          <p:spPr bwMode="auto">
            <a:xfrm>
              <a:off x="8491910" y="3936681"/>
              <a:ext cx="369804" cy="237466"/>
            </a:xfrm>
            <a:custGeom>
              <a:avLst/>
              <a:gdLst>
                <a:gd name="T0" fmla="*/ 0 w 299"/>
                <a:gd name="T1" fmla="*/ 57 h 192"/>
                <a:gd name="T2" fmla="*/ 92 w 299"/>
                <a:gd name="T3" fmla="*/ 0 h 192"/>
                <a:gd name="T4" fmla="*/ 299 w 299"/>
                <a:gd name="T5" fmla="*/ 135 h 192"/>
                <a:gd name="T6" fmla="*/ 206 w 299"/>
                <a:gd name="T7" fmla="*/ 192 h 192"/>
                <a:gd name="T8" fmla="*/ 0 w 299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2">
                  <a:moveTo>
                    <a:pt x="0" y="57"/>
                  </a:moveTo>
                  <a:lnTo>
                    <a:pt x="92" y="0"/>
                  </a:lnTo>
                  <a:lnTo>
                    <a:pt x="299" y="135"/>
                  </a:lnTo>
                  <a:lnTo>
                    <a:pt x="206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219"/>
            <p:cNvSpPr/>
            <p:nvPr/>
          </p:nvSpPr>
          <p:spPr bwMode="auto">
            <a:xfrm>
              <a:off x="8491910" y="3936681"/>
              <a:ext cx="369804" cy="237466"/>
            </a:xfrm>
            <a:custGeom>
              <a:avLst/>
              <a:gdLst>
                <a:gd name="T0" fmla="*/ 299 w 299"/>
                <a:gd name="T1" fmla="*/ 135 h 192"/>
                <a:gd name="T2" fmla="*/ 92 w 299"/>
                <a:gd name="T3" fmla="*/ 0 h 192"/>
                <a:gd name="T4" fmla="*/ 0 w 299"/>
                <a:gd name="T5" fmla="*/ 57 h 192"/>
                <a:gd name="T6" fmla="*/ 206 w 299"/>
                <a:gd name="T7" fmla="*/ 192 h 192"/>
                <a:gd name="T8" fmla="*/ 299 w 299"/>
                <a:gd name="T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92">
                  <a:moveTo>
                    <a:pt x="299" y="135"/>
                  </a:moveTo>
                  <a:lnTo>
                    <a:pt x="92" y="0"/>
                  </a:lnTo>
                  <a:lnTo>
                    <a:pt x="0" y="57"/>
                  </a:lnTo>
                  <a:lnTo>
                    <a:pt x="206" y="192"/>
                  </a:lnTo>
                  <a:lnTo>
                    <a:pt x="299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220"/>
            <p:cNvSpPr/>
            <p:nvPr/>
          </p:nvSpPr>
          <p:spPr bwMode="auto">
            <a:xfrm>
              <a:off x="8091186" y="3840210"/>
              <a:ext cx="368567" cy="237466"/>
            </a:xfrm>
            <a:custGeom>
              <a:avLst/>
              <a:gdLst>
                <a:gd name="T0" fmla="*/ 0 w 298"/>
                <a:gd name="T1" fmla="*/ 57 h 192"/>
                <a:gd name="T2" fmla="*/ 92 w 298"/>
                <a:gd name="T3" fmla="*/ 0 h 192"/>
                <a:gd name="T4" fmla="*/ 298 w 298"/>
                <a:gd name="T5" fmla="*/ 135 h 192"/>
                <a:gd name="T6" fmla="*/ 206 w 298"/>
                <a:gd name="T7" fmla="*/ 192 h 192"/>
                <a:gd name="T8" fmla="*/ 0 w 298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0" y="57"/>
                  </a:moveTo>
                  <a:lnTo>
                    <a:pt x="92" y="0"/>
                  </a:lnTo>
                  <a:lnTo>
                    <a:pt x="298" y="135"/>
                  </a:lnTo>
                  <a:lnTo>
                    <a:pt x="206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221"/>
            <p:cNvSpPr/>
            <p:nvPr/>
          </p:nvSpPr>
          <p:spPr bwMode="auto">
            <a:xfrm>
              <a:off x="8091186" y="3840210"/>
              <a:ext cx="368567" cy="237466"/>
            </a:xfrm>
            <a:custGeom>
              <a:avLst/>
              <a:gdLst>
                <a:gd name="T0" fmla="*/ 298 w 298"/>
                <a:gd name="T1" fmla="*/ 135 h 192"/>
                <a:gd name="T2" fmla="*/ 92 w 298"/>
                <a:gd name="T3" fmla="*/ 0 h 192"/>
                <a:gd name="T4" fmla="*/ 0 w 298"/>
                <a:gd name="T5" fmla="*/ 57 h 192"/>
                <a:gd name="T6" fmla="*/ 206 w 298"/>
                <a:gd name="T7" fmla="*/ 192 h 192"/>
                <a:gd name="T8" fmla="*/ 298 w 298"/>
                <a:gd name="T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298" y="135"/>
                  </a:moveTo>
                  <a:lnTo>
                    <a:pt x="92" y="0"/>
                  </a:lnTo>
                  <a:lnTo>
                    <a:pt x="0" y="57"/>
                  </a:lnTo>
                  <a:lnTo>
                    <a:pt x="206" y="192"/>
                  </a:lnTo>
                  <a:lnTo>
                    <a:pt x="298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222"/>
            <p:cNvSpPr/>
            <p:nvPr/>
          </p:nvSpPr>
          <p:spPr bwMode="auto">
            <a:xfrm>
              <a:off x="8360809" y="4015836"/>
              <a:ext cx="371041" cy="237466"/>
            </a:xfrm>
            <a:custGeom>
              <a:avLst/>
              <a:gdLst>
                <a:gd name="T0" fmla="*/ 0 w 300"/>
                <a:gd name="T1" fmla="*/ 57 h 192"/>
                <a:gd name="T2" fmla="*/ 92 w 300"/>
                <a:gd name="T3" fmla="*/ 0 h 192"/>
                <a:gd name="T4" fmla="*/ 300 w 300"/>
                <a:gd name="T5" fmla="*/ 135 h 192"/>
                <a:gd name="T6" fmla="*/ 208 w 300"/>
                <a:gd name="T7" fmla="*/ 192 h 192"/>
                <a:gd name="T8" fmla="*/ 0 w 300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92">
                  <a:moveTo>
                    <a:pt x="0" y="57"/>
                  </a:moveTo>
                  <a:lnTo>
                    <a:pt x="92" y="0"/>
                  </a:lnTo>
                  <a:lnTo>
                    <a:pt x="300" y="135"/>
                  </a:lnTo>
                  <a:lnTo>
                    <a:pt x="208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223"/>
            <p:cNvSpPr/>
            <p:nvPr/>
          </p:nvSpPr>
          <p:spPr bwMode="auto">
            <a:xfrm>
              <a:off x="8363283" y="4015836"/>
              <a:ext cx="368567" cy="237466"/>
            </a:xfrm>
            <a:custGeom>
              <a:avLst/>
              <a:gdLst>
                <a:gd name="T0" fmla="*/ 298 w 298"/>
                <a:gd name="T1" fmla="*/ 135 h 192"/>
                <a:gd name="T2" fmla="*/ 90 w 298"/>
                <a:gd name="T3" fmla="*/ 0 h 192"/>
                <a:gd name="T4" fmla="*/ 0 w 298"/>
                <a:gd name="T5" fmla="*/ 57 h 192"/>
                <a:gd name="T6" fmla="*/ 206 w 298"/>
                <a:gd name="T7" fmla="*/ 192 h 192"/>
                <a:gd name="T8" fmla="*/ 298 w 298"/>
                <a:gd name="T9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298" y="135"/>
                  </a:moveTo>
                  <a:lnTo>
                    <a:pt x="90" y="0"/>
                  </a:lnTo>
                  <a:lnTo>
                    <a:pt x="0" y="57"/>
                  </a:lnTo>
                  <a:lnTo>
                    <a:pt x="206" y="192"/>
                  </a:lnTo>
                  <a:lnTo>
                    <a:pt x="298" y="13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224"/>
            <p:cNvSpPr/>
            <p:nvPr/>
          </p:nvSpPr>
          <p:spPr bwMode="auto">
            <a:xfrm>
              <a:off x="8091186" y="3840209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225"/>
            <p:cNvSpPr/>
            <p:nvPr/>
          </p:nvSpPr>
          <p:spPr bwMode="auto">
            <a:xfrm>
              <a:off x="8360809" y="4015835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226"/>
            <p:cNvSpPr/>
            <p:nvPr/>
          </p:nvSpPr>
          <p:spPr bwMode="auto">
            <a:xfrm>
              <a:off x="8222288" y="3761054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7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227"/>
            <p:cNvSpPr/>
            <p:nvPr/>
          </p:nvSpPr>
          <p:spPr bwMode="auto">
            <a:xfrm>
              <a:off x="8491911" y="3936681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228"/>
            <p:cNvSpPr/>
            <p:nvPr/>
          </p:nvSpPr>
          <p:spPr bwMode="auto">
            <a:xfrm>
              <a:off x="8350916" y="3681898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7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229"/>
            <p:cNvSpPr/>
            <p:nvPr/>
          </p:nvSpPr>
          <p:spPr bwMode="auto">
            <a:xfrm>
              <a:off x="8624248" y="3857525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230"/>
            <p:cNvSpPr/>
            <p:nvPr/>
          </p:nvSpPr>
          <p:spPr bwMode="auto">
            <a:xfrm>
              <a:off x="8483253" y="3602744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5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231"/>
            <p:cNvSpPr/>
            <p:nvPr/>
          </p:nvSpPr>
          <p:spPr bwMode="auto">
            <a:xfrm>
              <a:off x="8755350" y="3778369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7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232"/>
            <p:cNvSpPr/>
            <p:nvPr/>
          </p:nvSpPr>
          <p:spPr bwMode="auto">
            <a:xfrm>
              <a:off x="8615593" y="3523588"/>
              <a:ext cx="113786" cy="140996"/>
            </a:xfrm>
            <a:custGeom>
              <a:avLst/>
              <a:gdLst>
                <a:gd name="T0" fmla="*/ 92 w 92"/>
                <a:gd name="T1" fmla="*/ 0 h 114"/>
                <a:gd name="T2" fmla="*/ 92 w 92"/>
                <a:gd name="T3" fmla="*/ 114 h 114"/>
                <a:gd name="T4" fmla="*/ 0 w 92"/>
                <a:gd name="T5" fmla="*/ 55 h 114"/>
                <a:gd name="T6" fmla="*/ 92 w 92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4">
                  <a:moveTo>
                    <a:pt x="92" y="0"/>
                  </a:moveTo>
                  <a:lnTo>
                    <a:pt x="92" y="114"/>
                  </a:lnTo>
                  <a:lnTo>
                    <a:pt x="0" y="5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33"/>
            <p:cNvSpPr/>
            <p:nvPr/>
          </p:nvSpPr>
          <p:spPr bwMode="auto">
            <a:xfrm>
              <a:off x="8883978" y="3699214"/>
              <a:ext cx="115023" cy="143469"/>
            </a:xfrm>
            <a:custGeom>
              <a:avLst/>
              <a:gdLst>
                <a:gd name="T0" fmla="*/ 93 w 93"/>
                <a:gd name="T1" fmla="*/ 0 h 116"/>
                <a:gd name="T2" fmla="*/ 93 w 93"/>
                <a:gd name="T3" fmla="*/ 116 h 116"/>
                <a:gd name="T4" fmla="*/ 0 w 93"/>
                <a:gd name="T5" fmla="*/ 55 h 116"/>
                <a:gd name="T6" fmla="*/ 93 w 9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0"/>
                  </a:moveTo>
                  <a:lnTo>
                    <a:pt x="93" y="116"/>
                  </a:lnTo>
                  <a:lnTo>
                    <a:pt x="0" y="5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34"/>
            <p:cNvSpPr/>
            <p:nvPr/>
          </p:nvSpPr>
          <p:spPr bwMode="auto">
            <a:xfrm>
              <a:off x="8744220" y="3441959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235"/>
            <p:cNvSpPr/>
            <p:nvPr/>
          </p:nvSpPr>
          <p:spPr bwMode="auto">
            <a:xfrm>
              <a:off x="9016317" y="3617585"/>
              <a:ext cx="113786" cy="143469"/>
            </a:xfrm>
            <a:custGeom>
              <a:avLst/>
              <a:gdLst>
                <a:gd name="T0" fmla="*/ 92 w 92"/>
                <a:gd name="T1" fmla="*/ 0 h 116"/>
                <a:gd name="T2" fmla="*/ 92 w 92"/>
                <a:gd name="T3" fmla="*/ 116 h 116"/>
                <a:gd name="T4" fmla="*/ 0 w 92"/>
                <a:gd name="T5" fmla="*/ 57 h 116"/>
                <a:gd name="T6" fmla="*/ 92 w 92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6">
                  <a:moveTo>
                    <a:pt x="92" y="0"/>
                  </a:moveTo>
                  <a:lnTo>
                    <a:pt x="92" y="116"/>
                  </a:lnTo>
                  <a:lnTo>
                    <a:pt x="0" y="5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236"/>
            <p:cNvSpPr/>
            <p:nvPr/>
          </p:nvSpPr>
          <p:spPr bwMode="auto">
            <a:xfrm>
              <a:off x="8615594" y="3523588"/>
              <a:ext cx="368567" cy="234993"/>
            </a:xfrm>
            <a:custGeom>
              <a:avLst/>
              <a:gdLst>
                <a:gd name="T0" fmla="*/ 0 w 298"/>
                <a:gd name="T1" fmla="*/ 55 h 190"/>
                <a:gd name="T2" fmla="*/ 90 w 298"/>
                <a:gd name="T3" fmla="*/ 0 h 190"/>
                <a:gd name="T4" fmla="*/ 298 w 298"/>
                <a:gd name="T5" fmla="*/ 133 h 190"/>
                <a:gd name="T6" fmla="*/ 206 w 298"/>
                <a:gd name="T7" fmla="*/ 190 h 190"/>
                <a:gd name="T8" fmla="*/ 0 w 298"/>
                <a:gd name="T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0">
                  <a:moveTo>
                    <a:pt x="0" y="55"/>
                  </a:moveTo>
                  <a:lnTo>
                    <a:pt x="90" y="0"/>
                  </a:lnTo>
                  <a:lnTo>
                    <a:pt x="298" y="133"/>
                  </a:lnTo>
                  <a:lnTo>
                    <a:pt x="206" y="19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237"/>
            <p:cNvSpPr/>
            <p:nvPr/>
          </p:nvSpPr>
          <p:spPr bwMode="auto">
            <a:xfrm>
              <a:off x="8615594" y="3448143"/>
              <a:ext cx="368567" cy="237466"/>
            </a:xfrm>
            <a:custGeom>
              <a:avLst/>
              <a:gdLst>
                <a:gd name="T0" fmla="*/ 0 w 298"/>
                <a:gd name="T1" fmla="*/ 57 h 192"/>
                <a:gd name="T2" fmla="*/ 90 w 298"/>
                <a:gd name="T3" fmla="*/ 0 h 192"/>
                <a:gd name="T4" fmla="*/ 298 w 298"/>
                <a:gd name="T5" fmla="*/ 135 h 192"/>
                <a:gd name="T6" fmla="*/ 206 w 298"/>
                <a:gd name="T7" fmla="*/ 192 h 192"/>
                <a:gd name="T8" fmla="*/ 0 w 298"/>
                <a:gd name="T9" fmla="*/ 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2">
                  <a:moveTo>
                    <a:pt x="0" y="57"/>
                  </a:moveTo>
                  <a:lnTo>
                    <a:pt x="90" y="0"/>
                  </a:lnTo>
                  <a:lnTo>
                    <a:pt x="298" y="135"/>
                  </a:lnTo>
                  <a:lnTo>
                    <a:pt x="206" y="19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238"/>
            <p:cNvSpPr/>
            <p:nvPr/>
          </p:nvSpPr>
          <p:spPr bwMode="auto">
            <a:xfrm>
              <a:off x="8615595" y="3518640"/>
              <a:ext cx="254781" cy="242413"/>
            </a:xfrm>
            <a:custGeom>
              <a:avLst/>
              <a:gdLst>
                <a:gd name="T0" fmla="*/ 2 w 206"/>
                <a:gd name="T1" fmla="*/ 0 h 196"/>
                <a:gd name="T2" fmla="*/ 0 w 206"/>
                <a:gd name="T3" fmla="*/ 61 h 196"/>
                <a:gd name="T4" fmla="*/ 203 w 206"/>
                <a:gd name="T5" fmla="*/ 196 h 196"/>
                <a:gd name="T6" fmla="*/ 206 w 206"/>
                <a:gd name="T7" fmla="*/ 135 h 196"/>
                <a:gd name="T8" fmla="*/ 2 w 206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6">
                  <a:moveTo>
                    <a:pt x="2" y="0"/>
                  </a:moveTo>
                  <a:lnTo>
                    <a:pt x="0" y="61"/>
                  </a:lnTo>
                  <a:lnTo>
                    <a:pt x="203" y="196"/>
                  </a:lnTo>
                  <a:lnTo>
                    <a:pt x="206" y="13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239"/>
            <p:cNvSpPr/>
            <p:nvPr/>
          </p:nvSpPr>
          <p:spPr bwMode="auto">
            <a:xfrm>
              <a:off x="8866665" y="3615112"/>
              <a:ext cx="115023" cy="145943"/>
            </a:xfrm>
            <a:custGeom>
              <a:avLst/>
              <a:gdLst>
                <a:gd name="T0" fmla="*/ 93 w 93"/>
                <a:gd name="T1" fmla="*/ 0 h 118"/>
                <a:gd name="T2" fmla="*/ 93 w 93"/>
                <a:gd name="T3" fmla="*/ 59 h 118"/>
                <a:gd name="T4" fmla="*/ 0 w 93"/>
                <a:gd name="T5" fmla="*/ 118 h 118"/>
                <a:gd name="T6" fmla="*/ 3 w 93"/>
                <a:gd name="T7" fmla="*/ 57 h 118"/>
                <a:gd name="T8" fmla="*/ 93 w 9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18">
                  <a:moveTo>
                    <a:pt x="93" y="0"/>
                  </a:moveTo>
                  <a:lnTo>
                    <a:pt x="93" y="59"/>
                  </a:lnTo>
                  <a:lnTo>
                    <a:pt x="0" y="118"/>
                  </a:lnTo>
                  <a:lnTo>
                    <a:pt x="3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0" name="组合 372"/>
            <p:cNvGrpSpPr/>
            <p:nvPr/>
          </p:nvGrpSpPr>
          <p:grpSpPr>
            <a:xfrm>
              <a:off x="8738037" y="2523015"/>
              <a:ext cx="1259068" cy="1085913"/>
              <a:chOff x="8738037" y="2523015"/>
              <a:chExt cx="1259068" cy="1085913"/>
            </a:xfrm>
          </p:grpSpPr>
          <p:sp>
            <p:nvSpPr>
              <p:cNvPr id="398" name="Freeform 240"/>
              <p:cNvSpPr/>
              <p:nvPr/>
            </p:nvSpPr>
            <p:spPr bwMode="auto">
              <a:xfrm>
                <a:off x="8738037" y="2523015"/>
                <a:ext cx="1127965" cy="1032730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41"/>
              <p:cNvSpPr/>
              <p:nvPr/>
            </p:nvSpPr>
            <p:spPr bwMode="auto">
              <a:xfrm>
                <a:off x="8782561" y="2540331"/>
                <a:ext cx="1126728" cy="1033967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42"/>
              <p:cNvSpPr/>
              <p:nvPr/>
            </p:nvSpPr>
            <p:spPr bwMode="auto">
              <a:xfrm>
                <a:off x="8825850" y="2557645"/>
                <a:ext cx="1127965" cy="1033967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43"/>
              <p:cNvSpPr/>
              <p:nvPr/>
            </p:nvSpPr>
            <p:spPr bwMode="auto">
              <a:xfrm>
                <a:off x="8870376" y="2574961"/>
                <a:ext cx="1126729" cy="1033967"/>
              </a:xfrm>
              <a:custGeom>
                <a:avLst/>
                <a:gdLst>
                  <a:gd name="T0" fmla="*/ 385 w 385"/>
                  <a:gd name="T1" fmla="*/ 0 h 353"/>
                  <a:gd name="T2" fmla="*/ 0 w 385"/>
                  <a:gd name="T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5" h="353">
                    <a:moveTo>
                      <a:pt x="385" y="0"/>
                    </a:moveTo>
                    <a:cubicBezTo>
                      <a:pt x="385" y="0"/>
                      <a:pt x="63" y="89"/>
                      <a:pt x="0" y="353"/>
                    </a:cubicBezTo>
                  </a:path>
                </a:pathLst>
              </a:custGeom>
              <a:noFill/>
              <a:ln w="30163" cap="rnd">
                <a:solidFill>
                  <a:srgbClr val="EFEFE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组合 373"/>
            <p:cNvGrpSpPr/>
            <p:nvPr/>
          </p:nvGrpSpPr>
          <p:grpSpPr>
            <a:xfrm>
              <a:off x="9750981" y="1512547"/>
              <a:ext cx="1254119" cy="1179911"/>
              <a:chOff x="9750981" y="1512547"/>
              <a:chExt cx="1254119" cy="1179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5" name="Freeform 244"/>
              <p:cNvSpPr/>
              <p:nvPr/>
            </p:nvSpPr>
            <p:spPr bwMode="auto">
              <a:xfrm>
                <a:off x="9797978" y="2305338"/>
                <a:ext cx="290649" cy="387120"/>
              </a:xfrm>
              <a:custGeom>
                <a:avLst/>
                <a:gdLst>
                  <a:gd name="T0" fmla="*/ 0 w 235"/>
                  <a:gd name="T1" fmla="*/ 0 h 313"/>
                  <a:gd name="T2" fmla="*/ 0 w 235"/>
                  <a:gd name="T3" fmla="*/ 164 h 313"/>
                  <a:gd name="T4" fmla="*/ 235 w 235"/>
                  <a:gd name="T5" fmla="*/ 313 h 313"/>
                  <a:gd name="T6" fmla="*/ 235 w 235"/>
                  <a:gd name="T7" fmla="*/ 152 h 313"/>
                  <a:gd name="T8" fmla="*/ 0 w 235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313">
                    <a:moveTo>
                      <a:pt x="0" y="0"/>
                    </a:moveTo>
                    <a:lnTo>
                      <a:pt x="0" y="164"/>
                    </a:lnTo>
                    <a:lnTo>
                      <a:pt x="235" y="313"/>
                    </a:lnTo>
                    <a:lnTo>
                      <a:pt x="235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45"/>
              <p:cNvSpPr/>
              <p:nvPr/>
            </p:nvSpPr>
            <p:spPr bwMode="auto">
              <a:xfrm>
                <a:off x="10088627" y="2431492"/>
                <a:ext cx="107602" cy="260966"/>
              </a:xfrm>
              <a:custGeom>
                <a:avLst/>
                <a:gdLst>
                  <a:gd name="T0" fmla="*/ 0 w 87"/>
                  <a:gd name="T1" fmla="*/ 211 h 211"/>
                  <a:gd name="T2" fmla="*/ 87 w 87"/>
                  <a:gd name="T3" fmla="*/ 154 h 211"/>
                  <a:gd name="T4" fmla="*/ 87 w 87"/>
                  <a:gd name="T5" fmla="*/ 0 h 211"/>
                  <a:gd name="T6" fmla="*/ 0 w 87"/>
                  <a:gd name="T7" fmla="*/ 50 h 211"/>
                  <a:gd name="T8" fmla="*/ 0 w 87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1">
                    <a:moveTo>
                      <a:pt x="0" y="211"/>
                    </a:moveTo>
                    <a:lnTo>
                      <a:pt x="87" y="154"/>
                    </a:lnTo>
                    <a:lnTo>
                      <a:pt x="87" y="0"/>
                    </a:lnTo>
                    <a:lnTo>
                      <a:pt x="0" y="50"/>
                    </a:lnTo>
                    <a:lnTo>
                      <a:pt x="0" y="211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46"/>
              <p:cNvSpPr/>
              <p:nvPr/>
            </p:nvSpPr>
            <p:spPr bwMode="auto">
              <a:xfrm>
                <a:off x="9857345" y="2343679"/>
                <a:ext cx="49472" cy="220151"/>
              </a:xfrm>
              <a:custGeom>
                <a:avLst/>
                <a:gdLst>
                  <a:gd name="T0" fmla="*/ 40 w 40"/>
                  <a:gd name="T1" fmla="*/ 24 h 178"/>
                  <a:gd name="T2" fmla="*/ 0 w 40"/>
                  <a:gd name="T3" fmla="*/ 0 h 178"/>
                  <a:gd name="T4" fmla="*/ 2 w 40"/>
                  <a:gd name="T5" fmla="*/ 92 h 178"/>
                  <a:gd name="T6" fmla="*/ 19 w 40"/>
                  <a:gd name="T7" fmla="*/ 102 h 178"/>
                  <a:gd name="T8" fmla="*/ 19 w 40"/>
                  <a:gd name="T9" fmla="*/ 173 h 178"/>
                  <a:gd name="T10" fmla="*/ 26 w 40"/>
                  <a:gd name="T11" fmla="*/ 178 h 178"/>
                  <a:gd name="T12" fmla="*/ 26 w 40"/>
                  <a:gd name="T13" fmla="*/ 104 h 178"/>
                  <a:gd name="T14" fmla="*/ 40 w 40"/>
                  <a:gd name="T15" fmla="*/ 116 h 178"/>
                  <a:gd name="T16" fmla="*/ 40 w 40"/>
                  <a:gd name="T17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78">
                    <a:moveTo>
                      <a:pt x="40" y="24"/>
                    </a:moveTo>
                    <a:lnTo>
                      <a:pt x="0" y="0"/>
                    </a:lnTo>
                    <a:lnTo>
                      <a:pt x="2" y="92"/>
                    </a:lnTo>
                    <a:lnTo>
                      <a:pt x="19" y="102"/>
                    </a:lnTo>
                    <a:lnTo>
                      <a:pt x="19" y="173"/>
                    </a:lnTo>
                    <a:lnTo>
                      <a:pt x="26" y="178"/>
                    </a:lnTo>
                    <a:lnTo>
                      <a:pt x="26" y="104"/>
                    </a:lnTo>
                    <a:lnTo>
                      <a:pt x="40" y="116"/>
                    </a:lnTo>
                    <a:lnTo>
                      <a:pt x="40" y="24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47"/>
              <p:cNvSpPr/>
              <p:nvPr/>
            </p:nvSpPr>
            <p:spPr bwMode="auto">
              <a:xfrm>
                <a:off x="9968657" y="2416649"/>
                <a:ext cx="49472" cy="220151"/>
              </a:xfrm>
              <a:custGeom>
                <a:avLst/>
                <a:gdLst>
                  <a:gd name="T0" fmla="*/ 38 w 40"/>
                  <a:gd name="T1" fmla="*/ 24 h 178"/>
                  <a:gd name="T2" fmla="*/ 0 w 40"/>
                  <a:gd name="T3" fmla="*/ 0 h 178"/>
                  <a:gd name="T4" fmla="*/ 0 w 40"/>
                  <a:gd name="T5" fmla="*/ 90 h 178"/>
                  <a:gd name="T6" fmla="*/ 16 w 40"/>
                  <a:gd name="T7" fmla="*/ 102 h 178"/>
                  <a:gd name="T8" fmla="*/ 16 w 40"/>
                  <a:gd name="T9" fmla="*/ 173 h 178"/>
                  <a:gd name="T10" fmla="*/ 23 w 40"/>
                  <a:gd name="T11" fmla="*/ 178 h 178"/>
                  <a:gd name="T12" fmla="*/ 23 w 40"/>
                  <a:gd name="T13" fmla="*/ 104 h 178"/>
                  <a:gd name="T14" fmla="*/ 40 w 40"/>
                  <a:gd name="T15" fmla="*/ 114 h 178"/>
                  <a:gd name="T16" fmla="*/ 38 w 40"/>
                  <a:gd name="T17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78">
                    <a:moveTo>
                      <a:pt x="38" y="24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6" y="102"/>
                    </a:lnTo>
                    <a:lnTo>
                      <a:pt x="16" y="173"/>
                    </a:lnTo>
                    <a:lnTo>
                      <a:pt x="23" y="178"/>
                    </a:lnTo>
                    <a:lnTo>
                      <a:pt x="23" y="104"/>
                    </a:lnTo>
                    <a:lnTo>
                      <a:pt x="40" y="114"/>
                    </a:lnTo>
                    <a:lnTo>
                      <a:pt x="38" y="24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48"/>
              <p:cNvSpPr>
                <a:spLocks noEditPoints="1"/>
              </p:cNvSpPr>
              <p:nvPr/>
            </p:nvSpPr>
            <p:spPr bwMode="auto">
              <a:xfrm>
                <a:off x="9757163" y="1735172"/>
                <a:ext cx="1241751" cy="777949"/>
              </a:xfrm>
              <a:custGeom>
                <a:avLst/>
                <a:gdLst>
                  <a:gd name="T0" fmla="*/ 423 w 424"/>
                  <a:gd name="T1" fmla="*/ 85 h 266"/>
                  <a:gd name="T2" fmla="*/ 423 w 424"/>
                  <a:gd name="T3" fmla="*/ 69 h 266"/>
                  <a:gd name="T4" fmla="*/ 413 w 424"/>
                  <a:gd name="T5" fmla="*/ 74 h 266"/>
                  <a:gd name="T6" fmla="*/ 308 w 424"/>
                  <a:gd name="T7" fmla="*/ 5 h 266"/>
                  <a:gd name="T8" fmla="*/ 281 w 424"/>
                  <a:gd name="T9" fmla="*/ 5 h 266"/>
                  <a:gd name="T10" fmla="*/ 10 w 424"/>
                  <a:gd name="T11" fmla="*/ 170 h 266"/>
                  <a:gd name="T12" fmla="*/ 0 w 424"/>
                  <a:gd name="T13" fmla="*/ 164 h 266"/>
                  <a:gd name="T14" fmla="*/ 0 w 424"/>
                  <a:gd name="T15" fmla="*/ 180 h 266"/>
                  <a:gd name="T16" fmla="*/ 0 w 424"/>
                  <a:gd name="T17" fmla="*/ 182 h 266"/>
                  <a:gd name="T18" fmla="*/ 5 w 424"/>
                  <a:gd name="T19" fmla="*/ 189 h 266"/>
                  <a:gd name="T20" fmla="*/ 116 w 424"/>
                  <a:gd name="T21" fmla="*/ 261 h 266"/>
                  <a:gd name="T22" fmla="*/ 142 w 424"/>
                  <a:gd name="T23" fmla="*/ 261 h 266"/>
                  <a:gd name="T24" fmla="*/ 418 w 424"/>
                  <a:gd name="T25" fmla="*/ 94 h 266"/>
                  <a:gd name="T26" fmla="*/ 423 w 424"/>
                  <a:gd name="T27" fmla="*/ 85 h 266"/>
                  <a:gd name="T28" fmla="*/ 119 w 424"/>
                  <a:gd name="T29" fmla="*/ 171 h 266"/>
                  <a:gd name="T30" fmla="*/ 149 w 424"/>
                  <a:gd name="T31" fmla="*/ 171 h 266"/>
                  <a:gd name="T32" fmla="*/ 149 w 424"/>
                  <a:gd name="T33" fmla="*/ 190 h 266"/>
                  <a:gd name="T34" fmla="*/ 118 w 424"/>
                  <a:gd name="T35" fmla="*/ 190 h 266"/>
                  <a:gd name="T36" fmla="*/ 119 w 424"/>
                  <a:gd name="T37" fmla="*/ 171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266">
                    <a:moveTo>
                      <a:pt x="423" y="85"/>
                    </a:moveTo>
                    <a:cubicBezTo>
                      <a:pt x="423" y="69"/>
                      <a:pt x="423" y="69"/>
                      <a:pt x="423" y="69"/>
                    </a:cubicBezTo>
                    <a:cubicBezTo>
                      <a:pt x="413" y="74"/>
                      <a:pt x="413" y="74"/>
                      <a:pt x="413" y="7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0" y="0"/>
                      <a:pt x="289" y="0"/>
                      <a:pt x="281" y="5"/>
                    </a:cubicBezTo>
                    <a:cubicBezTo>
                      <a:pt x="10" y="170"/>
                      <a:pt x="10" y="170"/>
                      <a:pt x="10" y="17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0" y="184"/>
                      <a:pt x="2" y="187"/>
                      <a:pt x="5" y="189"/>
                    </a:cubicBezTo>
                    <a:cubicBezTo>
                      <a:pt x="116" y="261"/>
                      <a:pt x="116" y="261"/>
                      <a:pt x="116" y="261"/>
                    </a:cubicBezTo>
                    <a:cubicBezTo>
                      <a:pt x="123" y="266"/>
                      <a:pt x="135" y="266"/>
                      <a:pt x="142" y="261"/>
                    </a:cubicBezTo>
                    <a:cubicBezTo>
                      <a:pt x="418" y="94"/>
                      <a:pt x="418" y="94"/>
                      <a:pt x="418" y="94"/>
                    </a:cubicBezTo>
                    <a:cubicBezTo>
                      <a:pt x="422" y="91"/>
                      <a:pt x="424" y="88"/>
                      <a:pt x="423" y="85"/>
                    </a:cubicBezTo>
                    <a:moveTo>
                      <a:pt x="119" y="171"/>
                    </a:moveTo>
                    <a:cubicBezTo>
                      <a:pt x="127" y="166"/>
                      <a:pt x="141" y="166"/>
                      <a:pt x="149" y="171"/>
                    </a:cubicBezTo>
                    <a:cubicBezTo>
                      <a:pt x="158" y="176"/>
                      <a:pt x="157" y="185"/>
                      <a:pt x="149" y="190"/>
                    </a:cubicBezTo>
                    <a:cubicBezTo>
                      <a:pt x="140" y="195"/>
                      <a:pt x="126" y="195"/>
                      <a:pt x="118" y="190"/>
                    </a:cubicBezTo>
                    <a:cubicBezTo>
                      <a:pt x="110" y="185"/>
                      <a:pt x="110" y="176"/>
                      <a:pt x="119" y="171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49"/>
              <p:cNvSpPr>
                <a:spLocks noEditPoints="1"/>
              </p:cNvSpPr>
              <p:nvPr/>
            </p:nvSpPr>
            <p:spPr bwMode="auto">
              <a:xfrm>
                <a:off x="9750981" y="1688173"/>
                <a:ext cx="1254119" cy="779185"/>
              </a:xfrm>
              <a:custGeom>
                <a:avLst/>
                <a:gdLst>
                  <a:gd name="T0" fmla="*/ 120 w 428"/>
                  <a:gd name="T1" fmla="*/ 190 h 266"/>
                  <a:gd name="T2" fmla="*/ 121 w 428"/>
                  <a:gd name="T3" fmla="*/ 171 h 266"/>
                  <a:gd name="T4" fmla="*/ 151 w 428"/>
                  <a:gd name="T5" fmla="*/ 171 h 266"/>
                  <a:gd name="T6" fmla="*/ 151 w 428"/>
                  <a:gd name="T7" fmla="*/ 190 h 266"/>
                  <a:gd name="T8" fmla="*/ 120 w 428"/>
                  <a:gd name="T9" fmla="*/ 190 h 266"/>
                  <a:gd name="T10" fmla="*/ 420 w 428"/>
                  <a:gd name="T11" fmla="*/ 77 h 266"/>
                  <a:gd name="T12" fmla="*/ 310 w 428"/>
                  <a:gd name="T13" fmla="*/ 5 h 266"/>
                  <a:gd name="T14" fmla="*/ 283 w 428"/>
                  <a:gd name="T15" fmla="*/ 5 h 266"/>
                  <a:gd name="T16" fmla="*/ 8 w 428"/>
                  <a:gd name="T17" fmla="*/ 172 h 266"/>
                  <a:gd name="T18" fmla="*/ 7 w 428"/>
                  <a:gd name="T19" fmla="*/ 189 h 266"/>
                  <a:gd name="T20" fmla="*/ 118 w 428"/>
                  <a:gd name="T21" fmla="*/ 261 h 266"/>
                  <a:gd name="T22" fmla="*/ 144 w 428"/>
                  <a:gd name="T23" fmla="*/ 261 h 266"/>
                  <a:gd name="T24" fmla="*/ 420 w 428"/>
                  <a:gd name="T25" fmla="*/ 94 h 266"/>
                  <a:gd name="T26" fmla="*/ 420 w 428"/>
                  <a:gd name="T27" fmla="*/ 7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8" h="266">
                    <a:moveTo>
                      <a:pt x="120" y="190"/>
                    </a:moveTo>
                    <a:cubicBezTo>
                      <a:pt x="112" y="185"/>
                      <a:pt x="112" y="176"/>
                      <a:pt x="121" y="171"/>
                    </a:cubicBezTo>
                    <a:cubicBezTo>
                      <a:pt x="129" y="166"/>
                      <a:pt x="143" y="166"/>
                      <a:pt x="151" y="171"/>
                    </a:cubicBezTo>
                    <a:cubicBezTo>
                      <a:pt x="160" y="176"/>
                      <a:pt x="159" y="185"/>
                      <a:pt x="151" y="190"/>
                    </a:cubicBezTo>
                    <a:cubicBezTo>
                      <a:pt x="142" y="195"/>
                      <a:pt x="128" y="195"/>
                      <a:pt x="120" y="190"/>
                    </a:cubicBezTo>
                    <a:moveTo>
                      <a:pt x="420" y="77"/>
                    </a:moveTo>
                    <a:cubicBezTo>
                      <a:pt x="310" y="5"/>
                      <a:pt x="310" y="5"/>
                      <a:pt x="310" y="5"/>
                    </a:cubicBezTo>
                    <a:cubicBezTo>
                      <a:pt x="302" y="0"/>
                      <a:pt x="291" y="0"/>
                      <a:pt x="283" y="5"/>
                    </a:cubicBezTo>
                    <a:cubicBezTo>
                      <a:pt x="8" y="172"/>
                      <a:pt x="8" y="172"/>
                      <a:pt x="8" y="172"/>
                    </a:cubicBezTo>
                    <a:cubicBezTo>
                      <a:pt x="0" y="177"/>
                      <a:pt x="0" y="184"/>
                      <a:pt x="7" y="189"/>
                    </a:cubicBezTo>
                    <a:cubicBezTo>
                      <a:pt x="118" y="261"/>
                      <a:pt x="118" y="261"/>
                      <a:pt x="118" y="261"/>
                    </a:cubicBezTo>
                    <a:cubicBezTo>
                      <a:pt x="125" y="266"/>
                      <a:pt x="137" y="266"/>
                      <a:pt x="144" y="261"/>
                    </a:cubicBezTo>
                    <a:cubicBezTo>
                      <a:pt x="420" y="94"/>
                      <a:pt x="420" y="94"/>
                      <a:pt x="420" y="94"/>
                    </a:cubicBezTo>
                    <a:cubicBezTo>
                      <a:pt x="427" y="89"/>
                      <a:pt x="428" y="82"/>
                      <a:pt x="420" y="77"/>
                    </a:cubicBezTo>
                  </a:path>
                </a:pathLst>
              </a:custGeom>
              <a:solidFill>
                <a:srgbClr val="EC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50"/>
              <p:cNvSpPr>
                <a:spLocks noEditPoints="1"/>
              </p:cNvSpPr>
              <p:nvPr/>
            </p:nvSpPr>
            <p:spPr bwMode="auto">
              <a:xfrm>
                <a:off x="10003292" y="2127238"/>
                <a:ext cx="290650" cy="181810"/>
              </a:xfrm>
              <a:custGeom>
                <a:avLst/>
                <a:gdLst>
                  <a:gd name="T0" fmla="*/ 34 w 99"/>
                  <a:gd name="T1" fmla="*/ 40 h 62"/>
                  <a:gd name="T2" fmla="*/ 35 w 99"/>
                  <a:gd name="T3" fmla="*/ 21 h 62"/>
                  <a:gd name="T4" fmla="*/ 65 w 99"/>
                  <a:gd name="T5" fmla="*/ 21 h 62"/>
                  <a:gd name="T6" fmla="*/ 65 w 99"/>
                  <a:gd name="T7" fmla="*/ 40 h 62"/>
                  <a:gd name="T8" fmla="*/ 34 w 99"/>
                  <a:gd name="T9" fmla="*/ 40 h 62"/>
                  <a:gd name="T10" fmla="*/ 82 w 99"/>
                  <a:gd name="T11" fmla="*/ 11 h 62"/>
                  <a:gd name="T12" fmla="*/ 19 w 99"/>
                  <a:gd name="T13" fmla="*/ 11 h 62"/>
                  <a:gd name="T14" fmla="*/ 17 w 99"/>
                  <a:gd name="T15" fmla="*/ 50 h 62"/>
                  <a:gd name="T16" fmla="*/ 80 w 99"/>
                  <a:gd name="T17" fmla="*/ 51 h 62"/>
                  <a:gd name="T18" fmla="*/ 82 w 99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62">
                    <a:moveTo>
                      <a:pt x="34" y="40"/>
                    </a:moveTo>
                    <a:cubicBezTo>
                      <a:pt x="25" y="35"/>
                      <a:pt x="26" y="26"/>
                      <a:pt x="35" y="21"/>
                    </a:cubicBezTo>
                    <a:cubicBezTo>
                      <a:pt x="43" y="15"/>
                      <a:pt x="57" y="16"/>
                      <a:pt x="65" y="21"/>
                    </a:cubicBezTo>
                    <a:cubicBezTo>
                      <a:pt x="74" y="26"/>
                      <a:pt x="73" y="35"/>
                      <a:pt x="65" y="40"/>
                    </a:cubicBezTo>
                    <a:cubicBezTo>
                      <a:pt x="56" y="46"/>
                      <a:pt x="42" y="46"/>
                      <a:pt x="34" y="40"/>
                    </a:cubicBezTo>
                    <a:moveTo>
                      <a:pt x="82" y="11"/>
                    </a:moveTo>
                    <a:cubicBezTo>
                      <a:pt x="65" y="0"/>
                      <a:pt x="37" y="0"/>
                      <a:pt x="19" y="11"/>
                    </a:cubicBezTo>
                    <a:cubicBezTo>
                      <a:pt x="1" y="21"/>
                      <a:pt x="0" y="39"/>
                      <a:pt x="17" y="50"/>
                    </a:cubicBezTo>
                    <a:cubicBezTo>
                      <a:pt x="34" y="61"/>
                      <a:pt x="62" y="62"/>
                      <a:pt x="80" y="51"/>
                    </a:cubicBezTo>
                    <a:cubicBezTo>
                      <a:pt x="98" y="40"/>
                      <a:pt x="99" y="22"/>
                      <a:pt x="82" y="11"/>
                    </a:cubicBezTo>
                  </a:path>
                </a:pathLst>
              </a:custGeom>
              <a:solidFill>
                <a:srgbClr val="CAB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Oval 251"/>
              <p:cNvSpPr>
                <a:spLocks noChangeArrowheads="1"/>
              </p:cNvSpPr>
              <p:nvPr/>
            </p:nvSpPr>
            <p:spPr bwMode="auto">
              <a:xfrm>
                <a:off x="10460907" y="1784644"/>
                <a:ext cx="377225" cy="251071"/>
              </a:xfrm>
              <a:prstGeom prst="ellipse">
                <a:avLst/>
              </a:prstGeom>
              <a:solidFill>
                <a:srgbClr val="BF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Oval 252"/>
              <p:cNvSpPr>
                <a:spLocks noChangeArrowheads="1"/>
              </p:cNvSpPr>
              <p:nvPr/>
            </p:nvSpPr>
            <p:spPr bwMode="auto">
              <a:xfrm>
                <a:off x="10489353" y="1512547"/>
                <a:ext cx="316622" cy="347542"/>
              </a:xfrm>
              <a:prstGeom prst="ellipse">
                <a:avLst/>
              </a:pr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53"/>
              <p:cNvSpPr/>
              <p:nvPr/>
            </p:nvSpPr>
            <p:spPr bwMode="auto">
              <a:xfrm>
                <a:off x="10474511" y="1763618"/>
                <a:ext cx="348778" cy="246124"/>
              </a:xfrm>
              <a:custGeom>
                <a:avLst/>
                <a:gdLst>
                  <a:gd name="T0" fmla="*/ 93 w 119"/>
                  <a:gd name="T1" fmla="*/ 13 h 84"/>
                  <a:gd name="T2" fmla="*/ 18 w 119"/>
                  <a:gd name="T3" fmla="*/ 18 h 84"/>
                  <a:gd name="T4" fmla="*/ 25 w 119"/>
                  <a:gd name="T5" fmla="*/ 71 h 84"/>
                  <a:gd name="T6" fmla="*/ 100 w 119"/>
                  <a:gd name="T7" fmla="*/ 66 h 84"/>
                  <a:gd name="T8" fmla="*/ 93 w 119"/>
                  <a:gd name="T9" fmla="*/ 1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4">
                    <a:moveTo>
                      <a:pt x="93" y="13"/>
                    </a:moveTo>
                    <a:cubicBezTo>
                      <a:pt x="71" y="0"/>
                      <a:pt x="37" y="2"/>
                      <a:pt x="18" y="18"/>
                    </a:cubicBezTo>
                    <a:cubicBezTo>
                      <a:pt x="0" y="34"/>
                      <a:pt x="3" y="57"/>
                      <a:pt x="25" y="71"/>
                    </a:cubicBezTo>
                    <a:cubicBezTo>
                      <a:pt x="48" y="84"/>
                      <a:pt x="81" y="82"/>
                      <a:pt x="100" y="66"/>
                    </a:cubicBezTo>
                    <a:cubicBezTo>
                      <a:pt x="119" y="50"/>
                      <a:pt x="116" y="26"/>
                      <a:pt x="93" y="13"/>
                    </a:cubicBezTo>
                  </a:path>
                </a:pathLst>
              </a:cu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254"/>
              <p:cNvSpPr>
                <a:spLocks noChangeArrowheads="1"/>
              </p:cNvSpPr>
              <p:nvPr/>
            </p:nvSpPr>
            <p:spPr bwMode="auto">
              <a:xfrm>
                <a:off x="10489351" y="1696831"/>
                <a:ext cx="316622" cy="184284"/>
              </a:xfrm>
              <a:prstGeom prst="rect">
                <a:avLst/>
              </a:pr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55"/>
              <p:cNvSpPr/>
              <p:nvPr/>
            </p:nvSpPr>
            <p:spPr bwMode="auto">
              <a:xfrm>
                <a:off x="10679818" y="1564494"/>
                <a:ext cx="70498" cy="55657"/>
              </a:xfrm>
              <a:custGeom>
                <a:avLst/>
                <a:gdLst>
                  <a:gd name="T0" fmla="*/ 23 w 24"/>
                  <a:gd name="T1" fmla="*/ 15 h 19"/>
                  <a:gd name="T2" fmla="*/ 9 w 24"/>
                  <a:gd name="T3" fmla="*/ 16 h 19"/>
                  <a:gd name="T4" fmla="*/ 1 w 24"/>
                  <a:gd name="T5" fmla="*/ 4 h 19"/>
                  <a:gd name="T6" fmla="*/ 15 w 24"/>
                  <a:gd name="T7" fmla="*/ 3 h 19"/>
                  <a:gd name="T8" fmla="*/ 23 w 24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3" y="15"/>
                    </a:moveTo>
                    <a:cubicBezTo>
                      <a:pt x="21" y="18"/>
                      <a:pt x="15" y="19"/>
                      <a:pt x="9" y="16"/>
                    </a:cubicBezTo>
                    <a:cubicBezTo>
                      <a:pt x="3" y="13"/>
                      <a:pt x="0" y="8"/>
                      <a:pt x="1" y="4"/>
                    </a:cubicBezTo>
                    <a:cubicBezTo>
                      <a:pt x="3" y="1"/>
                      <a:pt x="9" y="0"/>
                      <a:pt x="15" y="3"/>
                    </a:cubicBezTo>
                    <a:cubicBezTo>
                      <a:pt x="21" y="6"/>
                      <a:pt x="24" y="11"/>
                      <a:pt x="23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Oval 256"/>
              <p:cNvSpPr>
                <a:spLocks noChangeArrowheads="1"/>
              </p:cNvSpPr>
              <p:nvPr/>
            </p:nvSpPr>
            <p:spPr bwMode="auto">
              <a:xfrm>
                <a:off x="10697134" y="1634993"/>
                <a:ext cx="35868" cy="210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57"/>
              <p:cNvSpPr/>
              <p:nvPr/>
            </p:nvSpPr>
            <p:spPr bwMode="auto">
              <a:xfrm>
                <a:off x="10697134" y="1860090"/>
                <a:ext cx="76682" cy="50709"/>
              </a:xfrm>
              <a:custGeom>
                <a:avLst/>
                <a:gdLst>
                  <a:gd name="T0" fmla="*/ 29 w 62"/>
                  <a:gd name="T1" fmla="*/ 0 h 41"/>
                  <a:gd name="T2" fmla="*/ 62 w 62"/>
                  <a:gd name="T3" fmla="*/ 17 h 41"/>
                  <a:gd name="T4" fmla="*/ 45 w 62"/>
                  <a:gd name="T5" fmla="*/ 41 h 41"/>
                  <a:gd name="T6" fmla="*/ 0 w 62"/>
                  <a:gd name="T7" fmla="*/ 34 h 41"/>
                  <a:gd name="T8" fmla="*/ 29 w 6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1">
                    <a:moveTo>
                      <a:pt x="29" y="0"/>
                    </a:moveTo>
                    <a:lnTo>
                      <a:pt x="62" y="17"/>
                    </a:lnTo>
                    <a:lnTo>
                      <a:pt x="45" y="41"/>
                    </a:lnTo>
                    <a:lnTo>
                      <a:pt x="0" y="3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58"/>
              <p:cNvSpPr/>
              <p:nvPr/>
            </p:nvSpPr>
            <p:spPr bwMode="auto">
              <a:xfrm>
                <a:off x="10627872" y="1790830"/>
                <a:ext cx="175626" cy="122444"/>
              </a:xfrm>
              <a:custGeom>
                <a:avLst/>
                <a:gdLst>
                  <a:gd name="T0" fmla="*/ 57 w 60"/>
                  <a:gd name="T1" fmla="*/ 12 h 42"/>
                  <a:gd name="T2" fmla="*/ 35 w 60"/>
                  <a:gd name="T3" fmla="*/ 37 h 42"/>
                  <a:gd name="T4" fmla="*/ 3 w 60"/>
                  <a:gd name="T5" fmla="*/ 30 h 42"/>
                  <a:gd name="T6" fmla="*/ 25 w 60"/>
                  <a:gd name="T7" fmla="*/ 5 h 42"/>
                  <a:gd name="T8" fmla="*/ 57 w 60"/>
                  <a:gd name="T9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2">
                    <a:moveTo>
                      <a:pt x="57" y="12"/>
                    </a:moveTo>
                    <a:cubicBezTo>
                      <a:pt x="60" y="20"/>
                      <a:pt x="50" y="32"/>
                      <a:pt x="35" y="37"/>
                    </a:cubicBezTo>
                    <a:cubicBezTo>
                      <a:pt x="20" y="42"/>
                      <a:pt x="5" y="39"/>
                      <a:pt x="3" y="30"/>
                    </a:cubicBezTo>
                    <a:cubicBezTo>
                      <a:pt x="0" y="21"/>
                      <a:pt x="10" y="10"/>
                      <a:pt x="25" y="5"/>
                    </a:cubicBezTo>
                    <a:cubicBezTo>
                      <a:pt x="40" y="0"/>
                      <a:pt x="55" y="3"/>
                      <a:pt x="57" y="12"/>
                    </a:cubicBezTo>
                  </a:path>
                </a:pathLst>
              </a:custGeom>
              <a:solidFill>
                <a:srgbClr val="F2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59"/>
              <p:cNvSpPr/>
              <p:nvPr/>
            </p:nvSpPr>
            <p:spPr bwMode="auto">
              <a:xfrm>
                <a:off x="10512849" y="1722805"/>
                <a:ext cx="115023" cy="49472"/>
              </a:xfrm>
              <a:custGeom>
                <a:avLst/>
                <a:gdLst>
                  <a:gd name="T0" fmla="*/ 4 w 39"/>
                  <a:gd name="T1" fmla="*/ 0 h 17"/>
                  <a:gd name="T2" fmla="*/ 34 w 39"/>
                  <a:gd name="T3" fmla="*/ 11 h 17"/>
                  <a:gd name="T4" fmla="*/ 34 w 39"/>
                  <a:gd name="T5" fmla="*/ 17 h 17"/>
                  <a:gd name="T6" fmla="*/ 4 w 39"/>
                  <a:gd name="T7" fmla="*/ 5 h 17"/>
                  <a:gd name="T8" fmla="*/ 4 w 3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7">
                    <a:moveTo>
                      <a:pt x="4" y="0"/>
                    </a:moveTo>
                    <a:cubicBezTo>
                      <a:pt x="4" y="0"/>
                      <a:pt x="16" y="12"/>
                      <a:pt x="34" y="11"/>
                    </a:cubicBezTo>
                    <a:cubicBezTo>
                      <a:pt x="34" y="11"/>
                      <a:pt x="39" y="15"/>
                      <a:pt x="34" y="17"/>
                    </a:cubicBezTo>
                    <a:cubicBezTo>
                      <a:pt x="34" y="17"/>
                      <a:pt x="13" y="15"/>
                      <a:pt x="4" y="5"/>
                    </a:cubicBezTo>
                    <a:cubicBezTo>
                      <a:pt x="4" y="5"/>
                      <a:pt x="0" y="3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60"/>
              <p:cNvSpPr/>
              <p:nvPr/>
            </p:nvSpPr>
            <p:spPr bwMode="auto">
              <a:xfrm>
                <a:off x="10609319" y="1842776"/>
                <a:ext cx="164495" cy="117497"/>
              </a:xfrm>
              <a:custGeom>
                <a:avLst/>
                <a:gdLst>
                  <a:gd name="T0" fmla="*/ 54 w 56"/>
                  <a:gd name="T1" fmla="*/ 11 h 40"/>
                  <a:gd name="T2" fmla="*/ 33 w 56"/>
                  <a:gd name="T3" fmla="*/ 35 h 40"/>
                  <a:gd name="T4" fmla="*/ 3 w 56"/>
                  <a:gd name="T5" fmla="*/ 29 h 40"/>
                  <a:gd name="T6" fmla="*/ 23 w 56"/>
                  <a:gd name="T7" fmla="*/ 5 h 40"/>
                  <a:gd name="T8" fmla="*/ 54 w 56"/>
                  <a:gd name="T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54" y="11"/>
                    </a:moveTo>
                    <a:cubicBezTo>
                      <a:pt x="56" y="19"/>
                      <a:pt x="47" y="30"/>
                      <a:pt x="33" y="35"/>
                    </a:cubicBezTo>
                    <a:cubicBezTo>
                      <a:pt x="19" y="40"/>
                      <a:pt x="6" y="37"/>
                      <a:pt x="3" y="29"/>
                    </a:cubicBezTo>
                    <a:cubicBezTo>
                      <a:pt x="0" y="21"/>
                      <a:pt x="9" y="11"/>
                      <a:pt x="23" y="5"/>
                    </a:cubicBezTo>
                    <a:cubicBezTo>
                      <a:pt x="37" y="0"/>
                      <a:pt x="51" y="3"/>
                      <a:pt x="54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61"/>
              <p:cNvSpPr/>
              <p:nvPr/>
            </p:nvSpPr>
            <p:spPr bwMode="auto">
              <a:xfrm>
                <a:off x="10580865" y="1834118"/>
                <a:ext cx="175626" cy="119970"/>
              </a:xfrm>
              <a:custGeom>
                <a:avLst/>
                <a:gdLst>
                  <a:gd name="T0" fmla="*/ 57 w 60"/>
                  <a:gd name="T1" fmla="*/ 11 h 41"/>
                  <a:gd name="T2" fmla="*/ 35 w 60"/>
                  <a:gd name="T3" fmla="*/ 36 h 41"/>
                  <a:gd name="T4" fmla="*/ 2 w 60"/>
                  <a:gd name="T5" fmla="*/ 30 h 41"/>
                  <a:gd name="T6" fmla="*/ 25 w 60"/>
                  <a:gd name="T7" fmla="*/ 5 h 41"/>
                  <a:gd name="T8" fmla="*/ 57 w 60"/>
                  <a:gd name="T9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1">
                    <a:moveTo>
                      <a:pt x="57" y="11"/>
                    </a:moveTo>
                    <a:cubicBezTo>
                      <a:pt x="60" y="20"/>
                      <a:pt x="50" y="31"/>
                      <a:pt x="35" y="36"/>
                    </a:cubicBezTo>
                    <a:cubicBezTo>
                      <a:pt x="20" y="41"/>
                      <a:pt x="5" y="38"/>
                      <a:pt x="2" y="30"/>
                    </a:cubicBezTo>
                    <a:cubicBezTo>
                      <a:pt x="0" y="21"/>
                      <a:pt x="10" y="10"/>
                      <a:pt x="25" y="5"/>
                    </a:cubicBezTo>
                    <a:cubicBezTo>
                      <a:pt x="40" y="0"/>
                      <a:pt x="55" y="3"/>
                      <a:pt x="57" y="11"/>
                    </a:cubicBezTo>
                  </a:path>
                </a:pathLst>
              </a:custGeom>
              <a:solidFill>
                <a:srgbClr val="DB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62"/>
              <p:cNvSpPr/>
              <p:nvPr/>
            </p:nvSpPr>
            <p:spPr bwMode="auto">
              <a:xfrm>
                <a:off x="10489343" y="1696834"/>
                <a:ext cx="70498" cy="239940"/>
              </a:xfrm>
              <a:custGeom>
                <a:avLst/>
                <a:gdLst>
                  <a:gd name="T0" fmla="*/ 0 w 24"/>
                  <a:gd name="T1" fmla="*/ 0 h 82"/>
                  <a:gd name="T2" fmla="*/ 24 w 24"/>
                  <a:gd name="T3" fmla="*/ 22 h 82"/>
                  <a:gd name="T4" fmla="*/ 23 w 24"/>
                  <a:gd name="T5" fmla="*/ 82 h 82"/>
                  <a:gd name="T6" fmla="*/ 0 w 24"/>
                  <a:gd name="T7" fmla="*/ 63 h 82"/>
                  <a:gd name="T8" fmla="*/ 0 w 24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2">
                    <a:moveTo>
                      <a:pt x="0" y="0"/>
                    </a:moveTo>
                    <a:cubicBezTo>
                      <a:pt x="0" y="0"/>
                      <a:pt x="12" y="19"/>
                      <a:pt x="24" y="2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" y="75"/>
                      <a:pt x="0" y="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63"/>
              <p:cNvSpPr/>
              <p:nvPr/>
            </p:nvSpPr>
            <p:spPr bwMode="auto">
              <a:xfrm>
                <a:off x="10506661" y="1761146"/>
                <a:ext cx="220151" cy="218915"/>
              </a:xfrm>
              <a:custGeom>
                <a:avLst/>
                <a:gdLst>
                  <a:gd name="T0" fmla="*/ 18 w 75"/>
                  <a:gd name="T1" fmla="*/ 0 h 75"/>
                  <a:gd name="T2" fmla="*/ 60 w 75"/>
                  <a:gd name="T3" fmla="*/ 55 h 75"/>
                  <a:gd name="T4" fmla="*/ 75 w 75"/>
                  <a:gd name="T5" fmla="*/ 53 h 75"/>
                  <a:gd name="T6" fmla="*/ 13 w 75"/>
                  <a:gd name="T7" fmla="*/ 59 h 75"/>
                  <a:gd name="T8" fmla="*/ 0 w 75"/>
                  <a:gd name="T9" fmla="*/ 27 h 75"/>
                  <a:gd name="T10" fmla="*/ 18 w 75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5">
                    <a:moveTo>
                      <a:pt x="18" y="0"/>
                    </a:moveTo>
                    <a:cubicBezTo>
                      <a:pt x="18" y="0"/>
                      <a:pt x="19" y="50"/>
                      <a:pt x="60" y="55"/>
                    </a:cubicBezTo>
                    <a:cubicBezTo>
                      <a:pt x="60" y="55"/>
                      <a:pt x="67" y="56"/>
                      <a:pt x="75" y="53"/>
                    </a:cubicBezTo>
                    <a:cubicBezTo>
                      <a:pt x="75" y="53"/>
                      <a:pt x="53" y="75"/>
                      <a:pt x="13" y="59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64"/>
              <p:cNvSpPr/>
              <p:nvPr/>
            </p:nvSpPr>
            <p:spPr bwMode="auto">
              <a:xfrm>
                <a:off x="10331035" y="1992431"/>
                <a:ext cx="147180" cy="90287"/>
              </a:xfrm>
              <a:custGeom>
                <a:avLst/>
                <a:gdLst>
                  <a:gd name="T0" fmla="*/ 119 w 119"/>
                  <a:gd name="T1" fmla="*/ 38 h 73"/>
                  <a:gd name="T2" fmla="*/ 60 w 119"/>
                  <a:gd name="T3" fmla="*/ 0 h 73"/>
                  <a:gd name="T4" fmla="*/ 0 w 119"/>
                  <a:gd name="T5" fmla="*/ 35 h 73"/>
                  <a:gd name="T6" fmla="*/ 57 w 119"/>
                  <a:gd name="T7" fmla="*/ 73 h 73"/>
                  <a:gd name="T8" fmla="*/ 119 w 119"/>
                  <a:gd name="T9" fmla="*/ 3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73">
                    <a:moveTo>
                      <a:pt x="119" y="38"/>
                    </a:moveTo>
                    <a:lnTo>
                      <a:pt x="60" y="0"/>
                    </a:lnTo>
                    <a:lnTo>
                      <a:pt x="0" y="35"/>
                    </a:lnTo>
                    <a:lnTo>
                      <a:pt x="57" y="73"/>
                    </a:lnTo>
                    <a:lnTo>
                      <a:pt x="119" y="38"/>
                    </a:lnTo>
                    <a:close/>
                  </a:path>
                </a:pathLst>
              </a:custGeom>
              <a:solidFill>
                <a:srgbClr val="C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65"/>
              <p:cNvSpPr/>
              <p:nvPr/>
            </p:nvSpPr>
            <p:spPr bwMode="auto">
              <a:xfrm>
                <a:off x="10331030" y="2035717"/>
                <a:ext cx="74208" cy="70498"/>
              </a:xfrm>
              <a:custGeom>
                <a:avLst/>
                <a:gdLst>
                  <a:gd name="T0" fmla="*/ 60 w 60"/>
                  <a:gd name="T1" fmla="*/ 36 h 57"/>
                  <a:gd name="T2" fmla="*/ 0 w 60"/>
                  <a:gd name="T3" fmla="*/ 0 h 57"/>
                  <a:gd name="T4" fmla="*/ 0 w 60"/>
                  <a:gd name="T5" fmla="*/ 22 h 57"/>
                  <a:gd name="T6" fmla="*/ 60 w 60"/>
                  <a:gd name="T7" fmla="*/ 57 h 57"/>
                  <a:gd name="T8" fmla="*/ 60 w 60"/>
                  <a:gd name="T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7">
                    <a:moveTo>
                      <a:pt x="60" y="36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60" y="57"/>
                    </a:lnTo>
                    <a:lnTo>
                      <a:pt x="60" y="36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66"/>
              <p:cNvSpPr/>
              <p:nvPr/>
            </p:nvSpPr>
            <p:spPr bwMode="auto">
              <a:xfrm>
                <a:off x="10405257" y="2035714"/>
                <a:ext cx="72972" cy="70498"/>
              </a:xfrm>
              <a:custGeom>
                <a:avLst/>
                <a:gdLst>
                  <a:gd name="T0" fmla="*/ 0 w 59"/>
                  <a:gd name="T1" fmla="*/ 36 h 57"/>
                  <a:gd name="T2" fmla="*/ 59 w 59"/>
                  <a:gd name="T3" fmla="*/ 0 h 57"/>
                  <a:gd name="T4" fmla="*/ 59 w 59"/>
                  <a:gd name="T5" fmla="*/ 22 h 57"/>
                  <a:gd name="T6" fmla="*/ 0 w 59"/>
                  <a:gd name="T7" fmla="*/ 57 h 57"/>
                  <a:gd name="T8" fmla="*/ 0 w 59"/>
                  <a:gd name="T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7">
                    <a:moveTo>
                      <a:pt x="0" y="36"/>
                    </a:moveTo>
                    <a:lnTo>
                      <a:pt x="59" y="0"/>
                    </a:lnTo>
                    <a:lnTo>
                      <a:pt x="59" y="22"/>
                    </a:lnTo>
                    <a:lnTo>
                      <a:pt x="0" y="5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蘑菇灯？</a:t>
            </a:r>
            <a:endParaRPr lang="zh-CN" altLang="en-US" sz="3600"/>
          </a:p>
        </p:txBody>
      </p:sp>
      <p:pic>
        <p:nvPicPr>
          <p:cNvPr id="6" name="图片 5" descr="735324cadddc033aa376dab5385c0d5c"/>
          <p:cNvPicPr>
            <a:picLocks noChangeAspect="1"/>
          </p:cNvPicPr>
          <p:nvPr/>
        </p:nvPicPr>
        <p:blipFill>
          <a:blip r:embed="rId1"/>
          <a:srcRect l="10540" r="24874" b="16214"/>
          <a:stretch>
            <a:fillRect/>
          </a:stretch>
        </p:blipFill>
        <p:spPr>
          <a:xfrm>
            <a:off x="1893570" y="1764030"/>
            <a:ext cx="4868545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QQ截图20161108120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044575"/>
            <a:ext cx="5590540" cy="1619250"/>
          </a:xfrm>
          <a:prstGeom prst="rect">
            <a:avLst/>
          </a:prstGeom>
        </p:spPr>
      </p:pic>
      <p:pic>
        <p:nvPicPr>
          <p:cNvPr id="7" name="图片 6" descr="QQ截图20161108120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3293745"/>
            <a:ext cx="5704840" cy="1704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画蘑菇的剖面图</a:t>
            </a:r>
            <a:endParaRPr lang="zh-CN" altLang="en-US" sz="3600"/>
          </a:p>
        </p:txBody>
      </p:sp>
      <p:pic>
        <p:nvPicPr>
          <p:cNvPr id="4" name="图片 3" descr="QQ截图201611011025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0" y="2181225"/>
            <a:ext cx="4485640" cy="467614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193290" y="1689100"/>
            <a:ext cx="395605" cy="461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89530" y="3992245"/>
            <a:ext cx="395605" cy="461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图案绕选定的中心轴线旋转</a:t>
            </a:r>
            <a:endParaRPr lang="zh-CN" altLang="en-US" sz="3600"/>
          </a:p>
        </p:txBody>
      </p:sp>
      <p:pic>
        <p:nvPicPr>
          <p:cNvPr id="3" name="图片 2" descr="QQ截图20161101102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1461770"/>
            <a:ext cx="6276340" cy="516191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888865" y="4277360"/>
            <a:ext cx="395605" cy="461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旋转角度为</a:t>
            </a:r>
            <a:r>
              <a:rPr lang="en-US" altLang="zh-CN" sz="3600">
                <a:sym typeface="+mn-ea"/>
              </a:rPr>
              <a:t>360</a:t>
            </a:r>
            <a:r>
              <a:rPr lang="zh-CN" altLang="en-US" sz="3600">
                <a:sym typeface="+mn-ea"/>
              </a:rPr>
              <a:t>°</a:t>
            </a:r>
            <a:endParaRPr lang="zh-CN" altLang="en-US" sz="3600"/>
          </a:p>
        </p:txBody>
      </p:sp>
      <p:pic>
        <p:nvPicPr>
          <p:cNvPr id="3" name="图片 2" descr="QQ截图2016110110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602105"/>
            <a:ext cx="8104505" cy="4523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掏空蘑菇灯</a:t>
            </a:r>
            <a:endParaRPr lang="zh-CN" altLang="en-US" sz="3600"/>
          </a:p>
        </p:txBody>
      </p:sp>
      <p:pic>
        <p:nvPicPr>
          <p:cNvPr id="3" name="图片 2" descr="QQ截图20161101102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371600"/>
            <a:ext cx="4029075" cy="2954655"/>
          </a:xfrm>
          <a:prstGeom prst="rect">
            <a:avLst/>
          </a:prstGeom>
        </p:spPr>
      </p:pic>
      <p:pic>
        <p:nvPicPr>
          <p:cNvPr id="4" name="图片 3" descr="QQ截图20161101102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20" y="1981200"/>
            <a:ext cx="5123180" cy="489013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528695" y="3420110"/>
            <a:ext cx="395605" cy="64262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演示</Application>
  <PresentationFormat>全屏显示(4:3)</PresentationFormat>
  <Paragraphs>58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2_Office 主题​​</vt:lpstr>
      <vt:lpstr>1_Xilinx Template (light)</vt:lpstr>
      <vt:lpstr>Xilinx Template (light)</vt:lpstr>
      <vt:lpstr>Office 主题​​</vt:lpstr>
      <vt:lpstr>3D模型设计---蘑菇灯</vt:lpstr>
      <vt:lpstr>PowerPoint 演示文稿</vt:lpstr>
      <vt:lpstr>PowerPoint 演示文稿</vt:lpstr>
      <vt:lpstr>内部元件。。。如何包装？</vt:lpstr>
      <vt:lpstr>蘑菇灯？</vt:lpstr>
      <vt:lpstr>画蘑菇的剖面图</vt:lpstr>
      <vt:lpstr>图案绕选定的中心轴线旋转</vt:lpstr>
      <vt:lpstr>旋转角度为360°</vt:lpstr>
      <vt:lpstr>掏空蘑菇灯</vt:lpstr>
      <vt:lpstr>旋转蘑菇灯，使其正放</vt:lpstr>
      <vt:lpstr>旋转蘑菇灯，使其正放</vt:lpstr>
      <vt:lpstr>旋转蘑菇灯，使其正放</vt:lpstr>
      <vt:lpstr>     模型保存</vt:lpstr>
      <vt:lpstr>模型输出</vt:lpstr>
      <vt:lpstr>PowerPoint 演示文稿</vt:lpstr>
      <vt:lpstr>模型载入pango软件，保存pcode文件，放入SD卡打印</vt:lpstr>
      <vt:lpstr>Mac版pango下载网址 http://pango.panowin.com/pango.mac.zip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CR</cp:lastModifiedBy>
  <cp:revision>188</cp:revision>
  <dcterms:created xsi:type="dcterms:W3CDTF">2016-02-29T02:33:00Z</dcterms:created>
  <dcterms:modified xsi:type="dcterms:W3CDTF">2016-11-08T04:11:06Z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