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5" r:id="rId4"/>
    <p:sldMasterId id="2147483697" r:id="rId5"/>
  </p:sldMasterIdLst>
  <p:notesMasterIdLst>
    <p:notesMasterId r:id="rId9"/>
  </p:notesMasterIdLst>
  <p:sldIdLst>
    <p:sldId id="281" r:id="rId6"/>
    <p:sldId id="282" r:id="rId7"/>
    <p:sldId id="298" r:id="rId8"/>
    <p:sldId id="428" r:id="rId10"/>
    <p:sldId id="429" r:id="rId11"/>
    <p:sldId id="427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330" r:id="rId22"/>
    <p:sldId id="331" r:id="rId23"/>
    <p:sldId id="327" r:id="rId24"/>
    <p:sldId id="328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CAF"/>
    <a:srgbClr val="0070C0"/>
    <a:srgbClr val="EF483E"/>
    <a:srgbClr val="B3EC18"/>
    <a:srgbClr val="2390CD"/>
    <a:srgbClr val="B0DEEB"/>
    <a:srgbClr val="FF3300"/>
    <a:srgbClr val="F6A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296" y="54"/>
      </p:cViewPr>
      <p:guideLst>
        <p:guide orient="horz" pos="2160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emf"/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  <a:endPara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2" Type="http://schemas.openxmlformats.org/officeDocument/2006/relationships/theme" Target="../theme/theme2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5.png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8" Type="http://schemas.openxmlformats.org/officeDocument/2006/relationships/theme" Target="../theme/theme4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4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7.xml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9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模型设计</a:t>
            </a:r>
            <a:r>
              <a:rPr lang="en-US" altLang="zh-CN" dirty="0"/>
              <a:t>---</a:t>
            </a:r>
            <a:r>
              <a:rPr lang="zh-CN" altLang="en-US" dirty="0"/>
              <a:t>旋转挂件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写上名字，并对名字进行拉伸（向上或向下</a:t>
            </a: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8255" y="1371600"/>
            <a:ext cx="5247640" cy="2922270"/>
            <a:chOff x="448" y="2044"/>
            <a:chExt cx="8264" cy="4602"/>
          </a:xfrm>
        </p:grpSpPr>
        <p:pic>
          <p:nvPicPr>
            <p:cNvPr id="2" name="图片 1" descr="QQ截图201611301029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8" y="2044"/>
              <a:ext cx="8265" cy="4602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7886" y="2645"/>
              <a:ext cx="300" cy="562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 descr="QQ截图201611301029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160" y="3585845"/>
            <a:ext cx="4688840" cy="32950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放一个半径为</a:t>
            </a:r>
            <a:r>
              <a:rPr lang="en-US" altLang="zh-CN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2mm</a:t>
            </a: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，高度为</a:t>
            </a:r>
            <a:r>
              <a:rPr lang="en-US" altLang="zh-CN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5mm</a:t>
            </a: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的圆锥体</a:t>
            </a:r>
            <a:endParaRPr lang="zh-CN" altLang="en-US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24510" y="1701800"/>
            <a:ext cx="5857240" cy="1485900"/>
            <a:chOff x="826" y="2680"/>
            <a:chExt cx="9224" cy="2340"/>
          </a:xfrm>
        </p:grpSpPr>
        <p:pic>
          <p:nvPicPr>
            <p:cNvPr id="3" name="图片 2" descr="QQ截图2016113015454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6" y="2680"/>
              <a:ext cx="9224" cy="2340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3699" y="3541"/>
              <a:ext cx="537" cy="688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75940" y="3650615"/>
            <a:ext cx="5438140" cy="2760980"/>
            <a:chOff x="4844" y="5749"/>
            <a:chExt cx="8564" cy="4348"/>
          </a:xfrm>
        </p:grpSpPr>
        <p:pic>
          <p:nvPicPr>
            <p:cNvPr id="2" name="图片 1" descr="QQ截图201611301030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4" y="5749"/>
              <a:ext cx="8564" cy="4349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5798" y="8970"/>
              <a:ext cx="5038" cy="1112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通过移动旋转把圆锥体放到内部圆柱体上</a:t>
            </a:r>
            <a:endParaRPr lang="zh-CN" altLang="en-US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 descr="QQ截图201611301033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8260" y="1633855"/>
            <a:ext cx="4809490" cy="486283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26110" y="2719705"/>
            <a:ext cx="2828290" cy="1418590"/>
            <a:chOff x="1211" y="2269"/>
            <a:chExt cx="4454" cy="2234"/>
          </a:xfrm>
        </p:grpSpPr>
        <p:pic>
          <p:nvPicPr>
            <p:cNvPr id="2" name="图片 1" descr="QQ截图201611301031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1" y="2269"/>
              <a:ext cx="4454" cy="2235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1736" y="3081"/>
              <a:ext cx="712" cy="725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放大两个圆锥体至原来的</a:t>
            </a:r>
            <a:r>
              <a:rPr lang="en-US" altLang="zh-CN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1.2</a:t>
            </a: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倍，位置不变</a:t>
            </a:r>
            <a:endParaRPr lang="zh-CN" altLang="en-US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55470" y="1554480"/>
            <a:ext cx="4704080" cy="4954270"/>
            <a:chOff x="2922" y="2448"/>
            <a:chExt cx="7408" cy="7802"/>
          </a:xfrm>
        </p:grpSpPr>
        <p:pic>
          <p:nvPicPr>
            <p:cNvPr id="2" name="图片 1" descr="QQ截图2016113010333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22" y="2448"/>
              <a:ext cx="7408" cy="7768"/>
            </a:xfrm>
            <a:prstGeom prst="rect">
              <a:avLst/>
            </a:prstGeom>
          </p:spPr>
        </p:pic>
        <p:sp>
          <p:nvSpPr>
            <p:cNvPr id="3" name="椭圆 2"/>
            <p:cNvSpPr/>
            <p:nvPr/>
          </p:nvSpPr>
          <p:spPr>
            <a:xfrm>
              <a:off x="5523" y="9476"/>
              <a:ext cx="2951" cy="775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用放大后的圆锥体切外部的圆环</a:t>
            </a:r>
            <a:endParaRPr lang="zh-CN" altLang="en-US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 descr="QQ截图20161130103336"/>
          <p:cNvPicPr>
            <a:picLocks noChangeAspect="1"/>
          </p:cNvPicPr>
          <p:nvPr/>
        </p:nvPicPr>
        <p:blipFill>
          <a:blip r:embed="rId1"/>
          <a:srcRect b="11573"/>
          <a:stretch>
            <a:fillRect/>
          </a:stretch>
        </p:blipFill>
        <p:spPr>
          <a:xfrm>
            <a:off x="4388485" y="2988310"/>
            <a:ext cx="3856355" cy="357568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67030" y="1463040"/>
            <a:ext cx="5076190" cy="1437640"/>
            <a:chOff x="578" y="2304"/>
            <a:chExt cx="7994" cy="2264"/>
          </a:xfrm>
        </p:grpSpPr>
        <p:pic>
          <p:nvPicPr>
            <p:cNvPr id="2" name="图片 1" descr="QQ截图201611301034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" y="2304"/>
              <a:ext cx="7994" cy="2265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5361" y="3038"/>
              <a:ext cx="550" cy="687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制作一个圆环，移动至合适的位置，合并所有物体</a:t>
            </a:r>
            <a:endParaRPr lang="zh-CN" altLang="en-US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QQ截图201611301037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0415" y="1823720"/>
            <a:ext cx="3946525" cy="419925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33680" y="2705100"/>
            <a:ext cx="4191000" cy="1447800"/>
            <a:chOff x="368" y="4260"/>
            <a:chExt cx="6600" cy="2280"/>
          </a:xfrm>
        </p:grpSpPr>
        <p:pic>
          <p:nvPicPr>
            <p:cNvPr id="3" name="图片 2" descr="QQ截图20161130103530"/>
            <p:cNvPicPr>
              <a:picLocks noChangeAspect="1"/>
            </p:cNvPicPr>
            <p:nvPr/>
          </p:nvPicPr>
          <p:blipFill>
            <a:blip r:embed="rId2"/>
            <a:srcRect r="17115"/>
            <a:stretch>
              <a:fillRect/>
            </a:stretch>
          </p:blipFill>
          <p:spPr>
            <a:xfrm>
              <a:off x="368" y="4260"/>
              <a:ext cx="6601" cy="2280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4286" y="5071"/>
              <a:ext cx="600" cy="70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p>
            <a:r>
              <a:rPr lang="en-US" altLang="zh-CN"/>
              <a:t>     </a:t>
            </a:r>
            <a:r>
              <a:rPr lang="zh-CN" altLang="en-US"/>
              <a:t>模型保存</a:t>
            </a:r>
            <a:endParaRPr lang="zh-CN" altLang="en-US"/>
          </a:p>
        </p:txBody>
      </p:sp>
      <p:pic>
        <p:nvPicPr>
          <p:cNvPr id="3" name="图片 2" descr="QQ截图201610261610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1264285"/>
            <a:ext cx="4466590" cy="52851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p>
            <a:r>
              <a:rPr lang="zh-CN" altLang="en-US" sz="3600"/>
              <a:t>模型输出</a:t>
            </a:r>
            <a:endParaRPr lang="zh-CN" altLang="en-US" sz="3600"/>
          </a:p>
        </p:txBody>
      </p:sp>
      <p:pic>
        <p:nvPicPr>
          <p:cNvPr id="5" name="图片 4" descr="QQ截图201609221206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1024255"/>
            <a:ext cx="4619625" cy="5748655"/>
          </a:xfrm>
          <a:prstGeom prst="rect">
            <a:avLst/>
          </a:prstGeom>
        </p:spPr>
      </p:pic>
      <p:pic>
        <p:nvPicPr>
          <p:cNvPr id="6" name="图片 5" descr="QQ截图201609221207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70" y="1847215"/>
            <a:ext cx="435229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/>
          <p:cNvGrpSpPr/>
          <p:nvPr/>
        </p:nvGrpSpPr>
        <p:grpSpPr>
          <a:xfrm>
            <a:off x="4211960" y="3140968"/>
            <a:ext cx="3946295" cy="664688"/>
            <a:chOff x="2879931" y="3144822"/>
            <a:chExt cx="5261727" cy="664688"/>
          </a:xfrm>
        </p:grpSpPr>
        <p:sp>
          <p:nvSpPr>
            <p:cNvPr id="8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991897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模型打印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2</a:t>
              </a:r>
              <a:endPara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971600" y="2852936"/>
            <a:ext cx="2236510" cy="1247378"/>
            <a:chOff x="1094674" y="2913260"/>
            <a:chExt cx="2982011" cy="1247378"/>
          </a:xfrm>
        </p:grpSpPr>
        <p:grpSp>
          <p:nvGrpSpPr>
            <p:cNvPr id="4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13" name="文本框 31"/>
              <p:cNvSpPr txBox="1"/>
              <p:nvPr/>
            </p:nvSpPr>
            <p:spPr>
              <a:xfrm>
                <a:off x="1021340" y="4426014"/>
                <a:ext cx="273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4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p>
            <a:r>
              <a:rPr lang="zh-CN" altLang="en-US" sz="3600"/>
              <a:t>模型载入</a:t>
            </a:r>
            <a:r>
              <a:rPr lang="en-US" altLang="zh-CN" sz="3600"/>
              <a:t>pango</a:t>
            </a:r>
            <a:r>
              <a:rPr lang="zh-CN" altLang="en-US" sz="3600"/>
              <a:t>软件，保存</a:t>
            </a:r>
            <a:r>
              <a:rPr lang="en-US" altLang="zh-CN" sz="3600"/>
              <a:t>pcode</a:t>
            </a:r>
            <a:r>
              <a:rPr lang="zh-CN" altLang="en-US" sz="3600"/>
              <a:t>文件，放入</a:t>
            </a:r>
            <a:r>
              <a:rPr lang="en-US" altLang="zh-CN" sz="3600"/>
              <a:t>SD</a:t>
            </a:r>
            <a:r>
              <a:rPr lang="zh-CN" altLang="en-US" sz="3600"/>
              <a:t>卡打印</a:t>
            </a:r>
            <a:endParaRPr lang="zh-CN" altLang="en-US" sz="3600"/>
          </a:p>
        </p:txBody>
      </p:sp>
      <p:pic>
        <p:nvPicPr>
          <p:cNvPr id="3" name="图片 2" descr="QQ截图201611301436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730" y="1371600"/>
            <a:ext cx="6875780" cy="4853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8"/>
          <p:cNvGrpSpPr/>
          <p:nvPr/>
        </p:nvGrpSpPr>
        <p:grpSpPr>
          <a:xfrm>
            <a:off x="971600" y="2852936"/>
            <a:ext cx="2236510" cy="1247378"/>
            <a:chOff x="1094674" y="2913260"/>
            <a:chExt cx="2982011" cy="1247378"/>
          </a:xfrm>
        </p:grpSpPr>
        <p:grpSp>
          <p:nvGrpSpPr>
            <p:cNvPr id="4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13" name="文本框 31"/>
              <p:cNvSpPr txBox="1"/>
              <p:nvPr/>
            </p:nvSpPr>
            <p:spPr>
              <a:xfrm>
                <a:off x="1021340" y="4426014"/>
                <a:ext cx="273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4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5"/>
          <p:cNvGrpSpPr/>
          <p:nvPr/>
        </p:nvGrpSpPr>
        <p:grpSpPr>
          <a:xfrm>
            <a:off x="4219365" y="3638500"/>
            <a:ext cx="3665583" cy="664688"/>
            <a:chOff x="2879931" y="4222056"/>
            <a:chExt cx="4887443" cy="664688"/>
          </a:xfrm>
        </p:grpSpPr>
        <p:sp>
          <p:nvSpPr>
            <p:cNvPr id="18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模型打印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2</a:t>
              </a:r>
              <a:endPara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  <p:grpSp>
        <p:nvGrpSpPr>
          <p:cNvPr id="6" name="组合 15"/>
          <p:cNvGrpSpPr/>
          <p:nvPr/>
        </p:nvGrpSpPr>
        <p:grpSpPr>
          <a:xfrm>
            <a:off x="4218730" y="2188160"/>
            <a:ext cx="3665583" cy="664688"/>
            <a:chOff x="2879931" y="4222056"/>
            <a:chExt cx="4887443" cy="664688"/>
          </a:xfrm>
          <a:solidFill>
            <a:srgbClr val="2390CD"/>
          </a:solidFill>
        </p:grpSpPr>
        <p:sp>
          <p:nvSpPr>
            <p:cNvPr id="7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模型设计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1</a:t>
              </a:r>
              <a:endPara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>
            <a:off x="1224457" y="2747912"/>
            <a:ext cx="2236510" cy="1247378"/>
            <a:chOff x="1094674" y="2913260"/>
            <a:chExt cx="2982011" cy="1247378"/>
          </a:xfrm>
        </p:grpSpPr>
        <p:grpSp>
          <p:nvGrpSpPr>
            <p:cNvPr id="3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39" y="4426014"/>
                <a:ext cx="2781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5"/>
          <p:cNvGrpSpPr/>
          <p:nvPr/>
        </p:nvGrpSpPr>
        <p:grpSpPr>
          <a:xfrm>
            <a:off x="4320013" y="3045410"/>
            <a:ext cx="3665583" cy="664688"/>
            <a:chOff x="2879931" y="4222056"/>
            <a:chExt cx="4887443" cy="664688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模型设计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1</a:t>
              </a:r>
              <a:endPara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发现不同。。。</a:t>
            </a:r>
            <a:endParaRPr lang="zh-CN" altLang="en-US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QQ截图201611301442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10" y="1371600"/>
            <a:ext cx="4356100" cy="4935220"/>
          </a:xfrm>
          <a:prstGeom prst="rect">
            <a:avLst/>
          </a:prstGeom>
        </p:spPr>
      </p:pic>
      <p:pic>
        <p:nvPicPr>
          <p:cNvPr id="5" name="图片 4" descr="QQ截图201611081034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70" y="3329940"/>
            <a:ext cx="3249295" cy="3522345"/>
          </a:xfrm>
          <a:prstGeom prst="rect">
            <a:avLst/>
          </a:prstGeom>
        </p:spPr>
      </p:pic>
      <p:pic>
        <p:nvPicPr>
          <p:cNvPr id="7" name="图片 6" descr="QQ截图201611161534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870" y="0"/>
            <a:ext cx="3159760" cy="3347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找相同。。。</a:t>
            </a:r>
            <a:endParaRPr lang="zh-CN" altLang="en-US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QQ截图201611301415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1581785"/>
            <a:ext cx="6620510" cy="4940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截图20161130141452"/>
          <p:cNvPicPr>
            <a:picLocks noChangeAspect="1"/>
          </p:cNvPicPr>
          <p:nvPr/>
        </p:nvPicPr>
        <p:blipFill>
          <a:blip r:embed="rId1"/>
          <a:srcRect l="-83" r="26463"/>
          <a:stretch>
            <a:fillRect/>
          </a:stretch>
        </p:blipFill>
        <p:spPr>
          <a:xfrm>
            <a:off x="1419225" y="360045"/>
            <a:ext cx="6129020" cy="6005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从基本体中拖一个圆，默认大小，向外偏移</a:t>
            </a:r>
            <a:r>
              <a:rPr lang="en-US" altLang="zh-CN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2mm</a:t>
            </a:r>
            <a:endParaRPr lang="en-US" altLang="zh-CN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 descr="QQ截图201611301027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4385310"/>
            <a:ext cx="3723640" cy="215265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3345" y="1371600"/>
            <a:ext cx="5351780" cy="1371600"/>
            <a:chOff x="147" y="2160"/>
            <a:chExt cx="8428" cy="2160"/>
          </a:xfrm>
        </p:grpSpPr>
        <p:pic>
          <p:nvPicPr>
            <p:cNvPr id="2" name="图片 1" descr="QQ截图201611301026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" y="2160"/>
              <a:ext cx="8429" cy="2160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6436" y="2970"/>
              <a:ext cx="562" cy="70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26435" y="2845435"/>
            <a:ext cx="5770880" cy="1437640"/>
            <a:chOff x="5081" y="4481"/>
            <a:chExt cx="9088" cy="2264"/>
          </a:xfrm>
        </p:grpSpPr>
        <p:pic>
          <p:nvPicPr>
            <p:cNvPr id="3" name="图片 2" descr="QQ截图201611301026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1" y="4481"/>
              <a:ext cx="9089" cy="2265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12474" y="5264"/>
              <a:ext cx="562" cy="70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对偏移后的圆再次偏移，偏移</a:t>
            </a:r>
            <a:r>
              <a:rPr lang="en-US" altLang="zh-CN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5mm</a:t>
            </a:r>
            <a:endParaRPr lang="en-US" altLang="zh-CN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07770" y="1371600"/>
            <a:ext cx="5878195" cy="4961094"/>
            <a:chOff x="2165" y="2966"/>
            <a:chExt cx="8332" cy="7340"/>
          </a:xfrm>
        </p:grpSpPr>
        <p:grpSp>
          <p:nvGrpSpPr>
            <p:cNvPr id="12" name="组合 11"/>
            <p:cNvGrpSpPr/>
            <p:nvPr/>
          </p:nvGrpSpPr>
          <p:grpSpPr>
            <a:xfrm>
              <a:off x="2165" y="2966"/>
              <a:ext cx="8332" cy="6937"/>
              <a:chOff x="2165" y="2966"/>
              <a:chExt cx="8332" cy="6937"/>
            </a:xfrm>
          </p:grpSpPr>
          <p:pic>
            <p:nvPicPr>
              <p:cNvPr id="2" name="图片 1" descr="QQ截图2016113010273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165" y="2966"/>
                <a:ext cx="8332" cy="6937"/>
              </a:xfrm>
              <a:prstGeom prst="rect">
                <a:avLst/>
              </a:prstGeom>
            </p:spPr>
          </p:pic>
          <p:cxnSp>
            <p:nvCxnSpPr>
              <p:cNvPr id="3" name="直接连接符 2"/>
              <p:cNvCxnSpPr/>
              <p:nvPr/>
            </p:nvCxnSpPr>
            <p:spPr>
              <a:xfrm flipH="1">
                <a:off x="3974" y="5875"/>
                <a:ext cx="12" cy="1187"/>
              </a:xfrm>
              <a:prstGeom prst="line">
                <a:avLst/>
              </a:prstGeom>
              <a:ln w="28575" cmpd="sng">
                <a:solidFill>
                  <a:srgbClr val="FF33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 flipH="1">
                <a:off x="7549" y="5875"/>
                <a:ext cx="12" cy="1187"/>
              </a:xfrm>
              <a:prstGeom prst="line">
                <a:avLst/>
              </a:prstGeom>
              <a:ln w="28575" cmpd="sng">
                <a:solidFill>
                  <a:srgbClr val="FF33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V="1">
                <a:off x="3999" y="6487"/>
                <a:ext cx="3525" cy="12"/>
              </a:xfrm>
              <a:prstGeom prst="straightConnector1">
                <a:avLst/>
              </a:prstGeom>
              <a:ln w="28575" cmpd="sng">
                <a:solidFill>
                  <a:srgbClr val="FF3300"/>
                </a:solidFill>
                <a:prstDash val="solid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4937" y="5919"/>
                <a:ext cx="1649" cy="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20mm</a:t>
                </a:r>
                <a:endParaRPr lang="en-US" altLang="zh-CN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 flipH="1">
                <a:off x="3574" y="5875"/>
                <a:ext cx="12" cy="2150"/>
              </a:xfrm>
              <a:prstGeom prst="line">
                <a:avLst/>
              </a:prstGeom>
              <a:ln w="28575" cmpd="sng">
                <a:solidFill>
                  <a:srgbClr val="FF33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H="1">
                <a:off x="7911" y="5875"/>
                <a:ext cx="25" cy="2225"/>
              </a:xfrm>
              <a:prstGeom prst="line">
                <a:avLst/>
              </a:prstGeom>
              <a:ln w="28575" cmpd="sng">
                <a:solidFill>
                  <a:srgbClr val="FF33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V="1">
                <a:off x="3574" y="7724"/>
                <a:ext cx="4387" cy="25"/>
              </a:xfrm>
              <a:prstGeom prst="straightConnector1">
                <a:avLst/>
              </a:prstGeom>
              <a:ln w="28575" cmpd="sng">
                <a:solidFill>
                  <a:srgbClr val="FF3300"/>
                </a:solidFill>
                <a:prstDash val="solid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4937" y="7170"/>
                <a:ext cx="1512" cy="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24mm</a:t>
                </a:r>
                <a:endParaRPr lang="en-US" altLang="zh-CN"/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 flipH="1">
              <a:off x="2691" y="5869"/>
              <a:ext cx="33" cy="3993"/>
            </a:xfrm>
            <a:prstGeom prst="line">
              <a:avLst/>
            </a:prstGeom>
            <a:ln w="28575" cmpd="sng">
              <a:solidFill>
                <a:srgbClr val="FF33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8799" y="5875"/>
              <a:ext cx="24" cy="3987"/>
            </a:xfrm>
            <a:prstGeom prst="line">
              <a:avLst/>
            </a:prstGeom>
            <a:ln w="28575" cmpd="sng">
              <a:solidFill>
                <a:srgbClr val="FF33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2701" y="9732"/>
              <a:ext cx="6098" cy="29"/>
            </a:xfrm>
            <a:prstGeom prst="straightConnector1">
              <a:avLst/>
            </a:prstGeom>
            <a:ln w="28575" cmpd="sng">
              <a:solidFill>
                <a:srgbClr val="FF3300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937" y="9761"/>
              <a:ext cx="1587" cy="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34mm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对内部的圆和外部的圆环进行拉伸，高度</a:t>
            </a:r>
            <a:r>
              <a:rPr lang="en-US" altLang="zh-CN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5mm</a:t>
            </a:r>
            <a:endParaRPr lang="en-US" altLang="zh-CN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3670" y="1473835"/>
            <a:ext cx="4966970" cy="2799080"/>
            <a:chOff x="242" y="2321"/>
            <a:chExt cx="7822" cy="4408"/>
          </a:xfrm>
        </p:grpSpPr>
        <p:pic>
          <p:nvPicPr>
            <p:cNvPr id="2" name="图片 1" descr="QQ截图2016113010275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2" y="2321"/>
              <a:ext cx="7823" cy="4409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5473" y="4136"/>
              <a:ext cx="238" cy="85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455035" y="3902710"/>
            <a:ext cx="5398770" cy="2672080"/>
            <a:chOff x="5441" y="6146"/>
            <a:chExt cx="8502" cy="4208"/>
          </a:xfrm>
        </p:grpSpPr>
        <p:grpSp>
          <p:nvGrpSpPr>
            <p:cNvPr id="8" name="组合 7"/>
            <p:cNvGrpSpPr/>
            <p:nvPr/>
          </p:nvGrpSpPr>
          <p:grpSpPr>
            <a:xfrm>
              <a:off x="5441" y="6146"/>
              <a:ext cx="8502" cy="4208"/>
              <a:chOff x="5441" y="6146"/>
              <a:chExt cx="8502" cy="4208"/>
            </a:xfrm>
          </p:grpSpPr>
          <p:pic>
            <p:nvPicPr>
              <p:cNvPr id="3" name="图片 2" descr="QQ截图201611301028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41" y="6146"/>
                <a:ext cx="8502" cy="4209"/>
              </a:xfrm>
              <a:prstGeom prst="rect">
                <a:avLst/>
              </a:prstGeom>
            </p:spPr>
          </p:pic>
          <p:sp>
            <p:nvSpPr>
              <p:cNvPr id="7" name="椭圆 6"/>
              <p:cNvSpPr/>
              <p:nvPr/>
            </p:nvSpPr>
            <p:spPr>
              <a:xfrm>
                <a:off x="9061" y="9361"/>
                <a:ext cx="838" cy="288"/>
              </a:xfrm>
              <a:prstGeom prst="ellipse">
                <a:avLst/>
              </a:prstGeom>
              <a:noFill/>
              <a:ln w="28575" cmpd="sng">
                <a:solidFill>
                  <a:srgbClr val="FF33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1111" y="6598"/>
              <a:ext cx="238" cy="85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WPS 演示</Application>
  <PresentationFormat>全屏显示(4:3)</PresentationFormat>
  <Paragraphs>66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microduino</vt:lpstr>
      <vt:lpstr>微软雅黑</vt:lpstr>
      <vt:lpstr>Arial</vt:lpstr>
      <vt:lpstr>等线 Light</vt:lpstr>
      <vt:lpstr>Segoe Print</vt:lpstr>
      <vt:lpstr>华文楷体</vt:lpstr>
      <vt:lpstr>Corbel</vt:lpstr>
      <vt:lpstr>Calibri</vt:lpstr>
      <vt:lpstr>华文楷体</vt:lpstr>
      <vt:lpstr>2_Office 主题​​</vt:lpstr>
      <vt:lpstr>1_Xilinx Template (light)</vt:lpstr>
      <vt:lpstr>Xilinx Template (light)</vt:lpstr>
      <vt:lpstr>Office 主题​​</vt:lpstr>
      <vt:lpstr>3D模型设计---简易花朵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模型保存</vt:lpstr>
      <vt:lpstr>模型输出</vt:lpstr>
      <vt:lpstr>PowerPoint 演示文稿</vt:lpstr>
      <vt:lpstr>模型载入pango软件，保存pcode文件，放入SD卡打印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CR</cp:lastModifiedBy>
  <cp:revision>205</cp:revision>
  <dcterms:created xsi:type="dcterms:W3CDTF">2016-02-29T02:33:00Z</dcterms:created>
  <dcterms:modified xsi:type="dcterms:W3CDTF">2016-11-30T08:01:44Z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