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14"/>
  </p:notesMasterIdLst>
  <p:sldIdLst>
    <p:sldId id="281" r:id="rId6"/>
    <p:sldId id="282" r:id="rId7"/>
    <p:sldId id="283" r:id="rId8"/>
    <p:sldId id="300" r:id="rId9"/>
    <p:sldId id="301" r:id="rId10"/>
    <p:sldId id="302" r:id="rId11"/>
    <p:sldId id="303" r:id="rId12"/>
    <p:sldId id="304" r:id="rId13"/>
    <p:sldId id="305" r:id="rId15"/>
    <p:sldId id="335" r:id="rId16"/>
    <p:sldId id="336" r:id="rId17"/>
    <p:sldId id="337" r:id="rId18"/>
    <p:sldId id="338" r:id="rId19"/>
    <p:sldId id="339" r:id="rId20"/>
    <p:sldId id="298" r:id="rId21"/>
    <p:sldId id="32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2BCAF"/>
    <a:srgbClr val="F6AE1A"/>
    <a:srgbClr val="23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景观灯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位置如下</a:t>
            </a:r>
            <a:endParaRPr lang="zh-CN" altLang="en-US" sz="3600"/>
          </a:p>
        </p:txBody>
      </p:sp>
      <p:pic>
        <p:nvPicPr>
          <p:cNvPr id="3" name="图片 2" descr="QQ截图201610191655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716405"/>
            <a:ext cx="5417185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同样的用相减工具切出一个缺口</a:t>
            </a:r>
            <a:endParaRPr lang="zh-CN" altLang="en-US" sz="3600"/>
          </a:p>
        </p:txBody>
      </p:sp>
      <p:pic>
        <p:nvPicPr>
          <p:cNvPr id="3" name="图片 2" descr="QQ截图20161019165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2052955"/>
            <a:ext cx="7019290" cy="421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在物体的任意面写上名字或者其他文本</a:t>
            </a:r>
            <a:endParaRPr lang="zh-CN" altLang="en-US" sz="3600"/>
          </a:p>
        </p:txBody>
      </p:sp>
      <p:pic>
        <p:nvPicPr>
          <p:cNvPr id="4" name="图片 3" descr="QQ截图20161019165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2007870"/>
            <a:ext cx="9176385" cy="4453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将写好的文本拉伸为三维立体</a:t>
            </a:r>
            <a:endParaRPr lang="zh-CN" altLang="en-US" sz="3600"/>
          </a:p>
        </p:txBody>
      </p:sp>
      <p:pic>
        <p:nvPicPr>
          <p:cNvPr id="3" name="图片 2" descr="QQ截图20161019165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2072005"/>
            <a:ext cx="8174990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景观灯的底座就做好了</a:t>
            </a:r>
            <a:endParaRPr lang="zh-CN" altLang="en-US" sz="3600"/>
          </a:p>
        </p:txBody>
      </p:sp>
      <p:pic>
        <p:nvPicPr>
          <p:cNvPr id="3" name="图片 2" descr="QQ截图20161019165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651635"/>
            <a:ext cx="7867015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模型载入</a:t>
            </a:r>
            <a:r>
              <a:rPr lang="en-US" altLang="zh-CN" sz="3600">
                <a:sym typeface="+mn-ea"/>
              </a:rPr>
              <a:t>pango</a:t>
            </a:r>
            <a:r>
              <a:rPr lang="zh-CN" altLang="en-US" sz="3600">
                <a:sym typeface="+mn-ea"/>
              </a:rPr>
              <a:t>软件，保存</a:t>
            </a:r>
            <a:r>
              <a:rPr lang="en-US" altLang="zh-CN" sz="3600">
                <a:sym typeface="+mn-ea"/>
              </a:rPr>
              <a:t>pcode</a:t>
            </a:r>
            <a:r>
              <a:rPr lang="zh-CN" altLang="en-US" sz="3600">
                <a:sym typeface="+mn-ea"/>
              </a:rPr>
              <a:t>文件，放入</a:t>
            </a:r>
            <a:r>
              <a:rPr lang="en-US" altLang="zh-CN" sz="3600">
                <a:sym typeface="+mn-ea"/>
              </a:rPr>
              <a:t>SD</a:t>
            </a:r>
            <a:r>
              <a:rPr lang="zh-CN" altLang="en-US" sz="3600">
                <a:sym typeface="+mn-ea"/>
              </a:rPr>
              <a:t>卡打印</a:t>
            </a:r>
            <a:endParaRPr lang="zh-CN" altLang="en-US" sz="3600"/>
          </a:p>
        </p:txBody>
      </p:sp>
      <p:pic>
        <p:nvPicPr>
          <p:cNvPr id="4" name="内容占位符 3" descr="QQ截图201610191702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371600"/>
            <a:ext cx="687451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20002" y="2134086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制作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20000" y="375915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</a:t>
              </a:r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制作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测量电子积木模块的大小，长宽高分别测量</a:t>
            </a:r>
            <a:endParaRPr lang="zh-CN" altLang="en-US" sz="3600"/>
          </a:p>
        </p:txBody>
      </p:sp>
      <p:grpSp>
        <p:nvGrpSpPr>
          <p:cNvPr id="620" name="组合 619"/>
          <p:cNvGrpSpPr/>
          <p:nvPr/>
        </p:nvGrpSpPr>
        <p:grpSpPr>
          <a:xfrm>
            <a:off x="2175510" y="1903095"/>
            <a:ext cx="4061460" cy="3809365"/>
            <a:chOff x="6876256" y="861158"/>
            <a:chExt cx="4092646" cy="4553011"/>
          </a:xfrm>
        </p:grpSpPr>
        <p:grpSp>
          <p:nvGrpSpPr>
            <p:cNvPr id="621" name="组合 620"/>
            <p:cNvGrpSpPr/>
            <p:nvPr/>
          </p:nvGrpSpPr>
          <p:grpSpPr>
            <a:xfrm>
              <a:off x="6876256" y="2539206"/>
              <a:ext cx="3657600" cy="2874963"/>
              <a:chOff x="4748213" y="2373313"/>
              <a:chExt cx="3657600" cy="2874963"/>
            </a:xfrm>
          </p:grpSpPr>
          <p:grpSp>
            <p:nvGrpSpPr>
              <p:cNvPr id="707" name="Group 205"/>
              <p:cNvGrpSpPr/>
              <p:nvPr/>
            </p:nvGrpSpPr>
            <p:grpSpPr bwMode="auto">
              <a:xfrm>
                <a:off x="4748213" y="2373313"/>
                <a:ext cx="3657600" cy="2874963"/>
                <a:chOff x="2991" y="1495"/>
                <a:chExt cx="2304" cy="1811"/>
              </a:xfrm>
            </p:grpSpPr>
            <p:sp>
              <p:nvSpPr>
                <p:cNvPr id="738" name="Freeform 5"/>
                <p:cNvSpPr/>
                <p:nvPr/>
              </p:nvSpPr>
              <p:spPr bwMode="auto">
                <a:xfrm>
                  <a:off x="3192" y="1810"/>
                  <a:ext cx="1107" cy="847"/>
                </a:xfrm>
                <a:custGeom>
                  <a:avLst/>
                  <a:gdLst>
                    <a:gd name="T0" fmla="*/ 0 w 1107"/>
                    <a:gd name="T1" fmla="*/ 676 h 847"/>
                    <a:gd name="T2" fmla="*/ 0 w 1107"/>
                    <a:gd name="T3" fmla="*/ 847 h 847"/>
                    <a:gd name="T4" fmla="*/ 1107 w 1107"/>
                    <a:gd name="T5" fmla="*/ 169 h 847"/>
                    <a:gd name="T6" fmla="*/ 1107 w 1107"/>
                    <a:gd name="T7" fmla="*/ 0 h 847"/>
                    <a:gd name="T8" fmla="*/ 0 w 1107"/>
                    <a:gd name="T9" fmla="*/ 676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847">
                      <a:moveTo>
                        <a:pt x="0" y="676"/>
                      </a:moveTo>
                      <a:lnTo>
                        <a:pt x="0" y="847"/>
                      </a:lnTo>
                      <a:lnTo>
                        <a:pt x="1107" y="169"/>
                      </a:lnTo>
                      <a:lnTo>
                        <a:pt x="1107" y="0"/>
                      </a:lnTo>
                      <a:lnTo>
                        <a:pt x="0" y="676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9" name="Freeform 6"/>
                <p:cNvSpPr/>
                <p:nvPr/>
              </p:nvSpPr>
              <p:spPr bwMode="auto">
                <a:xfrm>
                  <a:off x="3010" y="1848"/>
                  <a:ext cx="1289" cy="809"/>
                </a:xfrm>
                <a:custGeom>
                  <a:avLst/>
                  <a:gdLst>
                    <a:gd name="T0" fmla="*/ 490 w 545"/>
                    <a:gd name="T1" fmla="*/ 19 h 341"/>
                    <a:gd name="T2" fmla="*/ 380 w 545"/>
                    <a:gd name="T3" fmla="*/ 19 h 341"/>
                    <a:gd name="T4" fmla="*/ 62 w 545"/>
                    <a:gd name="T5" fmla="*/ 213 h 341"/>
                    <a:gd name="T6" fmla="*/ 63 w 545"/>
                    <a:gd name="T7" fmla="*/ 201 h 341"/>
                    <a:gd name="T8" fmla="*/ 0 w 545"/>
                    <a:gd name="T9" fmla="*/ 203 h 341"/>
                    <a:gd name="T10" fmla="*/ 0 w 545"/>
                    <a:gd name="T11" fmla="*/ 274 h 341"/>
                    <a:gd name="T12" fmla="*/ 1 w 545"/>
                    <a:gd name="T13" fmla="*/ 274 h 341"/>
                    <a:gd name="T14" fmla="*/ 22 w 545"/>
                    <a:gd name="T15" fmla="*/ 304 h 341"/>
                    <a:gd name="T16" fmla="*/ 77 w 545"/>
                    <a:gd name="T17" fmla="*/ 341 h 341"/>
                    <a:gd name="T18" fmla="*/ 545 w 545"/>
                    <a:gd name="T19" fmla="*/ 55 h 341"/>
                    <a:gd name="T20" fmla="*/ 490 w 545"/>
                    <a:gd name="T21" fmla="*/ 19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5" h="341">
                      <a:moveTo>
                        <a:pt x="490" y="19"/>
                      </a:moveTo>
                      <a:cubicBezTo>
                        <a:pt x="460" y="0"/>
                        <a:pt x="411" y="0"/>
                        <a:pt x="380" y="19"/>
                      </a:cubicBezTo>
                      <a:cubicBezTo>
                        <a:pt x="62" y="213"/>
                        <a:pt x="62" y="213"/>
                        <a:pt x="62" y="213"/>
                      </a:cubicBezTo>
                      <a:cubicBezTo>
                        <a:pt x="63" y="201"/>
                        <a:pt x="63" y="201"/>
                        <a:pt x="63" y="201"/>
                      </a:cubicBezTo>
                      <a:cubicBezTo>
                        <a:pt x="0" y="203"/>
                        <a:pt x="0" y="203"/>
                        <a:pt x="0" y="203"/>
                      </a:cubicBezTo>
                      <a:cubicBezTo>
                        <a:pt x="0" y="274"/>
                        <a:pt x="0" y="274"/>
                        <a:pt x="0" y="274"/>
                      </a:cubicBezTo>
                      <a:cubicBezTo>
                        <a:pt x="1" y="274"/>
                        <a:pt x="1" y="274"/>
                        <a:pt x="1" y="274"/>
                      </a:cubicBezTo>
                      <a:cubicBezTo>
                        <a:pt x="1" y="285"/>
                        <a:pt x="8" y="296"/>
                        <a:pt x="22" y="304"/>
                      </a:cubicBezTo>
                      <a:cubicBezTo>
                        <a:pt x="77" y="341"/>
                        <a:pt x="77" y="341"/>
                        <a:pt x="77" y="341"/>
                      </a:cubicBezTo>
                      <a:cubicBezTo>
                        <a:pt x="545" y="55"/>
                        <a:pt x="545" y="55"/>
                        <a:pt x="545" y="55"/>
                      </a:cubicBezTo>
                      <a:lnTo>
                        <a:pt x="490" y="19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0" name="Freeform 7"/>
                <p:cNvSpPr/>
                <p:nvPr/>
              </p:nvSpPr>
              <p:spPr bwMode="auto">
                <a:xfrm>
                  <a:off x="3192" y="1886"/>
                  <a:ext cx="1902" cy="1195"/>
                </a:xfrm>
                <a:custGeom>
                  <a:avLst/>
                  <a:gdLst>
                    <a:gd name="T0" fmla="*/ 1107 w 1902"/>
                    <a:gd name="T1" fmla="*/ 0 h 1195"/>
                    <a:gd name="T2" fmla="*/ 85 w 1902"/>
                    <a:gd name="T3" fmla="*/ 626 h 1195"/>
                    <a:gd name="T4" fmla="*/ 0 w 1902"/>
                    <a:gd name="T5" fmla="*/ 628 h 1195"/>
                    <a:gd name="T6" fmla="*/ 0 w 1902"/>
                    <a:gd name="T7" fmla="*/ 676 h 1195"/>
                    <a:gd name="T8" fmla="*/ 795 w 1902"/>
                    <a:gd name="T9" fmla="*/ 1195 h 1195"/>
                    <a:gd name="T10" fmla="*/ 1902 w 1902"/>
                    <a:gd name="T11" fmla="*/ 517 h 1195"/>
                    <a:gd name="T12" fmla="*/ 1107 w 1902"/>
                    <a:gd name="T13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2" h="1195">
                      <a:moveTo>
                        <a:pt x="1107" y="0"/>
                      </a:moveTo>
                      <a:lnTo>
                        <a:pt x="85" y="626"/>
                      </a:lnTo>
                      <a:lnTo>
                        <a:pt x="0" y="628"/>
                      </a:lnTo>
                      <a:lnTo>
                        <a:pt x="0" y="676"/>
                      </a:lnTo>
                      <a:lnTo>
                        <a:pt x="795" y="1195"/>
                      </a:lnTo>
                      <a:lnTo>
                        <a:pt x="1902" y="517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D8DA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1" name="Freeform 8"/>
                <p:cNvSpPr/>
                <p:nvPr/>
              </p:nvSpPr>
              <p:spPr bwMode="auto">
                <a:xfrm>
                  <a:off x="3192" y="1839"/>
                  <a:ext cx="1902" cy="1194"/>
                </a:xfrm>
                <a:custGeom>
                  <a:avLst/>
                  <a:gdLst>
                    <a:gd name="T0" fmla="*/ 1902 w 1902"/>
                    <a:gd name="T1" fmla="*/ 519 h 1194"/>
                    <a:gd name="T2" fmla="*/ 1107 w 1902"/>
                    <a:gd name="T3" fmla="*/ 0 h 1194"/>
                    <a:gd name="T4" fmla="*/ 0 w 1902"/>
                    <a:gd name="T5" fmla="*/ 675 h 1194"/>
                    <a:gd name="T6" fmla="*/ 795 w 1902"/>
                    <a:gd name="T7" fmla="*/ 1194 h 1194"/>
                    <a:gd name="T8" fmla="*/ 1902 w 1902"/>
                    <a:gd name="T9" fmla="*/ 519 h 1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2" h="1194">
                      <a:moveTo>
                        <a:pt x="1902" y="519"/>
                      </a:moveTo>
                      <a:lnTo>
                        <a:pt x="1107" y="0"/>
                      </a:lnTo>
                      <a:lnTo>
                        <a:pt x="0" y="675"/>
                      </a:lnTo>
                      <a:lnTo>
                        <a:pt x="795" y="1194"/>
                      </a:lnTo>
                      <a:lnTo>
                        <a:pt x="1902" y="519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"/>
                <p:cNvSpPr/>
                <p:nvPr/>
              </p:nvSpPr>
              <p:spPr bwMode="auto">
                <a:xfrm>
                  <a:off x="3987" y="2450"/>
                  <a:ext cx="1289" cy="856"/>
                </a:xfrm>
                <a:custGeom>
                  <a:avLst/>
                  <a:gdLst>
                    <a:gd name="T0" fmla="*/ 545 w 545"/>
                    <a:gd name="T1" fmla="*/ 89 h 361"/>
                    <a:gd name="T2" fmla="*/ 545 w 545"/>
                    <a:gd name="T3" fmla="*/ 88 h 361"/>
                    <a:gd name="T4" fmla="*/ 545 w 545"/>
                    <a:gd name="T5" fmla="*/ 17 h 361"/>
                    <a:gd name="T6" fmla="*/ 464 w 545"/>
                    <a:gd name="T7" fmla="*/ 0 h 361"/>
                    <a:gd name="T8" fmla="*/ 0 w 545"/>
                    <a:gd name="T9" fmla="*/ 234 h 361"/>
                    <a:gd name="T10" fmla="*/ 0 w 545"/>
                    <a:gd name="T11" fmla="*/ 305 h 361"/>
                    <a:gd name="T12" fmla="*/ 56 w 545"/>
                    <a:gd name="T13" fmla="*/ 342 h 361"/>
                    <a:gd name="T14" fmla="*/ 165 w 545"/>
                    <a:gd name="T15" fmla="*/ 342 h 361"/>
                    <a:gd name="T16" fmla="*/ 520 w 545"/>
                    <a:gd name="T17" fmla="*/ 125 h 361"/>
                    <a:gd name="T18" fmla="*/ 545 w 545"/>
                    <a:gd name="T19" fmla="*/ 8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5" h="361">
                      <a:moveTo>
                        <a:pt x="545" y="89"/>
                      </a:moveTo>
                      <a:cubicBezTo>
                        <a:pt x="545" y="88"/>
                        <a:pt x="545" y="88"/>
                        <a:pt x="545" y="88"/>
                      </a:cubicBezTo>
                      <a:cubicBezTo>
                        <a:pt x="545" y="17"/>
                        <a:pt x="545" y="17"/>
                        <a:pt x="545" y="17"/>
                      </a:cubicBezTo>
                      <a:cubicBezTo>
                        <a:pt x="464" y="0"/>
                        <a:pt x="464" y="0"/>
                        <a:pt x="464" y="0"/>
                      </a:cubicBezTo>
                      <a:cubicBezTo>
                        <a:pt x="0" y="234"/>
                        <a:pt x="0" y="234"/>
                        <a:pt x="0" y="234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56" y="342"/>
                        <a:pt x="56" y="342"/>
                        <a:pt x="56" y="342"/>
                      </a:cubicBezTo>
                      <a:cubicBezTo>
                        <a:pt x="85" y="361"/>
                        <a:pt x="134" y="361"/>
                        <a:pt x="165" y="342"/>
                      </a:cubicBezTo>
                      <a:cubicBezTo>
                        <a:pt x="520" y="125"/>
                        <a:pt x="520" y="125"/>
                        <a:pt x="520" y="125"/>
                      </a:cubicBezTo>
                      <a:cubicBezTo>
                        <a:pt x="537" y="115"/>
                        <a:pt x="545" y="102"/>
                        <a:pt x="545" y="89"/>
                      </a:cubicBez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10"/>
                <p:cNvSpPr/>
                <p:nvPr/>
              </p:nvSpPr>
              <p:spPr bwMode="auto">
                <a:xfrm>
                  <a:off x="2991" y="1678"/>
                  <a:ext cx="1308" cy="808"/>
                </a:xfrm>
                <a:custGeom>
                  <a:avLst/>
                  <a:gdLst>
                    <a:gd name="T0" fmla="*/ 553 w 553"/>
                    <a:gd name="T1" fmla="*/ 56 h 341"/>
                    <a:gd name="T2" fmla="*/ 498 w 553"/>
                    <a:gd name="T3" fmla="*/ 20 h 341"/>
                    <a:gd name="T4" fmla="*/ 388 w 553"/>
                    <a:gd name="T5" fmla="*/ 19 h 341"/>
                    <a:gd name="T6" fmla="*/ 33 w 553"/>
                    <a:gd name="T7" fmla="*/ 236 h 341"/>
                    <a:gd name="T8" fmla="*/ 30 w 553"/>
                    <a:gd name="T9" fmla="*/ 305 h 341"/>
                    <a:gd name="T10" fmla="*/ 85 w 553"/>
                    <a:gd name="T11" fmla="*/ 341 h 341"/>
                    <a:gd name="T12" fmla="*/ 553 w 553"/>
                    <a:gd name="T13" fmla="*/ 56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1">
                      <a:moveTo>
                        <a:pt x="553" y="56"/>
                      </a:moveTo>
                      <a:cubicBezTo>
                        <a:pt x="498" y="20"/>
                        <a:pt x="498" y="20"/>
                        <a:pt x="498" y="20"/>
                      </a:cubicBezTo>
                      <a:cubicBezTo>
                        <a:pt x="468" y="1"/>
                        <a:pt x="419" y="0"/>
                        <a:pt x="388" y="19"/>
                      </a:cubicBezTo>
                      <a:cubicBezTo>
                        <a:pt x="33" y="236"/>
                        <a:pt x="33" y="236"/>
                        <a:pt x="33" y="236"/>
                      </a:cubicBezTo>
                      <a:cubicBezTo>
                        <a:pt x="2" y="255"/>
                        <a:pt x="0" y="286"/>
                        <a:pt x="30" y="305"/>
                      </a:cubicBezTo>
                      <a:cubicBezTo>
                        <a:pt x="85" y="341"/>
                        <a:pt x="85" y="341"/>
                        <a:pt x="85" y="341"/>
                      </a:cubicBezTo>
                      <a:cubicBezTo>
                        <a:pt x="553" y="56"/>
                        <a:pt x="553" y="56"/>
                        <a:pt x="553" y="56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11"/>
                <p:cNvSpPr/>
                <p:nvPr/>
              </p:nvSpPr>
              <p:spPr bwMode="auto">
                <a:xfrm>
                  <a:off x="3987" y="2327"/>
                  <a:ext cx="1308" cy="808"/>
                </a:xfrm>
                <a:custGeom>
                  <a:avLst/>
                  <a:gdLst>
                    <a:gd name="T0" fmla="*/ 524 w 553"/>
                    <a:gd name="T1" fmla="*/ 37 h 341"/>
                    <a:gd name="T2" fmla="*/ 468 w 553"/>
                    <a:gd name="T3" fmla="*/ 0 h 341"/>
                    <a:gd name="T4" fmla="*/ 0 w 553"/>
                    <a:gd name="T5" fmla="*/ 286 h 341"/>
                    <a:gd name="T6" fmla="*/ 56 w 553"/>
                    <a:gd name="T7" fmla="*/ 322 h 341"/>
                    <a:gd name="T8" fmla="*/ 165 w 553"/>
                    <a:gd name="T9" fmla="*/ 322 h 341"/>
                    <a:gd name="T10" fmla="*/ 520 w 553"/>
                    <a:gd name="T11" fmla="*/ 106 h 341"/>
                    <a:gd name="T12" fmla="*/ 524 w 553"/>
                    <a:gd name="T13" fmla="*/ 37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1">
                      <a:moveTo>
                        <a:pt x="524" y="37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0" y="286"/>
                        <a:pt x="0" y="286"/>
                        <a:pt x="0" y="286"/>
                      </a:cubicBezTo>
                      <a:cubicBezTo>
                        <a:pt x="56" y="322"/>
                        <a:pt x="56" y="322"/>
                        <a:pt x="56" y="322"/>
                      </a:cubicBezTo>
                      <a:cubicBezTo>
                        <a:pt x="85" y="341"/>
                        <a:pt x="134" y="341"/>
                        <a:pt x="165" y="322"/>
                      </a:cubicBezTo>
                      <a:cubicBezTo>
                        <a:pt x="520" y="106"/>
                        <a:pt x="520" y="106"/>
                        <a:pt x="520" y="106"/>
                      </a:cubicBezTo>
                      <a:cubicBezTo>
                        <a:pt x="551" y="87"/>
                        <a:pt x="553" y="56"/>
                        <a:pt x="524" y="37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12"/>
                <p:cNvSpPr/>
                <p:nvPr/>
              </p:nvSpPr>
              <p:spPr bwMode="auto">
                <a:xfrm>
                  <a:off x="4410" y="2739"/>
                  <a:ext cx="234" cy="157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6" name="Freeform 13"/>
                <p:cNvSpPr/>
                <p:nvPr/>
              </p:nvSpPr>
              <p:spPr bwMode="auto">
                <a:xfrm>
                  <a:off x="4692" y="2569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0 w 99"/>
                    <a:gd name="T7" fmla="*/ 32 h 66"/>
                    <a:gd name="T8" fmla="*/ 14 w 99"/>
                    <a:gd name="T9" fmla="*/ 54 h 66"/>
                    <a:gd name="T10" fmla="*/ 84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7" name="Freeform 14"/>
                <p:cNvSpPr/>
                <p:nvPr/>
              </p:nvSpPr>
              <p:spPr bwMode="auto">
                <a:xfrm>
                  <a:off x="4680" y="2505"/>
                  <a:ext cx="258" cy="161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4"/>
                        <a:pt x="91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5"/>
                <p:cNvSpPr/>
                <p:nvPr/>
              </p:nvSpPr>
              <p:spPr bwMode="auto">
                <a:xfrm>
                  <a:off x="4398" y="2675"/>
                  <a:ext cx="258" cy="162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5"/>
                        <a:pt x="91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6"/>
                <p:cNvSpPr/>
                <p:nvPr/>
              </p:nvSpPr>
              <p:spPr bwMode="auto">
                <a:xfrm>
                  <a:off x="4741" y="2543"/>
                  <a:ext cx="135" cy="85"/>
                </a:xfrm>
                <a:custGeom>
                  <a:avLst/>
                  <a:gdLst>
                    <a:gd name="T0" fmla="*/ 48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8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8" y="6"/>
                      </a:moveTo>
                      <a:cubicBezTo>
                        <a:pt x="38" y="0"/>
                        <a:pt x="21" y="0"/>
                        <a:pt x="11" y="6"/>
                      </a:cubicBezTo>
                      <a:cubicBezTo>
                        <a:pt x="0" y="13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8" y="6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7"/>
                <p:cNvSpPr/>
                <p:nvPr/>
              </p:nvSpPr>
              <p:spPr bwMode="auto">
                <a:xfrm>
                  <a:off x="4460" y="2713"/>
                  <a:ext cx="137" cy="86"/>
                </a:xfrm>
                <a:custGeom>
                  <a:avLst/>
                  <a:gdLst>
                    <a:gd name="T0" fmla="*/ 48 w 58"/>
                    <a:gd name="T1" fmla="*/ 7 h 36"/>
                    <a:gd name="T2" fmla="*/ 11 w 58"/>
                    <a:gd name="T3" fmla="*/ 7 h 36"/>
                    <a:gd name="T4" fmla="*/ 10 w 58"/>
                    <a:gd name="T5" fmla="*/ 30 h 36"/>
                    <a:gd name="T6" fmla="*/ 47 w 58"/>
                    <a:gd name="T7" fmla="*/ 30 h 36"/>
                    <a:gd name="T8" fmla="*/ 48 w 58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7"/>
                      </a:moveTo>
                      <a:cubicBezTo>
                        <a:pt x="38" y="0"/>
                        <a:pt x="21" y="0"/>
                        <a:pt x="11" y="7"/>
                      </a:cubicBezTo>
                      <a:cubicBezTo>
                        <a:pt x="1" y="13"/>
                        <a:pt x="0" y="23"/>
                        <a:pt x="10" y="30"/>
                      </a:cubicBezTo>
                      <a:cubicBezTo>
                        <a:pt x="20" y="36"/>
                        <a:pt x="36" y="36"/>
                        <a:pt x="47" y="30"/>
                      </a:cubicBezTo>
                      <a:cubicBezTo>
                        <a:pt x="57" y="24"/>
                        <a:pt x="58" y="13"/>
                        <a:pt x="48" y="7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8"/>
                <p:cNvSpPr/>
                <p:nvPr/>
              </p:nvSpPr>
              <p:spPr bwMode="auto">
                <a:xfrm>
                  <a:off x="3360" y="2076"/>
                  <a:ext cx="234" cy="159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0 h 67"/>
                    <a:gd name="T4" fmla="*/ 0 w 99"/>
                    <a:gd name="T5" fmla="*/ 33 h 67"/>
                    <a:gd name="T6" fmla="*/ 14 w 99"/>
                    <a:gd name="T7" fmla="*/ 55 h 67"/>
                    <a:gd name="T8" fmla="*/ 83 w 99"/>
                    <a:gd name="T9" fmla="*/ 55 h 67"/>
                    <a:gd name="T10" fmla="*/ 99 w 99"/>
                    <a:gd name="T11" fmla="*/ 33 h 67"/>
                    <a:gd name="T12" fmla="*/ 99 w 99"/>
                    <a:gd name="T13" fmla="*/ 33 h 67"/>
                    <a:gd name="T14" fmla="*/ 99 w 99"/>
                    <a:gd name="T15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1"/>
                        <a:pt x="4" y="48"/>
                        <a:pt x="14" y="55"/>
                      </a:cubicBezTo>
                      <a:cubicBezTo>
                        <a:pt x="32" y="67"/>
                        <a:pt x="64" y="67"/>
                        <a:pt x="83" y="55"/>
                      </a:cubicBezTo>
                      <a:cubicBezTo>
                        <a:pt x="93" y="49"/>
                        <a:pt x="98" y="41"/>
                        <a:pt x="99" y="33"/>
                      </a:cubicBezTo>
                      <a:cubicBezTo>
                        <a:pt x="99" y="33"/>
                        <a:pt x="99" y="33"/>
                        <a:pt x="99" y="33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9"/>
                <p:cNvSpPr/>
                <p:nvPr/>
              </p:nvSpPr>
              <p:spPr bwMode="auto">
                <a:xfrm>
                  <a:off x="3641" y="1908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0 w 99"/>
                    <a:gd name="T7" fmla="*/ 32 h 66"/>
                    <a:gd name="T8" fmla="*/ 13 w 99"/>
                    <a:gd name="T9" fmla="*/ 54 h 66"/>
                    <a:gd name="T10" fmla="*/ 83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4" y="48"/>
                        <a:pt x="13" y="54"/>
                      </a:cubicBezTo>
                      <a:cubicBezTo>
                        <a:pt x="32" y="66"/>
                        <a:pt x="63" y="66"/>
                        <a:pt x="83" y="54"/>
                      </a:cubicBezTo>
                      <a:cubicBezTo>
                        <a:pt x="93" y="48"/>
                        <a:pt x="98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20"/>
                <p:cNvSpPr/>
                <p:nvPr/>
              </p:nvSpPr>
              <p:spPr bwMode="auto">
                <a:xfrm>
                  <a:off x="3629" y="1841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0 w 109"/>
                    <a:gd name="T3" fmla="*/ 12 h 68"/>
                    <a:gd name="T4" fmla="*/ 18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1" y="0"/>
                        <a:pt x="40" y="0"/>
                        <a:pt x="20" y="12"/>
                      </a:cubicBezTo>
                      <a:cubicBezTo>
                        <a:pt x="1" y="24"/>
                        <a:pt x="0" y="44"/>
                        <a:pt x="18" y="56"/>
                      </a:cubicBezTo>
                      <a:cubicBezTo>
                        <a:pt x="37" y="68"/>
                        <a:pt x="68" y="68"/>
                        <a:pt x="88" y="56"/>
                      </a:cubicBezTo>
                      <a:cubicBezTo>
                        <a:pt x="108" y="44"/>
                        <a:pt x="109" y="25"/>
                        <a:pt x="90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21"/>
                <p:cNvSpPr/>
                <p:nvPr/>
              </p:nvSpPr>
              <p:spPr bwMode="auto">
                <a:xfrm>
                  <a:off x="3348" y="2014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2" y="0"/>
                        <a:pt x="40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7" y="68"/>
                        <a:pt x="69" y="68"/>
                        <a:pt x="88" y="56"/>
                      </a:cubicBezTo>
                      <a:cubicBezTo>
                        <a:pt x="108" y="44"/>
                        <a:pt x="109" y="24"/>
                        <a:pt x="90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22"/>
                <p:cNvSpPr/>
                <p:nvPr/>
              </p:nvSpPr>
              <p:spPr bwMode="auto">
                <a:xfrm>
                  <a:off x="3691" y="1879"/>
                  <a:ext cx="135" cy="86"/>
                </a:xfrm>
                <a:custGeom>
                  <a:avLst/>
                  <a:gdLst>
                    <a:gd name="T0" fmla="*/ 47 w 57"/>
                    <a:gd name="T1" fmla="*/ 7 h 36"/>
                    <a:gd name="T2" fmla="*/ 10 w 57"/>
                    <a:gd name="T3" fmla="*/ 7 h 36"/>
                    <a:gd name="T4" fmla="*/ 9 w 57"/>
                    <a:gd name="T5" fmla="*/ 30 h 36"/>
                    <a:gd name="T6" fmla="*/ 46 w 57"/>
                    <a:gd name="T7" fmla="*/ 30 h 36"/>
                    <a:gd name="T8" fmla="*/ 47 w 57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7"/>
                      </a:moveTo>
                      <a:cubicBezTo>
                        <a:pt x="37" y="0"/>
                        <a:pt x="21" y="0"/>
                        <a:pt x="10" y="7"/>
                      </a:cubicBezTo>
                      <a:cubicBezTo>
                        <a:pt x="0" y="13"/>
                        <a:pt x="0" y="23"/>
                        <a:pt x="9" y="30"/>
                      </a:cubicBezTo>
                      <a:cubicBezTo>
                        <a:pt x="19" y="36"/>
                        <a:pt x="36" y="36"/>
                        <a:pt x="46" y="30"/>
                      </a:cubicBezTo>
                      <a:cubicBezTo>
                        <a:pt x="57" y="24"/>
                        <a:pt x="57" y="13"/>
                        <a:pt x="47" y="7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6" name="Freeform 23"/>
                <p:cNvSpPr/>
                <p:nvPr/>
              </p:nvSpPr>
              <p:spPr bwMode="auto">
                <a:xfrm>
                  <a:off x="3409" y="2052"/>
                  <a:ext cx="135" cy="86"/>
                </a:xfrm>
                <a:custGeom>
                  <a:avLst/>
                  <a:gdLst>
                    <a:gd name="T0" fmla="*/ 47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7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6"/>
                      </a:moveTo>
                      <a:cubicBezTo>
                        <a:pt x="37" y="0"/>
                        <a:pt x="21" y="0"/>
                        <a:pt x="11" y="6"/>
                      </a:cubicBezTo>
                      <a:cubicBezTo>
                        <a:pt x="0" y="12"/>
                        <a:pt x="0" y="23"/>
                        <a:pt x="10" y="29"/>
                      </a:cubicBezTo>
                      <a:cubicBezTo>
                        <a:pt x="19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7" y="6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7" name="Freeform 24"/>
                <p:cNvSpPr/>
                <p:nvPr/>
              </p:nvSpPr>
              <p:spPr bwMode="auto">
                <a:xfrm>
                  <a:off x="4164" y="1946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8" name="Freeform 25"/>
                <p:cNvSpPr/>
                <p:nvPr/>
              </p:nvSpPr>
              <p:spPr bwMode="auto">
                <a:xfrm>
                  <a:off x="4077" y="2000"/>
                  <a:ext cx="96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9" name="Freeform 26"/>
                <p:cNvSpPr/>
                <p:nvPr/>
              </p:nvSpPr>
              <p:spPr bwMode="auto">
                <a:xfrm>
                  <a:off x="3989" y="2055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0" name="Freeform 27"/>
                <p:cNvSpPr/>
                <p:nvPr/>
              </p:nvSpPr>
              <p:spPr bwMode="auto">
                <a:xfrm>
                  <a:off x="3899" y="2109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1" name="Freeform 28"/>
                <p:cNvSpPr/>
                <p:nvPr/>
              </p:nvSpPr>
              <p:spPr bwMode="auto">
                <a:xfrm>
                  <a:off x="3812" y="216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2" name="Freeform 29"/>
                <p:cNvSpPr/>
                <p:nvPr/>
              </p:nvSpPr>
              <p:spPr bwMode="auto">
                <a:xfrm>
                  <a:off x="3724" y="2216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3" name="Freeform 30"/>
                <p:cNvSpPr/>
                <p:nvPr/>
              </p:nvSpPr>
              <p:spPr bwMode="auto">
                <a:xfrm>
                  <a:off x="3637" y="2270"/>
                  <a:ext cx="96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4" name="Freeform 31"/>
                <p:cNvSpPr/>
                <p:nvPr/>
              </p:nvSpPr>
              <p:spPr bwMode="auto">
                <a:xfrm>
                  <a:off x="3547" y="2325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5" name="Freeform 32"/>
                <p:cNvSpPr/>
                <p:nvPr/>
              </p:nvSpPr>
              <p:spPr bwMode="auto">
                <a:xfrm>
                  <a:off x="3459" y="2377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6" name="Freeform 33"/>
                <p:cNvSpPr/>
                <p:nvPr/>
              </p:nvSpPr>
              <p:spPr bwMode="auto">
                <a:xfrm>
                  <a:off x="4831" y="2382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7" name="Freeform 34"/>
                <p:cNvSpPr/>
                <p:nvPr/>
              </p:nvSpPr>
              <p:spPr bwMode="auto">
                <a:xfrm>
                  <a:off x="4744" y="2436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8" name="Freeform 35"/>
                <p:cNvSpPr/>
                <p:nvPr/>
              </p:nvSpPr>
              <p:spPr bwMode="auto">
                <a:xfrm>
                  <a:off x="4656" y="2491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9" name="Freeform 36"/>
                <p:cNvSpPr/>
                <p:nvPr/>
              </p:nvSpPr>
              <p:spPr bwMode="auto">
                <a:xfrm>
                  <a:off x="4566" y="2543"/>
                  <a:ext cx="100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0" name="Freeform 37"/>
                <p:cNvSpPr/>
                <p:nvPr/>
              </p:nvSpPr>
              <p:spPr bwMode="auto">
                <a:xfrm>
                  <a:off x="4479" y="259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1" name="Freeform 38"/>
                <p:cNvSpPr/>
                <p:nvPr/>
              </p:nvSpPr>
              <p:spPr bwMode="auto">
                <a:xfrm>
                  <a:off x="4391" y="2652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2" name="Freeform 39"/>
                <p:cNvSpPr/>
                <p:nvPr/>
              </p:nvSpPr>
              <p:spPr bwMode="auto">
                <a:xfrm>
                  <a:off x="4304" y="2704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3" name="Freeform 40"/>
                <p:cNvSpPr/>
                <p:nvPr/>
              </p:nvSpPr>
              <p:spPr bwMode="auto">
                <a:xfrm>
                  <a:off x="4214" y="2758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4" name="Freeform 41"/>
                <p:cNvSpPr/>
                <p:nvPr/>
              </p:nvSpPr>
              <p:spPr bwMode="auto">
                <a:xfrm>
                  <a:off x="4126" y="2813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5" name="Freeform 42"/>
                <p:cNvSpPr/>
                <p:nvPr/>
              </p:nvSpPr>
              <p:spPr bwMode="auto">
                <a:xfrm>
                  <a:off x="4039" y="286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0" y="9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6" name="Freeform 43"/>
                <p:cNvSpPr/>
                <p:nvPr/>
              </p:nvSpPr>
              <p:spPr bwMode="auto">
                <a:xfrm>
                  <a:off x="3956" y="2811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7" name="Freeform 44"/>
                <p:cNvSpPr/>
                <p:nvPr/>
              </p:nvSpPr>
              <p:spPr bwMode="auto">
                <a:xfrm>
                  <a:off x="3873" y="275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8" name="Freeform 45"/>
                <p:cNvSpPr/>
                <p:nvPr/>
              </p:nvSpPr>
              <p:spPr bwMode="auto">
                <a:xfrm>
                  <a:off x="3788" y="2704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9" name="Freeform 46"/>
                <p:cNvSpPr/>
                <p:nvPr/>
              </p:nvSpPr>
              <p:spPr bwMode="auto">
                <a:xfrm>
                  <a:off x="3705" y="2649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0" name="Freeform 47"/>
                <p:cNvSpPr/>
                <p:nvPr/>
              </p:nvSpPr>
              <p:spPr bwMode="auto">
                <a:xfrm>
                  <a:off x="3622" y="2595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1" name="Freeform 48"/>
                <p:cNvSpPr/>
                <p:nvPr/>
              </p:nvSpPr>
              <p:spPr bwMode="auto">
                <a:xfrm>
                  <a:off x="3540" y="2540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2" name="Freeform 49"/>
                <p:cNvSpPr/>
                <p:nvPr/>
              </p:nvSpPr>
              <p:spPr bwMode="auto">
                <a:xfrm>
                  <a:off x="3454" y="2486"/>
                  <a:ext cx="100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3" name="Freeform 50"/>
                <p:cNvSpPr/>
                <p:nvPr/>
              </p:nvSpPr>
              <p:spPr bwMode="auto">
                <a:xfrm>
                  <a:off x="3372" y="2431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4" name="Freeform 51"/>
                <p:cNvSpPr/>
                <p:nvPr/>
              </p:nvSpPr>
              <p:spPr bwMode="auto">
                <a:xfrm>
                  <a:off x="4164" y="1934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1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5" name="Freeform 52"/>
                <p:cNvSpPr/>
                <p:nvPr/>
              </p:nvSpPr>
              <p:spPr bwMode="auto">
                <a:xfrm>
                  <a:off x="4077" y="1988"/>
                  <a:ext cx="96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6" name="Freeform 53"/>
                <p:cNvSpPr/>
                <p:nvPr/>
              </p:nvSpPr>
              <p:spPr bwMode="auto">
                <a:xfrm>
                  <a:off x="3989" y="2043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7" name="Freeform 54"/>
                <p:cNvSpPr/>
                <p:nvPr/>
              </p:nvSpPr>
              <p:spPr bwMode="auto">
                <a:xfrm>
                  <a:off x="3899" y="2097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8" name="Freeform 55"/>
                <p:cNvSpPr/>
                <p:nvPr/>
              </p:nvSpPr>
              <p:spPr bwMode="auto">
                <a:xfrm>
                  <a:off x="3812" y="214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9" name="Freeform 56"/>
                <p:cNvSpPr/>
                <p:nvPr/>
              </p:nvSpPr>
              <p:spPr bwMode="auto">
                <a:xfrm>
                  <a:off x="3724" y="220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0" name="Freeform 57"/>
                <p:cNvSpPr/>
                <p:nvPr/>
              </p:nvSpPr>
              <p:spPr bwMode="auto">
                <a:xfrm>
                  <a:off x="3637" y="2258"/>
                  <a:ext cx="96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1" name="Freeform 58"/>
                <p:cNvSpPr/>
                <p:nvPr/>
              </p:nvSpPr>
              <p:spPr bwMode="auto">
                <a:xfrm>
                  <a:off x="3547" y="231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2" name="Freeform 59"/>
                <p:cNvSpPr/>
                <p:nvPr/>
              </p:nvSpPr>
              <p:spPr bwMode="auto">
                <a:xfrm>
                  <a:off x="3459" y="236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3" name="Freeform 60"/>
                <p:cNvSpPr/>
                <p:nvPr/>
              </p:nvSpPr>
              <p:spPr bwMode="auto">
                <a:xfrm>
                  <a:off x="4831" y="2370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4" name="Freeform 61"/>
                <p:cNvSpPr/>
                <p:nvPr/>
              </p:nvSpPr>
              <p:spPr bwMode="auto">
                <a:xfrm>
                  <a:off x="4744" y="2424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5" name="Freeform 62"/>
                <p:cNvSpPr/>
                <p:nvPr/>
              </p:nvSpPr>
              <p:spPr bwMode="auto">
                <a:xfrm>
                  <a:off x="4656" y="2479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6" name="Freeform 63"/>
                <p:cNvSpPr/>
                <p:nvPr/>
              </p:nvSpPr>
              <p:spPr bwMode="auto">
                <a:xfrm>
                  <a:off x="4566" y="2531"/>
                  <a:ext cx="100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2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7" name="Freeform 64"/>
                <p:cNvSpPr/>
                <p:nvPr/>
              </p:nvSpPr>
              <p:spPr bwMode="auto">
                <a:xfrm>
                  <a:off x="4479" y="258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8" name="Freeform 65"/>
                <p:cNvSpPr/>
                <p:nvPr/>
              </p:nvSpPr>
              <p:spPr bwMode="auto">
                <a:xfrm>
                  <a:off x="4391" y="2640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9" name="Freeform 66"/>
                <p:cNvSpPr/>
                <p:nvPr/>
              </p:nvSpPr>
              <p:spPr bwMode="auto">
                <a:xfrm>
                  <a:off x="4304" y="269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0" name="Freeform 67"/>
                <p:cNvSpPr/>
                <p:nvPr/>
              </p:nvSpPr>
              <p:spPr bwMode="auto">
                <a:xfrm>
                  <a:off x="4214" y="2747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1" name="Freeform 68"/>
                <p:cNvSpPr/>
                <p:nvPr/>
              </p:nvSpPr>
              <p:spPr bwMode="auto">
                <a:xfrm>
                  <a:off x="4126" y="280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2" name="Freeform 69"/>
                <p:cNvSpPr/>
                <p:nvPr/>
              </p:nvSpPr>
              <p:spPr bwMode="auto">
                <a:xfrm>
                  <a:off x="4039" y="2853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3" name="Freeform 70"/>
                <p:cNvSpPr/>
                <p:nvPr/>
              </p:nvSpPr>
              <p:spPr bwMode="auto">
                <a:xfrm>
                  <a:off x="3956" y="2799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4" name="Freeform 71"/>
                <p:cNvSpPr/>
                <p:nvPr/>
              </p:nvSpPr>
              <p:spPr bwMode="auto">
                <a:xfrm>
                  <a:off x="3873" y="274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5" name="Freeform 72"/>
                <p:cNvSpPr/>
                <p:nvPr/>
              </p:nvSpPr>
              <p:spPr bwMode="auto">
                <a:xfrm>
                  <a:off x="3788" y="2692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6" name="Freeform 73"/>
                <p:cNvSpPr/>
                <p:nvPr/>
              </p:nvSpPr>
              <p:spPr bwMode="auto">
                <a:xfrm>
                  <a:off x="3705" y="2638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7" name="Freeform 74"/>
                <p:cNvSpPr/>
                <p:nvPr/>
              </p:nvSpPr>
              <p:spPr bwMode="auto">
                <a:xfrm>
                  <a:off x="3622" y="2583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8" name="Freeform 75"/>
                <p:cNvSpPr/>
                <p:nvPr/>
              </p:nvSpPr>
              <p:spPr bwMode="auto">
                <a:xfrm>
                  <a:off x="3540" y="2529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9" name="Freeform 76"/>
                <p:cNvSpPr/>
                <p:nvPr/>
              </p:nvSpPr>
              <p:spPr bwMode="auto">
                <a:xfrm>
                  <a:off x="3454" y="2474"/>
                  <a:ext cx="100" cy="62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0" name="Freeform 77"/>
                <p:cNvSpPr/>
                <p:nvPr/>
              </p:nvSpPr>
              <p:spPr bwMode="auto">
                <a:xfrm>
                  <a:off x="3372" y="2420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1" name="Freeform 78"/>
                <p:cNvSpPr/>
                <p:nvPr/>
              </p:nvSpPr>
              <p:spPr bwMode="auto">
                <a:xfrm>
                  <a:off x="4190" y="2386"/>
                  <a:ext cx="45" cy="29"/>
                </a:xfrm>
                <a:custGeom>
                  <a:avLst/>
                  <a:gdLst>
                    <a:gd name="T0" fmla="*/ 45 w 45"/>
                    <a:gd name="T1" fmla="*/ 15 h 29"/>
                    <a:gd name="T2" fmla="*/ 21 w 45"/>
                    <a:gd name="T3" fmla="*/ 0 h 29"/>
                    <a:gd name="T4" fmla="*/ 0 w 45"/>
                    <a:gd name="T5" fmla="*/ 15 h 29"/>
                    <a:gd name="T6" fmla="*/ 21 w 45"/>
                    <a:gd name="T7" fmla="*/ 29 h 29"/>
                    <a:gd name="T8" fmla="*/ 45 w 45"/>
                    <a:gd name="T9" fmla="*/ 1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5" y="15"/>
                      </a:moveTo>
                      <a:lnTo>
                        <a:pt x="21" y="0"/>
                      </a:lnTo>
                      <a:lnTo>
                        <a:pt x="0" y="15"/>
                      </a:lnTo>
                      <a:lnTo>
                        <a:pt x="21" y="29"/>
                      </a:lnTo>
                      <a:lnTo>
                        <a:pt x="45" y="15"/>
                      </a:lnTo>
                      <a:close/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2" name="Freeform 79"/>
                <p:cNvSpPr/>
                <p:nvPr/>
              </p:nvSpPr>
              <p:spPr bwMode="auto">
                <a:xfrm>
                  <a:off x="4147" y="2358"/>
                  <a:ext cx="43" cy="28"/>
                </a:xfrm>
                <a:custGeom>
                  <a:avLst/>
                  <a:gdLst>
                    <a:gd name="T0" fmla="*/ 43 w 43"/>
                    <a:gd name="T1" fmla="*/ 14 h 28"/>
                    <a:gd name="T2" fmla="*/ 22 w 43"/>
                    <a:gd name="T3" fmla="*/ 0 h 28"/>
                    <a:gd name="T4" fmla="*/ 0 w 43"/>
                    <a:gd name="T5" fmla="*/ 14 h 28"/>
                    <a:gd name="T6" fmla="*/ 22 w 43"/>
                    <a:gd name="T7" fmla="*/ 28 h 28"/>
                    <a:gd name="T8" fmla="*/ 43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43" y="14"/>
                      </a:moveTo>
                      <a:lnTo>
                        <a:pt x="22" y="0"/>
                      </a:lnTo>
                      <a:lnTo>
                        <a:pt x="0" y="14"/>
                      </a:lnTo>
                      <a:lnTo>
                        <a:pt x="22" y="28"/>
                      </a:lnTo>
                      <a:lnTo>
                        <a:pt x="43" y="14"/>
                      </a:lnTo>
                      <a:close/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3" name="Freeform 80"/>
                <p:cNvSpPr>
                  <a:spLocks noEditPoints="1"/>
                </p:cNvSpPr>
                <p:nvPr/>
              </p:nvSpPr>
              <p:spPr bwMode="auto">
                <a:xfrm>
                  <a:off x="4013" y="2303"/>
                  <a:ext cx="307" cy="195"/>
                </a:xfrm>
                <a:custGeom>
                  <a:avLst/>
                  <a:gdLst>
                    <a:gd name="T0" fmla="*/ 30 w 130"/>
                    <a:gd name="T1" fmla="*/ 54 h 82"/>
                    <a:gd name="T2" fmla="*/ 30 w 130"/>
                    <a:gd name="T3" fmla="*/ 53 h 82"/>
                    <a:gd name="T4" fmla="*/ 37 w 130"/>
                    <a:gd name="T5" fmla="*/ 49 h 82"/>
                    <a:gd name="T6" fmla="*/ 38 w 130"/>
                    <a:gd name="T7" fmla="*/ 49 h 82"/>
                    <a:gd name="T8" fmla="*/ 40 w 130"/>
                    <a:gd name="T9" fmla="*/ 50 h 82"/>
                    <a:gd name="T10" fmla="*/ 50 w 130"/>
                    <a:gd name="T11" fmla="*/ 57 h 82"/>
                    <a:gd name="T12" fmla="*/ 52 w 130"/>
                    <a:gd name="T13" fmla="*/ 58 h 82"/>
                    <a:gd name="T14" fmla="*/ 52 w 130"/>
                    <a:gd name="T15" fmla="*/ 59 h 82"/>
                    <a:gd name="T16" fmla="*/ 45 w 130"/>
                    <a:gd name="T17" fmla="*/ 63 h 82"/>
                    <a:gd name="T18" fmla="*/ 44 w 130"/>
                    <a:gd name="T19" fmla="*/ 63 h 82"/>
                    <a:gd name="T20" fmla="*/ 42 w 130"/>
                    <a:gd name="T21" fmla="*/ 62 h 82"/>
                    <a:gd name="T22" fmla="*/ 40 w 130"/>
                    <a:gd name="T23" fmla="*/ 63 h 82"/>
                    <a:gd name="T24" fmla="*/ 39 w 130"/>
                    <a:gd name="T25" fmla="*/ 63 h 82"/>
                    <a:gd name="T26" fmla="*/ 37 w 130"/>
                    <a:gd name="T27" fmla="*/ 62 h 82"/>
                    <a:gd name="T28" fmla="*/ 35 w 130"/>
                    <a:gd name="T29" fmla="*/ 63 h 82"/>
                    <a:gd name="T30" fmla="*/ 33 w 130"/>
                    <a:gd name="T31" fmla="*/ 63 h 82"/>
                    <a:gd name="T32" fmla="*/ 30 w 130"/>
                    <a:gd name="T33" fmla="*/ 61 h 82"/>
                    <a:gd name="T34" fmla="*/ 30 w 130"/>
                    <a:gd name="T35" fmla="*/ 60 h 82"/>
                    <a:gd name="T36" fmla="*/ 32 w 130"/>
                    <a:gd name="T37" fmla="*/ 58 h 82"/>
                    <a:gd name="T38" fmla="*/ 30 w 130"/>
                    <a:gd name="T39" fmla="*/ 57 h 82"/>
                    <a:gd name="T40" fmla="*/ 30 w 130"/>
                    <a:gd name="T41" fmla="*/ 56 h 82"/>
                    <a:gd name="T42" fmla="*/ 32 w 130"/>
                    <a:gd name="T43" fmla="*/ 55 h 82"/>
                    <a:gd name="T44" fmla="*/ 30 w 130"/>
                    <a:gd name="T45" fmla="*/ 54 h 82"/>
                    <a:gd name="T46" fmla="*/ 41 w 130"/>
                    <a:gd name="T47" fmla="*/ 48 h 82"/>
                    <a:gd name="T48" fmla="*/ 41 w 130"/>
                    <a:gd name="T49" fmla="*/ 47 h 82"/>
                    <a:gd name="T50" fmla="*/ 42 w 130"/>
                    <a:gd name="T51" fmla="*/ 46 h 82"/>
                    <a:gd name="T52" fmla="*/ 44 w 130"/>
                    <a:gd name="T53" fmla="*/ 46 h 82"/>
                    <a:gd name="T54" fmla="*/ 49 w 130"/>
                    <a:gd name="T55" fmla="*/ 50 h 82"/>
                    <a:gd name="T56" fmla="*/ 51 w 130"/>
                    <a:gd name="T57" fmla="*/ 48 h 82"/>
                    <a:gd name="T58" fmla="*/ 52 w 130"/>
                    <a:gd name="T59" fmla="*/ 48 h 82"/>
                    <a:gd name="T60" fmla="*/ 53 w 130"/>
                    <a:gd name="T61" fmla="*/ 49 h 82"/>
                    <a:gd name="T62" fmla="*/ 53 w 130"/>
                    <a:gd name="T63" fmla="*/ 50 h 82"/>
                    <a:gd name="T64" fmla="*/ 51 w 130"/>
                    <a:gd name="T65" fmla="*/ 51 h 82"/>
                    <a:gd name="T66" fmla="*/ 57 w 130"/>
                    <a:gd name="T67" fmla="*/ 55 h 82"/>
                    <a:gd name="T68" fmla="*/ 57 w 130"/>
                    <a:gd name="T69" fmla="*/ 56 h 82"/>
                    <a:gd name="T70" fmla="*/ 56 w 130"/>
                    <a:gd name="T71" fmla="*/ 56 h 82"/>
                    <a:gd name="T72" fmla="*/ 54 w 130"/>
                    <a:gd name="T73" fmla="*/ 56 h 82"/>
                    <a:gd name="T74" fmla="*/ 41 w 130"/>
                    <a:gd name="T75" fmla="*/ 48 h 82"/>
                    <a:gd name="T76" fmla="*/ 38 w 130"/>
                    <a:gd name="T77" fmla="*/ 29 h 82"/>
                    <a:gd name="T78" fmla="*/ 67 w 130"/>
                    <a:gd name="T79" fmla="*/ 12 h 82"/>
                    <a:gd name="T80" fmla="*/ 112 w 130"/>
                    <a:gd name="T81" fmla="*/ 41 h 82"/>
                    <a:gd name="T82" fmla="*/ 83 w 130"/>
                    <a:gd name="T83" fmla="*/ 59 h 82"/>
                    <a:gd name="T84" fmla="*/ 38 w 130"/>
                    <a:gd name="T85" fmla="*/ 29 h 82"/>
                    <a:gd name="T86" fmla="*/ 128 w 130"/>
                    <a:gd name="T87" fmla="*/ 39 h 82"/>
                    <a:gd name="T88" fmla="*/ 70 w 130"/>
                    <a:gd name="T89" fmla="*/ 2 h 82"/>
                    <a:gd name="T90" fmla="*/ 64 w 130"/>
                    <a:gd name="T91" fmla="*/ 2 h 82"/>
                    <a:gd name="T92" fmla="*/ 3 w 130"/>
                    <a:gd name="T93" fmla="*/ 39 h 82"/>
                    <a:gd name="T94" fmla="*/ 3 w 130"/>
                    <a:gd name="T95" fmla="*/ 43 h 82"/>
                    <a:gd name="T96" fmla="*/ 9 w 130"/>
                    <a:gd name="T97" fmla="*/ 47 h 82"/>
                    <a:gd name="T98" fmla="*/ 2 w 130"/>
                    <a:gd name="T99" fmla="*/ 51 h 82"/>
                    <a:gd name="T100" fmla="*/ 2 w 130"/>
                    <a:gd name="T101" fmla="*/ 55 h 82"/>
                    <a:gd name="T102" fmla="*/ 42 w 130"/>
                    <a:gd name="T103" fmla="*/ 80 h 82"/>
                    <a:gd name="T104" fmla="*/ 48 w 130"/>
                    <a:gd name="T105" fmla="*/ 80 h 82"/>
                    <a:gd name="T106" fmla="*/ 54 w 130"/>
                    <a:gd name="T107" fmla="*/ 77 h 82"/>
                    <a:gd name="T108" fmla="*/ 60 w 130"/>
                    <a:gd name="T109" fmla="*/ 80 h 82"/>
                    <a:gd name="T110" fmla="*/ 67 w 130"/>
                    <a:gd name="T111" fmla="*/ 80 h 82"/>
                    <a:gd name="T112" fmla="*/ 128 w 130"/>
                    <a:gd name="T113" fmla="*/ 43 h 82"/>
                    <a:gd name="T114" fmla="*/ 128 w 130"/>
                    <a:gd name="T115" fmla="*/ 3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0" h="82">
                      <a:moveTo>
                        <a:pt x="30" y="54"/>
                      </a:move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2" y="52"/>
                        <a:pt x="35" y="51"/>
                        <a:pt x="37" y="49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3" y="53"/>
                        <a:pt x="47" y="55"/>
                        <a:pt x="50" y="57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49" y="60"/>
                        <a:pt x="47" y="62"/>
                        <a:pt x="45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0" y="63"/>
                        <a:pt x="40" y="63"/>
                        <a:pt x="4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5" y="63"/>
                        <a:pt x="35" y="63"/>
                        <a:pt x="35" y="63"/>
                      </a:cubicBezTo>
                      <a:cubicBezTo>
                        <a:pt x="33" y="63"/>
                        <a:pt x="33" y="63"/>
                        <a:pt x="33" y="63"/>
                      </a:cubicBezTo>
                      <a:cubicBezTo>
                        <a:pt x="32" y="62"/>
                        <a:pt x="31" y="61"/>
                        <a:pt x="30" y="61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30" y="56"/>
                        <a:pt x="30" y="56"/>
                        <a:pt x="30" y="56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0" y="54"/>
                        <a:pt x="30" y="54"/>
                        <a:pt x="30" y="54"/>
                      </a:cubicBezTo>
                      <a:moveTo>
                        <a:pt x="41" y="48"/>
                      </a:move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5" y="47"/>
                        <a:pt x="47" y="48"/>
                        <a:pt x="49" y="50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50"/>
                        <a:pt x="53" y="50"/>
                        <a:pt x="53" y="50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53" y="52"/>
                        <a:pt x="55" y="54"/>
                        <a:pt x="57" y="55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4" y="56"/>
                        <a:pt x="54" y="56"/>
                        <a:pt x="54" y="56"/>
                      </a:cubicBezTo>
                      <a:cubicBezTo>
                        <a:pt x="50" y="53"/>
                        <a:pt x="45" y="51"/>
                        <a:pt x="41" y="48"/>
                      </a:cubicBezTo>
                      <a:moveTo>
                        <a:pt x="38" y="29"/>
                      </a:moveTo>
                      <a:cubicBezTo>
                        <a:pt x="67" y="12"/>
                        <a:pt x="67" y="12"/>
                        <a:pt x="67" y="12"/>
                      </a:cubicBezTo>
                      <a:cubicBezTo>
                        <a:pt x="112" y="41"/>
                        <a:pt x="112" y="41"/>
                        <a:pt x="112" y="41"/>
                      </a:cubicBezTo>
                      <a:cubicBezTo>
                        <a:pt x="83" y="59"/>
                        <a:pt x="83" y="59"/>
                        <a:pt x="83" y="59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moveTo>
                        <a:pt x="128" y="39"/>
                      </a:moveTo>
                      <a:cubicBezTo>
                        <a:pt x="109" y="27"/>
                        <a:pt x="90" y="14"/>
                        <a:pt x="70" y="2"/>
                      </a:cubicBezTo>
                      <a:cubicBezTo>
                        <a:pt x="68" y="0"/>
                        <a:pt x="66" y="0"/>
                        <a:pt x="64" y="2"/>
                      </a:cubicBezTo>
                      <a:cubicBezTo>
                        <a:pt x="44" y="14"/>
                        <a:pt x="23" y="27"/>
                        <a:pt x="3" y="39"/>
                      </a:cubicBezTo>
                      <a:cubicBezTo>
                        <a:pt x="1" y="40"/>
                        <a:pt x="0" y="42"/>
                        <a:pt x="3" y="43"/>
                      </a:cubicBezTo>
                      <a:cubicBezTo>
                        <a:pt x="5" y="44"/>
                        <a:pt x="7" y="46"/>
                        <a:pt x="9" y="47"/>
                      </a:cubicBezTo>
                      <a:cubicBezTo>
                        <a:pt x="6" y="48"/>
                        <a:pt x="4" y="50"/>
                        <a:pt x="2" y="51"/>
                      </a:cubicBezTo>
                      <a:cubicBezTo>
                        <a:pt x="0" y="52"/>
                        <a:pt x="0" y="53"/>
                        <a:pt x="2" y="55"/>
                      </a:cubicBezTo>
                      <a:cubicBezTo>
                        <a:pt x="15" y="63"/>
                        <a:pt x="28" y="72"/>
                        <a:pt x="42" y="80"/>
                      </a:cubicBezTo>
                      <a:cubicBezTo>
                        <a:pt x="44" y="82"/>
                        <a:pt x="46" y="82"/>
                        <a:pt x="48" y="80"/>
                      </a:cubicBezTo>
                      <a:cubicBezTo>
                        <a:pt x="50" y="79"/>
                        <a:pt x="52" y="78"/>
                        <a:pt x="54" y="77"/>
                      </a:cubicBezTo>
                      <a:cubicBezTo>
                        <a:pt x="56" y="78"/>
                        <a:pt x="58" y="79"/>
                        <a:pt x="60" y="80"/>
                      </a:cubicBezTo>
                      <a:cubicBezTo>
                        <a:pt x="63" y="82"/>
                        <a:pt x="64" y="82"/>
                        <a:pt x="67" y="80"/>
                      </a:cubicBezTo>
                      <a:cubicBezTo>
                        <a:pt x="87" y="68"/>
                        <a:pt x="107" y="56"/>
                        <a:pt x="128" y="43"/>
                      </a:cubicBezTo>
                      <a:cubicBezTo>
                        <a:pt x="130" y="42"/>
                        <a:pt x="130" y="41"/>
                        <a:pt x="128" y="39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4" name="Freeform 81"/>
                <p:cNvSpPr>
                  <a:spLocks noEditPoints="1"/>
                </p:cNvSpPr>
                <p:nvPr/>
              </p:nvSpPr>
              <p:spPr bwMode="auto">
                <a:xfrm>
                  <a:off x="3923" y="2443"/>
                  <a:ext cx="47" cy="29"/>
                </a:xfrm>
                <a:custGeom>
                  <a:avLst/>
                  <a:gdLst>
                    <a:gd name="T0" fmla="*/ 30 w 47"/>
                    <a:gd name="T1" fmla="*/ 26 h 29"/>
                    <a:gd name="T2" fmla="*/ 28 w 47"/>
                    <a:gd name="T3" fmla="*/ 24 h 29"/>
                    <a:gd name="T4" fmla="*/ 26 w 47"/>
                    <a:gd name="T5" fmla="*/ 24 h 29"/>
                    <a:gd name="T6" fmla="*/ 21 w 47"/>
                    <a:gd name="T7" fmla="*/ 26 h 29"/>
                    <a:gd name="T8" fmla="*/ 4 w 47"/>
                    <a:gd name="T9" fmla="*/ 17 h 29"/>
                    <a:gd name="T10" fmla="*/ 0 w 47"/>
                    <a:gd name="T11" fmla="*/ 19 h 29"/>
                    <a:gd name="T12" fmla="*/ 0 w 47"/>
                    <a:gd name="T13" fmla="*/ 22 h 29"/>
                    <a:gd name="T14" fmla="*/ 14 w 47"/>
                    <a:gd name="T15" fmla="*/ 29 h 29"/>
                    <a:gd name="T16" fmla="*/ 16 w 47"/>
                    <a:gd name="T17" fmla="*/ 29 h 29"/>
                    <a:gd name="T18" fmla="*/ 21 w 47"/>
                    <a:gd name="T19" fmla="*/ 26 h 29"/>
                    <a:gd name="T20" fmla="*/ 26 w 47"/>
                    <a:gd name="T21" fmla="*/ 29 h 29"/>
                    <a:gd name="T22" fmla="*/ 28 w 47"/>
                    <a:gd name="T23" fmla="*/ 29 h 29"/>
                    <a:gd name="T24" fmla="*/ 30 w 47"/>
                    <a:gd name="T25" fmla="*/ 29 h 29"/>
                    <a:gd name="T26" fmla="*/ 30 w 47"/>
                    <a:gd name="T27" fmla="*/ 26 h 29"/>
                    <a:gd name="T28" fmla="*/ 47 w 47"/>
                    <a:gd name="T29" fmla="*/ 17 h 29"/>
                    <a:gd name="T30" fmla="*/ 42 w 47"/>
                    <a:gd name="T31" fmla="*/ 14 h 29"/>
                    <a:gd name="T32" fmla="*/ 38 w 47"/>
                    <a:gd name="T33" fmla="*/ 17 h 29"/>
                    <a:gd name="T34" fmla="*/ 38 w 47"/>
                    <a:gd name="T35" fmla="*/ 19 h 29"/>
                    <a:gd name="T36" fmla="*/ 40 w 47"/>
                    <a:gd name="T37" fmla="*/ 19 h 29"/>
                    <a:gd name="T38" fmla="*/ 42 w 47"/>
                    <a:gd name="T39" fmla="*/ 22 h 29"/>
                    <a:gd name="T40" fmla="*/ 47 w 47"/>
                    <a:gd name="T41" fmla="*/ 19 h 29"/>
                    <a:gd name="T42" fmla="*/ 47 w 47"/>
                    <a:gd name="T43" fmla="*/ 17 h 29"/>
                    <a:gd name="T44" fmla="*/ 47 w 47"/>
                    <a:gd name="T45" fmla="*/ 10 h 29"/>
                    <a:gd name="T46" fmla="*/ 33 w 47"/>
                    <a:gd name="T47" fmla="*/ 0 h 29"/>
                    <a:gd name="T48" fmla="*/ 30 w 47"/>
                    <a:gd name="T49" fmla="*/ 0 h 29"/>
                    <a:gd name="T50" fmla="*/ 26 w 47"/>
                    <a:gd name="T51" fmla="*/ 3 h 29"/>
                    <a:gd name="T52" fmla="*/ 21 w 47"/>
                    <a:gd name="T53" fmla="*/ 0 h 29"/>
                    <a:gd name="T54" fmla="*/ 19 w 47"/>
                    <a:gd name="T55" fmla="*/ 0 h 29"/>
                    <a:gd name="T56" fmla="*/ 0 w 47"/>
                    <a:gd name="T57" fmla="*/ 12 h 29"/>
                    <a:gd name="T58" fmla="*/ 0 w 47"/>
                    <a:gd name="T59" fmla="*/ 14 h 29"/>
                    <a:gd name="T60" fmla="*/ 4 w 47"/>
                    <a:gd name="T61" fmla="*/ 17 h 29"/>
                    <a:gd name="T62" fmla="*/ 26 w 47"/>
                    <a:gd name="T63" fmla="*/ 3 h 29"/>
                    <a:gd name="T64" fmla="*/ 42 w 47"/>
                    <a:gd name="T65" fmla="*/ 14 h 29"/>
                    <a:gd name="T66" fmla="*/ 47 w 47"/>
                    <a:gd name="T67" fmla="*/ 12 h 29"/>
                    <a:gd name="T68" fmla="*/ 47 w 47"/>
                    <a:gd name="T6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9">
                      <a:moveTo>
                        <a:pt x="30" y="26"/>
                      </a:moveTo>
                      <a:lnTo>
                        <a:pt x="28" y="24"/>
                      </a:lnTo>
                      <a:lnTo>
                        <a:pt x="26" y="24"/>
                      </a:lnTo>
                      <a:lnTo>
                        <a:pt x="21" y="26"/>
                      </a:lnTo>
                      <a:lnTo>
                        <a:pt x="4" y="17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14" y="29"/>
                      </a:lnTo>
                      <a:lnTo>
                        <a:pt x="16" y="29"/>
                      </a:lnTo>
                      <a:lnTo>
                        <a:pt x="21" y="26"/>
                      </a:lnTo>
                      <a:lnTo>
                        <a:pt x="26" y="29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0" y="26"/>
                      </a:lnTo>
                      <a:close/>
                      <a:moveTo>
                        <a:pt x="47" y="17"/>
                      </a:moveTo>
                      <a:lnTo>
                        <a:pt x="42" y="14"/>
                      </a:lnTo>
                      <a:lnTo>
                        <a:pt x="38" y="17"/>
                      </a:lnTo>
                      <a:lnTo>
                        <a:pt x="38" y="19"/>
                      </a:lnTo>
                      <a:lnTo>
                        <a:pt x="40" y="19"/>
                      </a:lnTo>
                      <a:lnTo>
                        <a:pt x="42" y="22"/>
                      </a:lnTo>
                      <a:lnTo>
                        <a:pt x="47" y="19"/>
                      </a:lnTo>
                      <a:lnTo>
                        <a:pt x="47" y="17"/>
                      </a:lnTo>
                      <a:close/>
                      <a:moveTo>
                        <a:pt x="47" y="10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4" y="17"/>
                      </a:lnTo>
                      <a:lnTo>
                        <a:pt x="26" y="3"/>
                      </a:lnTo>
                      <a:lnTo>
                        <a:pt x="42" y="14"/>
                      </a:lnTo>
                      <a:lnTo>
                        <a:pt x="47" y="12"/>
                      </a:lnTo>
                      <a:lnTo>
                        <a:pt x="47" y="1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5" name="Freeform 82"/>
                <p:cNvSpPr>
                  <a:spLocks noEditPoints="1"/>
                </p:cNvSpPr>
                <p:nvPr/>
              </p:nvSpPr>
              <p:spPr bwMode="auto">
                <a:xfrm>
                  <a:off x="3923" y="2443"/>
                  <a:ext cx="47" cy="29"/>
                </a:xfrm>
                <a:custGeom>
                  <a:avLst/>
                  <a:gdLst>
                    <a:gd name="T0" fmla="*/ 30 w 47"/>
                    <a:gd name="T1" fmla="*/ 26 h 29"/>
                    <a:gd name="T2" fmla="*/ 28 w 47"/>
                    <a:gd name="T3" fmla="*/ 24 h 29"/>
                    <a:gd name="T4" fmla="*/ 26 w 47"/>
                    <a:gd name="T5" fmla="*/ 24 h 29"/>
                    <a:gd name="T6" fmla="*/ 21 w 47"/>
                    <a:gd name="T7" fmla="*/ 26 h 29"/>
                    <a:gd name="T8" fmla="*/ 4 w 47"/>
                    <a:gd name="T9" fmla="*/ 17 h 29"/>
                    <a:gd name="T10" fmla="*/ 0 w 47"/>
                    <a:gd name="T11" fmla="*/ 19 h 29"/>
                    <a:gd name="T12" fmla="*/ 0 w 47"/>
                    <a:gd name="T13" fmla="*/ 22 h 29"/>
                    <a:gd name="T14" fmla="*/ 14 w 47"/>
                    <a:gd name="T15" fmla="*/ 29 h 29"/>
                    <a:gd name="T16" fmla="*/ 16 w 47"/>
                    <a:gd name="T17" fmla="*/ 29 h 29"/>
                    <a:gd name="T18" fmla="*/ 21 w 47"/>
                    <a:gd name="T19" fmla="*/ 26 h 29"/>
                    <a:gd name="T20" fmla="*/ 26 w 47"/>
                    <a:gd name="T21" fmla="*/ 29 h 29"/>
                    <a:gd name="T22" fmla="*/ 28 w 47"/>
                    <a:gd name="T23" fmla="*/ 29 h 29"/>
                    <a:gd name="T24" fmla="*/ 30 w 47"/>
                    <a:gd name="T25" fmla="*/ 29 h 29"/>
                    <a:gd name="T26" fmla="*/ 30 w 47"/>
                    <a:gd name="T27" fmla="*/ 26 h 29"/>
                    <a:gd name="T28" fmla="*/ 47 w 47"/>
                    <a:gd name="T29" fmla="*/ 17 h 29"/>
                    <a:gd name="T30" fmla="*/ 42 w 47"/>
                    <a:gd name="T31" fmla="*/ 14 h 29"/>
                    <a:gd name="T32" fmla="*/ 38 w 47"/>
                    <a:gd name="T33" fmla="*/ 17 h 29"/>
                    <a:gd name="T34" fmla="*/ 38 w 47"/>
                    <a:gd name="T35" fmla="*/ 19 h 29"/>
                    <a:gd name="T36" fmla="*/ 40 w 47"/>
                    <a:gd name="T37" fmla="*/ 19 h 29"/>
                    <a:gd name="T38" fmla="*/ 42 w 47"/>
                    <a:gd name="T39" fmla="*/ 22 h 29"/>
                    <a:gd name="T40" fmla="*/ 47 w 47"/>
                    <a:gd name="T41" fmla="*/ 19 h 29"/>
                    <a:gd name="T42" fmla="*/ 47 w 47"/>
                    <a:gd name="T43" fmla="*/ 17 h 29"/>
                    <a:gd name="T44" fmla="*/ 47 w 47"/>
                    <a:gd name="T45" fmla="*/ 10 h 29"/>
                    <a:gd name="T46" fmla="*/ 33 w 47"/>
                    <a:gd name="T47" fmla="*/ 0 h 29"/>
                    <a:gd name="T48" fmla="*/ 30 w 47"/>
                    <a:gd name="T49" fmla="*/ 0 h 29"/>
                    <a:gd name="T50" fmla="*/ 26 w 47"/>
                    <a:gd name="T51" fmla="*/ 3 h 29"/>
                    <a:gd name="T52" fmla="*/ 21 w 47"/>
                    <a:gd name="T53" fmla="*/ 0 h 29"/>
                    <a:gd name="T54" fmla="*/ 19 w 47"/>
                    <a:gd name="T55" fmla="*/ 0 h 29"/>
                    <a:gd name="T56" fmla="*/ 0 w 47"/>
                    <a:gd name="T57" fmla="*/ 12 h 29"/>
                    <a:gd name="T58" fmla="*/ 0 w 47"/>
                    <a:gd name="T59" fmla="*/ 14 h 29"/>
                    <a:gd name="T60" fmla="*/ 4 w 47"/>
                    <a:gd name="T61" fmla="*/ 17 h 29"/>
                    <a:gd name="T62" fmla="*/ 26 w 47"/>
                    <a:gd name="T63" fmla="*/ 3 h 29"/>
                    <a:gd name="T64" fmla="*/ 42 w 47"/>
                    <a:gd name="T65" fmla="*/ 14 h 29"/>
                    <a:gd name="T66" fmla="*/ 47 w 47"/>
                    <a:gd name="T67" fmla="*/ 12 h 29"/>
                    <a:gd name="T68" fmla="*/ 47 w 47"/>
                    <a:gd name="T6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9">
                      <a:moveTo>
                        <a:pt x="30" y="26"/>
                      </a:moveTo>
                      <a:lnTo>
                        <a:pt x="28" y="24"/>
                      </a:lnTo>
                      <a:lnTo>
                        <a:pt x="26" y="24"/>
                      </a:lnTo>
                      <a:lnTo>
                        <a:pt x="21" y="26"/>
                      </a:lnTo>
                      <a:lnTo>
                        <a:pt x="4" y="17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14" y="29"/>
                      </a:lnTo>
                      <a:lnTo>
                        <a:pt x="16" y="29"/>
                      </a:lnTo>
                      <a:lnTo>
                        <a:pt x="21" y="26"/>
                      </a:lnTo>
                      <a:lnTo>
                        <a:pt x="26" y="29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0" y="26"/>
                      </a:lnTo>
                      <a:moveTo>
                        <a:pt x="47" y="17"/>
                      </a:moveTo>
                      <a:lnTo>
                        <a:pt x="42" y="14"/>
                      </a:lnTo>
                      <a:lnTo>
                        <a:pt x="38" y="17"/>
                      </a:lnTo>
                      <a:lnTo>
                        <a:pt x="38" y="19"/>
                      </a:lnTo>
                      <a:lnTo>
                        <a:pt x="40" y="19"/>
                      </a:lnTo>
                      <a:lnTo>
                        <a:pt x="42" y="22"/>
                      </a:lnTo>
                      <a:lnTo>
                        <a:pt x="47" y="19"/>
                      </a:lnTo>
                      <a:lnTo>
                        <a:pt x="47" y="17"/>
                      </a:lnTo>
                      <a:moveTo>
                        <a:pt x="47" y="10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4" y="17"/>
                      </a:lnTo>
                      <a:lnTo>
                        <a:pt x="26" y="3"/>
                      </a:lnTo>
                      <a:lnTo>
                        <a:pt x="42" y="14"/>
                      </a:lnTo>
                      <a:lnTo>
                        <a:pt x="47" y="12"/>
                      </a:lnTo>
                      <a:lnTo>
                        <a:pt x="47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6" name="Freeform 83"/>
                <p:cNvSpPr>
                  <a:spLocks noEditPoints="1"/>
                </p:cNvSpPr>
                <p:nvPr/>
              </p:nvSpPr>
              <p:spPr bwMode="auto">
                <a:xfrm>
                  <a:off x="3956" y="2469"/>
                  <a:ext cx="31" cy="22"/>
                </a:xfrm>
                <a:custGeom>
                  <a:avLst/>
                  <a:gdLst>
                    <a:gd name="T0" fmla="*/ 31 w 31"/>
                    <a:gd name="T1" fmla="*/ 15 h 22"/>
                    <a:gd name="T2" fmla="*/ 26 w 31"/>
                    <a:gd name="T3" fmla="*/ 12 h 22"/>
                    <a:gd name="T4" fmla="*/ 14 w 31"/>
                    <a:gd name="T5" fmla="*/ 19 h 22"/>
                    <a:gd name="T6" fmla="*/ 5 w 31"/>
                    <a:gd name="T7" fmla="*/ 12 h 22"/>
                    <a:gd name="T8" fmla="*/ 0 w 31"/>
                    <a:gd name="T9" fmla="*/ 15 h 22"/>
                    <a:gd name="T10" fmla="*/ 0 w 31"/>
                    <a:gd name="T11" fmla="*/ 15 h 22"/>
                    <a:gd name="T12" fmla="*/ 7 w 31"/>
                    <a:gd name="T13" fmla="*/ 22 h 22"/>
                    <a:gd name="T14" fmla="*/ 12 w 31"/>
                    <a:gd name="T15" fmla="*/ 22 h 22"/>
                    <a:gd name="T16" fmla="*/ 14 w 31"/>
                    <a:gd name="T17" fmla="*/ 19 h 22"/>
                    <a:gd name="T18" fmla="*/ 19 w 31"/>
                    <a:gd name="T19" fmla="*/ 22 h 22"/>
                    <a:gd name="T20" fmla="*/ 21 w 31"/>
                    <a:gd name="T21" fmla="*/ 22 h 22"/>
                    <a:gd name="T22" fmla="*/ 31 w 31"/>
                    <a:gd name="T23" fmla="*/ 15 h 22"/>
                    <a:gd name="T24" fmla="*/ 31 w 31"/>
                    <a:gd name="T25" fmla="*/ 15 h 22"/>
                    <a:gd name="T26" fmla="*/ 31 w 31"/>
                    <a:gd name="T27" fmla="*/ 7 h 22"/>
                    <a:gd name="T28" fmla="*/ 24 w 31"/>
                    <a:gd name="T29" fmla="*/ 3 h 22"/>
                    <a:gd name="T30" fmla="*/ 19 w 31"/>
                    <a:gd name="T31" fmla="*/ 3 h 22"/>
                    <a:gd name="T32" fmla="*/ 16 w 31"/>
                    <a:gd name="T33" fmla="*/ 5 h 22"/>
                    <a:gd name="T34" fmla="*/ 12 w 31"/>
                    <a:gd name="T35" fmla="*/ 0 h 22"/>
                    <a:gd name="T36" fmla="*/ 9 w 31"/>
                    <a:gd name="T37" fmla="*/ 0 h 22"/>
                    <a:gd name="T38" fmla="*/ 0 w 31"/>
                    <a:gd name="T39" fmla="*/ 7 h 22"/>
                    <a:gd name="T40" fmla="*/ 0 w 31"/>
                    <a:gd name="T41" fmla="*/ 7 h 22"/>
                    <a:gd name="T42" fmla="*/ 5 w 31"/>
                    <a:gd name="T43" fmla="*/ 12 h 22"/>
                    <a:gd name="T44" fmla="*/ 16 w 31"/>
                    <a:gd name="T45" fmla="*/ 5 h 22"/>
                    <a:gd name="T46" fmla="*/ 26 w 31"/>
                    <a:gd name="T47" fmla="*/ 12 h 22"/>
                    <a:gd name="T48" fmla="*/ 31 w 31"/>
                    <a:gd name="T49" fmla="*/ 10 h 22"/>
                    <a:gd name="T50" fmla="*/ 31 w 31"/>
                    <a:gd name="T5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22">
                      <a:moveTo>
                        <a:pt x="31" y="15"/>
                      </a:moveTo>
                      <a:lnTo>
                        <a:pt x="26" y="12"/>
                      </a:lnTo>
                      <a:lnTo>
                        <a:pt x="14" y="19"/>
                      </a:lnTo>
                      <a:lnTo>
                        <a:pt x="5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4" y="19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31" y="15"/>
                      </a:lnTo>
                      <a:lnTo>
                        <a:pt x="31" y="15"/>
                      </a:lnTo>
                      <a:close/>
                      <a:moveTo>
                        <a:pt x="31" y="7"/>
                      </a:moveTo>
                      <a:lnTo>
                        <a:pt x="24" y="3"/>
                      </a:lnTo>
                      <a:lnTo>
                        <a:pt x="19" y="3"/>
                      </a:lnTo>
                      <a:lnTo>
                        <a:pt x="16" y="5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6" y="5"/>
                      </a:lnTo>
                      <a:lnTo>
                        <a:pt x="26" y="12"/>
                      </a:lnTo>
                      <a:lnTo>
                        <a:pt x="31" y="10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7" name="Freeform 84"/>
                <p:cNvSpPr>
                  <a:spLocks noEditPoints="1"/>
                </p:cNvSpPr>
                <p:nvPr/>
              </p:nvSpPr>
              <p:spPr bwMode="auto">
                <a:xfrm>
                  <a:off x="3956" y="2469"/>
                  <a:ext cx="31" cy="22"/>
                </a:xfrm>
                <a:custGeom>
                  <a:avLst/>
                  <a:gdLst>
                    <a:gd name="T0" fmla="*/ 31 w 31"/>
                    <a:gd name="T1" fmla="*/ 15 h 22"/>
                    <a:gd name="T2" fmla="*/ 26 w 31"/>
                    <a:gd name="T3" fmla="*/ 12 h 22"/>
                    <a:gd name="T4" fmla="*/ 14 w 31"/>
                    <a:gd name="T5" fmla="*/ 19 h 22"/>
                    <a:gd name="T6" fmla="*/ 5 w 31"/>
                    <a:gd name="T7" fmla="*/ 12 h 22"/>
                    <a:gd name="T8" fmla="*/ 0 w 31"/>
                    <a:gd name="T9" fmla="*/ 15 h 22"/>
                    <a:gd name="T10" fmla="*/ 0 w 31"/>
                    <a:gd name="T11" fmla="*/ 15 h 22"/>
                    <a:gd name="T12" fmla="*/ 7 w 31"/>
                    <a:gd name="T13" fmla="*/ 22 h 22"/>
                    <a:gd name="T14" fmla="*/ 12 w 31"/>
                    <a:gd name="T15" fmla="*/ 22 h 22"/>
                    <a:gd name="T16" fmla="*/ 14 w 31"/>
                    <a:gd name="T17" fmla="*/ 19 h 22"/>
                    <a:gd name="T18" fmla="*/ 19 w 31"/>
                    <a:gd name="T19" fmla="*/ 22 h 22"/>
                    <a:gd name="T20" fmla="*/ 21 w 31"/>
                    <a:gd name="T21" fmla="*/ 22 h 22"/>
                    <a:gd name="T22" fmla="*/ 31 w 31"/>
                    <a:gd name="T23" fmla="*/ 15 h 22"/>
                    <a:gd name="T24" fmla="*/ 31 w 31"/>
                    <a:gd name="T25" fmla="*/ 15 h 22"/>
                    <a:gd name="T26" fmla="*/ 31 w 31"/>
                    <a:gd name="T27" fmla="*/ 7 h 22"/>
                    <a:gd name="T28" fmla="*/ 24 w 31"/>
                    <a:gd name="T29" fmla="*/ 3 h 22"/>
                    <a:gd name="T30" fmla="*/ 19 w 31"/>
                    <a:gd name="T31" fmla="*/ 3 h 22"/>
                    <a:gd name="T32" fmla="*/ 16 w 31"/>
                    <a:gd name="T33" fmla="*/ 5 h 22"/>
                    <a:gd name="T34" fmla="*/ 12 w 31"/>
                    <a:gd name="T35" fmla="*/ 0 h 22"/>
                    <a:gd name="T36" fmla="*/ 9 w 31"/>
                    <a:gd name="T37" fmla="*/ 0 h 22"/>
                    <a:gd name="T38" fmla="*/ 0 w 31"/>
                    <a:gd name="T39" fmla="*/ 7 h 22"/>
                    <a:gd name="T40" fmla="*/ 0 w 31"/>
                    <a:gd name="T41" fmla="*/ 7 h 22"/>
                    <a:gd name="T42" fmla="*/ 5 w 31"/>
                    <a:gd name="T43" fmla="*/ 12 h 22"/>
                    <a:gd name="T44" fmla="*/ 16 w 31"/>
                    <a:gd name="T45" fmla="*/ 5 h 22"/>
                    <a:gd name="T46" fmla="*/ 26 w 31"/>
                    <a:gd name="T47" fmla="*/ 12 h 22"/>
                    <a:gd name="T48" fmla="*/ 31 w 31"/>
                    <a:gd name="T49" fmla="*/ 10 h 22"/>
                    <a:gd name="T50" fmla="*/ 31 w 31"/>
                    <a:gd name="T5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22">
                      <a:moveTo>
                        <a:pt x="31" y="15"/>
                      </a:moveTo>
                      <a:lnTo>
                        <a:pt x="26" y="12"/>
                      </a:lnTo>
                      <a:lnTo>
                        <a:pt x="14" y="19"/>
                      </a:lnTo>
                      <a:lnTo>
                        <a:pt x="5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4" y="19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31" y="15"/>
                      </a:lnTo>
                      <a:lnTo>
                        <a:pt x="31" y="15"/>
                      </a:lnTo>
                      <a:moveTo>
                        <a:pt x="31" y="7"/>
                      </a:moveTo>
                      <a:lnTo>
                        <a:pt x="24" y="3"/>
                      </a:lnTo>
                      <a:lnTo>
                        <a:pt x="19" y="3"/>
                      </a:lnTo>
                      <a:lnTo>
                        <a:pt x="16" y="5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6" y="5"/>
                      </a:lnTo>
                      <a:lnTo>
                        <a:pt x="26" y="12"/>
                      </a:lnTo>
                      <a:lnTo>
                        <a:pt x="31" y="10"/>
                      </a:lnTo>
                      <a:lnTo>
                        <a:pt x="31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8" name="Freeform 85"/>
                <p:cNvSpPr/>
                <p:nvPr/>
              </p:nvSpPr>
              <p:spPr bwMode="auto">
                <a:xfrm>
                  <a:off x="3977" y="2488"/>
                  <a:ext cx="31" cy="12"/>
                </a:xfrm>
                <a:custGeom>
                  <a:avLst/>
                  <a:gdLst>
                    <a:gd name="T0" fmla="*/ 31 w 31"/>
                    <a:gd name="T1" fmla="*/ 3 h 12"/>
                    <a:gd name="T2" fmla="*/ 29 w 31"/>
                    <a:gd name="T3" fmla="*/ 0 h 12"/>
                    <a:gd name="T4" fmla="*/ 26 w 31"/>
                    <a:gd name="T5" fmla="*/ 0 h 12"/>
                    <a:gd name="T6" fmla="*/ 21 w 31"/>
                    <a:gd name="T7" fmla="*/ 3 h 12"/>
                    <a:gd name="T8" fmla="*/ 17 w 31"/>
                    <a:gd name="T9" fmla="*/ 0 h 12"/>
                    <a:gd name="T10" fmla="*/ 14 w 31"/>
                    <a:gd name="T11" fmla="*/ 0 h 12"/>
                    <a:gd name="T12" fmla="*/ 0 w 31"/>
                    <a:gd name="T13" fmla="*/ 10 h 12"/>
                    <a:gd name="T14" fmla="*/ 0 w 31"/>
                    <a:gd name="T15" fmla="*/ 10 h 12"/>
                    <a:gd name="T16" fmla="*/ 3 w 31"/>
                    <a:gd name="T17" fmla="*/ 12 h 12"/>
                    <a:gd name="T18" fmla="*/ 5 w 31"/>
                    <a:gd name="T19" fmla="*/ 12 h 12"/>
                    <a:gd name="T20" fmla="*/ 21 w 31"/>
                    <a:gd name="T21" fmla="*/ 3 h 12"/>
                    <a:gd name="T22" fmla="*/ 26 w 31"/>
                    <a:gd name="T23" fmla="*/ 5 h 12"/>
                    <a:gd name="T24" fmla="*/ 29 w 31"/>
                    <a:gd name="T25" fmla="*/ 5 h 12"/>
                    <a:gd name="T26" fmla="*/ 31 w 31"/>
                    <a:gd name="T27" fmla="*/ 3 h 12"/>
                    <a:gd name="T28" fmla="*/ 31 w 31"/>
                    <a:gd name="T2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12">
                      <a:moveTo>
                        <a:pt x="31" y="3"/>
                      </a:move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1" y="3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21" y="3"/>
                      </a:lnTo>
                      <a:lnTo>
                        <a:pt x="26" y="5"/>
                      </a:lnTo>
                      <a:lnTo>
                        <a:pt x="29" y="5"/>
                      </a:lnTo>
                      <a:lnTo>
                        <a:pt x="31" y="3"/>
                      </a:lnTo>
                      <a:lnTo>
                        <a:pt x="31" y="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9" name="Freeform 86"/>
                <p:cNvSpPr>
                  <a:spLocks noEditPoints="1"/>
                </p:cNvSpPr>
                <p:nvPr/>
              </p:nvSpPr>
              <p:spPr bwMode="auto">
                <a:xfrm>
                  <a:off x="3998" y="2498"/>
                  <a:ext cx="34" cy="21"/>
                </a:xfrm>
                <a:custGeom>
                  <a:avLst/>
                  <a:gdLst>
                    <a:gd name="T0" fmla="*/ 15 w 34"/>
                    <a:gd name="T1" fmla="*/ 16 h 21"/>
                    <a:gd name="T2" fmla="*/ 5 w 34"/>
                    <a:gd name="T3" fmla="*/ 9 h 21"/>
                    <a:gd name="T4" fmla="*/ 0 w 34"/>
                    <a:gd name="T5" fmla="*/ 12 h 21"/>
                    <a:gd name="T6" fmla="*/ 0 w 34"/>
                    <a:gd name="T7" fmla="*/ 14 h 21"/>
                    <a:gd name="T8" fmla="*/ 10 w 34"/>
                    <a:gd name="T9" fmla="*/ 21 h 21"/>
                    <a:gd name="T10" fmla="*/ 12 w 34"/>
                    <a:gd name="T11" fmla="*/ 21 h 21"/>
                    <a:gd name="T12" fmla="*/ 15 w 34"/>
                    <a:gd name="T13" fmla="*/ 19 h 21"/>
                    <a:gd name="T14" fmla="*/ 15 w 34"/>
                    <a:gd name="T15" fmla="*/ 16 h 21"/>
                    <a:gd name="T16" fmla="*/ 31 w 34"/>
                    <a:gd name="T17" fmla="*/ 7 h 21"/>
                    <a:gd name="T18" fmla="*/ 24 w 34"/>
                    <a:gd name="T19" fmla="*/ 0 h 21"/>
                    <a:gd name="T20" fmla="*/ 22 w 34"/>
                    <a:gd name="T21" fmla="*/ 0 h 21"/>
                    <a:gd name="T22" fmla="*/ 17 w 34"/>
                    <a:gd name="T23" fmla="*/ 2 h 21"/>
                    <a:gd name="T24" fmla="*/ 12 w 34"/>
                    <a:gd name="T25" fmla="*/ 0 h 21"/>
                    <a:gd name="T26" fmla="*/ 10 w 34"/>
                    <a:gd name="T27" fmla="*/ 0 h 21"/>
                    <a:gd name="T28" fmla="*/ 0 w 34"/>
                    <a:gd name="T29" fmla="*/ 7 h 21"/>
                    <a:gd name="T30" fmla="*/ 0 w 34"/>
                    <a:gd name="T31" fmla="*/ 7 h 21"/>
                    <a:gd name="T32" fmla="*/ 5 w 34"/>
                    <a:gd name="T33" fmla="*/ 9 h 21"/>
                    <a:gd name="T34" fmla="*/ 8 w 34"/>
                    <a:gd name="T35" fmla="*/ 7 h 21"/>
                    <a:gd name="T36" fmla="*/ 24 w 34"/>
                    <a:gd name="T37" fmla="*/ 19 h 21"/>
                    <a:gd name="T38" fmla="*/ 26 w 34"/>
                    <a:gd name="T39" fmla="*/ 19 h 21"/>
                    <a:gd name="T40" fmla="*/ 34 w 34"/>
                    <a:gd name="T41" fmla="*/ 14 h 21"/>
                    <a:gd name="T42" fmla="*/ 31 w 34"/>
                    <a:gd name="T43" fmla="*/ 12 h 21"/>
                    <a:gd name="T44" fmla="*/ 29 w 34"/>
                    <a:gd name="T45" fmla="*/ 9 h 21"/>
                    <a:gd name="T46" fmla="*/ 24 w 34"/>
                    <a:gd name="T47" fmla="*/ 12 h 21"/>
                    <a:gd name="T48" fmla="*/ 12 w 34"/>
                    <a:gd name="T49" fmla="*/ 4 h 21"/>
                    <a:gd name="T50" fmla="*/ 17 w 34"/>
                    <a:gd name="T51" fmla="*/ 2 h 21"/>
                    <a:gd name="T52" fmla="*/ 29 w 34"/>
                    <a:gd name="T53" fmla="*/ 9 h 21"/>
                    <a:gd name="T54" fmla="*/ 31 w 34"/>
                    <a:gd name="T55" fmla="*/ 7 h 21"/>
                    <a:gd name="T56" fmla="*/ 31 w 34"/>
                    <a:gd name="T57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4" h="21">
                      <a:moveTo>
                        <a:pt x="15" y="16"/>
                      </a:moveTo>
                      <a:lnTo>
                        <a:pt x="5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10" y="21"/>
                      </a:lnTo>
                      <a:lnTo>
                        <a:pt x="12" y="21"/>
                      </a:lnTo>
                      <a:lnTo>
                        <a:pt x="15" y="19"/>
                      </a:lnTo>
                      <a:lnTo>
                        <a:pt x="15" y="16"/>
                      </a:lnTo>
                      <a:close/>
                      <a:moveTo>
                        <a:pt x="31" y="7"/>
                      </a:move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9"/>
                      </a:lnTo>
                      <a:lnTo>
                        <a:pt x="8" y="7"/>
                      </a:lnTo>
                      <a:lnTo>
                        <a:pt x="24" y="19"/>
                      </a:lnTo>
                      <a:lnTo>
                        <a:pt x="26" y="19"/>
                      </a:lnTo>
                      <a:lnTo>
                        <a:pt x="34" y="14"/>
                      </a:lnTo>
                      <a:lnTo>
                        <a:pt x="31" y="12"/>
                      </a:lnTo>
                      <a:lnTo>
                        <a:pt x="29" y="9"/>
                      </a:lnTo>
                      <a:lnTo>
                        <a:pt x="24" y="12"/>
                      </a:lnTo>
                      <a:lnTo>
                        <a:pt x="12" y="4"/>
                      </a:lnTo>
                      <a:lnTo>
                        <a:pt x="17" y="2"/>
                      </a:lnTo>
                      <a:lnTo>
                        <a:pt x="29" y="9"/>
                      </a:lnTo>
                      <a:lnTo>
                        <a:pt x="31" y="7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0" name="Freeform 87"/>
                <p:cNvSpPr>
                  <a:spLocks noEditPoints="1"/>
                </p:cNvSpPr>
                <p:nvPr/>
              </p:nvSpPr>
              <p:spPr bwMode="auto">
                <a:xfrm>
                  <a:off x="3998" y="2498"/>
                  <a:ext cx="34" cy="21"/>
                </a:xfrm>
                <a:custGeom>
                  <a:avLst/>
                  <a:gdLst>
                    <a:gd name="T0" fmla="*/ 15 w 34"/>
                    <a:gd name="T1" fmla="*/ 16 h 21"/>
                    <a:gd name="T2" fmla="*/ 5 w 34"/>
                    <a:gd name="T3" fmla="*/ 9 h 21"/>
                    <a:gd name="T4" fmla="*/ 0 w 34"/>
                    <a:gd name="T5" fmla="*/ 12 h 21"/>
                    <a:gd name="T6" fmla="*/ 0 w 34"/>
                    <a:gd name="T7" fmla="*/ 14 h 21"/>
                    <a:gd name="T8" fmla="*/ 10 w 34"/>
                    <a:gd name="T9" fmla="*/ 21 h 21"/>
                    <a:gd name="T10" fmla="*/ 12 w 34"/>
                    <a:gd name="T11" fmla="*/ 21 h 21"/>
                    <a:gd name="T12" fmla="*/ 15 w 34"/>
                    <a:gd name="T13" fmla="*/ 19 h 21"/>
                    <a:gd name="T14" fmla="*/ 15 w 34"/>
                    <a:gd name="T15" fmla="*/ 16 h 21"/>
                    <a:gd name="T16" fmla="*/ 31 w 34"/>
                    <a:gd name="T17" fmla="*/ 7 h 21"/>
                    <a:gd name="T18" fmla="*/ 24 w 34"/>
                    <a:gd name="T19" fmla="*/ 0 h 21"/>
                    <a:gd name="T20" fmla="*/ 22 w 34"/>
                    <a:gd name="T21" fmla="*/ 0 h 21"/>
                    <a:gd name="T22" fmla="*/ 17 w 34"/>
                    <a:gd name="T23" fmla="*/ 2 h 21"/>
                    <a:gd name="T24" fmla="*/ 12 w 34"/>
                    <a:gd name="T25" fmla="*/ 0 h 21"/>
                    <a:gd name="T26" fmla="*/ 10 w 34"/>
                    <a:gd name="T27" fmla="*/ 0 h 21"/>
                    <a:gd name="T28" fmla="*/ 0 w 34"/>
                    <a:gd name="T29" fmla="*/ 7 h 21"/>
                    <a:gd name="T30" fmla="*/ 0 w 34"/>
                    <a:gd name="T31" fmla="*/ 7 h 21"/>
                    <a:gd name="T32" fmla="*/ 5 w 34"/>
                    <a:gd name="T33" fmla="*/ 9 h 21"/>
                    <a:gd name="T34" fmla="*/ 8 w 34"/>
                    <a:gd name="T35" fmla="*/ 7 h 21"/>
                    <a:gd name="T36" fmla="*/ 24 w 34"/>
                    <a:gd name="T37" fmla="*/ 19 h 21"/>
                    <a:gd name="T38" fmla="*/ 26 w 34"/>
                    <a:gd name="T39" fmla="*/ 19 h 21"/>
                    <a:gd name="T40" fmla="*/ 34 w 34"/>
                    <a:gd name="T41" fmla="*/ 14 h 21"/>
                    <a:gd name="T42" fmla="*/ 31 w 34"/>
                    <a:gd name="T43" fmla="*/ 12 h 21"/>
                    <a:gd name="T44" fmla="*/ 29 w 34"/>
                    <a:gd name="T45" fmla="*/ 9 h 21"/>
                    <a:gd name="T46" fmla="*/ 24 w 34"/>
                    <a:gd name="T47" fmla="*/ 12 h 21"/>
                    <a:gd name="T48" fmla="*/ 12 w 34"/>
                    <a:gd name="T49" fmla="*/ 4 h 21"/>
                    <a:gd name="T50" fmla="*/ 17 w 34"/>
                    <a:gd name="T51" fmla="*/ 2 h 21"/>
                    <a:gd name="T52" fmla="*/ 29 w 34"/>
                    <a:gd name="T53" fmla="*/ 9 h 21"/>
                    <a:gd name="T54" fmla="*/ 31 w 34"/>
                    <a:gd name="T55" fmla="*/ 7 h 21"/>
                    <a:gd name="T56" fmla="*/ 31 w 34"/>
                    <a:gd name="T57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4" h="21">
                      <a:moveTo>
                        <a:pt x="15" y="16"/>
                      </a:moveTo>
                      <a:lnTo>
                        <a:pt x="5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10" y="21"/>
                      </a:lnTo>
                      <a:lnTo>
                        <a:pt x="12" y="21"/>
                      </a:lnTo>
                      <a:lnTo>
                        <a:pt x="15" y="19"/>
                      </a:lnTo>
                      <a:lnTo>
                        <a:pt x="15" y="16"/>
                      </a:lnTo>
                      <a:moveTo>
                        <a:pt x="31" y="7"/>
                      </a:move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9"/>
                      </a:lnTo>
                      <a:lnTo>
                        <a:pt x="8" y="7"/>
                      </a:lnTo>
                      <a:lnTo>
                        <a:pt x="24" y="19"/>
                      </a:lnTo>
                      <a:lnTo>
                        <a:pt x="26" y="19"/>
                      </a:lnTo>
                      <a:lnTo>
                        <a:pt x="34" y="14"/>
                      </a:lnTo>
                      <a:lnTo>
                        <a:pt x="31" y="12"/>
                      </a:lnTo>
                      <a:lnTo>
                        <a:pt x="29" y="9"/>
                      </a:lnTo>
                      <a:lnTo>
                        <a:pt x="24" y="12"/>
                      </a:lnTo>
                      <a:lnTo>
                        <a:pt x="12" y="4"/>
                      </a:lnTo>
                      <a:lnTo>
                        <a:pt x="17" y="2"/>
                      </a:lnTo>
                      <a:lnTo>
                        <a:pt x="29" y="9"/>
                      </a:lnTo>
                      <a:lnTo>
                        <a:pt x="31" y="7"/>
                      </a:lnTo>
                      <a:lnTo>
                        <a:pt x="31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1" name="Freeform 88"/>
                <p:cNvSpPr>
                  <a:spLocks noEditPoints="1"/>
                </p:cNvSpPr>
                <p:nvPr/>
              </p:nvSpPr>
              <p:spPr bwMode="auto">
                <a:xfrm>
                  <a:off x="4027" y="2507"/>
                  <a:ext cx="50" cy="31"/>
                </a:xfrm>
                <a:custGeom>
                  <a:avLst/>
                  <a:gdLst>
                    <a:gd name="T0" fmla="*/ 28 w 50"/>
                    <a:gd name="T1" fmla="*/ 3 h 31"/>
                    <a:gd name="T2" fmla="*/ 26 w 50"/>
                    <a:gd name="T3" fmla="*/ 0 h 31"/>
                    <a:gd name="T4" fmla="*/ 23 w 50"/>
                    <a:gd name="T5" fmla="*/ 0 h 31"/>
                    <a:gd name="T6" fmla="*/ 0 w 50"/>
                    <a:gd name="T7" fmla="*/ 14 h 31"/>
                    <a:gd name="T8" fmla="*/ 0 w 50"/>
                    <a:gd name="T9" fmla="*/ 17 h 31"/>
                    <a:gd name="T10" fmla="*/ 2 w 50"/>
                    <a:gd name="T11" fmla="*/ 19 h 31"/>
                    <a:gd name="T12" fmla="*/ 28 w 50"/>
                    <a:gd name="T13" fmla="*/ 3 h 31"/>
                    <a:gd name="T14" fmla="*/ 28 w 50"/>
                    <a:gd name="T15" fmla="*/ 3 h 31"/>
                    <a:gd name="T16" fmla="*/ 50 w 50"/>
                    <a:gd name="T17" fmla="*/ 17 h 31"/>
                    <a:gd name="T18" fmla="*/ 47 w 50"/>
                    <a:gd name="T19" fmla="*/ 14 h 31"/>
                    <a:gd name="T20" fmla="*/ 45 w 50"/>
                    <a:gd name="T21" fmla="*/ 14 h 31"/>
                    <a:gd name="T22" fmla="*/ 19 w 50"/>
                    <a:gd name="T23" fmla="*/ 29 h 31"/>
                    <a:gd name="T24" fmla="*/ 2 w 50"/>
                    <a:gd name="T25" fmla="*/ 19 h 31"/>
                    <a:gd name="T26" fmla="*/ 0 w 50"/>
                    <a:gd name="T27" fmla="*/ 22 h 31"/>
                    <a:gd name="T28" fmla="*/ 0 w 50"/>
                    <a:gd name="T29" fmla="*/ 24 h 31"/>
                    <a:gd name="T30" fmla="*/ 12 w 50"/>
                    <a:gd name="T31" fmla="*/ 31 h 31"/>
                    <a:gd name="T32" fmla="*/ 14 w 50"/>
                    <a:gd name="T33" fmla="*/ 31 h 31"/>
                    <a:gd name="T34" fmla="*/ 19 w 50"/>
                    <a:gd name="T35" fmla="*/ 29 h 31"/>
                    <a:gd name="T36" fmla="*/ 23 w 50"/>
                    <a:gd name="T37" fmla="*/ 31 h 31"/>
                    <a:gd name="T38" fmla="*/ 26 w 50"/>
                    <a:gd name="T39" fmla="*/ 31 h 31"/>
                    <a:gd name="T40" fmla="*/ 50 w 50"/>
                    <a:gd name="T41" fmla="*/ 17 h 31"/>
                    <a:gd name="T42" fmla="*/ 50 w 50"/>
                    <a:gd name="T4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31">
                      <a:moveTo>
                        <a:pt x="28" y="3"/>
                      </a:move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8" y="3"/>
                      </a:lnTo>
                      <a:lnTo>
                        <a:pt x="28" y="3"/>
                      </a:lnTo>
                      <a:close/>
                      <a:moveTo>
                        <a:pt x="50" y="17"/>
                      </a:moveTo>
                      <a:lnTo>
                        <a:pt x="47" y="14"/>
                      </a:lnTo>
                      <a:lnTo>
                        <a:pt x="45" y="14"/>
                      </a:lnTo>
                      <a:lnTo>
                        <a:pt x="19" y="29"/>
                      </a:lnTo>
                      <a:lnTo>
                        <a:pt x="2" y="19"/>
                      </a:lnTo>
                      <a:lnTo>
                        <a:pt x="0" y="22"/>
                      </a:lnTo>
                      <a:lnTo>
                        <a:pt x="0" y="24"/>
                      </a:lnTo>
                      <a:lnTo>
                        <a:pt x="12" y="31"/>
                      </a:lnTo>
                      <a:lnTo>
                        <a:pt x="14" y="31"/>
                      </a:lnTo>
                      <a:lnTo>
                        <a:pt x="19" y="29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50" y="17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2" name="Freeform 89"/>
                <p:cNvSpPr>
                  <a:spLocks noEditPoints="1"/>
                </p:cNvSpPr>
                <p:nvPr/>
              </p:nvSpPr>
              <p:spPr bwMode="auto">
                <a:xfrm>
                  <a:off x="4027" y="2507"/>
                  <a:ext cx="50" cy="31"/>
                </a:xfrm>
                <a:custGeom>
                  <a:avLst/>
                  <a:gdLst>
                    <a:gd name="T0" fmla="*/ 28 w 50"/>
                    <a:gd name="T1" fmla="*/ 3 h 31"/>
                    <a:gd name="T2" fmla="*/ 26 w 50"/>
                    <a:gd name="T3" fmla="*/ 0 h 31"/>
                    <a:gd name="T4" fmla="*/ 23 w 50"/>
                    <a:gd name="T5" fmla="*/ 0 h 31"/>
                    <a:gd name="T6" fmla="*/ 0 w 50"/>
                    <a:gd name="T7" fmla="*/ 14 h 31"/>
                    <a:gd name="T8" fmla="*/ 0 w 50"/>
                    <a:gd name="T9" fmla="*/ 17 h 31"/>
                    <a:gd name="T10" fmla="*/ 2 w 50"/>
                    <a:gd name="T11" fmla="*/ 19 h 31"/>
                    <a:gd name="T12" fmla="*/ 28 w 50"/>
                    <a:gd name="T13" fmla="*/ 3 h 31"/>
                    <a:gd name="T14" fmla="*/ 28 w 50"/>
                    <a:gd name="T15" fmla="*/ 3 h 31"/>
                    <a:gd name="T16" fmla="*/ 50 w 50"/>
                    <a:gd name="T17" fmla="*/ 17 h 31"/>
                    <a:gd name="T18" fmla="*/ 47 w 50"/>
                    <a:gd name="T19" fmla="*/ 14 h 31"/>
                    <a:gd name="T20" fmla="*/ 45 w 50"/>
                    <a:gd name="T21" fmla="*/ 14 h 31"/>
                    <a:gd name="T22" fmla="*/ 19 w 50"/>
                    <a:gd name="T23" fmla="*/ 29 h 31"/>
                    <a:gd name="T24" fmla="*/ 2 w 50"/>
                    <a:gd name="T25" fmla="*/ 19 h 31"/>
                    <a:gd name="T26" fmla="*/ 0 w 50"/>
                    <a:gd name="T27" fmla="*/ 22 h 31"/>
                    <a:gd name="T28" fmla="*/ 0 w 50"/>
                    <a:gd name="T29" fmla="*/ 24 h 31"/>
                    <a:gd name="T30" fmla="*/ 12 w 50"/>
                    <a:gd name="T31" fmla="*/ 31 h 31"/>
                    <a:gd name="T32" fmla="*/ 14 w 50"/>
                    <a:gd name="T33" fmla="*/ 31 h 31"/>
                    <a:gd name="T34" fmla="*/ 19 w 50"/>
                    <a:gd name="T35" fmla="*/ 29 h 31"/>
                    <a:gd name="T36" fmla="*/ 23 w 50"/>
                    <a:gd name="T37" fmla="*/ 31 h 31"/>
                    <a:gd name="T38" fmla="*/ 26 w 50"/>
                    <a:gd name="T39" fmla="*/ 31 h 31"/>
                    <a:gd name="T40" fmla="*/ 50 w 50"/>
                    <a:gd name="T41" fmla="*/ 17 h 31"/>
                    <a:gd name="T42" fmla="*/ 50 w 50"/>
                    <a:gd name="T4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31">
                      <a:moveTo>
                        <a:pt x="28" y="3"/>
                      </a:move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8" y="3"/>
                      </a:lnTo>
                      <a:lnTo>
                        <a:pt x="28" y="3"/>
                      </a:lnTo>
                      <a:moveTo>
                        <a:pt x="50" y="17"/>
                      </a:moveTo>
                      <a:lnTo>
                        <a:pt x="47" y="14"/>
                      </a:lnTo>
                      <a:lnTo>
                        <a:pt x="45" y="14"/>
                      </a:lnTo>
                      <a:lnTo>
                        <a:pt x="19" y="29"/>
                      </a:lnTo>
                      <a:lnTo>
                        <a:pt x="2" y="19"/>
                      </a:lnTo>
                      <a:lnTo>
                        <a:pt x="0" y="22"/>
                      </a:lnTo>
                      <a:lnTo>
                        <a:pt x="0" y="24"/>
                      </a:lnTo>
                      <a:lnTo>
                        <a:pt x="12" y="31"/>
                      </a:lnTo>
                      <a:lnTo>
                        <a:pt x="14" y="31"/>
                      </a:lnTo>
                      <a:lnTo>
                        <a:pt x="19" y="29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50" y="17"/>
                      </a:lnTo>
                      <a:lnTo>
                        <a:pt x="50" y="1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3" name="Freeform 90"/>
                <p:cNvSpPr>
                  <a:spLocks noEditPoints="1"/>
                </p:cNvSpPr>
                <p:nvPr/>
              </p:nvSpPr>
              <p:spPr bwMode="auto">
                <a:xfrm>
                  <a:off x="4058" y="2531"/>
                  <a:ext cx="47" cy="28"/>
                </a:xfrm>
                <a:custGeom>
                  <a:avLst/>
                  <a:gdLst>
                    <a:gd name="T0" fmla="*/ 33 w 47"/>
                    <a:gd name="T1" fmla="*/ 24 h 28"/>
                    <a:gd name="T2" fmla="*/ 28 w 47"/>
                    <a:gd name="T3" fmla="*/ 21 h 28"/>
                    <a:gd name="T4" fmla="*/ 21 w 47"/>
                    <a:gd name="T5" fmla="*/ 26 h 28"/>
                    <a:gd name="T6" fmla="*/ 7 w 47"/>
                    <a:gd name="T7" fmla="*/ 17 h 28"/>
                    <a:gd name="T8" fmla="*/ 2 w 47"/>
                    <a:gd name="T9" fmla="*/ 17 h 28"/>
                    <a:gd name="T10" fmla="*/ 0 w 47"/>
                    <a:gd name="T11" fmla="*/ 19 h 28"/>
                    <a:gd name="T12" fmla="*/ 0 w 47"/>
                    <a:gd name="T13" fmla="*/ 19 h 28"/>
                    <a:gd name="T14" fmla="*/ 14 w 47"/>
                    <a:gd name="T15" fmla="*/ 28 h 28"/>
                    <a:gd name="T16" fmla="*/ 16 w 47"/>
                    <a:gd name="T17" fmla="*/ 28 h 28"/>
                    <a:gd name="T18" fmla="*/ 21 w 47"/>
                    <a:gd name="T19" fmla="*/ 26 h 28"/>
                    <a:gd name="T20" fmla="*/ 26 w 47"/>
                    <a:gd name="T21" fmla="*/ 28 h 28"/>
                    <a:gd name="T22" fmla="*/ 28 w 47"/>
                    <a:gd name="T23" fmla="*/ 28 h 28"/>
                    <a:gd name="T24" fmla="*/ 33 w 47"/>
                    <a:gd name="T25" fmla="*/ 26 h 28"/>
                    <a:gd name="T26" fmla="*/ 33 w 47"/>
                    <a:gd name="T27" fmla="*/ 24 h 28"/>
                    <a:gd name="T28" fmla="*/ 33 w 47"/>
                    <a:gd name="T29" fmla="*/ 17 h 28"/>
                    <a:gd name="T30" fmla="*/ 19 w 47"/>
                    <a:gd name="T31" fmla="*/ 7 h 28"/>
                    <a:gd name="T32" fmla="*/ 14 w 47"/>
                    <a:gd name="T33" fmla="*/ 9 h 28"/>
                    <a:gd name="T34" fmla="*/ 14 w 47"/>
                    <a:gd name="T35" fmla="*/ 12 h 28"/>
                    <a:gd name="T36" fmla="*/ 28 w 47"/>
                    <a:gd name="T37" fmla="*/ 21 h 28"/>
                    <a:gd name="T38" fmla="*/ 33 w 47"/>
                    <a:gd name="T39" fmla="*/ 19 h 28"/>
                    <a:gd name="T40" fmla="*/ 33 w 47"/>
                    <a:gd name="T41" fmla="*/ 17 h 28"/>
                    <a:gd name="T42" fmla="*/ 47 w 47"/>
                    <a:gd name="T43" fmla="*/ 9 h 28"/>
                    <a:gd name="T44" fmla="*/ 33 w 47"/>
                    <a:gd name="T45" fmla="*/ 0 h 28"/>
                    <a:gd name="T46" fmla="*/ 30 w 47"/>
                    <a:gd name="T47" fmla="*/ 0 h 28"/>
                    <a:gd name="T48" fmla="*/ 26 w 47"/>
                    <a:gd name="T49" fmla="*/ 2 h 28"/>
                    <a:gd name="T50" fmla="*/ 21 w 47"/>
                    <a:gd name="T51" fmla="*/ 0 h 28"/>
                    <a:gd name="T52" fmla="*/ 19 w 47"/>
                    <a:gd name="T53" fmla="*/ 0 h 28"/>
                    <a:gd name="T54" fmla="*/ 14 w 47"/>
                    <a:gd name="T55" fmla="*/ 2 h 28"/>
                    <a:gd name="T56" fmla="*/ 14 w 47"/>
                    <a:gd name="T57" fmla="*/ 5 h 28"/>
                    <a:gd name="T58" fmla="*/ 19 w 47"/>
                    <a:gd name="T59" fmla="*/ 7 h 28"/>
                    <a:gd name="T60" fmla="*/ 26 w 47"/>
                    <a:gd name="T61" fmla="*/ 2 h 28"/>
                    <a:gd name="T62" fmla="*/ 40 w 47"/>
                    <a:gd name="T63" fmla="*/ 12 h 28"/>
                    <a:gd name="T64" fmla="*/ 42 w 47"/>
                    <a:gd name="T65" fmla="*/ 12 h 28"/>
                    <a:gd name="T66" fmla="*/ 47 w 47"/>
                    <a:gd name="T67" fmla="*/ 12 h 28"/>
                    <a:gd name="T68" fmla="*/ 47 w 47"/>
                    <a:gd name="T69" fmla="*/ 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8">
                      <a:moveTo>
                        <a:pt x="33" y="24"/>
                      </a:moveTo>
                      <a:lnTo>
                        <a:pt x="28" y="21"/>
                      </a:lnTo>
                      <a:lnTo>
                        <a:pt x="21" y="26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4" y="28"/>
                      </a:lnTo>
                      <a:lnTo>
                        <a:pt x="16" y="28"/>
                      </a:lnTo>
                      <a:lnTo>
                        <a:pt x="21" y="26"/>
                      </a:lnTo>
                      <a:lnTo>
                        <a:pt x="26" y="28"/>
                      </a:lnTo>
                      <a:lnTo>
                        <a:pt x="28" y="28"/>
                      </a:lnTo>
                      <a:lnTo>
                        <a:pt x="33" y="26"/>
                      </a:lnTo>
                      <a:lnTo>
                        <a:pt x="33" y="24"/>
                      </a:lnTo>
                      <a:close/>
                      <a:moveTo>
                        <a:pt x="33" y="17"/>
                      </a:moveTo>
                      <a:lnTo>
                        <a:pt x="19" y="7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28" y="21"/>
                      </a:lnTo>
                      <a:lnTo>
                        <a:pt x="33" y="19"/>
                      </a:lnTo>
                      <a:lnTo>
                        <a:pt x="33" y="17"/>
                      </a:lnTo>
                      <a:close/>
                      <a:moveTo>
                        <a:pt x="47" y="9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2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14" y="5"/>
                      </a:lnTo>
                      <a:lnTo>
                        <a:pt x="19" y="7"/>
                      </a:lnTo>
                      <a:lnTo>
                        <a:pt x="26" y="2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4" name="Freeform 91"/>
                <p:cNvSpPr>
                  <a:spLocks noEditPoints="1"/>
                </p:cNvSpPr>
                <p:nvPr/>
              </p:nvSpPr>
              <p:spPr bwMode="auto">
                <a:xfrm>
                  <a:off x="4058" y="2531"/>
                  <a:ext cx="47" cy="28"/>
                </a:xfrm>
                <a:custGeom>
                  <a:avLst/>
                  <a:gdLst>
                    <a:gd name="T0" fmla="*/ 33 w 47"/>
                    <a:gd name="T1" fmla="*/ 24 h 28"/>
                    <a:gd name="T2" fmla="*/ 28 w 47"/>
                    <a:gd name="T3" fmla="*/ 21 h 28"/>
                    <a:gd name="T4" fmla="*/ 21 w 47"/>
                    <a:gd name="T5" fmla="*/ 26 h 28"/>
                    <a:gd name="T6" fmla="*/ 7 w 47"/>
                    <a:gd name="T7" fmla="*/ 17 h 28"/>
                    <a:gd name="T8" fmla="*/ 2 w 47"/>
                    <a:gd name="T9" fmla="*/ 17 h 28"/>
                    <a:gd name="T10" fmla="*/ 0 w 47"/>
                    <a:gd name="T11" fmla="*/ 19 h 28"/>
                    <a:gd name="T12" fmla="*/ 0 w 47"/>
                    <a:gd name="T13" fmla="*/ 19 h 28"/>
                    <a:gd name="T14" fmla="*/ 14 w 47"/>
                    <a:gd name="T15" fmla="*/ 28 h 28"/>
                    <a:gd name="T16" fmla="*/ 16 w 47"/>
                    <a:gd name="T17" fmla="*/ 28 h 28"/>
                    <a:gd name="T18" fmla="*/ 21 w 47"/>
                    <a:gd name="T19" fmla="*/ 26 h 28"/>
                    <a:gd name="T20" fmla="*/ 26 w 47"/>
                    <a:gd name="T21" fmla="*/ 28 h 28"/>
                    <a:gd name="T22" fmla="*/ 28 w 47"/>
                    <a:gd name="T23" fmla="*/ 28 h 28"/>
                    <a:gd name="T24" fmla="*/ 33 w 47"/>
                    <a:gd name="T25" fmla="*/ 26 h 28"/>
                    <a:gd name="T26" fmla="*/ 33 w 47"/>
                    <a:gd name="T27" fmla="*/ 24 h 28"/>
                    <a:gd name="T28" fmla="*/ 33 w 47"/>
                    <a:gd name="T29" fmla="*/ 17 h 28"/>
                    <a:gd name="T30" fmla="*/ 19 w 47"/>
                    <a:gd name="T31" fmla="*/ 7 h 28"/>
                    <a:gd name="T32" fmla="*/ 14 w 47"/>
                    <a:gd name="T33" fmla="*/ 9 h 28"/>
                    <a:gd name="T34" fmla="*/ 14 w 47"/>
                    <a:gd name="T35" fmla="*/ 12 h 28"/>
                    <a:gd name="T36" fmla="*/ 28 w 47"/>
                    <a:gd name="T37" fmla="*/ 21 h 28"/>
                    <a:gd name="T38" fmla="*/ 33 w 47"/>
                    <a:gd name="T39" fmla="*/ 19 h 28"/>
                    <a:gd name="T40" fmla="*/ 33 w 47"/>
                    <a:gd name="T41" fmla="*/ 17 h 28"/>
                    <a:gd name="T42" fmla="*/ 47 w 47"/>
                    <a:gd name="T43" fmla="*/ 9 h 28"/>
                    <a:gd name="T44" fmla="*/ 33 w 47"/>
                    <a:gd name="T45" fmla="*/ 0 h 28"/>
                    <a:gd name="T46" fmla="*/ 30 w 47"/>
                    <a:gd name="T47" fmla="*/ 0 h 28"/>
                    <a:gd name="T48" fmla="*/ 26 w 47"/>
                    <a:gd name="T49" fmla="*/ 2 h 28"/>
                    <a:gd name="T50" fmla="*/ 21 w 47"/>
                    <a:gd name="T51" fmla="*/ 0 h 28"/>
                    <a:gd name="T52" fmla="*/ 19 w 47"/>
                    <a:gd name="T53" fmla="*/ 0 h 28"/>
                    <a:gd name="T54" fmla="*/ 14 w 47"/>
                    <a:gd name="T55" fmla="*/ 2 h 28"/>
                    <a:gd name="T56" fmla="*/ 14 w 47"/>
                    <a:gd name="T57" fmla="*/ 5 h 28"/>
                    <a:gd name="T58" fmla="*/ 19 w 47"/>
                    <a:gd name="T59" fmla="*/ 7 h 28"/>
                    <a:gd name="T60" fmla="*/ 26 w 47"/>
                    <a:gd name="T61" fmla="*/ 2 h 28"/>
                    <a:gd name="T62" fmla="*/ 40 w 47"/>
                    <a:gd name="T63" fmla="*/ 12 h 28"/>
                    <a:gd name="T64" fmla="*/ 42 w 47"/>
                    <a:gd name="T65" fmla="*/ 12 h 28"/>
                    <a:gd name="T66" fmla="*/ 47 w 47"/>
                    <a:gd name="T67" fmla="*/ 12 h 28"/>
                    <a:gd name="T68" fmla="*/ 47 w 47"/>
                    <a:gd name="T69" fmla="*/ 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8">
                      <a:moveTo>
                        <a:pt x="33" y="24"/>
                      </a:moveTo>
                      <a:lnTo>
                        <a:pt x="28" y="21"/>
                      </a:lnTo>
                      <a:lnTo>
                        <a:pt x="21" y="26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4" y="28"/>
                      </a:lnTo>
                      <a:lnTo>
                        <a:pt x="16" y="28"/>
                      </a:lnTo>
                      <a:lnTo>
                        <a:pt x="21" y="26"/>
                      </a:lnTo>
                      <a:lnTo>
                        <a:pt x="26" y="28"/>
                      </a:lnTo>
                      <a:lnTo>
                        <a:pt x="28" y="28"/>
                      </a:lnTo>
                      <a:lnTo>
                        <a:pt x="33" y="26"/>
                      </a:lnTo>
                      <a:lnTo>
                        <a:pt x="33" y="24"/>
                      </a:lnTo>
                      <a:moveTo>
                        <a:pt x="33" y="17"/>
                      </a:moveTo>
                      <a:lnTo>
                        <a:pt x="19" y="7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28" y="21"/>
                      </a:lnTo>
                      <a:lnTo>
                        <a:pt x="33" y="19"/>
                      </a:lnTo>
                      <a:lnTo>
                        <a:pt x="33" y="17"/>
                      </a:lnTo>
                      <a:moveTo>
                        <a:pt x="47" y="9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2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14" y="5"/>
                      </a:lnTo>
                      <a:lnTo>
                        <a:pt x="19" y="7"/>
                      </a:lnTo>
                      <a:lnTo>
                        <a:pt x="26" y="2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5" name="Freeform 92"/>
                <p:cNvSpPr/>
                <p:nvPr/>
              </p:nvSpPr>
              <p:spPr bwMode="auto">
                <a:xfrm>
                  <a:off x="4086" y="2550"/>
                  <a:ext cx="50" cy="31"/>
                </a:xfrm>
                <a:custGeom>
                  <a:avLst/>
                  <a:gdLst>
                    <a:gd name="T0" fmla="*/ 50 w 50"/>
                    <a:gd name="T1" fmla="*/ 12 h 31"/>
                    <a:gd name="T2" fmla="*/ 31 w 50"/>
                    <a:gd name="T3" fmla="*/ 0 h 31"/>
                    <a:gd name="T4" fmla="*/ 28 w 50"/>
                    <a:gd name="T5" fmla="*/ 0 h 31"/>
                    <a:gd name="T6" fmla="*/ 0 w 50"/>
                    <a:gd name="T7" fmla="*/ 16 h 31"/>
                    <a:gd name="T8" fmla="*/ 0 w 50"/>
                    <a:gd name="T9" fmla="*/ 19 h 31"/>
                    <a:gd name="T10" fmla="*/ 19 w 50"/>
                    <a:gd name="T11" fmla="*/ 31 h 31"/>
                    <a:gd name="T12" fmla="*/ 21 w 50"/>
                    <a:gd name="T13" fmla="*/ 31 h 31"/>
                    <a:gd name="T14" fmla="*/ 26 w 50"/>
                    <a:gd name="T15" fmla="*/ 28 h 31"/>
                    <a:gd name="T16" fmla="*/ 28 w 50"/>
                    <a:gd name="T17" fmla="*/ 31 h 31"/>
                    <a:gd name="T18" fmla="*/ 33 w 50"/>
                    <a:gd name="T19" fmla="*/ 31 h 31"/>
                    <a:gd name="T20" fmla="*/ 38 w 50"/>
                    <a:gd name="T21" fmla="*/ 28 h 31"/>
                    <a:gd name="T22" fmla="*/ 38 w 50"/>
                    <a:gd name="T23" fmla="*/ 26 h 31"/>
                    <a:gd name="T24" fmla="*/ 33 w 50"/>
                    <a:gd name="T25" fmla="*/ 24 h 31"/>
                    <a:gd name="T26" fmla="*/ 26 w 50"/>
                    <a:gd name="T27" fmla="*/ 28 h 31"/>
                    <a:gd name="T28" fmla="*/ 9 w 50"/>
                    <a:gd name="T29" fmla="*/ 16 h 31"/>
                    <a:gd name="T30" fmla="*/ 17 w 50"/>
                    <a:gd name="T31" fmla="*/ 14 h 31"/>
                    <a:gd name="T32" fmla="*/ 33 w 50"/>
                    <a:gd name="T33" fmla="*/ 24 h 31"/>
                    <a:gd name="T34" fmla="*/ 38 w 50"/>
                    <a:gd name="T35" fmla="*/ 21 h 31"/>
                    <a:gd name="T36" fmla="*/ 43 w 50"/>
                    <a:gd name="T37" fmla="*/ 24 h 31"/>
                    <a:gd name="T38" fmla="*/ 45 w 50"/>
                    <a:gd name="T39" fmla="*/ 24 h 31"/>
                    <a:gd name="T40" fmla="*/ 50 w 50"/>
                    <a:gd name="T41" fmla="*/ 21 h 31"/>
                    <a:gd name="T42" fmla="*/ 50 w 50"/>
                    <a:gd name="T43" fmla="*/ 19 h 31"/>
                    <a:gd name="T44" fmla="*/ 45 w 50"/>
                    <a:gd name="T45" fmla="*/ 16 h 31"/>
                    <a:gd name="T46" fmla="*/ 38 w 50"/>
                    <a:gd name="T47" fmla="*/ 21 h 31"/>
                    <a:gd name="T48" fmla="*/ 21 w 50"/>
                    <a:gd name="T49" fmla="*/ 9 h 31"/>
                    <a:gd name="T50" fmla="*/ 28 w 50"/>
                    <a:gd name="T51" fmla="*/ 5 h 31"/>
                    <a:gd name="T52" fmla="*/ 45 w 50"/>
                    <a:gd name="T53" fmla="*/ 16 h 31"/>
                    <a:gd name="T54" fmla="*/ 50 w 50"/>
                    <a:gd name="T55" fmla="*/ 14 h 31"/>
                    <a:gd name="T56" fmla="*/ 50 w 50"/>
                    <a:gd name="T57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31">
                      <a:moveTo>
                        <a:pt x="50" y="12"/>
                      </a:moveTo>
                      <a:lnTo>
                        <a:pt x="31" y="0"/>
                      </a:lnTo>
                      <a:lnTo>
                        <a:pt x="28" y="0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19" y="31"/>
                      </a:lnTo>
                      <a:lnTo>
                        <a:pt x="21" y="31"/>
                      </a:lnTo>
                      <a:lnTo>
                        <a:pt x="26" y="28"/>
                      </a:lnTo>
                      <a:lnTo>
                        <a:pt x="28" y="31"/>
                      </a:lnTo>
                      <a:lnTo>
                        <a:pt x="33" y="31"/>
                      </a:lnTo>
                      <a:lnTo>
                        <a:pt x="38" y="28"/>
                      </a:lnTo>
                      <a:lnTo>
                        <a:pt x="38" y="26"/>
                      </a:lnTo>
                      <a:lnTo>
                        <a:pt x="33" y="24"/>
                      </a:lnTo>
                      <a:lnTo>
                        <a:pt x="26" y="28"/>
                      </a:lnTo>
                      <a:lnTo>
                        <a:pt x="9" y="16"/>
                      </a:lnTo>
                      <a:lnTo>
                        <a:pt x="17" y="14"/>
                      </a:lnTo>
                      <a:lnTo>
                        <a:pt x="33" y="24"/>
                      </a:lnTo>
                      <a:lnTo>
                        <a:pt x="38" y="21"/>
                      </a:lnTo>
                      <a:lnTo>
                        <a:pt x="43" y="24"/>
                      </a:lnTo>
                      <a:lnTo>
                        <a:pt x="45" y="24"/>
                      </a:lnTo>
                      <a:lnTo>
                        <a:pt x="50" y="21"/>
                      </a:lnTo>
                      <a:lnTo>
                        <a:pt x="50" y="19"/>
                      </a:lnTo>
                      <a:lnTo>
                        <a:pt x="45" y="16"/>
                      </a:lnTo>
                      <a:lnTo>
                        <a:pt x="38" y="21"/>
                      </a:lnTo>
                      <a:lnTo>
                        <a:pt x="21" y="9"/>
                      </a:lnTo>
                      <a:lnTo>
                        <a:pt x="28" y="5"/>
                      </a:lnTo>
                      <a:lnTo>
                        <a:pt x="45" y="16"/>
                      </a:lnTo>
                      <a:lnTo>
                        <a:pt x="50" y="14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6" name="Freeform 93"/>
                <p:cNvSpPr>
                  <a:spLocks noEditPoints="1"/>
                </p:cNvSpPr>
                <p:nvPr/>
              </p:nvSpPr>
              <p:spPr bwMode="auto">
                <a:xfrm>
                  <a:off x="3584" y="2685"/>
                  <a:ext cx="55" cy="36"/>
                </a:xfrm>
                <a:custGeom>
                  <a:avLst/>
                  <a:gdLst>
                    <a:gd name="T0" fmla="*/ 12 w 23"/>
                    <a:gd name="T1" fmla="*/ 12 h 15"/>
                    <a:gd name="T2" fmla="*/ 4 w 23"/>
                    <a:gd name="T3" fmla="*/ 7 h 15"/>
                    <a:gd name="T4" fmla="*/ 1 w 23"/>
                    <a:gd name="T5" fmla="*/ 9 h 15"/>
                    <a:gd name="T6" fmla="*/ 1 w 23"/>
                    <a:gd name="T7" fmla="*/ 10 h 15"/>
                    <a:gd name="T8" fmla="*/ 8 w 23"/>
                    <a:gd name="T9" fmla="*/ 14 h 15"/>
                    <a:gd name="T10" fmla="*/ 10 w 23"/>
                    <a:gd name="T11" fmla="*/ 14 h 15"/>
                    <a:gd name="T12" fmla="*/ 12 w 23"/>
                    <a:gd name="T13" fmla="*/ 13 h 15"/>
                    <a:gd name="T14" fmla="*/ 12 w 23"/>
                    <a:gd name="T15" fmla="*/ 12 h 15"/>
                    <a:gd name="T16" fmla="*/ 23 w 23"/>
                    <a:gd name="T17" fmla="*/ 5 h 15"/>
                    <a:gd name="T18" fmla="*/ 16 w 23"/>
                    <a:gd name="T19" fmla="*/ 1 h 15"/>
                    <a:gd name="T20" fmla="*/ 14 w 23"/>
                    <a:gd name="T21" fmla="*/ 1 h 15"/>
                    <a:gd name="T22" fmla="*/ 11 w 23"/>
                    <a:gd name="T23" fmla="*/ 2 h 15"/>
                    <a:gd name="T24" fmla="*/ 9 w 23"/>
                    <a:gd name="T25" fmla="*/ 1 h 15"/>
                    <a:gd name="T26" fmla="*/ 7 w 23"/>
                    <a:gd name="T27" fmla="*/ 1 h 15"/>
                    <a:gd name="T28" fmla="*/ 1 w 23"/>
                    <a:gd name="T29" fmla="*/ 4 h 15"/>
                    <a:gd name="T30" fmla="*/ 1 w 23"/>
                    <a:gd name="T31" fmla="*/ 5 h 15"/>
                    <a:gd name="T32" fmla="*/ 4 w 23"/>
                    <a:gd name="T33" fmla="*/ 7 h 15"/>
                    <a:gd name="T34" fmla="*/ 11 w 23"/>
                    <a:gd name="T35" fmla="*/ 2 h 15"/>
                    <a:gd name="T36" fmla="*/ 19 w 23"/>
                    <a:gd name="T37" fmla="*/ 7 h 15"/>
                    <a:gd name="T38" fmla="*/ 21 w 23"/>
                    <a:gd name="T39" fmla="*/ 7 h 15"/>
                    <a:gd name="T40" fmla="*/ 23 w 23"/>
                    <a:gd name="T41" fmla="*/ 6 h 15"/>
                    <a:gd name="T42" fmla="*/ 23 w 23"/>
                    <a:gd name="T43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" h="15">
                      <a:moveTo>
                        <a:pt x="12" y="12"/>
                      </a:move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10"/>
                        <a:pt x="1" y="10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9" y="15"/>
                        <a:pt x="10" y="14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2" y="12"/>
                        <a:pt x="12" y="12"/>
                      </a:cubicBezTo>
                      <a:moveTo>
                        <a:pt x="23" y="5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0"/>
                        <a:pt x="15" y="0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8"/>
                        <a:pt x="20" y="8"/>
                        <a:pt x="21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7" name="Freeform 94"/>
                <p:cNvSpPr>
                  <a:spLocks noEditPoints="1"/>
                </p:cNvSpPr>
                <p:nvPr/>
              </p:nvSpPr>
              <p:spPr bwMode="auto">
                <a:xfrm>
                  <a:off x="3622" y="2711"/>
                  <a:ext cx="52" cy="31"/>
                </a:xfrm>
                <a:custGeom>
                  <a:avLst/>
                  <a:gdLst>
                    <a:gd name="T0" fmla="*/ 21 w 22"/>
                    <a:gd name="T1" fmla="*/ 8 h 13"/>
                    <a:gd name="T2" fmla="*/ 18 w 22"/>
                    <a:gd name="T3" fmla="*/ 6 h 13"/>
                    <a:gd name="T4" fmla="*/ 11 w 22"/>
                    <a:gd name="T5" fmla="*/ 11 h 13"/>
                    <a:gd name="T6" fmla="*/ 4 w 22"/>
                    <a:gd name="T7" fmla="*/ 6 h 13"/>
                    <a:gd name="T8" fmla="*/ 1 w 22"/>
                    <a:gd name="T9" fmla="*/ 8 h 13"/>
                    <a:gd name="T10" fmla="*/ 1 w 22"/>
                    <a:gd name="T11" fmla="*/ 9 h 13"/>
                    <a:gd name="T12" fmla="*/ 6 w 22"/>
                    <a:gd name="T13" fmla="*/ 13 h 13"/>
                    <a:gd name="T14" fmla="*/ 8 w 22"/>
                    <a:gd name="T15" fmla="*/ 13 h 13"/>
                    <a:gd name="T16" fmla="*/ 11 w 22"/>
                    <a:gd name="T17" fmla="*/ 11 h 13"/>
                    <a:gd name="T18" fmla="*/ 13 w 22"/>
                    <a:gd name="T19" fmla="*/ 13 h 13"/>
                    <a:gd name="T20" fmla="*/ 15 w 22"/>
                    <a:gd name="T21" fmla="*/ 13 h 13"/>
                    <a:gd name="T22" fmla="*/ 21 w 22"/>
                    <a:gd name="T23" fmla="*/ 9 h 13"/>
                    <a:gd name="T24" fmla="*/ 21 w 22"/>
                    <a:gd name="T25" fmla="*/ 8 h 13"/>
                    <a:gd name="T26" fmla="*/ 21 w 22"/>
                    <a:gd name="T27" fmla="*/ 3 h 13"/>
                    <a:gd name="T28" fmla="*/ 16 w 22"/>
                    <a:gd name="T29" fmla="*/ 0 h 13"/>
                    <a:gd name="T30" fmla="*/ 14 w 22"/>
                    <a:gd name="T31" fmla="*/ 0 h 13"/>
                    <a:gd name="T32" fmla="*/ 11 w 22"/>
                    <a:gd name="T33" fmla="*/ 2 h 13"/>
                    <a:gd name="T34" fmla="*/ 8 w 22"/>
                    <a:gd name="T35" fmla="*/ 0 h 13"/>
                    <a:gd name="T36" fmla="*/ 7 w 22"/>
                    <a:gd name="T37" fmla="*/ 0 h 13"/>
                    <a:gd name="T38" fmla="*/ 1 w 22"/>
                    <a:gd name="T39" fmla="*/ 3 h 13"/>
                    <a:gd name="T40" fmla="*/ 1 w 22"/>
                    <a:gd name="T41" fmla="*/ 5 h 13"/>
                    <a:gd name="T42" fmla="*/ 4 w 22"/>
                    <a:gd name="T43" fmla="*/ 6 h 13"/>
                    <a:gd name="T44" fmla="*/ 11 w 22"/>
                    <a:gd name="T45" fmla="*/ 2 h 13"/>
                    <a:gd name="T46" fmla="*/ 18 w 22"/>
                    <a:gd name="T47" fmla="*/ 6 h 13"/>
                    <a:gd name="T48" fmla="*/ 21 w 22"/>
                    <a:gd name="T49" fmla="*/ 5 h 13"/>
                    <a:gd name="T50" fmla="*/ 21 w 22"/>
                    <a:gd name="T5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3">
                      <a:moveTo>
                        <a:pt x="21" y="8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3"/>
                        <a:pt x="15" y="13"/>
                        <a:pt x="15" y="13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9"/>
                        <a:pt x="21" y="8"/>
                        <a:pt x="21" y="8"/>
                      </a:cubicBezTo>
                      <a:moveTo>
                        <a:pt x="21" y="3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4"/>
                        <a:pt x="0" y="4"/>
                        <a:pt x="1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4"/>
                        <a:pt x="22" y="4"/>
                        <a:pt x="21" y="3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8" name="Freeform 95"/>
                <p:cNvSpPr>
                  <a:spLocks noEditPoints="1"/>
                </p:cNvSpPr>
                <p:nvPr/>
              </p:nvSpPr>
              <p:spPr bwMode="auto">
                <a:xfrm>
                  <a:off x="3665" y="2737"/>
                  <a:ext cx="50" cy="33"/>
                </a:xfrm>
                <a:custGeom>
                  <a:avLst/>
                  <a:gdLst>
                    <a:gd name="T0" fmla="*/ 21 w 21"/>
                    <a:gd name="T1" fmla="*/ 9 h 14"/>
                    <a:gd name="T2" fmla="*/ 18 w 21"/>
                    <a:gd name="T3" fmla="*/ 7 h 14"/>
                    <a:gd name="T4" fmla="*/ 10 w 21"/>
                    <a:gd name="T5" fmla="*/ 12 h 14"/>
                    <a:gd name="T6" fmla="*/ 3 w 21"/>
                    <a:gd name="T7" fmla="*/ 7 h 14"/>
                    <a:gd name="T8" fmla="*/ 0 w 21"/>
                    <a:gd name="T9" fmla="*/ 9 h 14"/>
                    <a:gd name="T10" fmla="*/ 0 w 21"/>
                    <a:gd name="T11" fmla="*/ 10 h 14"/>
                    <a:gd name="T12" fmla="*/ 6 w 21"/>
                    <a:gd name="T13" fmla="*/ 13 h 14"/>
                    <a:gd name="T14" fmla="*/ 8 w 21"/>
                    <a:gd name="T15" fmla="*/ 13 h 14"/>
                    <a:gd name="T16" fmla="*/ 10 w 21"/>
                    <a:gd name="T17" fmla="*/ 12 h 14"/>
                    <a:gd name="T18" fmla="*/ 13 w 21"/>
                    <a:gd name="T19" fmla="*/ 13 h 14"/>
                    <a:gd name="T20" fmla="*/ 15 w 21"/>
                    <a:gd name="T21" fmla="*/ 13 h 14"/>
                    <a:gd name="T22" fmla="*/ 21 w 21"/>
                    <a:gd name="T23" fmla="*/ 10 h 14"/>
                    <a:gd name="T24" fmla="*/ 21 w 21"/>
                    <a:gd name="T25" fmla="*/ 9 h 14"/>
                    <a:gd name="T26" fmla="*/ 21 w 21"/>
                    <a:gd name="T27" fmla="*/ 4 h 14"/>
                    <a:gd name="T28" fmla="*/ 16 w 21"/>
                    <a:gd name="T29" fmla="*/ 0 h 14"/>
                    <a:gd name="T30" fmla="*/ 14 w 21"/>
                    <a:gd name="T31" fmla="*/ 0 h 14"/>
                    <a:gd name="T32" fmla="*/ 11 w 21"/>
                    <a:gd name="T33" fmla="*/ 2 h 14"/>
                    <a:gd name="T34" fmla="*/ 8 w 21"/>
                    <a:gd name="T35" fmla="*/ 0 h 14"/>
                    <a:gd name="T36" fmla="*/ 6 w 21"/>
                    <a:gd name="T37" fmla="*/ 0 h 14"/>
                    <a:gd name="T38" fmla="*/ 1 w 21"/>
                    <a:gd name="T39" fmla="*/ 4 h 14"/>
                    <a:gd name="T40" fmla="*/ 1 w 21"/>
                    <a:gd name="T41" fmla="*/ 5 h 14"/>
                    <a:gd name="T42" fmla="*/ 3 w 21"/>
                    <a:gd name="T43" fmla="*/ 7 h 14"/>
                    <a:gd name="T44" fmla="*/ 11 w 21"/>
                    <a:gd name="T45" fmla="*/ 2 h 14"/>
                    <a:gd name="T46" fmla="*/ 18 w 21"/>
                    <a:gd name="T47" fmla="*/ 7 h 14"/>
                    <a:gd name="T48" fmla="*/ 21 w 21"/>
                    <a:gd name="T49" fmla="*/ 5 h 14"/>
                    <a:gd name="T50" fmla="*/ 21 w 21"/>
                    <a:gd name="T5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1" h="14">
                      <a:moveTo>
                        <a:pt x="21" y="9"/>
                      </a:move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7" y="14"/>
                        <a:pt x="8" y="13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4"/>
                        <a:pt x="14" y="14"/>
                        <a:pt x="15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9"/>
                        <a:pt x="21" y="9"/>
                      </a:cubicBezTo>
                      <a:moveTo>
                        <a:pt x="21" y="4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4"/>
                        <a:pt x="21" y="4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9" name="Freeform 96"/>
                <p:cNvSpPr>
                  <a:spLocks noEditPoints="1"/>
                </p:cNvSpPr>
                <p:nvPr/>
              </p:nvSpPr>
              <p:spPr bwMode="auto">
                <a:xfrm>
                  <a:off x="3698" y="2751"/>
                  <a:ext cx="62" cy="48"/>
                </a:xfrm>
                <a:custGeom>
                  <a:avLst/>
                  <a:gdLst>
                    <a:gd name="T0" fmla="*/ 17 w 26"/>
                    <a:gd name="T1" fmla="*/ 17 h 20"/>
                    <a:gd name="T2" fmla="*/ 14 w 26"/>
                    <a:gd name="T3" fmla="*/ 15 h 20"/>
                    <a:gd name="T4" fmla="*/ 10 w 26"/>
                    <a:gd name="T5" fmla="*/ 18 h 20"/>
                    <a:gd name="T6" fmla="*/ 10 w 26"/>
                    <a:gd name="T7" fmla="*/ 19 h 20"/>
                    <a:gd name="T8" fmla="*/ 11 w 26"/>
                    <a:gd name="T9" fmla="*/ 20 h 20"/>
                    <a:gd name="T10" fmla="*/ 13 w 26"/>
                    <a:gd name="T11" fmla="*/ 20 h 20"/>
                    <a:gd name="T12" fmla="*/ 17 w 26"/>
                    <a:gd name="T13" fmla="*/ 18 h 20"/>
                    <a:gd name="T14" fmla="*/ 17 w 26"/>
                    <a:gd name="T15" fmla="*/ 17 h 20"/>
                    <a:gd name="T16" fmla="*/ 24 w 26"/>
                    <a:gd name="T17" fmla="*/ 1 h 20"/>
                    <a:gd name="T18" fmla="*/ 22 w 26"/>
                    <a:gd name="T19" fmla="*/ 0 h 20"/>
                    <a:gd name="T20" fmla="*/ 20 w 26"/>
                    <a:gd name="T21" fmla="*/ 0 h 20"/>
                    <a:gd name="T22" fmla="*/ 1 w 26"/>
                    <a:gd name="T23" fmla="*/ 12 h 20"/>
                    <a:gd name="T24" fmla="*/ 1 w 26"/>
                    <a:gd name="T25" fmla="*/ 13 h 20"/>
                    <a:gd name="T26" fmla="*/ 2 w 26"/>
                    <a:gd name="T27" fmla="*/ 14 h 20"/>
                    <a:gd name="T28" fmla="*/ 4 w 26"/>
                    <a:gd name="T29" fmla="*/ 14 h 20"/>
                    <a:gd name="T30" fmla="*/ 9 w 26"/>
                    <a:gd name="T31" fmla="*/ 11 h 20"/>
                    <a:gd name="T32" fmla="*/ 14 w 26"/>
                    <a:gd name="T33" fmla="*/ 15 h 20"/>
                    <a:gd name="T34" fmla="*/ 18 w 26"/>
                    <a:gd name="T35" fmla="*/ 13 h 20"/>
                    <a:gd name="T36" fmla="*/ 21 w 26"/>
                    <a:gd name="T37" fmla="*/ 14 h 20"/>
                    <a:gd name="T38" fmla="*/ 22 w 26"/>
                    <a:gd name="T39" fmla="*/ 14 h 20"/>
                    <a:gd name="T40" fmla="*/ 26 w 26"/>
                    <a:gd name="T41" fmla="*/ 12 h 20"/>
                    <a:gd name="T42" fmla="*/ 26 w 26"/>
                    <a:gd name="T43" fmla="*/ 11 h 20"/>
                    <a:gd name="T44" fmla="*/ 24 w 26"/>
                    <a:gd name="T45" fmla="*/ 10 h 20"/>
                    <a:gd name="T46" fmla="*/ 22 w 26"/>
                    <a:gd name="T47" fmla="*/ 10 h 20"/>
                    <a:gd name="T48" fmla="*/ 18 w 26"/>
                    <a:gd name="T49" fmla="*/ 13 h 20"/>
                    <a:gd name="T50" fmla="*/ 12 w 26"/>
                    <a:gd name="T51" fmla="*/ 9 h 20"/>
                    <a:gd name="T52" fmla="*/ 24 w 26"/>
                    <a:gd name="T53" fmla="*/ 2 h 20"/>
                    <a:gd name="T54" fmla="*/ 24 w 26"/>
                    <a:gd name="T55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6" h="20">
                      <a:moveTo>
                        <a:pt x="17" y="17"/>
                      </a:move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9" y="18"/>
                        <a:pt x="9" y="19"/>
                        <a:pt x="10" y="19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0"/>
                        <a:pt x="13" y="20"/>
                        <a:pt x="13" y="20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7"/>
                        <a:pt x="17" y="17"/>
                      </a:cubicBezTo>
                      <a:moveTo>
                        <a:pt x="24" y="1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1" y="0"/>
                        <a:pt x="20" y="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4" y="14"/>
                        <a:pt x="4" y="14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5"/>
                        <a:pt x="22" y="15"/>
                        <a:pt x="22" y="14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1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0"/>
                        <a:pt x="23" y="10"/>
                        <a:pt x="22" y="10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0" name="Freeform 97"/>
                <p:cNvSpPr>
                  <a:spLocks noEditPoints="1"/>
                </p:cNvSpPr>
                <p:nvPr/>
              </p:nvSpPr>
              <p:spPr bwMode="auto">
                <a:xfrm>
                  <a:off x="3736" y="2780"/>
                  <a:ext cx="52" cy="31"/>
                </a:xfrm>
                <a:custGeom>
                  <a:avLst/>
                  <a:gdLst>
                    <a:gd name="T0" fmla="*/ 15 w 22"/>
                    <a:gd name="T1" fmla="*/ 5 h 13"/>
                    <a:gd name="T2" fmla="*/ 14 w 22"/>
                    <a:gd name="T3" fmla="*/ 4 h 13"/>
                    <a:gd name="T4" fmla="*/ 12 w 22"/>
                    <a:gd name="T5" fmla="*/ 4 h 13"/>
                    <a:gd name="T6" fmla="*/ 1 w 22"/>
                    <a:gd name="T7" fmla="*/ 10 h 13"/>
                    <a:gd name="T8" fmla="*/ 1 w 22"/>
                    <a:gd name="T9" fmla="*/ 11 h 13"/>
                    <a:gd name="T10" fmla="*/ 2 w 22"/>
                    <a:gd name="T11" fmla="*/ 13 h 13"/>
                    <a:gd name="T12" fmla="*/ 4 w 22"/>
                    <a:gd name="T13" fmla="*/ 13 h 13"/>
                    <a:gd name="T14" fmla="*/ 15 w 22"/>
                    <a:gd name="T15" fmla="*/ 6 h 13"/>
                    <a:gd name="T16" fmla="*/ 15 w 22"/>
                    <a:gd name="T17" fmla="*/ 5 h 13"/>
                    <a:gd name="T18" fmla="*/ 21 w 22"/>
                    <a:gd name="T19" fmla="*/ 1 h 13"/>
                    <a:gd name="T20" fmla="*/ 20 w 22"/>
                    <a:gd name="T21" fmla="*/ 0 h 13"/>
                    <a:gd name="T22" fmla="*/ 18 w 22"/>
                    <a:gd name="T23" fmla="*/ 0 h 13"/>
                    <a:gd name="T24" fmla="*/ 16 w 22"/>
                    <a:gd name="T25" fmla="*/ 1 h 13"/>
                    <a:gd name="T26" fmla="*/ 16 w 22"/>
                    <a:gd name="T27" fmla="*/ 2 h 13"/>
                    <a:gd name="T28" fmla="*/ 18 w 22"/>
                    <a:gd name="T29" fmla="*/ 3 h 13"/>
                    <a:gd name="T30" fmla="*/ 19 w 22"/>
                    <a:gd name="T31" fmla="*/ 3 h 13"/>
                    <a:gd name="T32" fmla="*/ 21 w 22"/>
                    <a:gd name="T33" fmla="*/ 2 h 13"/>
                    <a:gd name="T34" fmla="*/ 21 w 22"/>
                    <a:gd name="T3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13">
                      <a:moveTo>
                        <a:pt x="15" y="5"/>
                      </a:move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4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6"/>
                        <a:pt x="16" y="5"/>
                        <a:pt x="15" y="5"/>
                      </a:cubicBezTo>
                      <a:moveTo>
                        <a:pt x="21" y="1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5" y="2"/>
                        <a:pt x="16" y="2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4"/>
                        <a:pt x="19" y="4"/>
                        <a:pt x="19" y="3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2" y="2"/>
                        <a:pt x="22" y="1"/>
                        <a:pt x="21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1" name="Freeform 98"/>
                <p:cNvSpPr>
                  <a:spLocks noEditPoints="1"/>
                </p:cNvSpPr>
                <p:nvPr/>
              </p:nvSpPr>
              <p:spPr bwMode="auto">
                <a:xfrm>
                  <a:off x="3760" y="2799"/>
                  <a:ext cx="54" cy="33"/>
                </a:xfrm>
                <a:custGeom>
                  <a:avLst/>
                  <a:gdLst>
                    <a:gd name="T0" fmla="*/ 10 w 23"/>
                    <a:gd name="T1" fmla="*/ 12 h 14"/>
                    <a:gd name="T2" fmla="*/ 3 w 23"/>
                    <a:gd name="T3" fmla="*/ 7 h 14"/>
                    <a:gd name="T4" fmla="*/ 1 w 23"/>
                    <a:gd name="T5" fmla="*/ 9 h 14"/>
                    <a:gd name="T6" fmla="*/ 1 w 23"/>
                    <a:gd name="T7" fmla="*/ 10 h 14"/>
                    <a:gd name="T8" fmla="*/ 7 w 23"/>
                    <a:gd name="T9" fmla="*/ 14 h 14"/>
                    <a:gd name="T10" fmla="*/ 9 w 23"/>
                    <a:gd name="T11" fmla="*/ 14 h 14"/>
                    <a:gd name="T12" fmla="*/ 10 w 23"/>
                    <a:gd name="T13" fmla="*/ 13 h 14"/>
                    <a:gd name="T14" fmla="*/ 10 w 23"/>
                    <a:gd name="T15" fmla="*/ 12 h 14"/>
                    <a:gd name="T16" fmla="*/ 22 w 23"/>
                    <a:gd name="T17" fmla="*/ 5 h 14"/>
                    <a:gd name="T18" fmla="*/ 16 w 23"/>
                    <a:gd name="T19" fmla="*/ 1 h 14"/>
                    <a:gd name="T20" fmla="*/ 14 w 23"/>
                    <a:gd name="T21" fmla="*/ 1 h 14"/>
                    <a:gd name="T22" fmla="*/ 12 w 23"/>
                    <a:gd name="T23" fmla="*/ 2 h 14"/>
                    <a:gd name="T24" fmla="*/ 10 w 23"/>
                    <a:gd name="T25" fmla="*/ 1 h 14"/>
                    <a:gd name="T26" fmla="*/ 8 w 23"/>
                    <a:gd name="T27" fmla="*/ 1 h 14"/>
                    <a:gd name="T28" fmla="*/ 1 w 23"/>
                    <a:gd name="T29" fmla="*/ 5 h 14"/>
                    <a:gd name="T30" fmla="*/ 1 w 23"/>
                    <a:gd name="T31" fmla="*/ 6 h 14"/>
                    <a:gd name="T32" fmla="*/ 3 w 23"/>
                    <a:gd name="T33" fmla="*/ 7 h 14"/>
                    <a:gd name="T34" fmla="*/ 6 w 23"/>
                    <a:gd name="T35" fmla="*/ 6 h 14"/>
                    <a:gd name="T36" fmla="*/ 16 w 23"/>
                    <a:gd name="T37" fmla="*/ 13 h 14"/>
                    <a:gd name="T38" fmla="*/ 18 w 23"/>
                    <a:gd name="T39" fmla="*/ 13 h 14"/>
                    <a:gd name="T40" fmla="*/ 22 w 23"/>
                    <a:gd name="T41" fmla="*/ 10 h 14"/>
                    <a:gd name="T42" fmla="*/ 22 w 23"/>
                    <a:gd name="T43" fmla="*/ 9 h 14"/>
                    <a:gd name="T44" fmla="*/ 20 w 23"/>
                    <a:gd name="T45" fmla="*/ 7 h 14"/>
                    <a:gd name="T46" fmla="*/ 17 w 23"/>
                    <a:gd name="T47" fmla="*/ 9 h 14"/>
                    <a:gd name="T48" fmla="*/ 9 w 23"/>
                    <a:gd name="T49" fmla="*/ 4 h 14"/>
                    <a:gd name="T50" fmla="*/ 12 w 23"/>
                    <a:gd name="T51" fmla="*/ 2 h 14"/>
                    <a:gd name="T52" fmla="*/ 20 w 23"/>
                    <a:gd name="T53" fmla="*/ 7 h 14"/>
                    <a:gd name="T54" fmla="*/ 22 w 23"/>
                    <a:gd name="T55" fmla="*/ 6 h 14"/>
                    <a:gd name="T56" fmla="*/ 22 w 23"/>
                    <a:gd name="T5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" h="14">
                      <a:moveTo>
                        <a:pt x="10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10"/>
                        <a:pt x="1" y="1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1" y="13"/>
                        <a:pt x="11" y="12"/>
                        <a:pt x="10" y="12"/>
                      </a:cubicBezTo>
                      <a:moveTo>
                        <a:pt x="22" y="5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1"/>
                        <a:pt x="14" y="1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7" y="13"/>
                        <a:pt x="17" y="13"/>
                        <a:pt x="18" y="13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3" y="10"/>
                        <a:pt x="23" y="9"/>
                        <a:pt x="22" y="9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6"/>
                        <a:pt x="23" y="5"/>
                        <a:pt x="22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2" name="Freeform 99"/>
                <p:cNvSpPr>
                  <a:spLocks noEditPoints="1"/>
                </p:cNvSpPr>
                <p:nvPr/>
              </p:nvSpPr>
              <p:spPr bwMode="auto">
                <a:xfrm>
                  <a:off x="3506" y="2635"/>
                  <a:ext cx="90" cy="57"/>
                </a:xfrm>
                <a:custGeom>
                  <a:avLst/>
                  <a:gdLst>
                    <a:gd name="T0" fmla="*/ 21 w 38"/>
                    <a:gd name="T1" fmla="*/ 9 h 24"/>
                    <a:gd name="T2" fmla="*/ 24 w 38"/>
                    <a:gd name="T3" fmla="*/ 11 h 24"/>
                    <a:gd name="T4" fmla="*/ 26 w 38"/>
                    <a:gd name="T5" fmla="*/ 9 h 24"/>
                    <a:gd name="T6" fmla="*/ 27 w 38"/>
                    <a:gd name="T7" fmla="*/ 9 h 24"/>
                    <a:gd name="T8" fmla="*/ 28 w 38"/>
                    <a:gd name="T9" fmla="*/ 10 h 24"/>
                    <a:gd name="T10" fmla="*/ 28 w 38"/>
                    <a:gd name="T11" fmla="*/ 11 h 24"/>
                    <a:gd name="T12" fmla="*/ 26 w 38"/>
                    <a:gd name="T13" fmla="*/ 12 h 24"/>
                    <a:gd name="T14" fmla="*/ 28 w 38"/>
                    <a:gd name="T15" fmla="*/ 14 h 24"/>
                    <a:gd name="T16" fmla="*/ 28 w 38"/>
                    <a:gd name="T17" fmla="*/ 15 h 24"/>
                    <a:gd name="T18" fmla="*/ 21 w 38"/>
                    <a:gd name="T19" fmla="*/ 19 h 24"/>
                    <a:gd name="T20" fmla="*/ 19 w 38"/>
                    <a:gd name="T21" fmla="*/ 19 h 24"/>
                    <a:gd name="T22" fmla="*/ 18 w 38"/>
                    <a:gd name="T23" fmla="*/ 19 h 24"/>
                    <a:gd name="T24" fmla="*/ 18 w 38"/>
                    <a:gd name="T25" fmla="*/ 17 h 24"/>
                    <a:gd name="T26" fmla="*/ 26 w 38"/>
                    <a:gd name="T27" fmla="*/ 12 h 24"/>
                    <a:gd name="T28" fmla="*/ 24 w 38"/>
                    <a:gd name="T29" fmla="*/ 11 h 24"/>
                    <a:gd name="T30" fmla="*/ 15 w 38"/>
                    <a:gd name="T31" fmla="*/ 16 h 24"/>
                    <a:gd name="T32" fmla="*/ 14 w 38"/>
                    <a:gd name="T33" fmla="*/ 16 h 24"/>
                    <a:gd name="T34" fmla="*/ 13 w 38"/>
                    <a:gd name="T35" fmla="*/ 15 h 24"/>
                    <a:gd name="T36" fmla="*/ 13 w 38"/>
                    <a:gd name="T37" fmla="*/ 14 h 24"/>
                    <a:gd name="T38" fmla="*/ 21 w 38"/>
                    <a:gd name="T39" fmla="*/ 9 h 24"/>
                    <a:gd name="T40" fmla="*/ 18 w 38"/>
                    <a:gd name="T41" fmla="*/ 7 h 24"/>
                    <a:gd name="T42" fmla="*/ 10 w 38"/>
                    <a:gd name="T43" fmla="*/ 12 h 24"/>
                    <a:gd name="T44" fmla="*/ 8 w 38"/>
                    <a:gd name="T45" fmla="*/ 12 h 24"/>
                    <a:gd name="T46" fmla="*/ 7 w 38"/>
                    <a:gd name="T47" fmla="*/ 11 h 24"/>
                    <a:gd name="T48" fmla="*/ 7 w 38"/>
                    <a:gd name="T49" fmla="*/ 10 h 24"/>
                    <a:gd name="T50" fmla="*/ 15 w 38"/>
                    <a:gd name="T51" fmla="*/ 6 h 24"/>
                    <a:gd name="T52" fmla="*/ 16 w 38"/>
                    <a:gd name="T53" fmla="*/ 6 h 24"/>
                    <a:gd name="T54" fmla="*/ 18 w 38"/>
                    <a:gd name="T55" fmla="*/ 7 h 24"/>
                    <a:gd name="T56" fmla="*/ 20 w 38"/>
                    <a:gd name="T57" fmla="*/ 6 h 24"/>
                    <a:gd name="T58" fmla="*/ 22 w 38"/>
                    <a:gd name="T59" fmla="*/ 6 h 24"/>
                    <a:gd name="T60" fmla="*/ 23 w 38"/>
                    <a:gd name="T61" fmla="*/ 7 h 24"/>
                    <a:gd name="T62" fmla="*/ 23 w 38"/>
                    <a:gd name="T63" fmla="*/ 8 h 24"/>
                    <a:gd name="T64" fmla="*/ 21 w 38"/>
                    <a:gd name="T65" fmla="*/ 9 h 24"/>
                    <a:gd name="T66" fmla="*/ 35 w 38"/>
                    <a:gd name="T67" fmla="*/ 8 h 24"/>
                    <a:gd name="T68" fmla="*/ 25 w 38"/>
                    <a:gd name="T69" fmla="*/ 2 h 24"/>
                    <a:gd name="T70" fmla="*/ 14 w 38"/>
                    <a:gd name="T71" fmla="*/ 2 h 24"/>
                    <a:gd name="T72" fmla="*/ 3 w 38"/>
                    <a:gd name="T73" fmla="*/ 8 h 24"/>
                    <a:gd name="T74" fmla="*/ 3 w 38"/>
                    <a:gd name="T75" fmla="*/ 15 h 24"/>
                    <a:gd name="T76" fmla="*/ 13 w 38"/>
                    <a:gd name="T77" fmla="*/ 22 h 24"/>
                    <a:gd name="T78" fmla="*/ 24 w 38"/>
                    <a:gd name="T79" fmla="*/ 22 h 24"/>
                    <a:gd name="T80" fmla="*/ 35 w 38"/>
                    <a:gd name="T81" fmla="*/ 15 h 24"/>
                    <a:gd name="T82" fmla="*/ 35 w 38"/>
                    <a:gd name="T83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" h="24">
                      <a:moveTo>
                        <a:pt x="21" y="9"/>
                      </a:moveTo>
                      <a:cubicBezTo>
                        <a:pt x="22" y="9"/>
                        <a:pt x="23" y="10"/>
                        <a:pt x="24" y="11"/>
                      </a:cubicBezTo>
                      <a:cubicBezTo>
                        <a:pt x="24" y="10"/>
                        <a:pt x="25" y="10"/>
                        <a:pt x="26" y="9"/>
                      </a:cubicBezTo>
                      <a:cubicBezTo>
                        <a:pt x="26" y="9"/>
                        <a:pt x="27" y="9"/>
                        <a:pt x="27" y="9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9" y="10"/>
                        <a:pt x="29" y="11"/>
                        <a:pt x="28" y="11"/>
                      </a:cubicBezTo>
                      <a:cubicBezTo>
                        <a:pt x="28" y="12"/>
                        <a:pt x="27" y="12"/>
                        <a:pt x="26" y="12"/>
                      </a:cubicBezTo>
                      <a:cubicBezTo>
                        <a:pt x="27" y="13"/>
                        <a:pt x="28" y="13"/>
                        <a:pt x="28" y="14"/>
                      </a:cubicBezTo>
                      <a:cubicBezTo>
                        <a:pt x="29" y="14"/>
                        <a:pt x="29" y="14"/>
                        <a:pt x="28" y="15"/>
                      </a:cubicBezTo>
                      <a:cubicBezTo>
                        <a:pt x="25" y="17"/>
                        <a:pt x="24" y="17"/>
                        <a:pt x="21" y="19"/>
                      </a:cubicBezTo>
                      <a:cubicBezTo>
                        <a:pt x="20" y="20"/>
                        <a:pt x="20" y="20"/>
                        <a:pt x="19" y="19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7"/>
                      </a:cubicBezTo>
                      <a:cubicBezTo>
                        <a:pt x="22" y="15"/>
                        <a:pt x="23" y="15"/>
                        <a:pt x="26" y="12"/>
                      </a:cubicBezTo>
                      <a:cubicBezTo>
                        <a:pt x="25" y="12"/>
                        <a:pt x="25" y="11"/>
                        <a:pt x="24" y="11"/>
                      </a:cubicBezTo>
                      <a:cubicBezTo>
                        <a:pt x="20" y="13"/>
                        <a:pt x="19" y="14"/>
                        <a:pt x="15" y="16"/>
                      </a:cubicBezTo>
                      <a:cubicBezTo>
                        <a:pt x="15" y="16"/>
                        <a:pt x="14" y="16"/>
                        <a:pt x="14" y="16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2" y="15"/>
                        <a:pt x="12" y="14"/>
                        <a:pt x="13" y="14"/>
                      </a:cubicBezTo>
                      <a:cubicBezTo>
                        <a:pt x="16" y="12"/>
                        <a:pt x="17" y="11"/>
                        <a:pt x="21" y="9"/>
                      </a:cubicBezTo>
                      <a:cubicBezTo>
                        <a:pt x="20" y="8"/>
                        <a:pt x="19" y="8"/>
                        <a:pt x="18" y="7"/>
                      </a:cubicBezTo>
                      <a:cubicBezTo>
                        <a:pt x="15" y="9"/>
                        <a:pt x="13" y="10"/>
                        <a:pt x="10" y="12"/>
                      </a:cubicBez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2"/>
                        <a:pt x="7" y="11"/>
                      </a:cubicBezTo>
                      <a:cubicBezTo>
                        <a:pt x="7" y="11"/>
                        <a:pt x="7" y="11"/>
                        <a:pt x="7" y="10"/>
                      </a:cubicBezTo>
                      <a:cubicBezTo>
                        <a:pt x="10" y="8"/>
                        <a:pt x="11" y="8"/>
                        <a:pt x="15" y="6"/>
                      </a:cubicBezTo>
                      <a:cubicBezTo>
                        <a:pt x="15" y="5"/>
                        <a:pt x="16" y="5"/>
                        <a:pt x="16" y="6"/>
                      </a:cubicBezTo>
                      <a:cubicBezTo>
                        <a:pt x="17" y="6"/>
                        <a:pt x="18" y="7"/>
                        <a:pt x="18" y="7"/>
                      </a:cubicBezTo>
                      <a:cubicBezTo>
                        <a:pt x="19" y="7"/>
                        <a:pt x="20" y="6"/>
                        <a:pt x="20" y="6"/>
                      </a:cubicBezTo>
                      <a:cubicBezTo>
                        <a:pt x="21" y="5"/>
                        <a:pt x="21" y="5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7"/>
                        <a:pt x="24" y="7"/>
                        <a:pt x="23" y="8"/>
                      </a:cubicBezTo>
                      <a:cubicBezTo>
                        <a:pt x="22" y="8"/>
                        <a:pt x="22" y="8"/>
                        <a:pt x="21" y="9"/>
                      </a:cubicBezTo>
                      <a:moveTo>
                        <a:pt x="35" y="8"/>
                      </a:moveTo>
                      <a:cubicBezTo>
                        <a:pt x="32" y="6"/>
                        <a:pt x="28" y="4"/>
                        <a:pt x="25" y="2"/>
                      </a:cubicBezTo>
                      <a:cubicBezTo>
                        <a:pt x="22" y="0"/>
                        <a:pt x="17" y="0"/>
                        <a:pt x="14" y="2"/>
                      </a:cubicBezTo>
                      <a:cubicBezTo>
                        <a:pt x="11" y="4"/>
                        <a:pt x="7" y="6"/>
                        <a:pt x="3" y="8"/>
                      </a:cubicBezTo>
                      <a:cubicBezTo>
                        <a:pt x="0" y="10"/>
                        <a:pt x="0" y="13"/>
                        <a:pt x="3" y="15"/>
                      </a:cubicBezTo>
                      <a:cubicBezTo>
                        <a:pt x="7" y="17"/>
                        <a:pt x="10" y="19"/>
                        <a:pt x="13" y="22"/>
                      </a:cubicBezTo>
                      <a:cubicBezTo>
                        <a:pt x="16" y="24"/>
                        <a:pt x="21" y="24"/>
                        <a:pt x="24" y="22"/>
                      </a:cubicBezTo>
                      <a:cubicBezTo>
                        <a:pt x="28" y="20"/>
                        <a:pt x="31" y="17"/>
                        <a:pt x="35" y="15"/>
                      </a:cubicBezTo>
                      <a:cubicBezTo>
                        <a:pt x="38" y="13"/>
                        <a:pt x="38" y="10"/>
                        <a:pt x="35" y="8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3" name="Freeform 100"/>
                <p:cNvSpPr>
                  <a:spLocks noEditPoints="1"/>
                </p:cNvSpPr>
                <p:nvPr/>
              </p:nvSpPr>
              <p:spPr bwMode="auto">
                <a:xfrm>
                  <a:off x="4424" y="2043"/>
                  <a:ext cx="66" cy="42"/>
                </a:xfrm>
                <a:custGeom>
                  <a:avLst/>
                  <a:gdLst>
                    <a:gd name="T0" fmla="*/ 0 w 28"/>
                    <a:gd name="T1" fmla="*/ 11 h 18"/>
                    <a:gd name="T2" fmla="*/ 1 w 28"/>
                    <a:gd name="T3" fmla="*/ 12 h 18"/>
                    <a:gd name="T4" fmla="*/ 0 w 28"/>
                    <a:gd name="T5" fmla="*/ 11 h 18"/>
                    <a:gd name="T6" fmla="*/ 24 w 28"/>
                    <a:gd name="T7" fmla="*/ 5 h 18"/>
                    <a:gd name="T8" fmla="*/ 21 w 28"/>
                    <a:gd name="T9" fmla="*/ 3 h 18"/>
                    <a:gd name="T10" fmla="*/ 13 w 28"/>
                    <a:gd name="T11" fmla="*/ 2 h 18"/>
                    <a:gd name="T12" fmla="*/ 2 w 28"/>
                    <a:gd name="T13" fmla="*/ 9 h 18"/>
                    <a:gd name="T14" fmla="*/ 0 w 28"/>
                    <a:gd name="T15" fmla="*/ 11 h 18"/>
                    <a:gd name="T16" fmla="*/ 2 w 28"/>
                    <a:gd name="T17" fmla="*/ 12 h 18"/>
                    <a:gd name="T18" fmla="*/ 5 w 28"/>
                    <a:gd name="T19" fmla="*/ 14 h 18"/>
                    <a:gd name="T20" fmla="*/ 8 w 28"/>
                    <a:gd name="T21" fmla="*/ 16 h 18"/>
                    <a:gd name="T22" fmla="*/ 14 w 28"/>
                    <a:gd name="T23" fmla="*/ 16 h 18"/>
                    <a:gd name="T24" fmla="*/ 25 w 28"/>
                    <a:gd name="T25" fmla="*/ 10 h 18"/>
                    <a:gd name="T26" fmla="*/ 24 w 28"/>
                    <a:gd name="T27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18">
                      <a:moveTo>
                        <a:pt x="0" y="11"/>
                      </a:moveTo>
                      <a:cubicBezTo>
                        <a:pt x="0" y="11"/>
                        <a:pt x="1" y="12"/>
                        <a:pt x="1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24" y="5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8" y="1"/>
                        <a:pt x="16" y="0"/>
                        <a:pt x="13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0" y="17"/>
                        <a:pt x="11" y="18"/>
                        <a:pt x="14" y="16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8" y="8"/>
                        <a:pt x="26" y="6"/>
                        <a:pt x="24" y="5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4" name="Freeform 101"/>
                <p:cNvSpPr>
                  <a:spLocks noEditPoints="1"/>
                </p:cNvSpPr>
                <p:nvPr/>
              </p:nvSpPr>
              <p:spPr bwMode="auto">
                <a:xfrm>
                  <a:off x="4424" y="2040"/>
                  <a:ext cx="69" cy="45"/>
                </a:xfrm>
                <a:custGeom>
                  <a:avLst/>
                  <a:gdLst>
                    <a:gd name="T0" fmla="*/ 2 w 29"/>
                    <a:gd name="T1" fmla="*/ 13 h 19"/>
                    <a:gd name="T2" fmla="*/ 0 w 29"/>
                    <a:gd name="T3" fmla="*/ 12 h 19"/>
                    <a:gd name="T4" fmla="*/ 2 w 29"/>
                    <a:gd name="T5" fmla="*/ 10 h 19"/>
                    <a:gd name="T6" fmla="*/ 13 w 29"/>
                    <a:gd name="T7" fmla="*/ 3 h 19"/>
                    <a:gd name="T8" fmla="*/ 21 w 29"/>
                    <a:gd name="T9" fmla="*/ 4 h 19"/>
                    <a:gd name="T10" fmla="*/ 24 w 29"/>
                    <a:gd name="T11" fmla="*/ 6 h 19"/>
                    <a:gd name="T12" fmla="*/ 25 w 29"/>
                    <a:gd name="T13" fmla="*/ 11 h 19"/>
                    <a:gd name="T14" fmla="*/ 14 w 29"/>
                    <a:gd name="T15" fmla="*/ 17 h 19"/>
                    <a:gd name="T16" fmla="*/ 8 w 29"/>
                    <a:gd name="T17" fmla="*/ 17 h 19"/>
                    <a:gd name="T18" fmla="*/ 5 w 29"/>
                    <a:gd name="T19" fmla="*/ 15 h 19"/>
                    <a:gd name="T20" fmla="*/ 2 w 29"/>
                    <a:gd name="T21" fmla="*/ 13 h 19"/>
                    <a:gd name="T22" fmla="*/ 24 w 29"/>
                    <a:gd name="T23" fmla="*/ 5 h 19"/>
                    <a:gd name="T24" fmla="*/ 21 w 29"/>
                    <a:gd name="T25" fmla="*/ 4 h 19"/>
                    <a:gd name="T26" fmla="*/ 13 w 29"/>
                    <a:gd name="T27" fmla="*/ 2 h 19"/>
                    <a:gd name="T28" fmla="*/ 1 w 29"/>
                    <a:gd name="T29" fmla="*/ 9 h 19"/>
                    <a:gd name="T30" fmla="*/ 0 w 29"/>
                    <a:gd name="T31" fmla="*/ 12 h 19"/>
                    <a:gd name="T32" fmla="*/ 0 w 29"/>
                    <a:gd name="T33" fmla="*/ 12 h 19"/>
                    <a:gd name="T34" fmla="*/ 1 w 29"/>
                    <a:gd name="T35" fmla="*/ 13 h 19"/>
                    <a:gd name="T36" fmla="*/ 2 w 29"/>
                    <a:gd name="T37" fmla="*/ 14 h 19"/>
                    <a:gd name="T38" fmla="*/ 5 w 29"/>
                    <a:gd name="T39" fmla="*/ 15 h 19"/>
                    <a:gd name="T40" fmla="*/ 7 w 29"/>
                    <a:gd name="T41" fmla="*/ 17 h 19"/>
                    <a:gd name="T42" fmla="*/ 14 w 29"/>
                    <a:gd name="T43" fmla="*/ 18 h 19"/>
                    <a:gd name="T44" fmla="*/ 25 w 29"/>
                    <a:gd name="T45" fmla="*/ 11 h 19"/>
                    <a:gd name="T46" fmla="*/ 24 w 29"/>
                    <a:gd name="T4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19">
                      <a:moveTo>
                        <a:pt x="2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1" y="10"/>
                        <a:pt x="2" y="1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6" y="1"/>
                        <a:pt x="18" y="2"/>
                        <a:pt x="21" y="4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6" y="7"/>
                        <a:pt x="28" y="9"/>
                        <a:pt x="25" y="11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1" y="19"/>
                        <a:pt x="10" y="18"/>
                        <a:pt x="8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3"/>
                        <a:pt x="2" y="13"/>
                        <a:pt x="2" y="13"/>
                      </a:cubicBezTo>
                      <a:moveTo>
                        <a:pt x="24" y="5"/>
                      </a:move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18" y="2"/>
                        <a:pt x="16" y="0"/>
                        <a:pt x="13" y="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9" y="18"/>
                        <a:pt x="11" y="19"/>
                        <a:pt x="14" y="18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9" y="9"/>
                        <a:pt x="27" y="7"/>
                        <a:pt x="24" y="5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5" name="Freeform 102"/>
                <p:cNvSpPr>
                  <a:spLocks noEditPoints="1"/>
                </p:cNvSpPr>
                <p:nvPr/>
              </p:nvSpPr>
              <p:spPr bwMode="auto">
                <a:xfrm>
                  <a:off x="4649" y="2187"/>
                  <a:ext cx="66" cy="43"/>
                </a:xfrm>
                <a:custGeom>
                  <a:avLst/>
                  <a:gdLst>
                    <a:gd name="T0" fmla="*/ 0 w 28"/>
                    <a:gd name="T1" fmla="*/ 11 h 18"/>
                    <a:gd name="T2" fmla="*/ 1 w 28"/>
                    <a:gd name="T3" fmla="*/ 12 h 18"/>
                    <a:gd name="T4" fmla="*/ 0 w 28"/>
                    <a:gd name="T5" fmla="*/ 11 h 18"/>
                    <a:gd name="T6" fmla="*/ 23 w 28"/>
                    <a:gd name="T7" fmla="*/ 5 h 18"/>
                    <a:gd name="T8" fmla="*/ 21 w 28"/>
                    <a:gd name="T9" fmla="*/ 3 h 18"/>
                    <a:gd name="T10" fmla="*/ 13 w 28"/>
                    <a:gd name="T11" fmla="*/ 2 h 18"/>
                    <a:gd name="T12" fmla="*/ 1 w 28"/>
                    <a:gd name="T13" fmla="*/ 9 h 18"/>
                    <a:gd name="T14" fmla="*/ 0 w 28"/>
                    <a:gd name="T15" fmla="*/ 11 h 18"/>
                    <a:gd name="T16" fmla="*/ 2 w 28"/>
                    <a:gd name="T17" fmla="*/ 13 h 18"/>
                    <a:gd name="T18" fmla="*/ 5 w 28"/>
                    <a:gd name="T19" fmla="*/ 15 h 18"/>
                    <a:gd name="T20" fmla="*/ 7 w 28"/>
                    <a:gd name="T21" fmla="*/ 16 h 18"/>
                    <a:gd name="T22" fmla="*/ 13 w 28"/>
                    <a:gd name="T23" fmla="*/ 17 h 18"/>
                    <a:gd name="T24" fmla="*/ 25 w 28"/>
                    <a:gd name="T25" fmla="*/ 10 h 18"/>
                    <a:gd name="T26" fmla="*/ 23 w 28"/>
                    <a:gd name="T27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18">
                      <a:moveTo>
                        <a:pt x="0" y="11"/>
                      </a:moveTo>
                      <a:cubicBezTo>
                        <a:pt x="0" y="12"/>
                        <a:pt x="0" y="12"/>
                        <a:pt x="1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23" y="5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8" y="1"/>
                        <a:pt x="16" y="0"/>
                        <a:pt x="13" y="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9" y="18"/>
                        <a:pt x="11" y="18"/>
                        <a:pt x="13" y="17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8" y="8"/>
                        <a:pt x="26" y="7"/>
                        <a:pt x="23" y="5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6" name="Freeform 103"/>
                <p:cNvSpPr>
                  <a:spLocks noEditPoints="1"/>
                </p:cNvSpPr>
                <p:nvPr/>
              </p:nvSpPr>
              <p:spPr bwMode="auto">
                <a:xfrm>
                  <a:off x="4647" y="2187"/>
                  <a:ext cx="68" cy="45"/>
                </a:xfrm>
                <a:custGeom>
                  <a:avLst/>
                  <a:gdLst>
                    <a:gd name="T0" fmla="*/ 3 w 29"/>
                    <a:gd name="T1" fmla="*/ 13 h 19"/>
                    <a:gd name="T2" fmla="*/ 1 w 29"/>
                    <a:gd name="T3" fmla="*/ 11 h 19"/>
                    <a:gd name="T4" fmla="*/ 2 w 29"/>
                    <a:gd name="T5" fmla="*/ 9 h 19"/>
                    <a:gd name="T6" fmla="*/ 14 w 29"/>
                    <a:gd name="T7" fmla="*/ 2 h 19"/>
                    <a:gd name="T8" fmla="*/ 22 w 29"/>
                    <a:gd name="T9" fmla="*/ 3 h 19"/>
                    <a:gd name="T10" fmla="*/ 24 w 29"/>
                    <a:gd name="T11" fmla="*/ 5 h 19"/>
                    <a:gd name="T12" fmla="*/ 26 w 29"/>
                    <a:gd name="T13" fmla="*/ 10 h 19"/>
                    <a:gd name="T14" fmla="*/ 14 w 29"/>
                    <a:gd name="T15" fmla="*/ 17 h 19"/>
                    <a:gd name="T16" fmla="*/ 8 w 29"/>
                    <a:gd name="T17" fmla="*/ 16 h 19"/>
                    <a:gd name="T18" fmla="*/ 6 w 29"/>
                    <a:gd name="T19" fmla="*/ 15 h 19"/>
                    <a:gd name="T20" fmla="*/ 3 w 29"/>
                    <a:gd name="T21" fmla="*/ 13 h 19"/>
                    <a:gd name="T22" fmla="*/ 25 w 29"/>
                    <a:gd name="T23" fmla="*/ 5 h 19"/>
                    <a:gd name="T24" fmla="*/ 22 w 29"/>
                    <a:gd name="T25" fmla="*/ 3 h 19"/>
                    <a:gd name="T26" fmla="*/ 13 w 29"/>
                    <a:gd name="T27" fmla="*/ 2 h 19"/>
                    <a:gd name="T28" fmla="*/ 2 w 29"/>
                    <a:gd name="T29" fmla="*/ 9 h 19"/>
                    <a:gd name="T30" fmla="*/ 0 w 29"/>
                    <a:gd name="T31" fmla="*/ 11 h 19"/>
                    <a:gd name="T32" fmla="*/ 1 w 29"/>
                    <a:gd name="T33" fmla="*/ 11 h 19"/>
                    <a:gd name="T34" fmla="*/ 2 w 29"/>
                    <a:gd name="T35" fmla="*/ 12 h 19"/>
                    <a:gd name="T36" fmla="*/ 3 w 29"/>
                    <a:gd name="T37" fmla="*/ 13 h 19"/>
                    <a:gd name="T38" fmla="*/ 5 w 29"/>
                    <a:gd name="T39" fmla="*/ 15 h 19"/>
                    <a:gd name="T40" fmla="*/ 8 w 29"/>
                    <a:gd name="T41" fmla="*/ 17 h 19"/>
                    <a:gd name="T42" fmla="*/ 15 w 29"/>
                    <a:gd name="T43" fmla="*/ 17 h 19"/>
                    <a:gd name="T44" fmla="*/ 26 w 29"/>
                    <a:gd name="T45" fmla="*/ 10 h 19"/>
                    <a:gd name="T46" fmla="*/ 25 w 29"/>
                    <a:gd name="T4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19">
                      <a:moveTo>
                        <a:pt x="3" y="13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0"/>
                        <a:pt x="1" y="10"/>
                        <a:pt x="2" y="9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7" y="0"/>
                        <a:pt x="19" y="1"/>
                        <a:pt x="22" y="3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7" y="7"/>
                        <a:pt x="29" y="8"/>
                        <a:pt x="26" y="10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18"/>
                        <a:pt x="10" y="18"/>
                        <a:pt x="8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25" y="5"/>
                      </a:move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9" y="1"/>
                        <a:pt x="17" y="0"/>
                        <a:pt x="13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0" y="10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8"/>
                        <a:pt x="12" y="19"/>
                        <a:pt x="15" y="17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9" y="8"/>
                        <a:pt x="27" y="7"/>
                        <a:pt x="25" y="5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7" name="Freeform 104"/>
                <p:cNvSpPr/>
                <p:nvPr/>
              </p:nvSpPr>
              <p:spPr bwMode="auto">
                <a:xfrm>
                  <a:off x="4393" y="2111"/>
                  <a:ext cx="41" cy="27"/>
                </a:xfrm>
                <a:custGeom>
                  <a:avLst/>
                  <a:gdLst>
                    <a:gd name="T0" fmla="*/ 14 w 17"/>
                    <a:gd name="T1" fmla="*/ 2 h 11"/>
                    <a:gd name="T2" fmla="*/ 4 w 17"/>
                    <a:gd name="T3" fmla="*/ 2 h 11"/>
                    <a:gd name="T4" fmla="*/ 3 w 17"/>
                    <a:gd name="T5" fmla="*/ 2 h 11"/>
                    <a:gd name="T6" fmla="*/ 3 w 17"/>
                    <a:gd name="T7" fmla="*/ 9 h 11"/>
                    <a:gd name="T8" fmla="*/ 13 w 17"/>
                    <a:gd name="T9" fmla="*/ 9 h 11"/>
                    <a:gd name="T10" fmla="*/ 14 w 17"/>
                    <a:gd name="T11" fmla="*/ 8 h 11"/>
                    <a:gd name="T12" fmla="*/ 14 w 17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1">
                      <a:moveTo>
                        <a:pt x="14" y="2"/>
                      </a:moveTo>
                      <a:cubicBezTo>
                        <a:pt x="11" y="0"/>
                        <a:pt x="7" y="0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5" y="11"/>
                        <a:pt x="10" y="11"/>
                        <a:pt x="13" y="9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7" y="6"/>
                        <a:pt x="17" y="4"/>
                        <a:pt x="14" y="2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8" name="Freeform 105"/>
                <p:cNvSpPr>
                  <a:spLocks noEditPoints="1"/>
                </p:cNvSpPr>
                <p:nvPr/>
              </p:nvSpPr>
              <p:spPr bwMode="auto">
                <a:xfrm>
                  <a:off x="4391" y="2111"/>
                  <a:ext cx="43" cy="27"/>
                </a:xfrm>
                <a:custGeom>
                  <a:avLst/>
                  <a:gdLst>
                    <a:gd name="T0" fmla="*/ 4 w 18"/>
                    <a:gd name="T1" fmla="*/ 9 h 11"/>
                    <a:gd name="T2" fmla="*/ 4 w 18"/>
                    <a:gd name="T3" fmla="*/ 2 h 11"/>
                    <a:gd name="T4" fmla="*/ 5 w 18"/>
                    <a:gd name="T5" fmla="*/ 2 h 11"/>
                    <a:gd name="T6" fmla="*/ 15 w 18"/>
                    <a:gd name="T7" fmla="*/ 2 h 11"/>
                    <a:gd name="T8" fmla="*/ 15 w 18"/>
                    <a:gd name="T9" fmla="*/ 8 h 11"/>
                    <a:gd name="T10" fmla="*/ 14 w 18"/>
                    <a:gd name="T11" fmla="*/ 9 h 11"/>
                    <a:gd name="T12" fmla="*/ 4 w 18"/>
                    <a:gd name="T13" fmla="*/ 9 h 11"/>
                    <a:gd name="T14" fmla="*/ 15 w 18"/>
                    <a:gd name="T15" fmla="*/ 2 h 11"/>
                    <a:gd name="T16" fmla="*/ 5 w 18"/>
                    <a:gd name="T17" fmla="*/ 2 h 11"/>
                    <a:gd name="T18" fmla="*/ 4 w 18"/>
                    <a:gd name="T19" fmla="*/ 2 h 11"/>
                    <a:gd name="T20" fmla="*/ 3 w 18"/>
                    <a:gd name="T21" fmla="*/ 9 h 11"/>
                    <a:gd name="T22" fmla="*/ 14 w 18"/>
                    <a:gd name="T23" fmla="*/ 9 h 11"/>
                    <a:gd name="T24" fmla="*/ 15 w 18"/>
                    <a:gd name="T25" fmla="*/ 8 h 11"/>
                    <a:gd name="T26" fmla="*/ 15 w 18"/>
                    <a:gd name="T27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11">
                      <a:moveTo>
                        <a:pt x="4" y="9"/>
                      </a:moveTo>
                      <a:cubicBezTo>
                        <a:pt x="1" y="7"/>
                        <a:pt x="1" y="4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2" y="0"/>
                        <a:pt x="15" y="2"/>
                      </a:cubicBezTo>
                      <a:cubicBezTo>
                        <a:pt x="18" y="4"/>
                        <a:pt x="18" y="6"/>
                        <a:pt x="15" y="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1" y="11"/>
                        <a:pt x="6" y="11"/>
                        <a:pt x="4" y="9"/>
                      </a:cubicBezTo>
                      <a:moveTo>
                        <a:pt x="15" y="2"/>
                      </a:moveTo>
                      <a:cubicBezTo>
                        <a:pt x="12" y="0"/>
                        <a:pt x="8" y="0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6" y="11"/>
                        <a:pt x="11" y="11"/>
                        <a:pt x="14" y="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8" y="7"/>
                        <a:pt x="18" y="4"/>
                        <a:pt x="15" y="2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9" name="Freeform 106"/>
                <p:cNvSpPr/>
                <p:nvPr/>
              </p:nvSpPr>
              <p:spPr bwMode="auto">
                <a:xfrm>
                  <a:off x="4566" y="2223"/>
                  <a:ext cx="38" cy="26"/>
                </a:xfrm>
                <a:custGeom>
                  <a:avLst/>
                  <a:gdLst>
                    <a:gd name="T0" fmla="*/ 14 w 16"/>
                    <a:gd name="T1" fmla="*/ 2 h 11"/>
                    <a:gd name="T2" fmla="*/ 4 w 16"/>
                    <a:gd name="T3" fmla="*/ 2 h 11"/>
                    <a:gd name="T4" fmla="*/ 3 w 16"/>
                    <a:gd name="T5" fmla="*/ 3 h 11"/>
                    <a:gd name="T6" fmla="*/ 2 w 16"/>
                    <a:gd name="T7" fmla="*/ 9 h 11"/>
                    <a:gd name="T8" fmla="*/ 12 w 16"/>
                    <a:gd name="T9" fmla="*/ 9 h 11"/>
                    <a:gd name="T10" fmla="*/ 14 w 16"/>
                    <a:gd name="T11" fmla="*/ 8 h 11"/>
                    <a:gd name="T12" fmla="*/ 14 w 16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1">
                      <a:moveTo>
                        <a:pt x="14" y="2"/>
                      </a:moveTo>
                      <a:cubicBezTo>
                        <a:pt x="11" y="0"/>
                        <a:pt x="7" y="0"/>
                        <a:pt x="4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4"/>
                        <a:pt x="0" y="7"/>
                        <a:pt x="2" y="9"/>
                      </a:cubicBezTo>
                      <a:cubicBezTo>
                        <a:pt x="5" y="11"/>
                        <a:pt x="10" y="11"/>
                        <a:pt x="12" y="9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6" y="7"/>
                        <a:pt x="16" y="4"/>
                        <a:pt x="14" y="2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0" name="Freeform 107"/>
                <p:cNvSpPr>
                  <a:spLocks noEditPoints="1"/>
                </p:cNvSpPr>
                <p:nvPr/>
              </p:nvSpPr>
              <p:spPr bwMode="auto">
                <a:xfrm>
                  <a:off x="4564" y="2223"/>
                  <a:ext cx="42" cy="26"/>
                </a:xfrm>
                <a:custGeom>
                  <a:avLst/>
                  <a:gdLst>
                    <a:gd name="T0" fmla="*/ 3 w 18"/>
                    <a:gd name="T1" fmla="*/ 9 h 11"/>
                    <a:gd name="T2" fmla="*/ 4 w 18"/>
                    <a:gd name="T3" fmla="*/ 3 h 11"/>
                    <a:gd name="T4" fmla="*/ 5 w 18"/>
                    <a:gd name="T5" fmla="*/ 2 h 11"/>
                    <a:gd name="T6" fmla="*/ 15 w 18"/>
                    <a:gd name="T7" fmla="*/ 2 h 11"/>
                    <a:gd name="T8" fmla="*/ 15 w 18"/>
                    <a:gd name="T9" fmla="*/ 8 h 11"/>
                    <a:gd name="T10" fmla="*/ 13 w 18"/>
                    <a:gd name="T11" fmla="*/ 9 h 11"/>
                    <a:gd name="T12" fmla="*/ 3 w 18"/>
                    <a:gd name="T13" fmla="*/ 9 h 11"/>
                    <a:gd name="T14" fmla="*/ 15 w 18"/>
                    <a:gd name="T15" fmla="*/ 2 h 11"/>
                    <a:gd name="T16" fmla="*/ 4 w 18"/>
                    <a:gd name="T17" fmla="*/ 2 h 11"/>
                    <a:gd name="T18" fmla="*/ 3 w 18"/>
                    <a:gd name="T19" fmla="*/ 2 h 11"/>
                    <a:gd name="T20" fmla="*/ 3 w 18"/>
                    <a:gd name="T21" fmla="*/ 9 h 11"/>
                    <a:gd name="T22" fmla="*/ 14 w 18"/>
                    <a:gd name="T23" fmla="*/ 9 h 11"/>
                    <a:gd name="T24" fmla="*/ 15 w 18"/>
                    <a:gd name="T25" fmla="*/ 9 h 11"/>
                    <a:gd name="T26" fmla="*/ 15 w 18"/>
                    <a:gd name="T27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11">
                      <a:moveTo>
                        <a:pt x="3" y="9"/>
                      </a:moveTo>
                      <a:cubicBezTo>
                        <a:pt x="1" y="7"/>
                        <a:pt x="1" y="4"/>
                        <a:pt x="4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2" y="0"/>
                        <a:pt x="15" y="2"/>
                      </a:cubicBezTo>
                      <a:cubicBezTo>
                        <a:pt x="17" y="4"/>
                        <a:pt x="17" y="7"/>
                        <a:pt x="15" y="8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1" y="11"/>
                        <a:pt x="6" y="11"/>
                        <a:pt x="3" y="9"/>
                      </a:cubicBezTo>
                      <a:moveTo>
                        <a:pt x="15" y="2"/>
                      </a:moveTo>
                      <a:cubicBezTo>
                        <a:pt x="12" y="0"/>
                        <a:pt x="7" y="0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6" y="11"/>
                        <a:pt x="11" y="11"/>
                        <a:pt x="14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8" y="7"/>
                        <a:pt x="18" y="4"/>
                        <a:pt x="15" y="2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1" name="Freeform 108"/>
                <p:cNvSpPr/>
                <p:nvPr/>
              </p:nvSpPr>
              <p:spPr bwMode="auto">
                <a:xfrm>
                  <a:off x="4107" y="2768"/>
                  <a:ext cx="33" cy="21"/>
                </a:xfrm>
                <a:custGeom>
                  <a:avLst/>
                  <a:gdLst>
                    <a:gd name="T0" fmla="*/ 33 w 33"/>
                    <a:gd name="T1" fmla="*/ 9 h 21"/>
                    <a:gd name="T2" fmla="*/ 19 w 33"/>
                    <a:gd name="T3" fmla="*/ 0 h 21"/>
                    <a:gd name="T4" fmla="*/ 17 w 33"/>
                    <a:gd name="T5" fmla="*/ 0 h 21"/>
                    <a:gd name="T6" fmla="*/ 14 w 33"/>
                    <a:gd name="T7" fmla="*/ 2 h 21"/>
                    <a:gd name="T8" fmla="*/ 12 w 33"/>
                    <a:gd name="T9" fmla="*/ 0 h 21"/>
                    <a:gd name="T10" fmla="*/ 10 w 33"/>
                    <a:gd name="T11" fmla="*/ 0 h 21"/>
                    <a:gd name="T12" fmla="*/ 0 w 33"/>
                    <a:gd name="T13" fmla="*/ 7 h 21"/>
                    <a:gd name="T14" fmla="*/ 0 w 33"/>
                    <a:gd name="T15" fmla="*/ 7 h 21"/>
                    <a:gd name="T16" fmla="*/ 3 w 33"/>
                    <a:gd name="T17" fmla="*/ 9 h 21"/>
                    <a:gd name="T18" fmla="*/ 14 w 33"/>
                    <a:gd name="T19" fmla="*/ 2 h 21"/>
                    <a:gd name="T20" fmla="*/ 22 w 33"/>
                    <a:gd name="T21" fmla="*/ 7 h 21"/>
                    <a:gd name="T22" fmla="*/ 10 w 33"/>
                    <a:gd name="T23" fmla="*/ 14 h 21"/>
                    <a:gd name="T24" fmla="*/ 3 w 33"/>
                    <a:gd name="T25" fmla="*/ 9 h 21"/>
                    <a:gd name="T26" fmla="*/ 0 w 33"/>
                    <a:gd name="T27" fmla="*/ 12 h 21"/>
                    <a:gd name="T28" fmla="*/ 0 w 33"/>
                    <a:gd name="T29" fmla="*/ 12 h 21"/>
                    <a:gd name="T30" fmla="*/ 14 w 33"/>
                    <a:gd name="T31" fmla="*/ 21 h 21"/>
                    <a:gd name="T32" fmla="*/ 17 w 33"/>
                    <a:gd name="T33" fmla="*/ 21 h 21"/>
                    <a:gd name="T34" fmla="*/ 19 w 33"/>
                    <a:gd name="T35" fmla="*/ 21 h 21"/>
                    <a:gd name="T36" fmla="*/ 19 w 33"/>
                    <a:gd name="T37" fmla="*/ 19 h 21"/>
                    <a:gd name="T38" fmla="*/ 14 w 33"/>
                    <a:gd name="T39" fmla="*/ 16 h 21"/>
                    <a:gd name="T40" fmla="*/ 26 w 33"/>
                    <a:gd name="T41" fmla="*/ 9 h 21"/>
                    <a:gd name="T42" fmla="*/ 31 w 33"/>
                    <a:gd name="T43" fmla="*/ 12 h 21"/>
                    <a:gd name="T44" fmla="*/ 33 w 33"/>
                    <a:gd name="T45" fmla="*/ 12 h 21"/>
                    <a:gd name="T46" fmla="*/ 33 w 33"/>
                    <a:gd name="T47" fmla="*/ 12 h 21"/>
                    <a:gd name="T48" fmla="*/ 33 w 33"/>
                    <a:gd name="T49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" h="21">
                      <a:moveTo>
                        <a:pt x="33" y="9"/>
                      </a:move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9"/>
                      </a:lnTo>
                      <a:lnTo>
                        <a:pt x="14" y="2"/>
                      </a:lnTo>
                      <a:lnTo>
                        <a:pt x="22" y="7"/>
                      </a:lnTo>
                      <a:lnTo>
                        <a:pt x="10" y="14"/>
                      </a:lnTo>
                      <a:lnTo>
                        <a:pt x="3" y="9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19" y="19"/>
                      </a:lnTo>
                      <a:lnTo>
                        <a:pt x="14" y="16"/>
                      </a:lnTo>
                      <a:lnTo>
                        <a:pt x="26" y="9"/>
                      </a:lnTo>
                      <a:lnTo>
                        <a:pt x="31" y="12"/>
                      </a:lnTo>
                      <a:lnTo>
                        <a:pt x="33" y="12"/>
                      </a:lnTo>
                      <a:lnTo>
                        <a:pt x="33" y="12"/>
                      </a:lnTo>
                      <a:lnTo>
                        <a:pt x="33" y="9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2" name="Freeform 109"/>
                <p:cNvSpPr/>
                <p:nvPr/>
              </p:nvSpPr>
              <p:spPr bwMode="auto">
                <a:xfrm>
                  <a:off x="4126" y="2754"/>
                  <a:ext cx="38" cy="21"/>
                </a:xfrm>
                <a:custGeom>
                  <a:avLst/>
                  <a:gdLst>
                    <a:gd name="T0" fmla="*/ 38 w 38"/>
                    <a:gd name="T1" fmla="*/ 9 h 21"/>
                    <a:gd name="T2" fmla="*/ 33 w 38"/>
                    <a:gd name="T3" fmla="*/ 7 h 21"/>
                    <a:gd name="T4" fmla="*/ 31 w 38"/>
                    <a:gd name="T5" fmla="*/ 7 h 21"/>
                    <a:gd name="T6" fmla="*/ 29 w 38"/>
                    <a:gd name="T7" fmla="*/ 9 h 21"/>
                    <a:gd name="T8" fmla="*/ 24 w 38"/>
                    <a:gd name="T9" fmla="*/ 7 h 21"/>
                    <a:gd name="T10" fmla="*/ 12 w 38"/>
                    <a:gd name="T11" fmla="*/ 12 h 21"/>
                    <a:gd name="T12" fmla="*/ 7 w 38"/>
                    <a:gd name="T13" fmla="*/ 9 h 21"/>
                    <a:gd name="T14" fmla="*/ 19 w 38"/>
                    <a:gd name="T15" fmla="*/ 2 h 21"/>
                    <a:gd name="T16" fmla="*/ 24 w 38"/>
                    <a:gd name="T17" fmla="*/ 7 h 21"/>
                    <a:gd name="T18" fmla="*/ 26 w 38"/>
                    <a:gd name="T19" fmla="*/ 4 h 21"/>
                    <a:gd name="T20" fmla="*/ 26 w 38"/>
                    <a:gd name="T21" fmla="*/ 2 h 21"/>
                    <a:gd name="T22" fmla="*/ 24 w 38"/>
                    <a:gd name="T23" fmla="*/ 0 h 21"/>
                    <a:gd name="T24" fmla="*/ 21 w 38"/>
                    <a:gd name="T25" fmla="*/ 0 h 21"/>
                    <a:gd name="T26" fmla="*/ 19 w 38"/>
                    <a:gd name="T27" fmla="*/ 2 h 21"/>
                    <a:gd name="T28" fmla="*/ 17 w 38"/>
                    <a:gd name="T29" fmla="*/ 0 h 21"/>
                    <a:gd name="T30" fmla="*/ 14 w 38"/>
                    <a:gd name="T31" fmla="*/ 0 h 21"/>
                    <a:gd name="T32" fmla="*/ 0 w 38"/>
                    <a:gd name="T33" fmla="*/ 9 h 21"/>
                    <a:gd name="T34" fmla="*/ 0 w 38"/>
                    <a:gd name="T35" fmla="*/ 9 h 21"/>
                    <a:gd name="T36" fmla="*/ 19 w 38"/>
                    <a:gd name="T37" fmla="*/ 21 h 21"/>
                    <a:gd name="T38" fmla="*/ 21 w 38"/>
                    <a:gd name="T39" fmla="*/ 21 h 21"/>
                    <a:gd name="T40" fmla="*/ 24 w 38"/>
                    <a:gd name="T41" fmla="*/ 21 h 21"/>
                    <a:gd name="T42" fmla="*/ 24 w 38"/>
                    <a:gd name="T43" fmla="*/ 19 h 21"/>
                    <a:gd name="T44" fmla="*/ 17 w 38"/>
                    <a:gd name="T45" fmla="*/ 14 h 21"/>
                    <a:gd name="T46" fmla="*/ 29 w 38"/>
                    <a:gd name="T47" fmla="*/ 9 h 21"/>
                    <a:gd name="T48" fmla="*/ 33 w 38"/>
                    <a:gd name="T49" fmla="*/ 12 h 21"/>
                    <a:gd name="T50" fmla="*/ 36 w 38"/>
                    <a:gd name="T51" fmla="*/ 12 h 21"/>
                    <a:gd name="T52" fmla="*/ 38 w 38"/>
                    <a:gd name="T53" fmla="*/ 12 h 21"/>
                    <a:gd name="T54" fmla="*/ 38 w 38"/>
                    <a:gd name="T55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21">
                      <a:moveTo>
                        <a:pt x="38" y="9"/>
                      </a:moveTo>
                      <a:lnTo>
                        <a:pt x="33" y="7"/>
                      </a:lnTo>
                      <a:lnTo>
                        <a:pt x="31" y="7"/>
                      </a:lnTo>
                      <a:lnTo>
                        <a:pt x="29" y="9"/>
                      </a:lnTo>
                      <a:lnTo>
                        <a:pt x="24" y="7"/>
                      </a:lnTo>
                      <a:lnTo>
                        <a:pt x="12" y="12"/>
                      </a:lnTo>
                      <a:lnTo>
                        <a:pt x="7" y="9"/>
                      </a:lnTo>
                      <a:lnTo>
                        <a:pt x="19" y="2"/>
                      </a:lnTo>
                      <a:lnTo>
                        <a:pt x="24" y="7"/>
                      </a:lnTo>
                      <a:lnTo>
                        <a:pt x="26" y="4"/>
                      </a:lnTo>
                      <a:lnTo>
                        <a:pt x="26" y="2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4" y="21"/>
                      </a:lnTo>
                      <a:lnTo>
                        <a:pt x="24" y="19"/>
                      </a:lnTo>
                      <a:lnTo>
                        <a:pt x="17" y="14"/>
                      </a:lnTo>
                      <a:lnTo>
                        <a:pt x="29" y="9"/>
                      </a:lnTo>
                      <a:lnTo>
                        <a:pt x="33" y="12"/>
                      </a:lnTo>
                      <a:lnTo>
                        <a:pt x="36" y="12"/>
                      </a:lnTo>
                      <a:lnTo>
                        <a:pt x="38" y="12"/>
                      </a:lnTo>
                      <a:lnTo>
                        <a:pt x="38" y="9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3" name="Freeform 110"/>
                <p:cNvSpPr>
                  <a:spLocks noEditPoints="1"/>
                </p:cNvSpPr>
                <p:nvPr/>
              </p:nvSpPr>
              <p:spPr bwMode="auto">
                <a:xfrm>
                  <a:off x="4152" y="2737"/>
                  <a:ext cx="36" cy="21"/>
                </a:xfrm>
                <a:custGeom>
                  <a:avLst/>
                  <a:gdLst>
                    <a:gd name="T0" fmla="*/ 19 w 36"/>
                    <a:gd name="T1" fmla="*/ 2 h 21"/>
                    <a:gd name="T2" fmla="*/ 17 w 36"/>
                    <a:gd name="T3" fmla="*/ 0 h 21"/>
                    <a:gd name="T4" fmla="*/ 14 w 36"/>
                    <a:gd name="T5" fmla="*/ 0 h 21"/>
                    <a:gd name="T6" fmla="*/ 0 w 36"/>
                    <a:gd name="T7" fmla="*/ 10 h 21"/>
                    <a:gd name="T8" fmla="*/ 0 w 36"/>
                    <a:gd name="T9" fmla="*/ 10 h 21"/>
                    <a:gd name="T10" fmla="*/ 3 w 36"/>
                    <a:gd name="T11" fmla="*/ 12 h 21"/>
                    <a:gd name="T12" fmla="*/ 19 w 36"/>
                    <a:gd name="T13" fmla="*/ 2 h 21"/>
                    <a:gd name="T14" fmla="*/ 19 w 36"/>
                    <a:gd name="T15" fmla="*/ 2 h 21"/>
                    <a:gd name="T16" fmla="*/ 36 w 36"/>
                    <a:gd name="T17" fmla="*/ 12 h 21"/>
                    <a:gd name="T18" fmla="*/ 33 w 36"/>
                    <a:gd name="T19" fmla="*/ 12 h 21"/>
                    <a:gd name="T20" fmla="*/ 31 w 36"/>
                    <a:gd name="T21" fmla="*/ 12 h 21"/>
                    <a:gd name="T22" fmla="*/ 17 w 36"/>
                    <a:gd name="T23" fmla="*/ 21 h 21"/>
                    <a:gd name="T24" fmla="*/ 12 w 36"/>
                    <a:gd name="T25" fmla="*/ 17 h 21"/>
                    <a:gd name="T26" fmla="*/ 24 w 36"/>
                    <a:gd name="T27" fmla="*/ 12 h 21"/>
                    <a:gd name="T28" fmla="*/ 24 w 36"/>
                    <a:gd name="T29" fmla="*/ 10 h 21"/>
                    <a:gd name="T30" fmla="*/ 21 w 36"/>
                    <a:gd name="T31" fmla="*/ 10 h 21"/>
                    <a:gd name="T32" fmla="*/ 19 w 36"/>
                    <a:gd name="T33" fmla="*/ 10 h 21"/>
                    <a:gd name="T34" fmla="*/ 7 w 36"/>
                    <a:gd name="T35" fmla="*/ 14 h 21"/>
                    <a:gd name="T36" fmla="*/ 3 w 36"/>
                    <a:gd name="T37" fmla="*/ 12 h 21"/>
                    <a:gd name="T38" fmla="*/ 0 w 36"/>
                    <a:gd name="T39" fmla="*/ 14 h 21"/>
                    <a:gd name="T40" fmla="*/ 0 w 36"/>
                    <a:gd name="T41" fmla="*/ 14 h 21"/>
                    <a:gd name="T42" fmla="*/ 12 w 36"/>
                    <a:gd name="T43" fmla="*/ 21 h 21"/>
                    <a:gd name="T44" fmla="*/ 14 w 36"/>
                    <a:gd name="T45" fmla="*/ 21 h 21"/>
                    <a:gd name="T46" fmla="*/ 17 w 36"/>
                    <a:gd name="T47" fmla="*/ 21 h 21"/>
                    <a:gd name="T48" fmla="*/ 19 w 36"/>
                    <a:gd name="T49" fmla="*/ 21 h 21"/>
                    <a:gd name="T50" fmla="*/ 21 w 36"/>
                    <a:gd name="T51" fmla="*/ 21 h 21"/>
                    <a:gd name="T52" fmla="*/ 36 w 36"/>
                    <a:gd name="T53" fmla="*/ 14 h 21"/>
                    <a:gd name="T54" fmla="*/ 36 w 36"/>
                    <a:gd name="T55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21">
                      <a:moveTo>
                        <a:pt x="19" y="2"/>
                      </a:move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19" y="2"/>
                      </a:lnTo>
                      <a:lnTo>
                        <a:pt x="19" y="2"/>
                      </a:lnTo>
                      <a:close/>
                      <a:moveTo>
                        <a:pt x="36" y="12"/>
                      </a:moveTo>
                      <a:lnTo>
                        <a:pt x="33" y="12"/>
                      </a:lnTo>
                      <a:lnTo>
                        <a:pt x="31" y="12"/>
                      </a:lnTo>
                      <a:lnTo>
                        <a:pt x="17" y="21"/>
                      </a:lnTo>
                      <a:lnTo>
                        <a:pt x="12" y="17"/>
                      </a:lnTo>
                      <a:lnTo>
                        <a:pt x="24" y="12"/>
                      </a:lnTo>
                      <a:lnTo>
                        <a:pt x="24" y="10"/>
                      </a:lnTo>
                      <a:lnTo>
                        <a:pt x="21" y="10"/>
                      </a:lnTo>
                      <a:lnTo>
                        <a:pt x="19" y="10"/>
                      </a:lnTo>
                      <a:lnTo>
                        <a:pt x="7" y="14"/>
                      </a:lnTo>
                      <a:lnTo>
                        <a:pt x="3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36" y="14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4" name="Freeform 111"/>
                <p:cNvSpPr>
                  <a:spLocks noEditPoints="1"/>
                </p:cNvSpPr>
                <p:nvPr/>
              </p:nvSpPr>
              <p:spPr bwMode="auto">
                <a:xfrm>
                  <a:off x="4152" y="2737"/>
                  <a:ext cx="36" cy="21"/>
                </a:xfrm>
                <a:custGeom>
                  <a:avLst/>
                  <a:gdLst>
                    <a:gd name="T0" fmla="*/ 19 w 36"/>
                    <a:gd name="T1" fmla="*/ 2 h 21"/>
                    <a:gd name="T2" fmla="*/ 17 w 36"/>
                    <a:gd name="T3" fmla="*/ 0 h 21"/>
                    <a:gd name="T4" fmla="*/ 14 w 36"/>
                    <a:gd name="T5" fmla="*/ 0 h 21"/>
                    <a:gd name="T6" fmla="*/ 0 w 36"/>
                    <a:gd name="T7" fmla="*/ 10 h 21"/>
                    <a:gd name="T8" fmla="*/ 0 w 36"/>
                    <a:gd name="T9" fmla="*/ 10 h 21"/>
                    <a:gd name="T10" fmla="*/ 3 w 36"/>
                    <a:gd name="T11" fmla="*/ 12 h 21"/>
                    <a:gd name="T12" fmla="*/ 19 w 36"/>
                    <a:gd name="T13" fmla="*/ 2 h 21"/>
                    <a:gd name="T14" fmla="*/ 19 w 36"/>
                    <a:gd name="T15" fmla="*/ 2 h 21"/>
                    <a:gd name="T16" fmla="*/ 36 w 36"/>
                    <a:gd name="T17" fmla="*/ 12 h 21"/>
                    <a:gd name="T18" fmla="*/ 33 w 36"/>
                    <a:gd name="T19" fmla="*/ 12 h 21"/>
                    <a:gd name="T20" fmla="*/ 31 w 36"/>
                    <a:gd name="T21" fmla="*/ 12 h 21"/>
                    <a:gd name="T22" fmla="*/ 17 w 36"/>
                    <a:gd name="T23" fmla="*/ 21 h 21"/>
                    <a:gd name="T24" fmla="*/ 12 w 36"/>
                    <a:gd name="T25" fmla="*/ 17 h 21"/>
                    <a:gd name="T26" fmla="*/ 24 w 36"/>
                    <a:gd name="T27" fmla="*/ 12 h 21"/>
                    <a:gd name="T28" fmla="*/ 24 w 36"/>
                    <a:gd name="T29" fmla="*/ 10 h 21"/>
                    <a:gd name="T30" fmla="*/ 21 w 36"/>
                    <a:gd name="T31" fmla="*/ 10 h 21"/>
                    <a:gd name="T32" fmla="*/ 19 w 36"/>
                    <a:gd name="T33" fmla="*/ 10 h 21"/>
                    <a:gd name="T34" fmla="*/ 7 w 36"/>
                    <a:gd name="T35" fmla="*/ 14 h 21"/>
                    <a:gd name="T36" fmla="*/ 3 w 36"/>
                    <a:gd name="T37" fmla="*/ 12 h 21"/>
                    <a:gd name="T38" fmla="*/ 0 w 36"/>
                    <a:gd name="T39" fmla="*/ 14 h 21"/>
                    <a:gd name="T40" fmla="*/ 0 w 36"/>
                    <a:gd name="T41" fmla="*/ 14 h 21"/>
                    <a:gd name="T42" fmla="*/ 12 w 36"/>
                    <a:gd name="T43" fmla="*/ 21 h 21"/>
                    <a:gd name="T44" fmla="*/ 14 w 36"/>
                    <a:gd name="T45" fmla="*/ 21 h 21"/>
                    <a:gd name="T46" fmla="*/ 17 w 36"/>
                    <a:gd name="T47" fmla="*/ 21 h 21"/>
                    <a:gd name="T48" fmla="*/ 19 w 36"/>
                    <a:gd name="T49" fmla="*/ 21 h 21"/>
                    <a:gd name="T50" fmla="*/ 21 w 36"/>
                    <a:gd name="T51" fmla="*/ 21 h 21"/>
                    <a:gd name="T52" fmla="*/ 36 w 36"/>
                    <a:gd name="T53" fmla="*/ 14 h 21"/>
                    <a:gd name="T54" fmla="*/ 36 w 36"/>
                    <a:gd name="T55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21">
                      <a:moveTo>
                        <a:pt x="19" y="2"/>
                      </a:move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19" y="2"/>
                      </a:lnTo>
                      <a:lnTo>
                        <a:pt x="19" y="2"/>
                      </a:lnTo>
                      <a:moveTo>
                        <a:pt x="36" y="12"/>
                      </a:moveTo>
                      <a:lnTo>
                        <a:pt x="33" y="12"/>
                      </a:lnTo>
                      <a:lnTo>
                        <a:pt x="31" y="12"/>
                      </a:lnTo>
                      <a:lnTo>
                        <a:pt x="17" y="21"/>
                      </a:lnTo>
                      <a:lnTo>
                        <a:pt x="12" y="17"/>
                      </a:lnTo>
                      <a:lnTo>
                        <a:pt x="24" y="12"/>
                      </a:lnTo>
                      <a:lnTo>
                        <a:pt x="24" y="10"/>
                      </a:lnTo>
                      <a:lnTo>
                        <a:pt x="21" y="10"/>
                      </a:lnTo>
                      <a:lnTo>
                        <a:pt x="19" y="10"/>
                      </a:lnTo>
                      <a:lnTo>
                        <a:pt x="7" y="14"/>
                      </a:lnTo>
                      <a:lnTo>
                        <a:pt x="3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36" y="14"/>
                      </a:lnTo>
                      <a:lnTo>
                        <a:pt x="36" y="12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5" name="Freeform 112"/>
                <p:cNvSpPr>
                  <a:spLocks noEditPoints="1"/>
                </p:cNvSpPr>
                <p:nvPr/>
              </p:nvSpPr>
              <p:spPr bwMode="auto">
                <a:xfrm>
                  <a:off x="4176" y="2725"/>
                  <a:ext cx="21" cy="24"/>
                </a:xfrm>
                <a:custGeom>
                  <a:avLst/>
                  <a:gdLst>
                    <a:gd name="T0" fmla="*/ 21 w 21"/>
                    <a:gd name="T1" fmla="*/ 7 h 24"/>
                    <a:gd name="T2" fmla="*/ 19 w 21"/>
                    <a:gd name="T3" fmla="*/ 7 h 24"/>
                    <a:gd name="T4" fmla="*/ 19 w 21"/>
                    <a:gd name="T5" fmla="*/ 7 h 24"/>
                    <a:gd name="T6" fmla="*/ 7 w 21"/>
                    <a:gd name="T7" fmla="*/ 14 h 24"/>
                    <a:gd name="T8" fmla="*/ 2 w 21"/>
                    <a:gd name="T9" fmla="*/ 10 h 24"/>
                    <a:gd name="T10" fmla="*/ 0 w 21"/>
                    <a:gd name="T11" fmla="*/ 12 h 24"/>
                    <a:gd name="T12" fmla="*/ 0 w 21"/>
                    <a:gd name="T13" fmla="*/ 12 h 24"/>
                    <a:gd name="T14" fmla="*/ 14 w 21"/>
                    <a:gd name="T15" fmla="*/ 24 h 24"/>
                    <a:gd name="T16" fmla="*/ 16 w 21"/>
                    <a:gd name="T17" fmla="*/ 24 h 24"/>
                    <a:gd name="T18" fmla="*/ 19 w 21"/>
                    <a:gd name="T19" fmla="*/ 22 h 24"/>
                    <a:gd name="T20" fmla="*/ 19 w 21"/>
                    <a:gd name="T21" fmla="*/ 22 h 24"/>
                    <a:gd name="T22" fmla="*/ 12 w 21"/>
                    <a:gd name="T23" fmla="*/ 17 h 24"/>
                    <a:gd name="T24" fmla="*/ 21 w 21"/>
                    <a:gd name="T25" fmla="*/ 10 h 24"/>
                    <a:gd name="T26" fmla="*/ 21 w 21"/>
                    <a:gd name="T27" fmla="*/ 7 h 24"/>
                    <a:gd name="T28" fmla="*/ 16 w 21"/>
                    <a:gd name="T29" fmla="*/ 0 h 24"/>
                    <a:gd name="T30" fmla="*/ 14 w 21"/>
                    <a:gd name="T31" fmla="*/ 0 h 24"/>
                    <a:gd name="T32" fmla="*/ 14 w 21"/>
                    <a:gd name="T33" fmla="*/ 0 h 24"/>
                    <a:gd name="T34" fmla="*/ 0 w 21"/>
                    <a:gd name="T35" fmla="*/ 7 h 24"/>
                    <a:gd name="T36" fmla="*/ 0 w 21"/>
                    <a:gd name="T37" fmla="*/ 7 h 24"/>
                    <a:gd name="T38" fmla="*/ 2 w 21"/>
                    <a:gd name="T39" fmla="*/ 10 h 24"/>
                    <a:gd name="T40" fmla="*/ 16 w 21"/>
                    <a:gd name="T41" fmla="*/ 0 h 24"/>
                    <a:gd name="T42" fmla="*/ 16 w 21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" h="24">
                      <a:moveTo>
                        <a:pt x="21" y="7"/>
                      </a:moveTo>
                      <a:lnTo>
                        <a:pt x="19" y="7"/>
                      </a:lnTo>
                      <a:lnTo>
                        <a:pt x="19" y="7"/>
                      </a:lnTo>
                      <a:lnTo>
                        <a:pt x="7" y="1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4"/>
                      </a:lnTo>
                      <a:lnTo>
                        <a:pt x="16" y="24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2" y="17"/>
                      </a:lnTo>
                      <a:lnTo>
                        <a:pt x="21" y="10"/>
                      </a:lnTo>
                      <a:lnTo>
                        <a:pt x="21" y="7"/>
                      </a:lnTo>
                      <a:close/>
                      <a:moveTo>
                        <a:pt x="16" y="0"/>
                      </a:move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1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6" name="Freeform 113"/>
                <p:cNvSpPr>
                  <a:spLocks noEditPoints="1"/>
                </p:cNvSpPr>
                <p:nvPr/>
              </p:nvSpPr>
              <p:spPr bwMode="auto">
                <a:xfrm>
                  <a:off x="4176" y="2725"/>
                  <a:ext cx="21" cy="24"/>
                </a:xfrm>
                <a:custGeom>
                  <a:avLst/>
                  <a:gdLst>
                    <a:gd name="T0" fmla="*/ 21 w 21"/>
                    <a:gd name="T1" fmla="*/ 7 h 24"/>
                    <a:gd name="T2" fmla="*/ 19 w 21"/>
                    <a:gd name="T3" fmla="*/ 7 h 24"/>
                    <a:gd name="T4" fmla="*/ 19 w 21"/>
                    <a:gd name="T5" fmla="*/ 7 h 24"/>
                    <a:gd name="T6" fmla="*/ 7 w 21"/>
                    <a:gd name="T7" fmla="*/ 14 h 24"/>
                    <a:gd name="T8" fmla="*/ 2 w 21"/>
                    <a:gd name="T9" fmla="*/ 10 h 24"/>
                    <a:gd name="T10" fmla="*/ 0 w 21"/>
                    <a:gd name="T11" fmla="*/ 12 h 24"/>
                    <a:gd name="T12" fmla="*/ 0 w 21"/>
                    <a:gd name="T13" fmla="*/ 12 h 24"/>
                    <a:gd name="T14" fmla="*/ 14 w 21"/>
                    <a:gd name="T15" fmla="*/ 24 h 24"/>
                    <a:gd name="T16" fmla="*/ 16 w 21"/>
                    <a:gd name="T17" fmla="*/ 24 h 24"/>
                    <a:gd name="T18" fmla="*/ 19 w 21"/>
                    <a:gd name="T19" fmla="*/ 22 h 24"/>
                    <a:gd name="T20" fmla="*/ 19 w 21"/>
                    <a:gd name="T21" fmla="*/ 22 h 24"/>
                    <a:gd name="T22" fmla="*/ 12 w 21"/>
                    <a:gd name="T23" fmla="*/ 17 h 24"/>
                    <a:gd name="T24" fmla="*/ 21 w 21"/>
                    <a:gd name="T25" fmla="*/ 10 h 24"/>
                    <a:gd name="T26" fmla="*/ 21 w 21"/>
                    <a:gd name="T27" fmla="*/ 7 h 24"/>
                    <a:gd name="T28" fmla="*/ 16 w 21"/>
                    <a:gd name="T29" fmla="*/ 0 h 24"/>
                    <a:gd name="T30" fmla="*/ 14 w 21"/>
                    <a:gd name="T31" fmla="*/ 0 h 24"/>
                    <a:gd name="T32" fmla="*/ 14 w 21"/>
                    <a:gd name="T33" fmla="*/ 0 h 24"/>
                    <a:gd name="T34" fmla="*/ 0 w 21"/>
                    <a:gd name="T35" fmla="*/ 7 h 24"/>
                    <a:gd name="T36" fmla="*/ 0 w 21"/>
                    <a:gd name="T37" fmla="*/ 7 h 24"/>
                    <a:gd name="T38" fmla="*/ 2 w 21"/>
                    <a:gd name="T39" fmla="*/ 10 h 24"/>
                    <a:gd name="T40" fmla="*/ 16 w 21"/>
                    <a:gd name="T41" fmla="*/ 0 h 24"/>
                    <a:gd name="T42" fmla="*/ 16 w 21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" h="24">
                      <a:moveTo>
                        <a:pt x="21" y="7"/>
                      </a:moveTo>
                      <a:lnTo>
                        <a:pt x="19" y="7"/>
                      </a:lnTo>
                      <a:lnTo>
                        <a:pt x="19" y="7"/>
                      </a:lnTo>
                      <a:lnTo>
                        <a:pt x="7" y="1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4"/>
                      </a:lnTo>
                      <a:lnTo>
                        <a:pt x="16" y="24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2" y="17"/>
                      </a:lnTo>
                      <a:lnTo>
                        <a:pt x="21" y="10"/>
                      </a:lnTo>
                      <a:lnTo>
                        <a:pt x="21" y="7"/>
                      </a:lnTo>
                      <a:moveTo>
                        <a:pt x="16" y="0"/>
                      </a:move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10"/>
                      </a:lnTo>
                      <a:lnTo>
                        <a:pt x="16" y="0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7" name="Freeform 114"/>
                <p:cNvSpPr/>
                <p:nvPr/>
              </p:nvSpPr>
              <p:spPr bwMode="auto">
                <a:xfrm>
                  <a:off x="4053" y="2777"/>
                  <a:ext cx="50" cy="31"/>
                </a:xfrm>
                <a:custGeom>
                  <a:avLst/>
                  <a:gdLst>
                    <a:gd name="T0" fmla="*/ 50 w 50"/>
                    <a:gd name="T1" fmla="*/ 17 h 31"/>
                    <a:gd name="T2" fmla="*/ 26 w 50"/>
                    <a:gd name="T3" fmla="*/ 0 h 31"/>
                    <a:gd name="T4" fmla="*/ 0 w 50"/>
                    <a:gd name="T5" fmla="*/ 15 h 31"/>
                    <a:gd name="T6" fmla="*/ 24 w 50"/>
                    <a:gd name="T7" fmla="*/ 31 h 31"/>
                    <a:gd name="T8" fmla="*/ 50 w 50"/>
                    <a:gd name="T9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1">
                      <a:moveTo>
                        <a:pt x="50" y="17"/>
                      </a:moveTo>
                      <a:lnTo>
                        <a:pt x="26" y="0"/>
                      </a:lnTo>
                      <a:lnTo>
                        <a:pt x="0" y="15"/>
                      </a:lnTo>
                      <a:lnTo>
                        <a:pt x="24" y="31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F7D4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8" name="Freeform 115"/>
                <p:cNvSpPr/>
                <p:nvPr/>
              </p:nvSpPr>
              <p:spPr bwMode="auto">
                <a:xfrm>
                  <a:off x="4079" y="2794"/>
                  <a:ext cx="50" cy="31"/>
                </a:xfrm>
                <a:custGeom>
                  <a:avLst/>
                  <a:gdLst>
                    <a:gd name="T0" fmla="*/ 50 w 50"/>
                    <a:gd name="T1" fmla="*/ 17 h 31"/>
                    <a:gd name="T2" fmla="*/ 26 w 50"/>
                    <a:gd name="T3" fmla="*/ 0 h 31"/>
                    <a:gd name="T4" fmla="*/ 0 w 50"/>
                    <a:gd name="T5" fmla="*/ 17 h 31"/>
                    <a:gd name="T6" fmla="*/ 24 w 50"/>
                    <a:gd name="T7" fmla="*/ 31 h 31"/>
                    <a:gd name="T8" fmla="*/ 50 w 50"/>
                    <a:gd name="T9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1">
                      <a:moveTo>
                        <a:pt x="50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4" y="31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F7D4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9" name="Freeform 116"/>
                <p:cNvSpPr/>
                <p:nvPr/>
              </p:nvSpPr>
              <p:spPr bwMode="auto">
                <a:xfrm>
                  <a:off x="3012" y="1664"/>
                  <a:ext cx="1289" cy="805"/>
                </a:xfrm>
                <a:custGeom>
                  <a:avLst/>
                  <a:gdLst>
                    <a:gd name="T0" fmla="*/ 489 w 545"/>
                    <a:gd name="T1" fmla="*/ 19 h 340"/>
                    <a:gd name="T2" fmla="*/ 380 w 545"/>
                    <a:gd name="T3" fmla="*/ 19 h 340"/>
                    <a:gd name="T4" fmla="*/ 62 w 545"/>
                    <a:gd name="T5" fmla="*/ 212 h 340"/>
                    <a:gd name="T6" fmla="*/ 63 w 545"/>
                    <a:gd name="T7" fmla="*/ 200 h 340"/>
                    <a:gd name="T8" fmla="*/ 0 w 545"/>
                    <a:gd name="T9" fmla="*/ 202 h 340"/>
                    <a:gd name="T10" fmla="*/ 0 w 545"/>
                    <a:gd name="T11" fmla="*/ 273 h 340"/>
                    <a:gd name="T12" fmla="*/ 0 w 545"/>
                    <a:gd name="T13" fmla="*/ 273 h 340"/>
                    <a:gd name="T14" fmla="*/ 21 w 545"/>
                    <a:gd name="T15" fmla="*/ 304 h 340"/>
                    <a:gd name="T16" fmla="*/ 77 w 545"/>
                    <a:gd name="T17" fmla="*/ 340 h 340"/>
                    <a:gd name="T18" fmla="*/ 545 w 545"/>
                    <a:gd name="T19" fmla="*/ 55 h 340"/>
                    <a:gd name="T20" fmla="*/ 489 w 545"/>
                    <a:gd name="T21" fmla="*/ 19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5" h="340">
                      <a:moveTo>
                        <a:pt x="489" y="19"/>
                      </a:moveTo>
                      <a:cubicBezTo>
                        <a:pt x="459" y="0"/>
                        <a:pt x="411" y="0"/>
                        <a:pt x="380" y="19"/>
                      </a:cubicBezTo>
                      <a:cubicBezTo>
                        <a:pt x="62" y="212"/>
                        <a:pt x="62" y="212"/>
                        <a:pt x="62" y="212"/>
                      </a:cubicBezTo>
                      <a:cubicBezTo>
                        <a:pt x="63" y="200"/>
                        <a:pt x="63" y="200"/>
                        <a:pt x="63" y="200"/>
                      </a:cubicBezTo>
                      <a:cubicBezTo>
                        <a:pt x="0" y="202"/>
                        <a:pt x="0" y="202"/>
                        <a:pt x="0" y="202"/>
                      </a:cubicBezTo>
                      <a:cubicBezTo>
                        <a:pt x="0" y="273"/>
                        <a:pt x="0" y="273"/>
                        <a:pt x="0" y="273"/>
                      </a:cubicBezTo>
                      <a:cubicBezTo>
                        <a:pt x="0" y="273"/>
                        <a:pt x="0" y="273"/>
                        <a:pt x="0" y="273"/>
                      </a:cubicBezTo>
                      <a:cubicBezTo>
                        <a:pt x="1" y="284"/>
                        <a:pt x="8" y="295"/>
                        <a:pt x="21" y="304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545" y="55"/>
                        <a:pt x="545" y="55"/>
                        <a:pt x="545" y="55"/>
                      </a:cubicBezTo>
                      <a:lnTo>
                        <a:pt x="489" y="19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0" name="Freeform 117"/>
                <p:cNvSpPr/>
                <p:nvPr/>
              </p:nvSpPr>
              <p:spPr bwMode="auto">
                <a:xfrm>
                  <a:off x="3194" y="1626"/>
                  <a:ext cx="1107" cy="843"/>
                </a:xfrm>
                <a:custGeom>
                  <a:avLst/>
                  <a:gdLst>
                    <a:gd name="T0" fmla="*/ 1107 w 1107"/>
                    <a:gd name="T1" fmla="*/ 0 h 843"/>
                    <a:gd name="T2" fmla="*/ 1107 w 1107"/>
                    <a:gd name="T3" fmla="*/ 168 h 843"/>
                    <a:gd name="T4" fmla="*/ 0 w 1107"/>
                    <a:gd name="T5" fmla="*/ 843 h 843"/>
                    <a:gd name="T6" fmla="*/ 0 w 1107"/>
                    <a:gd name="T7" fmla="*/ 673 h 843"/>
                    <a:gd name="T8" fmla="*/ 1107 w 1107"/>
                    <a:gd name="T9" fmla="*/ 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843">
                      <a:moveTo>
                        <a:pt x="1107" y="0"/>
                      </a:moveTo>
                      <a:lnTo>
                        <a:pt x="1107" y="168"/>
                      </a:lnTo>
                      <a:lnTo>
                        <a:pt x="0" y="843"/>
                      </a:lnTo>
                      <a:lnTo>
                        <a:pt x="0" y="673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B7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1" name="Freeform 118"/>
                <p:cNvSpPr/>
                <p:nvPr/>
              </p:nvSpPr>
              <p:spPr bwMode="auto">
                <a:xfrm>
                  <a:off x="3194" y="1692"/>
                  <a:ext cx="1900" cy="1190"/>
                </a:xfrm>
                <a:custGeom>
                  <a:avLst/>
                  <a:gdLst>
                    <a:gd name="T0" fmla="*/ 1107 w 1900"/>
                    <a:gd name="T1" fmla="*/ 0 h 1190"/>
                    <a:gd name="T2" fmla="*/ 83 w 1900"/>
                    <a:gd name="T3" fmla="*/ 623 h 1190"/>
                    <a:gd name="T4" fmla="*/ 0 w 1900"/>
                    <a:gd name="T5" fmla="*/ 628 h 1190"/>
                    <a:gd name="T6" fmla="*/ 0 w 1900"/>
                    <a:gd name="T7" fmla="*/ 673 h 1190"/>
                    <a:gd name="T8" fmla="*/ 793 w 1900"/>
                    <a:gd name="T9" fmla="*/ 1190 h 1190"/>
                    <a:gd name="T10" fmla="*/ 1900 w 1900"/>
                    <a:gd name="T11" fmla="*/ 517 h 1190"/>
                    <a:gd name="T12" fmla="*/ 1107 w 1900"/>
                    <a:gd name="T13" fmla="*/ 0 h 1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0" h="1190">
                      <a:moveTo>
                        <a:pt x="1107" y="0"/>
                      </a:moveTo>
                      <a:lnTo>
                        <a:pt x="83" y="623"/>
                      </a:lnTo>
                      <a:lnTo>
                        <a:pt x="0" y="628"/>
                      </a:lnTo>
                      <a:lnTo>
                        <a:pt x="0" y="673"/>
                      </a:lnTo>
                      <a:lnTo>
                        <a:pt x="793" y="1190"/>
                      </a:lnTo>
                      <a:lnTo>
                        <a:pt x="1900" y="517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D8DA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2" name="Freeform 119"/>
                <p:cNvSpPr/>
                <p:nvPr/>
              </p:nvSpPr>
              <p:spPr bwMode="auto">
                <a:xfrm>
                  <a:off x="3194" y="1645"/>
                  <a:ext cx="1900" cy="1192"/>
                </a:xfrm>
                <a:custGeom>
                  <a:avLst/>
                  <a:gdLst>
                    <a:gd name="T0" fmla="*/ 1900 w 1900"/>
                    <a:gd name="T1" fmla="*/ 516 h 1192"/>
                    <a:gd name="T2" fmla="*/ 1107 w 1900"/>
                    <a:gd name="T3" fmla="*/ 0 h 1192"/>
                    <a:gd name="T4" fmla="*/ 0 w 1900"/>
                    <a:gd name="T5" fmla="*/ 675 h 1192"/>
                    <a:gd name="T6" fmla="*/ 793 w 1900"/>
                    <a:gd name="T7" fmla="*/ 1192 h 1192"/>
                    <a:gd name="T8" fmla="*/ 1900 w 1900"/>
                    <a:gd name="T9" fmla="*/ 516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0" h="1192">
                      <a:moveTo>
                        <a:pt x="1900" y="516"/>
                      </a:moveTo>
                      <a:lnTo>
                        <a:pt x="1107" y="0"/>
                      </a:lnTo>
                      <a:lnTo>
                        <a:pt x="0" y="675"/>
                      </a:lnTo>
                      <a:lnTo>
                        <a:pt x="793" y="1192"/>
                      </a:lnTo>
                      <a:lnTo>
                        <a:pt x="1900" y="516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3" name="Freeform 120"/>
                <p:cNvSpPr/>
                <p:nvPr/>
              </p:nvSpPr>
              <p:spPr bwMode="auto">
                <a:xfrm>
                  <a:off x="3987" y="2263"/>
                  <a:ext cx="1289" cy="853"/>
                </a:xfrm>
                <a:custGeom>
                  <a:avLst/>
                  <a:gdLst>
                    <a:gd name="T0" fmla="*/ 545 w 545"/>
                    <a:gd name="T1" fmla="*/ 89 h 360"/>
                    <a:gd name="T2" fmla="*/ 545 w 545"/>
                    <a:gd name="T3" fmla="*/ 88 h 360"/>
                    <a:gd name="T4" fmla="*/ 545 w 545"/>
                    <a:gd name="T5" fmla="*/ 17 h 360"/>
                    <a:gd name="T6" fmla="*/ 464 w 545"/>
                    <a:gd name="T7" fmla="*/ 0 h 360"/>
                    <a:gd name="T8" fmla="*/ 0 w 545"/>
                    <a:gd name="T9" fmla="*/ 233 h 360"/>
                    <a:gd name="T10" fmla="*/ 0 w 545"/>
                    <a:gd name="T11" fmla="*/ 305 h 360"/>
                    <a:gd name="T12" fmla="*/ 56 w 545"/>
                    <a:gd name="T13" fmla="*/ 341 h 360"/>
                    <a:gd name="T14" fmla="*/ 165 w 545"/>
                    <a:gd name="T15" fmla="*/ 341 h 360"/>
                    <a:gd name="T16" fmla="*/ 521 w 545"/>
                    <a:gd name="T17" fmla="*/ 125 h 360"/>
                    <a:gd name="T18" fmla="*/ 545 w 545"/>
                    <a:gd name="T19" fmla="*/ 89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5" h="360">
                      <a:moveTo>
                        <a:pt x="545" y="89"/>
                      </a:moveTo>
                      <a:cubicBezTo>
                        <a:pt x="545" y="88"/>
                        <a:pt x="545" y="88"/>
                        <a:pt x="545" y="88"/>
                      </a:cubicBezTo>
                      <a:cubicBezTo>
                        <a:pt x="545" y="17"/>
                        <a:pt x="545" y="17"/>
                        <a:pt x="545" y="17"/>
                      </a:cubicBezTo>
                      <a:cubicBezTo>
                        <a:pt x="464" y="0"/>
                        <a:pt x="464" y="0"/>
                        <a:pt x="464" y="0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56" y="341"/>
                        <a:pt x="56" y="341"/>
                        <a:pt x="56" y="341"/>
                      </a:cubicBezTo>
                      <a:cubicBezTo>
                        <a:pt x="85" y="360"/>
                        <a:pt x="134" y="360"/>
                        <a:pt x="165" y="341"/>
                      </a:cubicBezTo>
                      <a:cubicBezTo>
                        <a:pt x="521" y="125"/>
                        <a:pt x="521" y="125"/>
                        <a:pt x="521" y="125"/>
                      </a:cubicBezTo>
                      <a:cubicBezTo>
                        <a:pt x="537" y="115"/>
                        <a:pt x="545" y="102"/>
                        <a:pt x="545" y="89"/>
                      </a:cubicBez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4" name="Freeform 121"/>
                <p:cNvSpPr/>
                <p:nvPr/>
              </p:nvSpPr>
              <p:spPr bwMode="auto">
                <a:xfrm>
                  <a:off x="2991" y="1495"/>
                  <a:ext cx="1310" cy="804"/>
                </a:xfrm>
                <a:custGeom>
                  <a:avLst/>
                  <a:gdLst>
                    <a:gd name="T0" fmla="*/ 554 w 554"/>
                    <a:gd name="T1" fmla="*/ 55 h 339"/>
                    <a:gd name="T2" fmla="*/ 498 w 554"/>
                    <a:gd name="T3" fmla="*/ 19 h 339"/>
                    <a:gd name="T4" fmla="*/ 388 w 554"/>
                    <a:gd name="T5" fmla="*/ 18 h 339"/>
                    <a:gd name="T6" fmla="*/ 33 w 554"/>
                    <a:gd name="T7" fmla="*/ 235 h 339"/>
                    <a:gd name="T8" fmla="*/ 30 w 554"/>
                    <a:gd name="T9" fmla="*/ 303 h 339"/>
                    <a:gd name="T10" fmla="*/ 86 w 554"/>
                    <a:gd name="T11" fmla="*/ 339 h 339"/>
                    <a:gd name="T12" fmla="*/ 554 w 554"/>
                    <a:gd name="T13" fmla="*/ 55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4" h="339">
                      <a:moveTo>
                        <a:pt x="554" y="55"/>
                      </a:moveTo>
                      <a:cubicBezTo>
                        <a:pt x="498" y="19"/>
                        <a:pt x="498" y="19"/>
                        <a:pt x="498" y="19"/>
                      </a:cubicBezTo>
                      <a:cubicBezTo>
                        <a:pt x="468" y="0"/>
                        <a:pt x="420" y="0"/>
                        <a:pt x="388" y="18"/>
                      </a:cubicBezTo>
                      <a:cubicBezTo>
                        <a:pt x="33" y="235"/>
                        <a:pt x="33" y="235"/>
                        <a:pt x="33" y="235"/>
                      </a:cubicBezTo>
                      <a:cubicBezTo>
                        <a:pt x="2" y="254"/>
                        <a:pt x="0" y="284"/>
                        <a:pt x="30" y="303"/>
                      </a:cubicBezTo>
                      <a:cubicBezTo>
                        <a:pt x="86" y="339"/>
                        <a:pt x="86" y="339"/>
                        <a:pt x="86" y="339"/>
                      </a:cubicBezTo>
                      <a:cubicBezTo>
                        <a:pt x="554" y="55"/>
                        <a:pt x="554" y="55"/>
                        <a:pt x="554" y="55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5" name="Freeform 122"/>
                <p:cNvSpPr/>
                <p:nvPr/>
              </p:nvSpPr>
              <p:spPr bwMode="auto">
                <a:xfrm>
                  <a:off x="3987" y="2142"/>
                  <a:ext cx="1308" cy="806"/>
                </a:xfrm>
                <a:custGeom>
                  <a:avLst/>
                  <a:gdLst>
                    <a:gd name="T0" fmla="*/ 524 w 553"/>
                    <a:gd name="T1" fmla="*/ 36 h 340"/>
                    <a:gd name="T2" fmla="*/ 468 w 553"/>
                    <a:gd name="T3" fmla="*/ 0 h 340"/>
                    <a:gd name="T4" fmla="*/ 0 w 553"/>
                    <a:gd name="T5" fmla="*/ 284 h 340"/>
                    <a:gd name="T6" fmla="*/ 56 w 553"/>
                    <a:gd name="T7" fmla="*/ 321 h 340"/>
                    <a:gd name="T8" fmla="*/ 165 w 553"/>
                    <a:gd name="T9" fmla="*/ 321 h 340"/>
                    <a:gd name="T10" fmla="*/ 521 w 553"/>
                    <a:gd name="T11" fmla="*/ 105 h 340"/>
                    <a:gd name="T12" fmla="*/ 524 w 553"/>
                    <a:gd name="T13" fmla="*/ 36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0">
                      <a:moveTo>
                        <a:pt x="524" y="36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0" y="284"/>
                        <a:pt x="0" y="284"/>
                        <a:pt x="0" y="284"/>
                      </a:cubicBezTo>
                      <a:cubicBezTo>
                        <a:pt x="56" y="321"/>
                        <a:pt x="56" y="321"/>
                        <a:pt x="56" y="321"/>
                      </a:cubicBezTo>
                      <a:cubicBezTo>
                        <a:pt x="85" y="340"/>
                        <a:pt x="134" y="340"/>
                        <a:pt x="165" y="321"/>
                      </a:cubicBezTo>
                      <a:cubicBezTo>
                        <a:pt x="521" y="105"/>
                        <a:pt x="521" y="105"/>
                        <a:pt x="521" y="105"/>
                      </a:cubicBezTo>
                      <a:cubicBezTo>
                        <a:pt x="552" y="86"/>
                        <a:pt x="553" y="55"/>
                        <a:pt x="524" y="36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6" name="Freeform 123"/>
                <p:cNvSpPr/>
                <p:nvPr/>
              </p:nvSpPr>
              <p:spPr bwMode="auto">
                <a:xfrm>
                  <a:off x="4410" y="2576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1 w 99"/>
                    <a:gd name="T3" fmla="*/ 0 h 66"/>
                    <a:gd name="T4" fmla="*/ 1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32 h 66"/>
                    <a:gd name="T14" fmla="*/ 99 w 99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7" name="Freeform 124"/>
                <p:cNvSpPr/>
                <p:nvPr/>
              </p:nvSpPr>
              <p:spPr bwMode="auto">
                <a:xfrm>
                  <a:off x="4692" y="2405"/>
                  <a:ext cx="234" cy="157"/>
                </a:xfrm>
                <a:custGeom>
                  <a:avLst/>
                  <a:gdLst>
                    <a:gd name="T0" fmla="*/ 99 w 99"/>
                    <a:gd name="T1" fmla="*/ 0 h 66"/>
                    <a:gd name="T2" fmla="*/ 1 w 99"/>
                    <a:gd name="T3" fmla="*/ 0 h 66"/>
                    <a:gd name="T4" fmla="*/ 1 w 99"/>
                    <a:gd name="T5" fmla="*/ 32 h 66"/>
                    <a:gd name="T6" fmla="*/ 1 w 99"/>
                    <a:gd name="T7" fmla="*/ 32 h 66"/>
                    <a:gd name="T8" fmla="*/ 14 w 99"/>
                    <a:gd name="T9" fmla="*/ 54 h 66"/>
                    <a:gd name="T10" fmla="*/ 84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8" name="Freeform 125"/>
                <p:cNvSpPr/>
                <p:nvPr/>
              </p:nvSpPr>
              <p:spPr bwMode="auto">
                <a:xfrm>
                  <a:off x="4680" y="2322"/>
                  <a:ext cx="258" cy="162"/>
                </a:xfrm>
                <a:custGeom>
                  <a:avLst/>
                  <a:gdLst>
                    <a:gd name="T0" fmla="*/ 91 w 109"/>
                    <a:gd name="T1" fmla="*/ 13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3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9" y="44"/>
                        <a:pt x="109" y="25"/>
                        <a:pt x="91" y="13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9" name="Freeform 126"/>
                <p:cNvSpPr/>
                <p:nvPr/>
              </p:nvSpPr>
              <p:spPr bwMode="auto">
                <a:xfrm>
                  <a:off x="4398" y="2495"/>
                  <a:ext cx="260" cy="162"/>
                </a:xfrm>
                <a:custGeom>
                  <a:avLst/>
                  <a:gdLst>
                    <a:gd name="T0" fmla="*/ 91 w 110"/>
                    <a:gd name="T1" fmla="*/ 12 h 68"/>
                    <a:gd name="T2" fmla="*/ 21 w 110"/>
                    <a:gd name="T3" fmla="*/ 12 h 68"/>
                    <a:gd name="T4" fmla="*/ 19 w 110"/>
                    <a:gd name="T5" fmla="*/ 55 h 68"/>
                    <a:gd name="T6" fmla="*/ 89 w 110"/>
                    <a:gd name="T7" fmla="*/ 56 h 68"/>
                    <a:gd name="T8" fmla="*/ 91 w 110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3"/>
                        <a:pt x="19" y="55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9" y="44"/>
                        <a:pt x="110" y="24"/>
                        <a:pt x="91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0" name="Freeform 127"/>
                <p:cNvSpPr/>
                <p:nvPr/>
              </p:nvSpPr>
              <p:spPr bwMode="auto">
                <a:xfrm>
                  <a:off x="4741" y="2360"/>
                  <a:ext cx="137" cy="86"/>
                </a:xfrm>
                <a:custGeom>
                  <a:avLst/>
                  <a:gdLst>
                    <a:gd name="T0" fmla="*/ 48 w 58"/>
                    <a:gd name="T1" fmla="*/ 7 h 36"/>
                    <a:gd name="T2" fmla="*/ 11 w 58"/>
                    <a:gd name="T3" fmla="*/ 7 h 36"/>
                    <a:gd name="T4" fmla="*/ 10 w 58"/>
                    <a:gd name="T5" fmla="*/ 30 h 36"/>
                    <a:gd name="T6" fmla="*/ 47 w 58"/>
                    <a:gd name="T7" fmla="*/ 30 h 36"/>
                    <a:gd name="T8" fmla="*/ 48 w 58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7"/>
                      </a:moveTo>
                      <a:cubicBezTo>
                        <a:pt x="38" y="1"/>
                        <a:pt x="21" y="0"/>
                        <a:pt x="11" y="7"/>
                      </a:cubicBezTo>
                      <a:cubicBezTo>
                        <a:pt x="1" y="13"/>
                        <a:pt x="0" y="24"/>
                        <a:pt x="10" y="30"/>
                      </a:cubicBezTo>
                      <a:cubicBezTo>
                        <a:pt x="20" y="36"/>
                        <a:pt x="36" y="36"/>
                        <a:pt x="47" y="30"/>
                      </a:cubicBezTo>
                      <a:cubicBezTo>
                        <a:pt x="57" y="24"/>
                        <a:pt x="58" y="13"/>
                        <a:pt x="48" y="7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1" name="Freeform 128"/>
                <p:cNvSpPr/>
                <p:nvPr/>
              </p:nvSpPr>
              <p:spPr bwMode="auto">
                <a:xfrm>
                  <a:off x="4460" y="2533"/>
                  <a:ext cx="137" cy="86"/>
                </a:xfrm>
                <a:custGeom>
                  <a:avLst/>
                  <a:gdLst>
                    <a:gd name="T0" fmla="*/ 48 w 58"/>
                    <a:gd name="T1" fmla="*/ 6 h 36"/>
                    <a:gd name="T2" fmla="*/ 11 w 58"/>
                    <a:gd name="T3" fmla="*/ 6 h 36"/>
                    <a:gd name="T4" fmla="*/ 10 w 58"/>
                    <a:gd name="T5" fmla="*/ 29 h 36"/>
                    <a:gd name="T6" fmla="*/ 47 w 58"/>
                    <a:gd name="T7" fmla="*/ 29 h 36"/>
                    <a:gd name="T8" fmla="*/ 48 w 5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6"/>
                      </a:moveTo>
                      <a:cubicBezTo>
                        <a:pt x="38" y="0"/>
                        <a:pt x="22" y="0"/>
                        <a:pt x="11" y="6"/>
                      </a:cubicBezTo>
                      <a:cubicBezTo>
                        <a:pt x="1" y="12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7" y="29"/>
                      </a:cubicBezTo>
                      <a:cubicBezTo>
                        <a:pt x="57" y="23"/>
                        <a:pt x="58" y="13"/>
                        <a:pt x="48" y="6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2" name="Freeform 129"/>
                <p:cNvSpPr/>
                <p:nvPr/>
              </p:nvSpPr>
              <p:spPr bwMode="auto">
                <a:xfrm>
                  <a:off x="3360" y="1891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32 h 66"/>
                    <a:gd name="T14" fmla="*/ 99 w 99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3" name="Freeform 130"/>
                <p:cNvSpPr/>
                <p:nvPr/>
              </p:nvSpPr>
              <p:spPr bwMode="auto">
                <a:xfrm>
                  <a:off x="3641" y="1720"/>
                  <a:ext cx="234" cy="159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0 h 67"/>
                    <a:gd name="T4" fmla="*/ 0 w 99"/>
                    <a:gd name="T5" fmla="*/ 33 h 67"/>
                    <a:gd name="T6" fmla="*/ 14 w 99"/>
                    <a:gd name="T7" fmla="*/ 54 h 67"/>
                    <a:gd name="T8" fmla="*/ 83 w 99"/>
                    <a:gd name="T9" fmla="*/ 55 h 67"/>
                    <a:gd name="T10" fmla="*/ 99 w 99"/>
                    <a:gd name="T11" fmla="*/ 33 h 67"/>
                    <a:gd name="T12" fmla="*/ 99 w 99"/>
                    <a:gd name="T13" fmla="*/ 33 h 67"/>
                    <a:gd name="T14" fmla="*/ 99 w 99"/>
                    <a:gd name="T15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1"/>
                        <a:pt x="4" y="48"/>
                        <a:pt x="14" y="54"/>
                      </a:cubicBezTo>
                      <a:cubicBezTo>
                        <a:pt x="32" y="67"/>
                        <a:pt x="64" y="67"/>
                        <a:pt x="83" y="55"/>
                      </a:cubicBezTo>
                      <a:cubicBezTo>
                        <a:pt x="93" y="49"/>
                        <a:pt x="99" y="41"/>
                        <a:pt x="99" y="33"/>
                      </a:cubicBezTo>
                      <a:cubicBezTo>
                        <a:pt x="99" y="33"/>
                        <a:pt x="99" y="33"/>
                        <a:pt x="99" y="33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4" name="Freeform 131"/>
                <p:cNvSpPr/>
                <p:nvPr/>
              </p:nvSpPr>
              <p:spPr bwMode="auto">
                <a:xfrm>
                  <a:off x="3629" y="1640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2" y="0"/>
                        <a:pt x="40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7" y="68"/>
                        <a:pt x="69" y="68"/>
                        <a:pt x="88" y="56"/>
                      </a:cubicBezTo>
                      <a:cubicBezTo>
                        <a:pt x="108" y="44"/>
                        <a:pt x="109" y="24"/>
                        <a:pt x="90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5" name="Freeform 132"/>
                <p:cNvSpPr/>
                <p:nvPr/>
              </p:nvSpPr>
              <p:spPr bwMode="auto">
                <a:xfrm>
                  <a:off x="3348" y="1810"/>
                  <a:ext cx="258" cy="162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5"/>
                        <a:pt x="91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6" name="Freeform 133"/>
                <p:cNvSpPr/>
                <p:nvPr/>
              </p:nvSpPr>
              <p:spPr bwMode="auto">
                <a:xfrm>
                  <a:off x="3691" y="1678"/>
                  <a:ext cx="135" cy="85"/>
                </a:xfrm>
                <a:custGeom>
                  <a:avLst/>
                  <a:gdLst>
                    <a:gd name="T0" fmla="*/ 47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7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6"/>
                      </a:moveTo>
                      <a:cubicBezTo>
                        <a:pt x="38" y="0"/>
                        <a:pt x="21" y="0"/>
                        <a:pt x="11" y="6"/>
                      </a:cubicBezTo>
                      <a:cubicBezTo>
                        <a:pt x="0" y="13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7" y="6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7" name="Freeform 134"/>
                <p:cNvSpPr/>
                <p:nvPr/>
              </p:nvSpPr>
              <p:spPr bwMode="auto">
                <a:xfrm>
                  <a:off x="3409" y="1848"/>
                  <a:ext cx="135" cy="86"/>
                </a:xfrm>
                <a:custGeom>
                  <a:avLst/>
                  <a:gdLst>
                    <a:gd name="T0" fmla="*/ 48 w 57"/>
                    <a:gd name="T1" fmla="*/ 7 h 36"/>
                    <a:gd name="T2" fmla="*/ 11 w 57"/>
                    <a:gd name="T3" fmla="*/ 7 h 36"/>
                    <a:gd name="T4" fmla="*/ 10 w 57"/>
                    <a:gd name="T5" fmla="*/ 30 h 36"/>
                    <a:gd name="T6" fmla="*/ 46 w 57"/>
                    <a:gd name="T7" fmla="*/ 30 h 36"/>
                    <a:gd name="T8" fmla="*/ 48 w 57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8" y="7"/>
                      </a:moveTo>
                      <a:cubicBezTo>
                        <a:pt x="38" y="0"/>
                        <a:pt x="21" y="0"/>
                        <a:pt x="11" y="7"/>
                      </a:cubicBezTo>
                      <a:cubicBezTo>
                        <a:pt x="0" y="13"/>
                        <a:pt x="0" y="23"/>
                        <a:pt x="10" y="30"/>
                      </a:cubicBezTo>
                      <a:cubicBezTo>
                        <a:pt x="20" y="36"/>
                        <a:pt x="36" y="36"/>
                        <a:pt x="46" y="30"/>
                      </a:cubicBezTo>
                      <a:cubicBezTo>
                        <a:pt x="57" y="23"/>
                        <a:pt x="57" y="13"/>
                        <a:pt x="48" y="7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8" name="Freeform 135"/>
                <p:cNvSpPr/>
                <p:nvPr/>
              </p:nvSpPr>
              <p:spPr bwMode="auto">
                <a:xfrm>
                  <a:off x="4166" y="175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0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9" name="Freeform 136"/>
                <p:cNvSpPr/>
                <p:nvPr/>
              </p:nvSpPr>
              <p:spPr bwMode="auto">
                <a:xfrm>
                  <a:off x="4077" y="1806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0" name="Freeform 137"/>
                <p:cNvSpPr/>
                <p:nvPr/>
              </p:nvSpPr>
              <p:spPr bwMode="auto">
                <a:xfrm>
                  <a:off x="3989" y="1860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1" name="Freeform 138"/>
                <p:cNvSpPr/>
                <p:nvPr/>
              </p:nvSpPr>
              <p:spPr bwMode="auto">
                <a:xfrm>
                  <a:off x="3901" y="191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2" name="Freeform 139"/>
                <p:cNvSpPr/>
                <p:nvPr/>
              </p:nvSpPr>
              <p:spPr bwMode="auto">
                <a:xfrm>
                  <a:off x="3812" y="1967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3" name="Freeform 140"/>
                <p:cNvSpPr/>
                <p:nvPr/>
              </p:nvSpPr>
              <p:spPr bwMode="auto">
                <a:xfrm>
                  <a:off x="3724" y="2021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4" name="Freeform 141"/>
                <p:cNvSpPr/>
                <p:nvPr/>
              </p:nvSpPr>
              <p:spPr bwMode="auto">
                <a:xfrm>
                  <a:off x="3637" y="2074"/>
                  <a:ext cx="96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5" name="Freeform 142"/>
                <p:cNvSpPr/>
                <p:nvPr/>
              </p:nvSpPr>
              <p:spPr bwMode="auto">
                <a:xfrm>
                  <a:off x="3549" y="2128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6" name="Freeform 143"/>
                <p:cNvSpPr/>
                <p:nvPr/>
              </p:nvSpPr>
              <p:spPr bwMode="auto">
                <a:xfrm>
                  <a:off x="3459" y="218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7" name="Freeform 144"/>
                <p:cNvSpPr/>
                <p:nvPr/>
              </p:nvSpPr>
              <p:spPr bwMode="auto">
                <a:xfrm>
                  <a:off x="4833" y="2187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5" y="25"/>
                        <a:pt x="33" y="21"/>
                      </a:cubicBezTo>
                      <a:cubicBezTo>
                        <a:pt x="40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8" name="Freeform 145"/>
                <p:cNvSpPr/>
                <p:nvPr/>
              </p:nvSpPr>
              <p:spPr bwMode="auto">
                <a:xfrm>
                  <a:off x="4744" y="2239"/>
                  <a:ext cx="99" cy="62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9" name="Freeform 146"/>
                <p:cNvSpPr/>
                <p:nvPr/>
              </p:nvSpPr>
              <p:spPr bwMode="auto">
                <a:xfrm>
                  <a:off x="4656" y="2294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0" name="Freeform 147"/>
                <p:cNvSpPr/>
                <p:nvPr/>
              </p:nvSpPr>
              <p:spPr bwMode="auto">
                <a:xfrm>
                  <a:off x="4569" y="234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1" name="Freeform 148"/>
                <p:cNvSpPr/>
                <p:nvPr/>
              </p:nvSpPr>
              <p:spPr bwMode="auto">
                <a:xfrm>
                  <a:off x="4479" y="2401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2" name="Freeform 149"/>
                <p:cNvSpPr/>
                <p:nvPr/>
              </p:nvSpPr>
              <p:spPr bwMode="auto">
                <a:xfrm>
                  <a:off x="4391" y="2455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3" name="Freeform 150"/>
                <p:cNvSpPr/>
                <p:nvPr/>
              </p:nvSpPr>
              <p:spPr bwMode="auto">
                <a:xfrm>
                  <a:off x="4304" y="250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4" name="Freeform 151"/>
                <p:cNvSpPr/>
                <p:nvPr/>
              </p:nvSpPr>
              <p:spPr bwMode="auto">
                <a:xfrm>
                  <a:off x="4216" y="2562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5" name="Freeform 152"/>
                <p:cNvSpPr/>
                <p:nvPr/>
              </p:nvSpPr>
              <p:spPr bwMode="auto">
                <a:xfrm>
                  <a:off x="4126" y="2616"/>
                  <a:ext cx="100" cy="62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6" name="Freeform 153"/>
                <p:cNvSpPr/>
                <p:nvPr/>
              </p:nvSpPr>
              <p:spPr bwMode="auto">
                <a:xfrm>
                  <a:off x="4039" y="2668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7" name="Freeform 154"/>
                <p:cNvSpPr/>
                <p:nvPr/>
              </p:nvSpPr>
              <p:spPr bwMode="auto">
                <a:xfrm>
                  <a:off x="3956" y="261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8" name="Freeform 155"/>
                <p:cNvSpPr/>
                <p:nvPr/>
              </p:nvSpPr>
              <p:spPr bwMode="auto">
                <a:xfrm>
                  <a:off x="3873" y="255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9" name="Freeform 156"/>
                <p:cNvSpPr/>
                <p:nvPr/>
              </p:nvSpPr>
              <p:spPr bwMode="auto">
                <a:xfrm>
                  <a:off x="3790" y="250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0" name="Freeform 157"/>
                <p:cNvSpPr/>
                <p:nvPr/>
              </p:nvSpPr>
              <p:spPr bwMode="auto">
                <a:xfrm>
                  <a:off x="3705" y="245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1" name="Freeform 158"/>
                <p:cNvSpPr/>
                <p:nvPr/>
              </p:nvSpPr>
              <p:spPr bwMode="auto">
                <a:xfrm>
                  <a:off x="3622" y="2398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2" name="Freeform 159"/>
                <p:cNvSpPr/>
                <p:nvPr/>
              </p:nvSpPr>
              <p:spPr bwMode="auto">
                <a:xfrm>
                  <a:off x="3540" y="234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3" name="Freeform 160"/>
                <p:cNvSpPr/>
                <p:nvPr/>
              </p:nvSpPr>
              <p:spPr bwMode="auto">
                <a:xfrm>
                  <a:off x="3457" y="228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4" name="Freeform 161"/>
                <p:cNvSpPr/>
                <p:nvPr/>
              </p:nvSpPr>
              <p:spPr bwMode="auto">
                <a:xfrm>
                  <a:off x="3372" y="2235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5" name="Freeform 162"/>
                <p:cNvSpPr/>
                <p:nvPr/>
              </p:nvSpPr>
              <p:spPr bwMode="auto">
                <a:xfrm>
                  <a:off x="4166" y="173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0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6" name="Freeform 163"/>
                <p:cNvSpPr/>
                <p:nvPr/>
              </p:nvSpPr>
              <p:spPr bwMode="auto">
                <a:xfrm>
                  <a:off x="4077" y="1794"/>
                  <a:ext cx="99" cy="62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7" name="Freeform 164"/>
                <p:cNvSpPr/>
                <p:nvPr/>
              </p:nvSpPr>
              <p:spPr bwMode="auto">
                <a:xfrm>
                  <a:off x="3989" y="1848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8" name="Freeform 165"/>
                <p:cNvSpPr/>
                <p:nvPr/>
              </p:nvSpPr>
              <p:spPr bwMode="auto">
                <a:xfrm>
                  <a:off x="3901" y="1901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9" name="Freeform 166"/>
                <p:cNvSpPr/>
                <p:nvPr/>
              </p:nvSpPr>
              <p:spPr bwMode="auto">
                <a:xfrm>
                  <a:off x="3812" y="1955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0" name="Freeform 167"/>
                <p:cNvSpPr/>
                <p:nvPr/>
              </p:nvSpPr>
              <p:spPr bwMode="auto">
                <a:xfrm>
                  <a:off x="3724" y="2010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1" name="Freeform 168"/>
                <p:cNvSpPr/>
                <p:nvPr/>
              </p:nvSpPr>
              <p:spPr bwMode="auto">
                <a:xfrm>
                  <a:off x="3637" y="2062"/>
                  <a:ext cx="96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2" name="Freeform 169"/>
                <p:cNvSpPr/>
                <p:nvPr/>
              </p:nvSpPr>
              <p:spPr bwMode="auto">
                <a:xfrm>
                  <a:off x="3549" y="211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3" name="Freeform 170"/>
                <p:cNvSpPr/>
                <p:nvPr/>
              </p:nvSpPr>
              <p:spPr bwMode="auto">
                <a:xfrm>
                  <a:off x="3459" y="2171"/>
                  <a:ext cx="99" cy="61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4" name="Freeform 171"/>
                <p:cNvSpPr/>
                <p:nvPr/>
              </p:nvSpPr>
              <p:spPr bwMode="auto">
                <a:xfrm>
                  <a:off x="4833" y="2175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5" y="25"/>
                        <a:pt x="33" y="21"/>
                      </a:cubicBezTo>
                      <a:cubicBezTo>
                        <a:pt x="40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5" name="Freeform 172"/>
                <p:cNvSpPr/>
                <p:nvPr/>
              </p:nvSpPr>
              <p:spPr bwMode="auto">
                <a:xfrm>
                  <a:off x="4744" y="2228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6" name="Freeform 173"/>
                <p:cNvSpPr/>
                <p:nvPr/>
              </p:nvSpPr>
              <p:spPr bwMode="auto">
                <a:xfrm>
                  <a:off x="4656" y="228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7" name="Freeform 174"/>
                <p:cNvSpPr/>
                <p:nvPr/>
              </p:nvSpPr>
              <p:spPr bwMode="auto">
                <a:xfrm>
                  <a:off x="4569" y="233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8" name="Freeform 175"/>
                <p:cNvSpPr/>
                <p:nvPr/>
              </p:nvSpPr>
              <p:spPr bwMode="auto">
                <a:xfrm>
                  <a:off x="4479" y="2389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9" name="Freeform 176"/>
                <p:cNvSpPr/>
                <p:nvPr/>
              </p:nvSpPr>
              <p:spPr bwMode="auto">
                <a:xfrm>
                  <a:off x="4391" y="2443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0" name="Freeform 177"/>
                <p:cNvSpPr/>
                <p:nvPr/>
              </p:nvSpPr>
              <p:spPr bwMode="auto">
                <a:xfrm>
                  <a:off x="4304" y="2498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1" name="Freeform 178"/>
                <p:cNvSpPr/>
                <p:nvPr/>
              </p:nvSpPr>
              <p:spPr bwMode="auto">
                <a:xfrm>
                  <a:off x="4216" y="2550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2" name="Freeform 179"/>
                <p:cNvSpPr/>
                <p:nvPr/>
              </p:nvSpPr>
              <p:spPr bwMode="auto">
                <a:xfrm>
                  <a:off x="4126" y="2604"/>
                  <a:ext cx="100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3" name="Freeform 180"/>
                <p:cNvSpPr/>
                <p:nvPr/>
              </p:nvSpPr>
              <p:spPr bwMode="auto">
                <a:xfrm>
                  <a:off x="4039" y="2657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4" name="Freeform 181"/>
                <p:cNvSpPr/>
                <p:nvPr/>
              </p:nvSpPr>
              <p:spPr bwMode="auto">
                <a:xfrm>
                  <a:off x="3956" y="260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5" name="Freeform 182"/>
                <p:cNvSpPr/>
                <p:nvPr/>
              </p:nvSpPr>
              <p:spPr bwMode="auto">
                <a:xfrm>
                  <a:off x="3873" y="2550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6" name="Freeform 183"/>
                <p:cNvSpPr/>
                <p:nvPr/>
              </p:nvSpPr>
              <p:spPr bwMode="auto">
                <a:xfrm>
                  <a:off x="3790" y="2495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7" name="Freeform 184"/>
                <p:cNvSpPr/>
                <p:nvPr/>
              </p:nvSpPr>
              <p:spPr bwMode="auto">
                <a:xfrm>
                  <a:off x="3705" y="2441"/>
                  <a:ext cx="99" cy="61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8" name="Freeform 185"/>
                <p:cNvSpPr/>
                <p:nvPr/>
              </p:nvSpPr>
              <p:spPr bwMode="auto">
                <a:xfrm>
                  <a:off x="3622" y="238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9" name="Freeform 186"/>
                <p:cNvSpPr/>
                <p:nvPr/>
              </p:nvSpPr>
              <p:spPr bwMode="auto">
                <a:xfrm>
                  <a:off x="3540" y="2332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0" name="Freeform 187"/>
                <p:cNvSpPr/>
                <p:nvPr/>
              </p:nvSpPr>
              <p:spPr bwMode="auto">
                <a:xfrm>
                  <a:off x="3457" y="227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1" name="Freeform 188"/>
                <p:cNvSpPr/>
                <p:nvPr/>
              </p:nvSpPr>
              <p:spPr bwMode="auto">
                <a:xfrm>
                  <a:off x="3372" y="2223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2" name="Freeform 189"/>
                <p:cNvSpPr>
                  <a:spLocks noEditPoints="1"/>
                </p:cNvSpPr>
                <p:nvPr/>
              </p:nvSpPr>
              <p:spPr bwMode="auto">
                <a:xfrm>
                  <a:off x="3587" y="2488"/>
                  <a:ext cx="54" cy="36"/>
                </a:xfrm>
                <a:custGeom>
                  <a:avLst/>
                  <a:gdLst>
                    <a:gd name="T0" fmla="*/ 11 w 23"/>
                    <a:gd name="T1" fmla="*/ 12 h 15"/>
                    <a:gd name="T2" fmla="*/ 3 w 23"/>
                    <a:gd name="T3" fmla="*/ 7 h 15"/>
                    <a:gd name="T4" fmla="*/ 0 w 23"/>
                    <a:gd name="T5" fmla="*/ 9 h 15"/>
                    <a:gd name="T6" fmla="*/ 0 w 23"/>
                    <a:gd name="T7" fmla="*/ 10 h 15"/>
                    <a:gd name="T8" fmla="*/ 7 w 23"/>
                    <a:gd name="T9" fmla="*/ 14 h 15"/>
                    <a:gd name="T10" fmla="*/ 9 w 23"/>
                    <a:gd name="T11" fmla="*/ 14 h 15"/>
                    <a:gd name="T12" fmla="*/ 11 w 23"/>
                    <a:gd name="T13" fmla="*/ 13 h 15"/>
                    <a:gd name="T14" fmla="*/ 11 w 23"/>
                    <a:gd name="T15" fmla="*/ 12 h 15"/>
                    <a:gd name="T16" fmla="*/ 22 w 23"/>
                    <a:gd name="T17" fmla="*/ 5 h 15"/>
                    <a:gd name="T18" fmla="*/ 15 w 23"/>
                    <a:gd name="T19" fmla="*/ 1 h 15"/>
                    <a:gd name="T20" fmla="*/ 14 w 23"/>
                    <a:gd name="T21" fmla="*/ 1 h 15"/>
                    <a:gd name="T22" fmla="*/ 11 w 23"/>
                    <a:gd name="T23" fmla="*/ 3 h 15"/>
                    <a:gd name="T24" fmla="*/ 8 w 23"/>
                    <a:gd name="T25" fmla="*/ 1 h 15"/>
                    <a:gd name="T26" fmla="*/ 6 w 23"/>
                    <a:gd name="T27" fmla="*/ 1 h 15"/>
                    <a:gd name="T28" fmla="*/ 0 w 23"/>
                    <a:gd name="T29" fmla="*/ 4 h 15"/>
                    <a:gd name="T30" fmla="*/ 0 w 23"/>
                    <a:gd name="T31" fmla="*/ 5 h 15"/>
                    <a:gd name="T32" fmla="*/ 3 w 23"/>
                    <a:gd name="T33" fmla="*/ 7 h 15"/>
                    <a:gd name="T34" fmla="*/ 11 w 23"/>
                    <a:gd name="T35" fmla="*/ 3 h 15"/>
                    <a:gd name="T36" fmla="*/ 18 w 23"/>
                    <a:gd name="T37" fmla="*/ 8 h 15"/>
                    <a:gd name="T38" fmla="*/ 20 w 23"/>
                    <a:gd name="T39" fmla="*/ 8 h 15"/>
                    <a:gd name="T40" fmla="*/ 22 w 23"/>
                    <a:gd name="T41" fmla="*/ 6 h 15"/>
                    <a:gd name="T42" fmla="*/ 22 w 23"/>
                    <a:gd name="T43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" h="15">
                      <a:moveTo>
                        <a:pt x="11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2"/>
                      </a:cubicBezTo>
                      <a:moveTo>
                        <a:pt x="22" y="5"/>
                      </a:move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4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7" y="0"/>
                        <a:pt x="6" y="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0" y="8"/>
                        <a:pt x="20" y="8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6"/>
                        <a:pt x="23" y="6"/>
                        <a:pt x="22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3" name="Freeform 190"/>
                <p:cNvSpPr>
                  <a:spLocks noEditPoints="1"/>
                </p:cNvSpPr>
                <p:nvPr/>
              </p:nvSpPr>
              <p:spPr bwMode="auto">
                <a:xfrm>
                  <a:off x="3622" y="2514"/>
                  <a:ext cx="52" cy="31"/>
                </a:xfrm>
                <a:custGeom>
                  <a:avLst/>
                  <a:gdLst>
                    <a:gd name="T0" fmla="*/ 21 w 22"/>
                    <a:gd name="T1" fmla="*/ 8 h 13"/>
                    <a:gd name="T2" fmla="*/ 19 w 22"/>
                    <a:gd name="T3" fmla="*/ 6 h 13"/>
                    <a:gd name="T4" fmla="*/ 11 w 22"/>
                    <a:gd name="T5" fmla="*/ 11 h 13"/>
                    <a:gd name="T6" fmla="*/ 4 w 22"/>
                    <a:gd name="T7" fmla="*/ 6 h 13"/>
                    <a:gd name="T8" fmla="*/ 1 w 22"/>
                    <a:gd name="T9" fmla="*/ 8 h 13"/>
                    <a:gd name="T10" fmla="*/ 1 w 22"/>
                    <a:gd name="T11" fmla="*/ 9 h 13"/>
                    <a:gd name="T12" fmla="*/ 6 w 22"/>
                    <a:gd name="T13" fmla="*/ 13 h 13"/>
                    <a:gd name="T14" fmla="*/ 8 w 22"/>
                    <a:gd name="T15" fmla="*/ 13 h 13"/>
                    <a:gd name="T16" fmla="*/ 11 w 22"/>
                    <a:gd name="T17" fmla="*/ 11 h 13"/>
                    <a:gd name="T18" fmla="*/ 14 w 22"/>
                    <a:gd name="T19" fmla="*/ 13 h 13"/>
                    <a:gd name="T20" fmla="*/ 15 w 22"/>
                    <a:gd name="T21" fmla="*/ 13 h 13"/>
                    <a:gd name="T22" fmla="*/ 21 w 22"/>
                    <a:gd name="T23" fmla="*/ 9 h 13"/>
                    <a:gd name="T24" fmla="*/ 21 w 22"/>
                    <a:gd name="T25" fmla="*/ 8 h 13"/>
                    <a:gd name="T26" fmla="*/ 21 w 22"/>
                    <a:gd name="T27" fmla="*/ 3 h 13"/>
                    <a:gd name="T28" fmla="*/ 16 w 22"/>
                    <a:gd name="T29" fmla="*/ 0 h 13"/>
                    <a:gd name="T30" fmla="*/ 14 w 22"/>
                    <a:gd name="T31" fmla="*/ 0 h 13"/>
                    <a:gd name="T32" fmla="*/ 11 w 22"/>
                    <a:gd name="T33" fmla="*/ 2 h 13"/>
                    <a:gd name="T34" fmla="*/ 9 w 22"/>
                    <a:gd name="T35" fmla="*/ 0 h 13"/>
                    <a:gd name="T36" fmla="*/ 7 w 22"/>
                    <a:gd name="T37" fmla="*/ 0 h 13"/>
                    <a:gd name="T38" fmla="*/ 1 w 22"/>
                    <a:gd name="T39" fmla="*/ 3 h 13"/>
                    <a:gd name="T40" fmla="*/ 1 w 22"/>
                    <a:gd name="T41" fmla="*/ 5 h 13"/>
                    <a:gd name="T42" fmla="*/ 4 w 22"/>
                    <a:gd name="T43" fmla="*/ 6 h 13"/>
                    <a:gd name="T44" fmla="*/ 11 w 22"/>
                    <a:gd name="T45" fmla="*/ 2 h 13"/>
                    <a:gd name="T46" fmla="*/ 19 w 22"/>
                    <a:gd name="T47" fmla="*/ 6 h 13"/>
                    <a:gd name="T48" fmla="*/ 21 w 22"/>
                    <a:gd name="T49" fmla="*/ 5 h 13"/>
                    <a:gd name="T50" fmla="*/ 21 w 22"/>
                    <a:gd name="T5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3">
                      <a:moveTo>
                        <a:pt x="21" y="8"/>
                      </a:move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5" y="13"/>
                        <a:pt x="15" y="13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9"/>
                        <a:pt x="22" y="8"/>
                        <a:pt x="21" y="8"/>
                      </a:cubicBezTo>
                      <a:moveTo>
                        <a:pt x="21" y="3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5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4"/>
                        <a:pt x="22" y="4"/>
                        <a:pt x="21" y="3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4" name="Freeform 191"/>
                <p:cNvSpPr>
                  <a:spLocks noEditPoints="1"/>
                </p:cNvSpPr>
                <p:nvPr/>
              </p:nvSpPr>
              <p:spPr bwMode="auto">
                <a:xfrm>
                  <a:off x="3665" y="2540"/>
                  <a:ext cx="52" cy="34"/>
                </a:xfrm>
                <a:custGeom>
                  <a:avLst/>
                  <a:gdLst>
                    <a:gd name="T0" fmla="*/ 21 w 22"/>
                    <a:gd name="T1" fmla="*/ 9 h 14"/>
                    <a:gd name="T2" fmla="*/ 18 w 22"/>
                    <a:gd name="T3" fmla="*/ 7 h 14"/>
                    <a:gd name="T4" fmla="*/ 11 w 22"/>
                    <a:gd name="T5" fmla="*/ 12 h 14"/>
                    <a:gd name="T6" fmla="*/ 4 w 22"/>
                    <a:gd name="T7" fmla="*/ 7 h 14"/>
                    <a:gd name="T8" fmla="*/ 1 w 22"/>
                    <a:gd name="T9" fmla="*/ 9 h 14"/>
                    <a:gd name="T10" fmla="*/ 1 w 22"/>
                    <a:gd name="T11" fmla="*/ 10 h 14"/>
                    <a:gd name="T12" fmla="*/ 6 w 22"/>
                    <a:gd name="T13" fmla="*/ 13 h 14"/>
                    <a:gd name="T14" fmla="*/ 8 w 22"/>
                    <a:gd name="T15" fmla="*/ 13 h 14"/>
                    <a:gd name="T16" fmla="*/ 11 w 22"/>
                    <a:gd name="T17" fmla="*/ 12 h 14"/>
                    <a:gd name="T18" fmla="*/ 13 w 22"/>
                    <a:gd name="T19" fmla="*/ 13 h 14"/>
                    <a:gd name="T20" fmla="*/ 15 w 22"/>
                    <a:gd name="T21" fmla="*/ 13 h 14"/>
                    <a:gd name="T22" fmla="*/ 21 w 22"/>
                    <a:gd name="T23" fmla="*/ 10 h 14"/>
                    <a:gd name="T24" fmla="*/ 21 w 22"/>
                    <a:gd name="T25" fmla="*/ 9 h 14"/>
                    <a:gd name="T26" fmla="*/ 21 w 22"/>
                    <a:gd name="T27" fmla="*/ 4 h 14"/>
                    <a:gd name="T28" fmla="*/ 16 w 22"/>
                    <a:gd name="T29" fmla="*/ 1 h 14"/>
                    <a:gd name="T30" fmla="*/ 14 w 22"/>
                    <a:gd name="T31" fmla="*/ 1 h 14"/>
                    <a:gd name="T32" fmla="*/ 11 w 22"/>
                    <a:gd name="T33" fmla="*/ 2 h 14"/>
                    <a:gd name="T34" fmla="*/ 8 w 22"/>
                    <a:gd name="T35" fmla="*/ 0 h 14"/>
                    <a:gd name="T36" fmla="*/ 7 w 22"/>
                    <a:gd name="T37" fmla="*/ 1 h 14"/>
                    <a:gd name="T38" fmla="*/ 1 w 22"/>
                    <a:gd name="T39" fmla="*/ 4 h 14"/>
                    <a:gd name="T40" fmla="*/ 1 w 22"/>
                    <a:gd name="T41" fmla="*/ 5 h 14"/>
                    <a:gd name="T42" fmla="*/ 4 w 22"/>
                    <a:gd name="T43" fmla="*/ 7 h 14"/>
                    <a:gd name="T44" fmla="*/ 11 w 22"/>
                    <a:gd name="T45" fmla="*/ 2 h 14"/>
                    <a:gd name="T46" fmla="*/ 18 w 22"/>
                    <a:gd name="T47" fmla="*/ 7 h 14"/>
                    <a:gd name="T48" fmla="*/ 21 w 22"/>
                    <a:gd name="T49" fmla="*/ 5 h 14"/>
                    <a:gd name="T50" fmla="*/ 21 w 22"/>
                    <a:gd name="T5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4">
                      <a:moveTo>
                        <a:pt x="21" y="9"/>
                      </a:move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4"/>
                        <a:pt x="7" y="14"/>
                        <a:pt x="8" y="13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2" y="9"/>
                        <a:pt x="21" y="9"/>
                      </a:cubicBezTo>
                      <a:moveTo>
                        <a:pt x="21" y="4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0"/>
                        <a:pt x="15" y="0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5"/>
                        <a:pt x="22" y="4"/>
                        <a:pt x="21" y="4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5" name="Freeform 192"/>
                <p:cNvSpPr>
                  <a:spLocks noEditPoints="1"/>
                </p:cNvSpPr>
                <p:nvPr/>
              </p:nvSpPr>
              <p:spPr bwMode="auto">
                <a:xfrm>
                  <a:off x="3698" y="2555"/>
                  <a:ext cx="64" cy="47"/>
                </a:xfrm>
                <a:custGeom>
                  <a:avLst/>
                  <a:gdLst>
                    <a:gd name="T0" fmla="*/ 17 w 27"/>
                    <a:gd name="T1" fmla="*/ 17 h 20"/>
                    <a:gd name="T2" fmla="*/ 14 w 27"/>
                    <a:gd name="T3" fmla="*/ 15 h 20"/>
                    <a:gd name="T4" fmla="*/ 10 w 27"/>
                    <a:gd name="T5" fmla="*/ 18 h 20"/>
                    <a:gd name="T6" fmla="*/ 10 w 27"/>
                    <a:gd name="T7" fmla="*/ 19 h 20"/>
                    <a:gd name="T8" fmla="*/ 12 w 27"/>
                    <a:gd name="T9" fmla="*/ 20 h 20"/>
                    <a:gd name="T10" fmla="*/ 13 w 27"/>
                    <a:gd name="T11" fmla="*/ 20 h 20"/>
                    <a:gd name="T12" fmla="*/ 17 w 27"/>
                    <a:gd name="T13" fmla="*/ 18 h 20"/>
                    <a:gd name="T14" fmla="*/ 17 w 27"/>
                    <a:gd name="T15" fmla="*/ 17 h 20"/>
                    <a:gd name="T16" fmla="*/ 24 w 27"/>
                    <a:gd name="T17" fmla="*/ 1 h 20"/>
                    <a:gd name="T18" fmla="*/ 22 w 27"/>
                    <a:gd name="T19" fmla="*/ 0 h 20"/>
                    <a:gd name="T20" fmla="*/ 20 w 27"/>
                    <a:gd name="T21" fmla="*/ 0 h 20"/>
                    <a:gd name="T22" fmla="*/ 1 w 27"/>
                    <a:gd name="T23" fmla="*/ 12 h 20"/>
                    <a:gd name="T24" fmla="*/ 1 w 27"/>
                    <a:gd name="T25" fmla="*/ 13 h 20"/>
                    <a:gd name="T26" fmla="*/ 3 w 27"/>
                    <a:gd name="T27" fmla="*/ 14 h 20"/>
                    <a:gd name="T28" fmla="*/ 4 w 27"/>
                    <a:gd name="T29" fmla="*/ 14 h 20"/>
                    <a:gd name="T30" fmla="*/ 9 w 27"/>
                    <a:gd name="T31" fmla="*/ 11 h 20"/>
                    <a:gd name="T32" fmla="*/ 14 w 27"/>
                    <a:gd name="T33" fmla="*/ 15 h 20"/>
                    <a:gd name="T34" fmla="*/ 18 w 27"/>
                    <a:gd name="T35" fmla="*/ 13 h 20"/>
                    <a:gd name="T36" fmla="*/ 21 w 27"/>
                    <a:gd name="T37" fmla="*/ 14 h 20"/>
                    <a:gd name="T38" fmla="*/ 23 w 27"/>
                    <a:gd name="T39" fmla="*/ 15 h 20"/>
                    <a:gd name="T40" fmla="*/ 26 w 27"/>
                    <a:gd name="T41" fmla="*/ 12 h 20"/>
                    <a:gd name="T42" fmla="*/ 26 w 27"/>
                    <a:gd name="T43" fmla="*/ 11 h 20"/>
                    <a:gd name="T44" fmla="*/ 24 w 27"/>
                    <a:gd name="T45" fmla="*/ 10 h 20"/>
                    <a:gd name="T46" fmla="*/ 22 w 27"/>
                    <a:gd name="T47" fmla="*/ 10 h 20"/>
                    <a:gd name="T48" fmla="*/ 18 w 27"/>
                    <a:gd name="T49" fmla="*/ 13 h 20"/>
                    <a:gd name="T50" fmla="*/ 13 w 27"/>
                    <a:gd name="T51" fmla="*/ 9 h 20"/>
                    <a:gd name="T52" fmla="*/ 24 w 27"/>
                    <a:gd name="T53" fmla="*/ 2 h 20"/>
                    <a:gd name="T54" fmla="*/ 24 w 27"/>
                    <a:gd name="T55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7" h="20">
                      <a:moveTo>
                        <a:pt x="17" y="17"/>
                      </a:move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9" y="18"/>
                        <a:pt x="9" y="18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0"/>
                        <a:pt x="13" y="20"/>
                        <a:pt x="13" y="20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7"/>
                        <a:pt x="17" y="17"/>
                      </a:cubicBezTo>
                      <a:moveTo>
                        <a:pt x="24" y="1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1" y="0"/>
                        <a:pt x="20" y="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4" y="14"/>
                        <a:pt x="4" y="14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5"/>
                        <a:pt x="22" y="15"/>
                        <a:pt x="23" y="15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2"/>
                        <a:pt x="27" y="12"/>
                        <a:pt x="26" y="11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0"/>
                        <a:pt x="23" y="10"/>
                        <a:pt x="22" y="10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6" name="Freeform 193"/>
                <p:cNvSpPr>
                  <a:spLocks noEditPoints="1"/>
                </p:cNvSpPr>
                <p:nvPr/>
              </p:nvSpPr>
              <p:spPr bwMode="auto">
                <a:xfrm>
                  <a:off x="3736" y="2583"/>
                  <a:ext cx="52" cy="31"/>
                </a:xfrm>
                <a:custGeom>
                  <a:avLst/>
                  <a:gdLst>
                    <a:gd name="T0" fmla="*/ 16 w 22"/>
                    <a:gd name="T1" fmla="*/ 5 h 13"/>
                    <a:gd name="T2" fmla="*/ 14 w 22"/>
                    <a:gd name="T3" fmla="*/ 4 h 13"/>
                    <a:gd name="T4" fmla="*/ 12 w 22"/>
                    <a:gd name="T5" fmla="*/ 4 h 13"/>
                    <a:gd name="T6" fmla="*/ 1 w 22"/>
                    <a:gd name="T7" fmla="*/ 10 h 13"/>
                    <a:gd name="T8" fmla="*/ 1 w 22"/>
                    <a:gd name="T9" fmla="*/ 11 h 13"/>
                    <a:gd name="T10" fmla="*/ 3 w 22"/>
                    <a:gd name="T11" fmla="*/ 13 h 13"/>
                    <a:gd name="T12" fmla="*/ 5 w 22"/>
                    <a:gd name="T13" fmla="*/ 13 h 13"/>
                    <a:gd name="T14" fmla="*/ 16 w 22"/>
                    <a:gd name="T15" fmla="*/ 6 h 13"/>
                    <a:gd name="T16" fmla="*/ 16 w 22"/>
                    <a:gd name="T17" fmla="*/ 5 h 13"/>
                    <a:gd name="T18" fmla="*/ 22 w 22"/>
                    <a:gd name="T19" fmla="*/ 1 h 13"/>
                    <a:gd name="T20" fmla="*/ 20 w 22"/>
                    <a:gd name="T21" fmla="*/ 0 h 13"/>
                    <a:gd name="T22" fmla="*/ 18 w 22"/>
                    <a:gd name="T23" fmla="*/ 0 h 13"/>
                    <a:gd name="T24" fmla="*/ 16 w 22"/>
                    <a:gd name="T25" fmla="*/ 1 h 13"/>
                    <a:gd name="T26" fmla="*/ 16 w 22"/>
                    <a:gd name="T27" fmla="*/ 2 h 13"/>
                    <a:gd name="T28" fmla="*/ 18 w 22"/>
                    <a:gd name="T29" fmla="*/ 3 h 13"/>
                    <a:gd name="T30" fmla="*/ 20 w 22"/>
                    <a:gd name="T31" fmla="*/ 3 h 13"/>
                    <a:gd name="T32" fmla="*/ 22 w 22"/>
                    <a:gd name="T33" fmla="*/ 2 h 13"/>
                    <a:gd name="T34" fmla="*/ 22 w 22"/>
                    <a:gd name="T3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13">
                      <a:moveTo>
                        <a:pt x="16" y="5"/>
                      </a:move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4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4" y="13"/>
                        <a:pt x="5" y="13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5"/>
                        <a:pt x="16" y="5"/>
                      </a:cubicBezTo>
                      <a:moveTo>
                        <a:pt x="22" y="1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9" y="0"/>
                        <a:pt x="18" y="0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2"/>
                        <a:pt x="16" y="2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4"/>
                        <a:pt x="19" y="4"/>
                        <a:pt x="20" y="3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7" name="Freeform 194"/>
                <p:cNvSpPr>
                  <a:spLocks noEditPoints="1"/>
                </p:cNvSpPr>
                <p:nvPr/>
              </p:nvSpPr>
              <p:spPr bwMode="auto">
                <a:xfrm>
                  <a:off x="3762" y="2602"/>
                  <a:ext cx="52" cy="33"/>
                </a:xfrm>
                <a:custGeom>
                  <a:avLst/>
                  <a:gdLst>
                    <a:gd name="T0" fmla="*/ 10 w 22"/>
                    <a:gd name="T1" fmla="*/ 12 h 14"/>
                    <a:gd name="T2" fmla="*/ 3 w 22"/>
                    <a:gd name="T3" fmla="*/ 7 h 14"/>
                    <a:gd name="T4" fmla="*/ 0 w 22"/>
                    <a:gd name="T5" fmla="*/ 9 h 14"/>
                    <a:gd name="T6" fmla="*/ 0 w 22"/>
                    <a:gd name="T7" fmla="*/ 10 h 14"/>
                    <a:gd name="T8" fmla="*/ 6 w 22"/>
                    <a:gd name="T9" fmla="*/ 14 h 14"/>
                    <a:gd name="T10" fmla="*/ 8 w 22"/>
                    <a:gd name="T11" fmla="*/ 14 h 14"/>
                    <a:gd name="T12" fmla="*/ 9 w 22"/>
                    <a:gd name="T13" fmla="*/ 13 h 14"/>
                    <a:gd name="T14" fmla="*/ 10 w 22"/>
                    <a:gd name="T15" fmla="*/ 12 h 14"/>
                    <a:gd name="T16" fmla="*/ 21 w 22"/>
                    <a:gd name="T17" fmla="*/ 5 h 14"/>
                    <a:gd name="T18" fmla="*/ 15 w 22"/>
                    <a:gd name="T19" fmla="*/ 1 h 14"/>
                    <a:gd name="T20" fmla="*/ 14 w 22"/>
                    <a:gd name="T21" fmla="*/ 1 h 14"/>
                    <a:gd name="T22" fmla="*/ 11 w 22"/>
                    <a:gd name="T23" fmla="*/ 2 h 14"/>
                    <a:gd name="T24" fmla="*/ 9 w 22"/>
                    <a:gd name="T25" fmla="*/ 1 h 14"/>
                    <a:gd name="T26" fmla="*/ 7 w 22"/>
                    <a:gd name="T27" fmla="*/ 1 h 14"/>
                    <a:gd name="T28" fmla="*/ 0 w 22"/>
                    <a:gd name="T29" fmla="*/ 5 h 14"/>
                    <a:gd name="T30" fmla="*/ 0 w 22"/>
                    <a:gd name="T31" fmla="*/ 6 h 14"/>
                    <a:gd name="T32" fmla="*/ 3 w 22"/>
                    <a:gd name="T33" fmla="*/ 7 h 14"/>
                    <a:gd name="T34" fmla="*/ 5 w 22"/>
                    <a:gd name="T35" fmla="*/ 6 h 14"/>
                    <a:gd name="T36" fmla="*/ 15 w 22"/>
                    <a:gd name="T37" fmla="*/ 13 h 14"/>
                    <a:gd name="T38" fmla="*/ 17 w 22"/>
                    <a:gd name="T39" fmla="*/ 13 h 14"/>
                    <a:gd name="T40" fmla="*/ 21 w 22"/>
                    <a:gd name="T41" fmla="*/ 10 h 14"/>
                    <a:gd name="T42" fmla="*/ 21 w 22"/>
                    <a:gd name="T43" fmla="*/ 9 h 14"/>
                    <a:gd name="T44" fmla="*/ 19 w 22"/>
                    <a:gd name="T45" fmla="*/ 7 h 14"/>
                    <a:gd name="T46" fmla="*/ 16 w 22"/>
                    <a:gd name="T47" fmla="*/ 9 h 14"/>
                    <a:gd name="T48" fmla="*/ 9 w 22"/>
                    <a:gd name="T49" fmla="*/ 4 h 14"/>
                    <a:gd name="T50" fmla="*/ 11 w 22"/>
                    <a:gd name="T51" fmla="*/ 2 h 14"/>
                    <a:gd name="T52" fmla="*/ 19 w 22"/>
                    <a:gd name="T53" fmla="*/ 7 h 14"/>
                    <a:gd name="T54" fmla="*/ 21 w 22"/>
                    <a:gd name="T55" fmla="*/ 6 h 14"/>
                    <a:gd name="T56" fmla="*/ 21 w 22"/>
                    <a:gd name="T5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2" h="14">
                      <a:moveTo>
                        <a:pt x="10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3"/>
                        <a:pt x="10" y="12"/>
                        <a:pt x="10" y="12"/>
                      </a:cubicBezTo>
                      <a:moveTo>
                        <a:pt x="21" y="5"/>
                      </a:move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6"/>
                        <a:pt x="22" y="5"/>
                        <a:pt x="21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8" name="Freeform 195"/>
                <p:cNvSpPr>
                  <a:spLocks noEditPoints="1"/>
                </p:cNvSpPr>
                <p:nvPr/>
              </p:nvSpPr>
              <p:spPr bwMode="auto">
                <a:xfrm>
                  <a:off x="3506" y="2438"/>
                  <a:ext cx="90" cy="57"/>
                </a:xfrm>
                <a:custGeom>
                  <a:avLst/>
                  <a:gdLst>
                    <a:gd name="T0" fmla="*/ 21 w 38"/>
                    <a:gd name="T1" fmla="*/ 9 h 24"/>
                    <a:gd name="T2" fmla="*/ 24 w 38"/>
                    <a:gd name="T3" fmla="*/ 11 h 24"/>
                    <a:gd name="T4" fmla="*/ 26 w 38"/>
                    <a:gd name="T5" fmla="*/ 10 h 24"/>
                    <a:gd name="T6" fmla="*/ 28 w 38"/>
                    <a:gd name="T7" fmla="*/ 10 h 24"/>
                    <a:gd name="T8" fmla="*/ 29 w 38"/>
                    <a:gd name="T9" fmla="*/ 10 h 24"/>
                    <a:gd name="T10" fmla="*/ 29 w 38"/>
                    <a:gd name="T11" fmla="*/ 11 h 24"/>
                    <a:gd name="T12" fmla="*/ 27 w 38"/>
                    <a:gd name="T13" fmla="*/ 13 h 24"/>
                    <a:gd name="T14" fmla="*/ 29 w 38"/>
                    <a:gd name="T15" fmla="*/ 14 h 24"/>
                    <a:gd name="T16" fmla="*/ 28 w 38"/>
                    <a:gd name="T17" fmla="*/ 15 h 24"/>
                    <a:gd name="T18" fmla="*/ 21 w 38"/>
                    <a:gd name="T19" fmla="*/ 19 h 24"/>
                    <a:gd name="T20" fmla="*/ 19 w 38"/>
                    <a:gd name="T21" fmla="*/ 19 h 24"/>
                    <a:gd name="T22" fmla="*/ 18 w 38"/>
                    <a:gd name="T23" fmla="*/ 19 h 24"/>
                    <a:gd name="T24" fmla="*/ 18 w 38"/>
                    <a:gd name="T25" fmla="*/ 18 h 24"/>
                    <a:gd name="T26" fmla="*/ 27 w 38"/>
                    <a:gd name="T27" fmla="*/ 13 h 24"/>
                    <a:gd name="T28" fmla="*/ 24 w 38"/>
                    <a:gd name="T29" fmla="*/ 11 h 24"/>
                    <a:gd name="T30" fmla="*/ 16 w 38"/>
                    <a:gd name="T31" fmla="*/ 16 h 24"/>
                    <a:gd name="T32" fmla="*/ 14 w 38"/>
                    <a:gd name="T33" fmla="*/ 16 h 24"/>
                    <a:gd name="T34" fmla="*/ 13 w 38"/>
                    <a:gd name="T35" fmla="*/ 15 h 24"/>
                    <a:gd name="T36" fmla="*/ 13 w 38"/>
                    <a:gd name="T37" fmla="*/ 14 h 24"/>
                    <a:gd name="T38" fmla="*/ 21 w 38"/>
                    <a:gd name="T39" fmla="*/ 9 h 24"/>
                    <a:gd name="T40" fmla="*/ 18 w 38"/>
                    <a:gd name="T41" fmla="*/ 7 h 24"/>
                    <a:gd name="T42" fmla="*/ 10 w 38"/>
                    <a:gd name="T43" fmla="*/ 12 h 24"/>
                    <a:gd name="T44" fmla="*/ 8 w 38"/>
                    <a:gd name="T45" fmla="*/ 12 h 24"/>
                    <a:gd name="T46" fmla="*/ 7 w 38"/>
                    <a:gd name="T47" fmla="*/ 12 h 24"/>
                    <a:gd name="T48" fmla="*/ 7 w 38"/>
                    <a:gd name="T49" fmla="*/ 10 h 24"/>
                    <a:gd name="T50" fmla="*/ 15 w 38"/>
                    <a:gd name="T51" fmla="*/ 6 h 24"/>
                    <a:gd name="T52" fmla="*/ 17 w 38"/>
                    <a:gd name="T53" fmla="*/ 6 h 24"/>
                    <a:gd name="T54" fmla="*/ 18 w 38"/>
                    <a:gd name="T55" fmla="*/ 7 h 24"/>
                    <a:gd name="T56" fmla="*/ 20 w 38"/>
                    <a:gd name="T57" fmla="*/ 6 h 24"/>
                    <a:gd name="T58" fmla="*/ 22 w 38"/>
                    <a:gd name="T59" fmla="*/ 6 h 24"/>
                    <a:gd name="T60" fmla="*/ 23 w 38"/>
                    <a:gd name="T61" fmla="*/ 7 h 24"/>
                    <a:gd name="T62" fmla="*/ 23 w 38"/>
                    <a:gd name="T63" fmla="*/ 8 h 24"/>
                    <a:gd name="T64" fmla="*/ 21 w 38"/>
                    <a:gd name="T65" fmla="*/ 9 h 24"/>
                    <a:gd name="T66" fmla="*/ 36 w 38"/>
                    <a:gd name="T67" fmla="*/ 8 h 24"/>
                    <a:gd name="T68" fmla="*/ 25 w 38"/>
                    <a:gd name="T69" fmla="*/ 2 h 24"/>
                    <a:gd name="T70" fmla="*/ 15 w 38"/>
                    <a:gd name="T71" fmla="*/ 2 h 24"/>
                    <a:gd name="T72" fmla="*/ 4 w 38"/>
                    <a:gd name="T73" fmla="*/ 8 h 24"/>
                    <a:gd name="T74" fmla="*/ 3 w 38"/>
                    <a:gd name="T75" fmla="*/ 15 h 24"/>
                    <a:gd name="T76" fmla="*/ 14 w 38"/>
                    <a:gd name="T77" fmla="*/ 22 h 24"/>
                    <a:gd name="T78" fmla="*/ 24 w 38"/>
                    <a:gd name="T79" fmla="*/ 22 h 24"/>
                    <a:gd name="T80" fmla="*/ 35 w 38"/>
                    <a:gd name="T81" fmla="*/ 15 h 24"/>
                    <a:gd name="T82" fmla="*/ 36 w 38"/>
                    <a:gd name="T83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" h="24">
                      <a:moveTo>
                        <a:pt x="21" y="9"/>
                      </a:moveTo>
                      <a:cubicBezTo>
                        <a:pt x="22" y="10"/>
                        <a:pt x="23" y="10"/>
                        <a:pt x="24" y="11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7" y="9"/>
                        <a:pt x="27" y="9"/>
                        <a:pt x="28" y="10"/>
                      </a:cubicBezTo>
                      <a:cubicBezTo>
                        <a:pt x="28" y="10"/>
                        <a:pt x="28" y="10"/>
                        <a:pt x="29" y="10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28" y="12"/>
                        <a:pt x="27" y="12"/>
                        <a:pt x="27" y="13"/>
                      </a:cubicBezTo>
                      <a:cubicBezTo>
                        <a:pt x="27" y="13"/>
                        <a:pt x="28" y="13"/>
                        <a:pt x="29" y="14"/>
                      </a:cubicBezTo>
                      <a:cubicBezTo>
                        <a:pt x="29" y="14"/>
                        <a:pt x="29" y="14"/>
                        <a:pt x="28" y="15"/>
                      </a:cubicBezTo>
                      <a:cubicBezTo>
                        <a:pt x="25" y="17"/>
                        <a:pt x="24" y="17"/>
                        <a:pt x="21" y="19"/>
                      </a:cubicBezTo>
                      <a:cubicBezTo>
                        <a:pt x="20" y="20"/>
                        <a:pt x="20" y="20"/>
                        <a:pt x="19" y="19"/>
                      </a:cubicBezTo>
                      <a:cubicBezTo>
                        <a:pt x="19" y="19"/>
                        <a:pt x="19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22" y="15"/>
                        <a:pt x="23" y="15"/>
                        <a:pt x="27" y="13"/>
                      </a:cubicBezTo>
                      <a:cubicBezTo>
                        <a:pt x="26" y="12"/>
                        <a:pt x="25" y="11"/>
                        <a:pt x="24" y="11"/>
                      </a:cubicBezTo>
                      <a:cubicBezTo>
                        <a:pt x="20" y="13"/>
                        <a:pt x="19" y="14"/>
                        <a:pt x="16" y="16"/>
                      </a:cubicBezTo>
                      <a:cubicBezTo>
                        <a:pt x="15" y="16"/>
                        <a:pt x="15" y="16"/>
                        <a:pt x="14" y="16"/>
                      </a:cubicBezTo>
                      <a:cubicBezTo>
                        <a:pt x="14" y="16"/>
                        <a:pt x="13" y="15"/>
                        <a:pt x="13" y="15"/>
                      </a:cubicBezTo>
                      <a:cubicBezTo>
                        <a:pt x="12" y="15"/>
                        <a:pt x="12" y="14"/>
                        <a:pt x="13" y="14"/>
                      </a:cubicBezTo>
                      <a:cubicBezTo>
                        <a:pt x="16" y="12"/>
                        <a:pt x="18" y="11"/>
                        <a:pt x="21" y="9"/>
                      </a:cubicBezTo>
                      <a:cubicBezTo>
                        <a:pt x="20" y="8"/>
                        <a:pt x="19" y="8"/>
                        <a:pt x="18" y="7"/>
                      </a:cubicBezTo>
                      <a:cubicBezTo>
                        <a:pt x="15" y="9"/>
                        <a:pt x="14" y="10"/>
                        <a:pt x="10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ubicBezTo>
                        <a:pt x="8" y="12"/>
                        <a:pt x="8" y="12"/>
                        <a:pt x="7" y="12"/>
                      </a:cubicBezTo>
                      <a:cubicBezTo>
                        <a:pt x="7" y="11"/>
                        <a:pt x="7" y="11"/>
                        <a:pt x="7" y="10"/>
                      </a:cubicBezTo>
                      <a:cubicBezTo>
                        <a:pt x="11" y="8"/>
                        <a:pt x="12" y="8"/>
                        <a:pt x="15" y="6"/>
                      </a:cubicBezTo>
                      <a:cubicBezTo>
                        <a:pt x="15" y="6"/>
                        <a:pt x="16" y="6"/>
                        <a:pt x="17" y="6"/>
                      </a:cubicBezTo>
                      <a:cubicBezTo>
                        <a:pt x="17" y="6"/>
                        <a:pt x="18" y="7"/>
                        <a:pt x="18" y="7"/>
                      </a:cubicBezTo>
                      <a:cubicBezTo>
                        <a:pt x="19" y="7"/>
                        <a:pt x="20" y="6"/>
                        <a:pt x="20" y="6"/>
                      </a:cubicBezTo>
                      <a:cubicBezTo>
                        <a:pt x="21" y="6"/>
                        <a:pt x="22" y="6"/>
                        <a:pt x="22" y="6"/>
                      </a:cubicBezTo>
                      <a:cubicBezTo>
                        <a:pt x="23" y="6"/>
                        <a:pt x="23" y="6"/>
                        <a:pt x="23" y="7"/>
                      </a:cubicBezTo>
                      <a:cubicBezTo>
                        <a:pt x="24" y="7"/>
                        <a:pt x="24" y="7"/>
                        <a:pt x="23" y="8"/>
                      </a:cubicBezTo>
                      <a:cubicBezTo>
                        <a:pt x="21" y="9"/>
                        <a:pt x="21" y="9"/>
                        <a:pt x="21" y="9"/>
                      </a:cubicBezTo>
                      <a:moveTo>
                        <a:pt x="36" y="8"/>
                      </a:moveTo>
                      <a:cubicBezTo>
                        <a:pt x="32" y="6"/>
                        <a:pt x="29" y="4"/>
                        <a:pt x="25" y="2"/>
                      </a:cubicBezTo>
                      <a:cubicBezTo>
                        <a:pt x="22" y="0"/>
                        <a:pt x="18" y="0"/>
                        <a:pt x="15" y="2"/>
                      </a:cubicBezTo>
                      <a:cubicBezTo>
                        <a:pt x="11" y="4"/>
                        <a:pt x="7" y="6"/>
                        <a:pt x="4" y="8"/>
                      </a:cubicBezTo>
                      <a:cubicBezTo>
                        <a:pt x="1" y="10"/>
                        <a:pt x="0" y="13"/>
                        <a:pt x="3" y="15"/>
                      </a:cubicBezTo>
                      <a:cubicBezTo>
                        <a:pt x="7" y="17"/>
                        <a:pt x="10" y="20"/>
                        <a:pt x="14" y="22"/>
                      </a:cubicBezTo>
                      <a:cubicBezTo>
                        <a:pt x="17" y="24"/>
                        <a:pt x="21" y="24"/>
                        <a:pt x="24" y="22"/>
                      </a:cubicBezTo>
                      <a:cubicBezTo>
                        <a:pt x="28" y="20"/>
                        <a:pt x="32" y="17"/>
                        <a:pt x="35" y="15"/>
                      </a:cubicBezTo>
                      <a:cubicBezTo>
                        <a:pt x="38" y="13"/>
                        <a:pt x="38" y="10"/>
                        <a:pt x="36" y="8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9" name="Freeform 196"/>
                <p:cNvSpPr/>
                <p:nvPr/>
              </p:nvSpPr>
              <p:spPr bwMode="auto">
                <a:xfrm>
                  <a:off x="3629" y="1754"/>
                  <a:ext cx="1136" cy="711"/>
                </a:xfrm>
                <a:custGeom>
                  <a:avLst/>
                  <a:gdLst>
                    <a:gd name="T0" fmla="*/ 0 w 1136"/>
                    <a:gd name="T1" fmla="*/ 407 h 711"/>
                    <a:gd name="T2" fmla="*/ 668 w 1136"/>
                    <a:gd name="T3" fmla="*/ 0 h 711"/>
                    <a:gd name="T4" fmla="*/ 1136 w 1136"/>
                    <a:gd name="T5" fmla="*/ 303 h 711"/>
                    <a:gd name="T6" fmla="*/ 466 w 1136"/>
                    <a:gd name="T7" fmla="*/ 711 h 711"/>
                    <a:gd name="T8" fmla="*/ 0 w 1136"/>
                    <a:gd name="T9" fmla="*/ 407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6" h="711">
                      <a:moveTo>
                        <a:pt x="0" y="407"/>
                      </a:moveTo>
                      <a:lnTo>
                        <a:pt x="668" y="0"/>
                      </a:lnTo>
                      <a:lnTo>
                        <a:pt x="1136" y="303"/>
                      </a:lnTo>
                      <a:lnTo>
                        <a:pt x="466" y="711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0" name="Freeform 197"/>
                <p:cNvSpPr/>
                <p:nvPr/>
              </p:nvSpPr>
              <p:spPr bwMode="auto">
                <a:xfrm>
                  <a:off x="3629" y="2161"/>
                  <a:ext cx="466" cy="441"/>
                </a:xfrm>
                <a:custGeom>
                  <a:avLst/>
                  <a:gdLst>
                    <a:gd name="T0" fmla="*/ 466 w 466"/>
                    <a:gd name="T1" fmla="*/ 441 h 441"/>
                    <a:gd name="T2" fmla="*/ 0 w 466"/>
                    <a:gd name="T3" fmla="*/ 138 h 441"/>
                    <a:gd name="T4" fmla="*/ 0 w 466"/>
                    <a:gd name="T5" fmla="*/ 0 h 441"/>
                    <a:gd name="T6" fmla="*/ 466 w 466"/>
                    <a:gd name="T7" fmla="*/ 304 h 441"/>
                    <a:gd name="T8" fmla="*/ 466 w 466"/>
                    <a:gd name="T9" fmla="*/ 441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441">
                      <a:moveTo>
                        <a:pt x="466" y="441"/>
                      </a:moveTo>
                      <a:lnTo>
                        <a:pt x="0" y="138"/>
                      </a:lnTo>
                      <a:lnTo>
                        <a:pt x="0" y="0"/>
                      </a:lnTo>
                      <a:lnTo>
                        <a:pt x="466" y="304"/>
                      </a:lnTo>
                      <a:lnTo>
                        <a:pt x="466" y="44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1" name="Freeform 198"/>
                <p:cNvSpPr/>
                <p:nvPr/>
              </p:nvSpPr>
              <p:spPr bwMode="auto">
                <a:xfrm>
                  <a:off x="4095" y="2057"/>
                  <a:ext cx="670" cy="545"/>
                </a:xfrm>
                <a:custGeom>
                  <a:avLst/>
                  <a:gdLst>
                    <a:gd name="T0" fmla="*/ 0 w 670"/>
                    <a:gd name="T1" fmla="*/ 545 h 545"/>
                    <a:gd name="T2" fmla="*/ 670 w 670"/>
                    <a:gd name="T3" fmla="*/ 137 h 545"/>
                    <a:gd name="T4" fmla="*/ 670 w 670"/>
                    <a:gd name="T5" fmla="*/ 0 h 545"/>
                    <a:gd name="T6" fmla="*/ 0 w 670"/>
                    <a:gd name="T7" fmla="*/ 408 h 545"/>
                    <a:gd name="T8" fmla="*/ 0 w 670"/>
                    <a:gd name="T9" fmla="*/ 545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0" h="545">
                      <a:moveTo>
                        <a:pt x="0" y="545"/>
                      </a:moveTo>
                      <a:lnTo>
                        <a:pt x="670" y="137"/>
                      </a:lnTo>
                      <a:lnTo>
                        <a:pt x="670" y="0"/>
                      </a:lnTo>
                      <a:lnTo>
                        <a:pt x="0" y="408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BF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2" name="Freeform 199"/>
                <p:cNvSpPr/>
                <p:nvPr/>
              </p:nvSpPr>
              <p:spPr bwMode="auto">
                <a:xfrm>
                  <a:off x="4202" y="1773"/>
                  <a:ext cx="305" cy="196"/>
                </a:xfrm>
                <a:custGeom>
                  <a:avLst/>
                  <a:gdLst>
                    <a:gd name="T0" fmla="*/ 0 w 305"/>
                    <a:gd name="T1" fmla="*/ 56 h 196"/>
                    <a:gd name="T2" fmla="*/ 95 w 305"/>
                    <a:gd name="T3" fmla="*/ 0 h 196"/>
                    <a:gd name="T4" fmla="*/ 305 w 305"/>
                    <a:gd name="T5" fmla="*/ 137 h 196"/>
                    <a:gd name="T6" fmla="*/ 213 w 305"/>
                    <a:gd name="T7" fmla="*/ 196 h 196"/>
                    <a:gd name="T8" fmla="*/ 0 w 305"/>
                    <a:gd name="T9" fmla="*/ 5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6">
                      <a:moveTo>
                        <a:pt x="0" y="56"/>
                      </a:moveTo>
                      <a:lnTo>
                        <a:pt x="95" y="0"/>
                      </a:lnTo>
                      <a:lnTo>
                        <a:pt x="305" y="137"/>
                      </a:lnTo>
                      <a:lnTo>
                        <a:pt x="213" y="19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3" name="Freeform 200"/>
                <p:cNvSpPr/>
                <p:nvPr/>
              </p:nvSpPr>
              <p:spPr bwMode="auto">
                <a:xfrm>
                  <a:off x="4202" y="1773"/>
                  <a:ext cx="305" cy="194"/>
                </a:xfrm>
                <a:custGeom>
                  <a:avLst/>
                  <a:gdLst>
                    <a:gd name="T0" fmla="*/ 305 w 305"/>
                    <a:gd name="T1" fmla="*/ 137 h 194"/>
                    <a:gd name="T2" fmla="*/ 95 w 305"/>
                    <a:gd name="T3" fmla="*/ 0 h 194"/>
                    <a:gd name="T4" fmla="*/ 0 w 305"/>
                    <a:gd name="T5" fmla="*/ 56 h 194"/>
                    <a:gd name="T6" fmla="*/ 213 w 305"/>
                    <a:gd name="T7" fmla="*/ 194 h 194"/>
                    <a:gd name="T8" fmla="*/ 305 w 305"/>
                    <a:gd name="T9" fmla="*/ 13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4">
                      <a:moveTo>
                        <a:pt x="305" y="137"/>
                      </a:moveTo>
                      <a:lnTo>
                        <a:pt x="95" y="0"/>
                      </a:lnTo>
                      <a:lnTo>
                        <a:pt x="0" y="56"/>
                      </a:lnTo>
                      <a:lnTo>
                        <a:pt x="213" y="194"/>
                      </a:lnTo>
                      <a:lnTo>
                        <a:pt x="305" y="13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4" name="Freeform 201"/>
                <p:cNvSpPr/>
                <p:nvPr/>
              </p:nvSpPr>
              <p:spPr bwMode="auto">
                <a:xfrm>
                  <a:off x="4427" y="1919"/>
                  <a:ext cx="305" cy="195"/>
                </a:xfrm>
                <a:custGeom>
                  <a:avLst/>
                  <a:gdLst>
                    <a:gd name="T0" fmla="*/ 0 w 305"/>
                    <a:gd name="T1" fmla="*/ 57 h 195"/>
                    <a:gd name="T2" fmla="*/ 94 w 305"/>
                    <a:gd name="T3" fmla="*/ 0 h 195"/>
                    <a:gd name="T4" fmla="*/ 305 w 305"/>
                    <a:gd name="T5" fmla="*/ 138 h 195"/>
                    <a:gd name="T6" fmla="*/ 210 w 305"/>
                    <a:gd name="T7" fmla="*/ 195 h 195"/>
                    <a:gd name="T8" fmla="*/ 0 w 305"/>
                    <a:gd name="T9" fmla="*/ 5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5">
                      <a:moveTo>
                        <a:pt x="0" y="57"/>
                      </a:moveTo>
                      <a:lnTo>
                        <a:pt x="94" y="0"/>
                      </a:lnTo>
                      <a:lnTo>
                        <a:pt x="305" y="138"/>
                      </a:lnTo>
                      <a:lnTo>
                        <a:pt x="210" y="195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5" name="Freeform 202"/>
                <p:cNvSpPr/>
                <p:nvPr/>
              </p:nvSpPr>
              <p:spPr bwMode="auto">
                <a:xfrm>
                  <a:off x="4427" y="1919"/>
                  <a:ext cx="305" cy="195"/>
                </a:xfrm>
                <a:custGeom>
                  <a:avLst/>
                  <a:gdLst>
                    <a:gd name="T0" fmla="*/ 305 w 305"/>
                    <a:gd name="T1" fmla="*/ 138 h 195"/>
                    <a:gd name="T2" fmla="*/ 94 w 305"/>
                    <a:gd name="T3" fmla="*/ 0 h 195"/>
                    <a:gd name="T4" fmla="*/ 0 w 305"/>
                    <a:gd name="T5" fmla="*/ 57 h 195"/>
                    <a:gd name="T6" fmla="*/ 210 w 305"/>
                    <a:gd name="T7" fmla="*/ 195 h 195"/>
                    <a:gd name="T8" fmla="*/ 305 w 305"/>
                    <a:gd name="T9" fmla="*/ 13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5">
                      <a:moveTo>
                        <a:pt x="305" y="138"/>
                      </a:moveTo>
                      <a:lnTo>
                        <a:pt x="94" y="0"/>
                      </a:lnTo>
                      <a:lnTo>
                        <a:pt x="0" y="57"/>
                      </a:lnTo>
                      <a:lnTo>
                        <a:pt x="210" y="195"/>
                      </a:lnTo>
                      <a:lnTo>
                        <a:pt x="305" y="13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6" name="Freeform 203"/>
                <p:cNvSpPr/>
                <p:nvPr/>
              </p:nvSpPr>
              <p:spPr bwMode="auto">
                <a:xfrm>
                  <a:off x="4093" y="1839"/>
                  <a:ext cx="308" cy="194"/>
                </a:xfrm>
                <a:custGeom>
                  <a:avLst/>
                  <a:gdLst>
                    <a:gd name="T0" fmla="*/ 0 w 308"/>
                    <a:gd name="T1" fmla="*/ 57 h 194"/>
                    <a:gd name="T2" fmla="*/ 95 w 308"/>
                    <a:gd name="T3" fmla="*/ 0 h 194"/>
                    <a:gd name="T4" fmla="*/ 308 w 308"/>
                    <a:gd name="T5" fmla="*/ 137 h 194"/>
                    <a:gd name="T6" fmla="*/ 213 w 308"/>
                    <a:gd name="T7" fmla="*/ 194 h 194"/>
                    <a:gd name="T8" fmla="*/ 0 w 308"/>
                    <a:gd name="T9" fmla="*/ 5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194">
                      <a:moveTo>
                        <a:pt x="0" y="57"/>
                      </a:moveTo>
                      <a:lnTo>
                        <a:pt x="95" y="0"/>
                      </a:lnTo>
                      <a:lnTo>
                        <a:pt x="308" y="137"/>
                      </a:lnTo>
                      <a:lnTo>
                        <a:pt x="213" y="194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7" name="Freeform 204"/>
                <p:cNvSpPr/>
                <p:nvPr/>
              </p:nvSpPr>
              <p:spPr bwMode="auto">
                <a:xfrm>
                  <a:off x="4093" y="1839"/>
                  <a:ext cx="308" cy="194"/>
                </a:xfrm>
                <a:custGeom>
                  <a:avLst/>
                  <a:gdLst>
                    <a:gd name="T0" fmla="*/ 308 w 308"/>
                    <a:gd name="T1" fmla="*/ 137 h 194"/>
                    <a:gd name="T2" fmla="*/ 95 w 308"/>
                    <a:gd name="T3" fmla="*/ 0 h 194"/>
                    <a:gd name="T4" fmla="*/ 0 w 308"/>
                    <a:gd name="T5" fmla="*/ 57 h 194"/>
                    <a:gd name="T6" fmla="*/ 213 w 308"/>
                    <a:gd name="T7" fmla="*/ 194 h 194"/>
                    <a:gd name="T8" fmla="*/ 308 w 308"/>
                    <a:gd name="T9" fmla="*/ 13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194">
                      <a:moveTo>
                        <a:pt x="308" y="137"/>
                      </a:moveTo>
                      <a:lnTo>
                        <a:pt x="95" y="0"/>
                      </a:lnTo>
                      <a:lnTo>
                        <a:pt x="0" y="57"/>
                      </a:lnTo>
                      <a:lnTo>
                        <a:pt x="213" y="194"/>
                      </a:lnTo>
                      <a:lnTo>
                        <a:pt x="308" y="13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08" name="Freeform 206"/>
              <p:cNvSpPr/>
              <p:nvPr/>
            </p:nvSpPr>
            <p:spPr bwMode="auto">
              <a:xfrm>
                <a:off x="6854825" y="3152775"/>
                <a:ext cx="487363" cy="307975"/>
              </a:xfrm>
              <a:custGeom>
                <a:avLst/>
                <a:gdLst>
                  <a:gd name="T0" fmla="*/ 0 w 307"/>
                  <a:gd name="T1" fmla="*/ 57 h 194"/>
                  <a:gd name="T2" fmla="*/ 94 w 307"/>
                  <a:gd name="T3" fmla="*/ 0 h 194"/>
                  <a:gd name="T4" fmla="*/ 307 w 307"/>
                  <a:gd name="T5" fmla="*/ 137 h 194"/>
                  <a:gd name="T6" fmla="*/ 213 w 307"/>
                  <a:gd name="T7" fmla="*/ 194 h 194"/>
                  <a:gd name="T8" fmla="*/ 0 w 307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94">
                    <a:moveTo>
                      <a:pt x="0" y="57"/>
                    </a:moveTo>
                    <a:lnTo>
                      <a:pt x="94" y="0"/>
                    </a:lnTo>
                    <a:lnTo>
                      <a:pt x="307" y="137"/>
                    </a:lnTo>
                    <a:lnTo>
                      <a:pt x="213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207"/>
              <p:cNvSpPr/>
              <p:nvPr/>
            </p:nvSpPr>
            <p:spPr bwMode="auto">
              <a:xfrm>
                <a:off x="6854825" y="3152775"/>
                <a:ext cx="487363" cy="307975"/>
              </a:xfrm>
              <a:custGeom>
                <a:avLst/>
                <a:gdLst>
                  <a:gd name="T0" fmla="*/ 307 w 307"/>
                  <a:gd name="T1" fmla="*/ 137 h 194"/>
                  <a:gd name="T2" fmla="*/ 94 w 307"/>
                  <a:gd name="T3" fmla="*/ 0 h 194"/>
                  <a:gd name="T4" fmla="*/ 0 w 307"/>
                  <a:gd name="T5" fmla="*/ 57 h 194"/>
                  <a:gd name="T6" fmla="*/ 213 w 307"/>
                  <a:gd name="T7" fmla="*/ 194 h 194"/>
                  <a:gd name="T8" fmla="*/ 307 w 307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94">
                    <a:moveTo>
                      <a:pt x="307" y="137"/>
                    </a:moveTo>
                    <a:lnTo>
                      <a:pt x="94" y="0"/>
                    </a:lnTo>
                    <a:lnTo>
                      <a:pt x="0" y="57"/>
                    </a:lnTo>
                    <a:lnTo>
                      <a:pt x="213" y="194"/>
                    </a:lnTo>
                    <a:lnTo>
                      <a:pt x="307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208"/>
              <p:cNvSpPr/>
              <p:nvPr/>
            </p:nvSpPr>
            <p:spPr bwMode="auto">
              <a:xfrm>
                <a:off x="6329363" y="3024188"/>
                <a:ext cx="484188" cy="309563"/>
              </a:xfrm>
              <a:custGeom>
                <a:avLst/>
                <a:gdLst>
                  <a:gd name="T0" fmla="*/ 0 w 305"/>
                  <a:gd name="T1" fmla="*/ 57 h 195"/>
                  <a:gd name="T2" fmla="*/ 92 w 305"/>
                  <a:gd name="T3" fmla="*/ 0 h 195"/>
                  <a:gd name="T4" fmla="*/ 305 w 305"/>
                  <a:gd name="T5" fmla="*/ 138 h 195"/>
                  <a:gd name="T6" fmla="*/ 210 w 305"/>
                  <a:gd name="T7" fmla="*/ 195 h 195"/>
                  <a:gd name="T8" fmla="*/ 0 w 305"/>
                  <a:gd name="T9" fmla="*/ 5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5">
                    <a:moveTo>
                      <a:pt x="0" y="57"/>
                    </a:moveTo>
                    <a:lnTo>
                      <a:pt x="92" y="0"/>
                    </a:lnTo>
                    <a:lnTo>
                      <a:pt x="305" y="138"/>
                    </a:lnTo>
                    <a:lnTo>
                      <a:pt x="210" y="195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209"/>
              <p:cNvSpPr/>
              <p:nvPr/>
            </p:nvSpPr>
            <p:spPr bwMode="auto">
              <a:xfrm>
                <a:off x="6329363" y="3024188"/>
                <a:ext cx="484188" cy="309563"/>
              </a:xfrm>
              <a:custGeom>
                <a:avLst/>
                <a:gdLst>
                  <a:gd name="T0" fmla="*/ 305 w 305"/>
                  <a:gd name="T1" fmla="*/ 138 h 195"/>
                  <a:gd name="T2" fmla="*/ 92 w 305"/>
                  <a:gd name="T3" fmla="*/ 0 h 195"/>
                  <a:gd name="T4" fmla="*/ 0 w 305"/>
                  <a:gd name="T5" fmla="*/ 57 h 195"/>
                  <a:gd name="T6" fmla="*/ 210 w 305"/>
                  <a:gd name="T7" fmla="*/ 195 h 195"/>
                  <a:gd name="T8" fmla="*/ 305 w 305"/>
                  <a:gd name="T9" fmla="*/ 13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5">
                    <a:moveTo>
                      <a:pt x="305" y="138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10" y="195"/>
                    </a:lnTo>
                    <a:lnTo>
                      <a:pt x="305" y="138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210"/>
              <p:cNvSpPr/>
              <p:nvPr/>
            </p:nvSpPr>
            <p:spPr bwMode="auto">
              <a:xfrm>
                <a:off x="6681788" y="3254375"/>
                <a:ext cx="488950" cy="312738"/>
              </a:xfrm>
              <a:custGeom>
                <a:avLst/>
                <a:gdLst>
                  <a:gd name="T0" fmla="*/ 0 w 308"/>
                  <a:gd name="T1" fmla="*/ 59 h 197"/>
                  <a:gd name="T2" fmla="*/ 95 w 308"/>
                  <a:gd name="T3" fmla="*/ 0 h 197"/>
                  <a:gd name="T4" fmla="*/ 308 w 308"/>
                  <a:gd name="T5" fmla="*/ 137 h 197"/>
                  <a:gd name="T6" fmla="*/ 213 w 308"/>
                  <a:gd name="T7" fmla="*/ 197 h 197"/>
                  <a:gd name="T8" fmla="*/ 0 w 308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7">
                    <a:moveTo>
                      <a:pt x="0" y="59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211"/>
              <p:cNvSpPr/>
              <p:nvPr/>
            </p:nvSpPr>
            <p:spPr bwMode="auto">
              <a:xfrm>
                <a:off x="6681788" y="3254375"/>
                <a:ext cx="488950" cy="312738"/>
              </a:xfrm>
              <a:custGeom>
                <a:avLst/>
                <a:gdLst>
                  <a:gd name="T0" fmla="*/ 308 w 308"/>
                  <a:gd name="T1" fmla="*/ 137 h 197"/>
                  <a:gd name="T2" fmla="*/ 95 w 308"/>
                  <a:gd name="T3" fmla="*/ 0 h 197"/>
                  <a:gd name="T4" fmla="*/ 0 w 308"/>
                  <a:gd name="T5" fmla="*/ 59 h 197"/>
                  <a:gd name="T6" fmla="*/ 213 w 308"/>
                  <a:gd name="T7" fmla="*/ 197 h 197"/>
                  <a:gd name="T8" fmla="*/ 308 w 308"/>
                  <a:gd name="T9" fmla="*/ 13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7">
                    <a:moveTo>
                      <a:pt x="308" y="137"/>
                    </a:moveTo>
                    <a:lnTo>
                      <a:pt x="95" y="0"/>
                    </a:lnTo>
                    <a:lnTo>
                      <a:pt x="0" y="59"/>
                    </a:lnTo>
                    <a:lnTo>
                      <a:pt x="213" y="197"/>
                    </a:lnTo>
                    <a:lnTo>
                      <a:pt x="308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212"/>
              <p:cNvSpPr/>
              <p:nvPr/>
            </p:nvSpPr>
            <p:spPr bwMode="auto">
              <a:xfrm>
                <a:off x="6156325" y="3130550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4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4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213"/>
              <p:cNvSpPr/>
              <p:nvPr/>
            </p:nvSpPr>
            <p:spPr bwMode="auto">
              <a:xfrm>
                <a:off x="6156325" y="3130550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4 w 305"/>
                  <a:gd name="T3" fmla="*/ 0 h 194"/>
                  <a:gd name="T4" fmla="*/ 0 w 305"/>
                  <a:gd name="T5" fmla="*/ 57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4" y="0"/>
                    </a:lnTo>
                    <a:lnTo>
                      <a:pt x="0" y="57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214"/>
              <p:cNvSpPr/>
              <p:nvPr/>
            </p:nvSpPr>
            <p:spPr bwMode="auto">
              <a:xfrm>
                <a:off x="6513513" y="3359150"/>
                <a:ext cx="484188" cy="312738"/>
              </a:xfrm>
              <a:custGeom>
                <a:avLst/>
                <a:gdLst>
                  <a:gd name="T0" fmla="*/ 0 w 305"/>
                  <a:gd name="T1" fmla="*/ 59 h 197"/>
                  <a:gd name="T2" fmla="*/ 94 w 305"/>
                  <a:gd name="T3" fmla="*/ 0 h 197"/>
                  <a:gd name="T4" fmla="*/ 305 w 305"/>
                  <a:gd name="T5" fmla="*/ 138 h 197"/>
                  <a:gd name="T6" fmla="*/ 210 w 305"/>
                  <a:gd name="T7" fmla="*/ 197 h 197"/>
                  <a:gd name="T8" fmla="*/ 0 w 305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0" y="59"/>
                    </a:moveTo>
                    <a:lnTo>
                      <a:pt x="94" y="0"/>
                    </a:lnTo>
                    <a:lnTo>
                      <a:pt x="305" y="138"/>
                    </a:lnTo>
                    <a:lnTo>
                      <a:pt x="210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215"/>
              <p:cNvSpPr/>
              <p:nvPr/>
            </p:nvSpPr>
            <p:spPr bwMode="auto">
              <a:xfrm>
                <a:off x="6513513" y="3359150"/>
                <a:ext cx="484188" cy="312738"/>
              </a:xfrm>
              <a:custGeom>
                <a:avLst/>
                <a:gdLst>
                  <a:gd name="T0" fmla="*/ 305 w 305"/>
                  <a:gd name="T1" fmla="*/ 138 h 197"/>
                  <a:gd name="T2" fmla="*/ 94 w 305"/>
                  <a:gd name="T3" fmla="*/ 0 h 197"/>
                  <a:gd name="T4" fmla="*/ 0 w 305"/>
                  <a:gd name="T5" fmla="*/ 59 h 197"/>
                  <a:gd name="T6" fmla="*/ 210 w 305"/>
                  <a:gd name="T7" fmla="*/ 197 h 197"/>
                  <a:gd name="T8" fmla="*/ 305 w 305"/>
                  <a:gd name="T9" fmla="*/ 13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305" y="138"/>
                    </a:moveTo>
                    <a:lnTo>
                      <a:pt x="94" y="0"/>
                    </a:lnTo>
                    <a:lnTo>
                      <a:pt x="0" y="59"/>
                    </a:lnTo>
                    <a:lnTo>
                      <a:pt x="210" y="197"/>
                    </a:lnTo>
                    <a:lnTo>
                      <a:pt x="305" y="138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216"/>
              <p:cNvSpPr/>
              <p:nvPr/>
            </p:nvSpPr>
            <p:spPr bwMode="auto">
              <a:xfrm>
                <a:off x="5983288" y="3235325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5 w 305"/>
                  <a:gd name="T3" fmla="*/ 0 h 194"/>
                  <a:gd name="T4" fmla="*/ 305 w 305"/>
                  <a:gd name="T5" fmla="*/ 137 h 194"/>
                  <a:gd name="T6" fmla="*/ 211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1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217"/>
              <p:cNvSpPr/>
              <p:nvPr/>
            </p:nvSpPr>
            <p:spPr bwMode="auto">
              <a:xfrm>
                <a:off x="5983288" y="3235325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5 w 305"/>
                  <a:gd name="T3" fmla="*/ 0 h 194"/>
                  <a:gd name="T4" fmla="*/ 0 w 305"/>
                  <a:gd name="T5" fmla="*/ 57 h 194"/>
                  <a:gd name="T6" fmla="*/ 211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7"/>
                    </a:lnTo>
                    <a:lnTo>
                      <a:pt x="211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218"/>
              <p:cNvSpPr/>
              <p:nvPr/>
            </p:nvSpPr>
            <p:spPr bwMode="auto">
              <a:xfrm>
                <a:off x="6340475" y="3465513"/>
                <a:ext cx="484188" cy="307975"/>
              </a:xfrm>
              <a:custGeom>
                <a:avLst/>
                <a:gdLst>
                  <a:gd name="T0" fmla="*/ 0 w 305"/>
                  <a:gd name="T1" fmla="*/ 56 h 194"/>
                  <a:gd name="T2" fmla="*/ 94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6"/>
                    </a:moveTo>
                    <a:lnTo>
                      <a:pt x="94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219"/>
              <p:cNvSpPr/>
              <p:nvPr/>
            </p:nvSpPr>
            <p:spPr bwMode="auto">
              <a:xfrm>
                <a:off x="6340475" y="3465513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4 w 305"/>
                  <a:gd name="T3" fmla="*/ 0 h 194"/>
                  <a:gd name="T4" fmla="*/ 0 w 305"/>
                  <a:gd name="T5" fmla="*/ 56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4" y="0"/>
                    </a:lnTo>
                    <a:lnTo>
                      <a:pt x="0" y="56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220"/>
              <p:cNvSpPr/>
              <p:nvPr/>
            </p:nvSpPr>
            <p:spPr bwMode="auto">
              <a:xfrm>
                <a:off x="5810250" y="3336925"/>
                <a:ext cx="484188" cy="312738"/>
              </a:xfrm>
              <a:custGeom>
                <a:avLst/>
                <a:gdLst>
                  <a:gd name="T0" fmla="*/ 0 w 305"/>
                  <a:gd name="T1" fmla="*/ 59 h 197"/>
                  <a:gd name="T2" fmla="*/ 95 w 305"/>
                  <a:gd name="T3" fmla="*/ 0 h 197"/>
                  <a:gd name="T4" fmla="*/ 305 w 305"/>
                  <a:gd name="T5" fmla="*/ 137 h 197"/>
                  <a:gd name="T6" fmla="*/ 213 w 305"/>
                  <a:gd name="T7" fmla="*/ 197 h 197"/>
                  <a:gd name="T8" fmla="*/ 0 w 305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0" y="59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3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221"/>
              <p:cNvSpPr/>
              <p:nvPr/>
            </p:nvSpPr>
            <p:spPr bwMode="auto">
              <a:xfrm>
                <a:off x="5810250" y="3336925"/>
                <a:ext cx="484188" cy="312738"/>
              </a:xfrm>
              <a:custGeom>
                <a:avLst/>
                <a:gdLst>
                  <a:gd name="T0" fmla="*/ 305 w 305"/>
                  <a:gd name="T1" fmla="*/ 137 h 197"/>
                  <a:gd name="T2" fmla="*/ 95 w 305"/>
                  <a:gd name="T3" fmla="*/ 0 h 197"/>
                  <a:gd name="T4" fmla="*/ 0 w 305"/>
                  <a:gd name="T5" fmla="*/ 59 h 197"/>
                  <a:gd name="T6" fmla="*/ 213 w 305"/>
                  <a:gd name="T7" fmla="*/ 197 h 197"/>
                  <a:gd name="T8" fmla="*/ 305 w 305"/>
                  <a:gd name="T9" fmla="*/ 13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9"/>
                    </a:lnTo>
                    <a:lnTo>
                      <a:pt x="213" y="197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222"/>
              <p:cNvSpPr/>
              <p:nvPr/>
            </p:nvSpPr>
            <p:spPr bwMode="auto">
              <a:xfrm>
                <a:off x="6167438" y="3570288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5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223"/>
              <p:cNvSpPr/>
              <p:nvPr/>
            </p:nvSpPr>
            <p:spPr bwMode="auto">
              <a:xfrm>
                <a:off x="6167438" y="3570288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5 w 305"/>
                  <a:gd name="T3" fmla="*/ 0 h 194"/>
                  <a:gd name="T4" fmla="*/ 0 w 305"/>
                  <a:gd name="T5" fmla="*/ 57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7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224"/>
              <p:cNvSpPr/>
              <p:nvPr/>
            </p:nvSpPr>
            <p:spPr bwMode="auto">
              <a:xfrm>
                <a:off x="5810250" y="3336925"/>
                <a:ext cx="150813" cy="192088"/>
              </a:xfrm>
              <a:custGeom>
                <a:avLst/>
                <a:gdLst>
                  <a:gd name="T0" fmla="*/ 95 w 95"/>
                  <a:gd name="T1" fmla="*/ 0 h 121"/>
                  <a:gd name="T2" fmla="*/ 95 w 95"/>
                  <a:gd name="T3" fmla="*/ 121 h 121"/>
                  <a:gd name="T4" fmla="*/ 0 w 95"/>
                  <a:gd name="T5" fmla="*/ 59 h 121"/>
                  <a:gd name="T6" fmla="*/ 95 w 95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21">
                    <a:moveTo>
                      <a:pt x="95" y="0"/>
                    </a:moveTo>
                    <a:lnTo>
                      <a:pt x="95" y="121"/>
                    </a:lnTo>
                    <a:lnTo>
                      <a:pt x="0" y="5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225"/>
              <p:cNvSpPr/>
              <p:nvPr/>
            </p:nvSpPr>
            <p:spPr bwMode="auto">
              <a:xfrm>
                <a:off x="6167438" y="3570288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226"/>
              <p:cNvSpPr/>
              <p:nvPr/>
            </p:nvSpPr>
            <p:spPr bwMode="auto">
              <a:xfrm>
                <a:off x="5983288" y="3235325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227"/>
              <p:cNvSpPr/>
              <p:nvPr/>
            </p:nvSpPr>
            <p:spPr bwMode="auto">
              <a:xfrm>
                <a:off x="6340475" y="3465513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6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228"/>
              <p:cNvSpPr/>
              <p:nvPr/>
            </p:nvSpPr>
            <p:spPr bwMode="auto">
              <a:xfrm>
                <a:off x="6156325" y="3130550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7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229"/>
              <p:cNvSpPr/>
              <p:nvPr/>
            </p:nvSpPr>
            <p:spPr bwMode="auto">
              <a:xfrm>
                <a:off x="6513513" y="3359150"/>
                <a:ext cx="149225" cy="188913"/>
              </a:xfrm>
              <a:custGeom>
                <a:avLst/>
                <a:gdLst>
                  <a:gd name="T0" fmla="*/ 94 w 94"/>
                  <a:gd name="T1" fmla="*/ 0 h 119"/>
                  <a:gd name="T2" fmla="*/ 94 w 94"/>
                  <a:gd name="T3" fmla="*/ 119 h 119"/>
                  <a:gd name="T4" fmla="*/ 0 w 94"/>
                  <a:gd name="T5" fmla="*/ 59 h 119"/>
                  <a:gd name="T6" fmla="*/ 94 w 94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9">
                    <a:moveTo>
                      <a:pt x="94" y="0"/>
                    </a:moveTo>
                    <a:lnTo>
                      <a:pt x="94" y="119"/>
                    </a:lnTo>
                    <a:lnTo>
                      <a:pt x="0" y="5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230"/>
              <p:cNvSpPr/>
              <p:nvPr/>
            </p:nvSpPr>
            <p:spPr bwMode="auto">
              <a:xfrm>
                <a:off x="6329363" y="3024188"/>
                <a:ext cx="146050" cy="188913"/>
              </a:xfrm>
              <a:custGeom>
                <a:avLst/>
                <a:gdLst>
                  <a:gd name="T0" fmla="*/ 92 w 92"/>
                  <a:gd name="T1" fmla="*/ 0 h 119"/>
                  <a:gd name="T2" fmla="*/ 92 w 92"/>
                  <a:gd name="T3" fmla="*/ 119 h 119"/>
                  <a:gd name="T4" fmla="*/ 0 w 92"/>
                  <a:gd name="T5" fmla="*/ 57 h 119"/>
                  <a:gd name="T6" fmla="*/ 92 w 92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19">
                    <a:moveTo>
                      <a:pt x="92" y="0"/>
                    </a:moveTo>
                    <a:lnTo>
                      <a:pt x="92" y="119"/>
                    </a:lnTo>
                    <a:lnTo>
                      <a:pt x="0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231"/>
              <p:cNvSpPr/>
              <p:nvPr/>
            </p:nvSpPr>
            <p:spPr bwMode="auto">
              <a:xfrm>
                <a:off x="6681788" y="3254375"/>
                <a:ext cx="150813" cy="192088"/>
              </a:xfrm>
              <a:custGeom>
                <a:avLst/>
                <a:gdLst>
                  <a:gd name="T0" fmla="*/ 95 w 95"/>
                  <a:gd name="T1" fmla="*/ 0 h 121"/>
                  <a:gd name="T2" fmla="*/ 95 w 95"/>
                  <a:gd name="T3" fmla="*/ 121 h 121"/>
                  <a:gd name="T4" fmla="*/ 0 w 95"/>
                  <a:gd name="T5" fmla="*/ 59 h 121"/>
                  <a:gd name="T6" fmla="*/ 95 w 95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21">
                    <a:moveTo>
                      <a:pt x="95" y="0"/>
                    </a:moveTo>
                    <a:lnTo>
                      <a:pt x="95" y="121"/>
                    </a:lnTo>
                    <a:lnTo>
                      <a:pt x="0" y="5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232"/>
              <p:cNvSpPr/>
              <p:nvPr/>
            </p:nvSpPr>
            <p:spPr bwMode="auto">
              <a:xfrm>
                <a:off x="6497638" y="2919413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233"/>
              <p:cNvSpPr/>
              <p:nvPr/>
            </p:nvSpPr>
            <p:spPr bwMode="auto">
              <a:xfrm>
                <a:off x="6854825" y="3152775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7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234"/>
              <p:cNvSpPr/>
              <p:nvPr/>
            </p:nvSpPr>
            <p:spPr bwMode="auto">
              <a:xfrm>
                <a:off x="6670675" y="2814638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6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235"/>
              <p:cNvSpPr/>
              <p:nvPr/>
            </p:nvSpPr>
            <p:spPr bwMode="auto">
              <a:xfrm>
                <a:off x="7027863" y="3046413"/>
                <a:ext cx="149225" cy="188913"/>
              </a:xfrm>
              <a:custGeom>
                <a:avLst/>
                <a:gdLst>
                  <a:gd name="T0" fmla="*/ 94 w 94"/>
                  <a:gd name="T1" fmla="*/ 0 h 119"/>
                  <a:gd name="T2" fmla="*/ 94 w 94"/>
                  <a:gd name="T3" fmla="*/ 119 h 119"/>
                  <a:gd name="T4" fmla="*/ 0 w 94"/>
                  <a:gd name="T5" fmla="*/ 57 h 119"/>
                  <a:gd name="T6" fmla="*/ 94 w 94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9">
                    <a:moveTo>
                      <a:pt x="94" y="0"/>
                    </a:moveTo>
                    <a:lnTo>
                      <a:pt x="94" y="119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2" name="组合 621"/>
            <p:cNvGrpSpPr/>
            <p:nvPr/>
          </p:nvGrpSpPr>
          <p:grpSpPr>
            <a:xfrm>
              <a:off x="8793162" y="2917032"/>
              <a:ext cx="488951" cy="374650"/>
              <a:chOff x="2727325" y="2122488"/>
              <a:chExt cx="488951" cy="3746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4" name="Freeform 248"/>
              <p:cNvSpPr/>
              <p:nvPr/>
            </p:nvSpPr>
            <p:spPr bwMode="auto">
              <a:xfrm>
                <a:off x="2727325" y="2122488"/>
                <a:ext cx="488950" cy="307975"/>
              </a:xfrm>
              <a:custGeom>
                <a:avLst/>
                <a:gdLst>
                  <a:gd name="T0" fmla="*/ 0 w 308"/>
                  <a:gd name="T1" fmla="*/ 56 h 194"/>
                  <a:gd name="T2" fmla="*/ 95 w 308"/>
                  <a:gd name="T3" fmla="*/ 0 h 194"/>
                  <a:gd name="T4" fmla="*/ 308 w 308"/>
                  <a:gd name="T5" fmla="*/ 137 h 194"/>
                  <a:gd name="T6" fmla="*/ 213 w 308"/>
                  <a:gd name="T7" fmla="*/ 194 h 194"/>
                  <a:gd name="T8" fmla="*/ 0 w 308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4">
                    <a:moveTo>
                      <a:pt x="0" y="56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249"/>
              <p:cNvSpPr/>
              <p:nvPr/>
            </p:nvSpPr>
            <p:spPr bwMode="auto">
              <a:xfrm>
                <a:off x="2727325" y="2211388"/>
                <a:ext cx="338138" cy="285750"/>
              </a:xfrm>
              <a:custGeom>
                <a:avLst/>
                <a:gdLst>
                  <a:gd name="T0" fmla="*/ 2 w 213"/>
                  <a:gd name="T1" fmla="*/ 0 h 180"/>
                  <a:gd name="T2" fmla="*/ 0 w 213"/>
                  <a:gd name="T3" fmla="*/ 43 h 180"/>
                  <a:gd name="T4" fmla="*/ 213 w 213"/>
                  <a:gd name="T5" fmla="*/ 180 h 180"/>
                  <a:gd name="T6" fmla="*/ 211 w 213"/>
                  <a:gd name="T7" fmla="*/ 138 h 180"/>
                  <a:gd name="T8" fmla="*/ 2 w 213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80">
                    <a:moveTo>
                      <a:pt x="2" y="0"/>
                    </a:moveTo>
                    <a:lnTo>
                      <a:pt x="0" y="43"/>
                    </a:lnTo>
                    <a:lnTo>
                      <a:pt x="213" y="180"/>
                    </a:lnTo>
                    <a:lnTo>
                      <a:pt x="211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250"/>
              <p:cNvSpPr/>
              <p:nvPr/>
            </p:nvSpPr>
            <p:spPr bwMode="auto">
              <a:xfrm>
                <a:off x="3062288" y="2339975"/>
                <a:ext cx="153988" cy="157163"/>
              </a:xfrm>
              <a:custGeom>
                <a:avLst/>
                <a:gdLst>
                  <a:gd name="T0" fmla="*/ 97 w 97"/>
                  <a:gd name="T1" fmla="*/ 0 h 99"/>
                  <a:gd name="T2" fmla="*/ 97 w 97"/>
                  <a:gd name="T3" fmla="*/ 43 h 99"/>
                  <a:gd name="T4" fmla="*/ 2 w 97"/>
                  <a:gd name="T5" fmla="*/ 99 h 99"/>
                  <a:gd name="T6" fmla="*/ 0 w 97"/>
                  <a:gd name="T7" fmla="*/ 57 h 99"/>
                  <a:gd name="T8" fmla="*/ 97 w 9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9">
                    <a:moveTo>
                      <a:pt x="97" y="0"/>
                    </a:moveTo>
                    <a:lnTo>
                      <a:pt x="97" y="43"/>
                    </a:lnTo>
                    <a:lnTo>
                      <a:pt x="2" y="99"/>
                    </a:lnTo>
                    <a:lnTo>
                      <a:pt x="0" y="5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3" name="组合 622"/>
            <p:cNvGrpSpPr/>
            <p:nvPr/>
          </p:nvGrpSpPr>
          <p:grpSpPr>
            <a:xfrm>
              <a:off x="8624094" y="3017044"/>
              <a:ext cx="488951" cy="374650"/>
              <a:chOff x="2727325" y="2122488"/>
              <a:chExt cx="488951" cy="3746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1" name="Freeform 248"/>
              <p:cNvSpPr/>
              <p:nvPr/>
            </p:nvSpPr>
            <p:spPr bwMode="auto">
              <a:xfrm>
                <a:off x="2727325" y="2122488"/>
                <a:ext cx="488950" cy="307975"/>
              </a:xfrm>
              <a:custGeom>
                <a:avLst/>
                <a:gdLst>
                  <a:gd name="T0" fmla="*/ 0 w 308"/>
                  <a:gd name="T1" fmla="*/ 56 h 194"/>
                  <a:gd name="T2" fmla="*/ 95 w 308"/>
                  <a:gd name="T3" fmla="*/ 0 h 194"/>
                  <a:gd name="T4" fmla="*/ 308 w 308"/>
                  <a:gd name="T5" fmla="*/ 137 h 194"/>
                  <a:gd name="T6" fmla="*/ 213 w 308"/>
                  <a:gd name="T7" fmla="*/ 194 h 194"/>
                  <a:gd name="T8" fmla="*/ 0 w 308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4">
                    <a:moveTo>
                      <a:pt x="0" y="56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249"/>
              <p:cNvSpPr/>
              <p:nvPr/>
            </p:nvSpPr>
            <p:spPr bwMode="auto">
              <a:xfrm>
                <a:off x="2727325" y="2211388"/>
                <a:ext cx="338138" cy="285750"/>
              </a:xfrm>
              <a:custGeom>
                <a:avLst/>
                <a:gdLst>
                  <a:gd name="T0" fmla="*/ 2 w 213"/>
                  <a:gd name="T1" fmla="*/ 0 h 180"/>
                  <a:gd name="T2" fmla="*/ 0 w 213"/>
                  <a:gd name="T3" fmla="*/ 43 h 180"/>
                  <a:gd name="T4" fmla="*/ 213 w 213"/>
                  <a:gd name="T5" fmla="*/ 180 h 180"/>
                  <a:gd name="T6" fmla="*/ 211 w 213"/>
                  <a:gd name="T7" fmla="*/ 138 h 180"/>
                  <a:gd name="T8" fmla="*/ 2 w 213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80">
                    <a:moveTo>
                      <a:pt x="2" y="0"/>
                    </a:moveTo>
                    <a:lnTo>
                      <a:pt x="0" y="43"/>
                    </a:lnTo>
                    <a:lnTo>
                      <a:pt x="213" y="180"/>
                    </a:lnTo>
                    <a:lnTo>
                      <a:pt x="211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250"/>
              <p:cNvSpPr/>
              <p:nvPr/>
            </p:nvSpPr>
            <p:spPr bwMode="auto">
              <a:xfrm>
                <a:off x="3062288" y="2339975"/>
                <a:ext cx="153988" cy="157163"/>
              </a:xfrm>
              <a:custGeom>
                <a:avLst/>
                <a:gdLst>
                  <a:gd name="T0" fmla="*/ 97 w 97"/>
                  <a:gd name="T1" fmla="*/ 0 h 99"/>
                  <a:gd name="T2" fmla="*/ 97 w 97"/>
                  <a:gd name="T3" fmla="*/ 43 h 99"/>
                  <a:gd name="T4" fmla="*/ 2 w 97"/>
                  <a:gd name="T5" fmla="*/ 99 h 99"/>
                  <a:gd name="T6" fmla="*/ 0 w 97"/>
                  <a:gd name="T7" fmla="*/ 57 h 99"/>
                  <a:gd name="T8" fmla="*/ 97 w 9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9">
                    <a:moveTo>
                      <a:pt x="97" y="0"/>
                    </a:moveTo>
                    <a:lnTo>
                      <a:pt x="97" y="43"/>
                    </a:lnTo>
                    <a:lnTo>
                      <a:pt x="2" y="99"/>
                    </a:lnTo>
                    <a:lnTo>
                      <a:pt x="0" y="5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4" name="组合 623"/>
            <p:cNvGrpSpPr/>
            <p:nvPr/>
          </p:nvGrpSpPr>
          <p:grpSpPr>
            <a:xfrm>
              <a:off x="7800975" y="1932781"/>
              <a:ext cx="1179513" cy="1336676"/>
              <a:chOff x="5653088" y="1752600"/>
              <a:chExt cx="1179513" cy="13366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7" name="Freeform 259"/>
              <p:cNvSpPr/>
              <p:nvPr/>
            </p:nvSpPr>
            <p:spPr bwMode="auto">
              <a:xfrm>
                <a:off x="5719763" y="1763713"/>
                <a:ext cx="1011238" cy="1268413"/>
              </a:xfrm>
              <a:custGeom>
                <a:avLst/>
                <a:gdLst>
                  <a:gd name="T0" fmla="*/ 20 w 269"/>
                  <a:gd name="T1" fmla="*/ 0 h 337"/>
                  <a:gd name="T2" fmla="*/ 73 w 269"/>
                  <a:gd name="T3" fmla="*/ 110 h 337"/>
                  <a:gd name="T4" fmla="*/ 269 w 269"/>
                  <a:gd name="T5" fmla="*/ 337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9" h="337">
                    <a:moveTo>
                      <a:pt x="20" y="0"/>
                    </a:moveTo>
                    <a:cubicBezTo>
                      <a:pt x="20" y="0"/>
                      <a:pt x="0" y="61"/>
                      <a:pt x="73" y="110"/>
                    </a:cubicBezTo>
                    <a:cubicBezTo>
                      <a:pt x="149" y="161"/>
                      <a:pt x="257" y="275"/>
                      <a:pt x="269" y="337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260"/>
              <p:cNvSpPr/>
              <p:nvPr/>
            </p:nvSpPr>
            <p:spPr bwMode="auto">
              <a:xfrm>
                <a:off x="5653088" y="1752600"/>
                <a:ext cx="1020763" cy="1260475"/>
              </a:xfrm>
              <a:custGeom>
                <a:avLst/>
                <a:gdLst>
                  <a:gd name="T0" fmla="*/ 22 w 272"/>
                  <a:gd name="T1" fmla="*/ 0 h 335"/>
                  <a:gd name="T2" fmla="*/ 73 w 272"/>
                  <a:gd name="T3" fmla="*/ 117 h 335"/>
                  <a:gd name="T4" fmla="*/ 272 w 272"/>
                  <a:gd name="T5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2" h="335">
                    <a:moveTo>
                      <a:pt x="22" y="0"/>
                    </a:moveTo>
                    <a:cubicBezTo>
                      <a:pt x="22" y="0"/>
                      <a:pt x="0" y="67"/>
                      <a:pt x="73" y="117"/>
                    </a:cubicBezTo>
                    <a:cubicBezTo>
                      <a:pt x="149" y="168"/>
                      <a:pt x="260" y="272"/>
                      <a:pt x="272" y="335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261"/>
              <p:cNvSpPr/>
              <p:nvPr/>
            </p:nvSpPr>
            <p:spPr bwMode="auto">
              <a:xfrm>
                <a:off x="5780088" y="1774825"/>
                <a:ext cx="1006475" cy="1284288"/>
              </a:xfrm>
              <a:custGeom>
                <a:avLst/>
                <a:gdLst>
                  <a:gd name="T0" fmla="*/ 16 w 268"/>
                  <a:gd name="T1" fmla="*/ 0 h 341"/>
                  <a:gd name="T2" fmla="*/ 72 w 268"/>
                  <a:gd name="T3" fmla="*/ 104 h 341"/>
                  <a:gd name="T4" fmla="*/ 268 w 268"/>
                  <a:gd name="T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341">
                    <a:moveTo>
                      <a:pt x="16" y="0"/>
                    </a:moveTo>
                    <a:cubicBezTo>
                      <a:pt x="16" y="0"/>
                      <a:pt x="0" y="52"/>
                      <a:pt x="72" y="104"/>
                    </a:cubicBezTo>
                    <a:cubicBezTo>
                      <a:pt x="144" y="156"/>
                      <a:pt x="257" y="274"/>
                      <a:pt x="268" y="341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262"/>
              <p:cNvSpPr/>
              <p:nvPr/>
            </p:nvSpPr>
            <p:spPr bwMode="auto">
              <a:xfrm>
                <a:off x="5843588" y="1782763"/>
                <a:ext cx="989013" cy="1306513"/>
              </a:xfrm>
              <a:custGeom>
                <a:avLst/>
                <a:gdLst>
                  <a:gd name="T0" fmla="*/ 12 w 263"/>
                  <a:gd name="T1" fmla="*/ 0 h 347"/>
                  <a:gd name="T2" fmla="*/ 64 w 263"/>
                  <a:gd name="T3" fmla="*/ 96 h 347"/>
                  <a:gd name="T4" fmla="*/ 263 w 263"/>
                  <a:gd name="T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3" h="347">
                    <a:moveTo>
                      <a:pt x="12" y="0"/>
                    </a:moveTo>
                    <a:cubicBezTo>
                      <a:pt x="12" y="0"/>
                      <a:pt x="0" y="43"/>
                      <a:pt x="64" y="96"/>
                    </a:cubicBezTo>
                    <a:cubicBezTo>
                      <a:pt x="132" y="152"/>
                      <a:pt x="261" y="278"/>
                      <a:pt x="263" y="347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5" name="组合 624"/>
            <p:cNvGrpSpPr/>
            <p:nvPr/>
          </p:nvGrpSpPr>
          <p:grpSpPr>
            <a:xfrm>
              <a:off x="9005093" y="1791493"/>
              <a:ext cx="1284288" cy="1277938"/>
              <a:chOff x="6858000" y="1644650"/>
              <a:chExt cx="1284288" cy="12779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3" name="Freeform 251"/>
              <p:cNvSpPr/>
              <p:nvPr/>
            </p:nvSpPr>
            <p:spPr bwMode="auto">
              <a:xfrm>
                <a:off x="6858000" y="1644650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252"/>
              <p:cNvSpPr/>
              <p:nvPr/>
            </p:nvSpPr>
            <p:spPr bwMode="auto">
              <a:xfrm>
                <a:off x="6896100" y="1662113"/>
                <a:ext cx="1179513" cy="1227138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253"/>
              <p:cNvSpPr/>
              <p:nvPr/>
            </p:nvSpPr>
            <p:spPr bwMode="auto">
              <a:xfrm>
                <a:off x="6929438" y="1677988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254"/>
              <p:cNvSpPr/>
              <p:nvPr/>
            </p:nvSpPr>
            <p:spPr bwMode="auto">
              <a:xfrm>
                <a:off x="6962775" y="1697038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6" name="组合 625"/>
            <p:cNvGrpSpPr/>
            <p:nvPr/>
          </p:nvGrpSpPr>
          <p:grpSpPr>
            <a:xfrm>
              <a:off x="9509847" y="1233386"/>
              <a:ext cx="1459055" cy="963815"/>
              <a:chOff x="7824789" y="-1520825"/>
              <a:chExt cx="608013" cy="401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4" name="Freeform 677"/>
              <p:cNvSpPr>
                <a:spLocks noEditPoints="1"/>
              </p:cNvSpPr>
              <p:nvPr/>
            </p:nvSpPr>
            <p:spPr bwMode="auto">
              <a:xfrm>
                <a:off x="7827964" y="-1501775"/>
                <a:ext cx="601663" cy="382588"/>
              </a:xfrm>
              <a:custGeom>
                <a:avLst/>
                <a:gdLst>
                  <a:gd name="T0" fmla="*/ 158 w 160"/>
                  <a:gd name="T1" fmla="*/ 47 h 102"/>
                  <a:gd name="T2" fmla="*/ 157 w 160"/>
                  <a:gd name="T3" fmla="*/ 47 h 102"/>
                  <a:gd name="T4" fmla="*/ 89 w 160"/>
                  <a:gd name="T5" fmla="*/ 3 h 102"/>
                  <a:gd name="T6" fmla="*/ 75 w 160"/>
                  <a:gd name="T7" fmla="*/ 3 h 102"/>
                  <a:gd name="T8" fmla="*/ 3 w 160"/>
                  <a:gd name="T9" fmla="*/ 46 h 102"/>
                  <a:gd name="T10" fmla="*/ 3 w 160"/>
                  <a:gd name="T11" fmla="*/ 47 h 102"/>
                  <a:gd name="T12" fmla="*/ 0 w 160"/>
                  <a:gd name="T13" fmla="*/ 46 h 102"/>
                  <a:gd name="T14" fmla="*/ 0 w 160"/>
                  <a:gd name="T15" fmla="*/ 51 h 102"/>
                  <a:gd name="T16" fmla="*/ 0 w 160"/>
                  <a:gd name="T17" fmla="*/ 51 h 102"/>
                  <a:gd name="T18" fmla="*/ 0 w 160"/>
                  <a:gd name="T19" fmla="*/ 51 h 102"/>
                  <a:gd name="T20" fmla="*/ 0 w 160"/>
                  <a:gd name="T21" fmla="*/ 51 h 102"/>
                  <a:gd name="T22" fmla="*/ 3 w 160"/>
                  <a:gd name="T23" fmla="*/ 55 h 102"/>
                  <a:gd name="T24" fmla="*/ 70 w 160"/>
                  <a:gd name="T25" fmla="*/ 99 h 102"/>
                  <a:gd name="T26" fmla="*/ 85 w 160"/>
                  <a:gd name="T27" fmla="*/ 99 h 102"/>
                  <a:gd name="T28" fmla="*/ 156 w 160"/>
                  <a:gd name="T29" fmla="*/ 56 h 102"/>
                  <a:gd name="T30" fmla="*/ 160 w 160"/>
                  <a:gd name="T31" fmla="*/ 51 h 102"/>
                  <a:gd name="T32" fmla="*/ 160 w 160"/>
                  <a:gd name="T33" fmla="*/ 51 h 102"/>
                  <a:gd name="T34" fmla="*/ 160 w 160"/>
                  <a:gd name="T35" fmla="*/ 46 h 102"/>
                  <a:gd name="T36" fmla="*/ 158 w 160"/>
                  <a:gd name="T37" fmla="*/ 47 h 102"/>
                  <a:gd name="T38" fmla="*/ 20 w 160"/>
                  <a:gd name="T39" fmla="*/ 53 h 102"/>
                  <a:gd name="T40" fmla="*/ 13 w 160"/>
                  <a:gd name="T41" fmla="*/ 53 h 102"/>
                  <a:gd name="T42" fmla="*/ 13 w 160"/>
                  <a:gd name="T43" fmla="*/ 49 h 102"/>
                  <a:gd name="T44" fmla="*/ 20 w 160"/>
                  <a:gd name="T45" fmla="*/ 49 h 102"/>
                  <a:gd name="T46" fmla="*/ 20 w 160"/>
                  <a:gd name="T47" fmla="*/ 53 h 102"/>
                  <a:gd name="T48" fmla="*/ 82 w 160"/>
                  <a:gd name="T49" fmla="*/ 93 h 102"/>
                  <a:gd name="T50" fmla="*/ 74 w 160"/>
                  <a:gd name="T51" fmla="*/ 93 h 102"/>
                  <a:gd name="T52" fmla="*/ 74 w 160"/>
                  <a:gd name="T53" fmla="*/ 88 h 102"/>
                  <a:gd name="T54" fmla="*/ 82 w 160"/>
                  <a:gd name="T55" fmla="*/ 88 h 102"/>
                  <a:gd name="T56" fmla="*/ 82 w 160"/>
                  <a:gd name="T57" fmla="*/ 93 h 102"/>
                  <a:gd name="T58" fmla="*/ 85 w 160"/>
                  <a:gd name="T59" fmla="*/ 14 h 102"/>
                  <a:gd name="T60" fmla="*/ 78 w 160"/>
                  <a:gd name="T61" fmla="*/ 14 h 102"/>
                  <a:gd name="T62" fmla="*/ 78 w 160"/>
                  <a:gd name="T63" fmla="*/ 9 h 102"/>
                  <a:gd name="T64" fmla="*/ 86 w 160"/>
                  <a:gd name="T65" fmla="*/ 9 h 102"/>
                  <a:gd name="T66" fmla="*/ 85 w 160"/>
                  <a:gd name="T67" fmla="*/ 14 h 102"/>
                  <a:gd name="T68" fmla="*/ 147 w 160"/>
                  <a:gd name="T69" fmla="*/ 53 h 102"/>
                  <a:gd name="T70" fmla="*/ 146 w 160"/>
                  <a:gd name="T71" fmla="*/ 54 h 102"/>
                  <a:gd name="T72" fmla="*/ 139 w 160"/>
                  <a:gd name="T73" fmla="*/ 54 h 102"/>
                  <a:gd name="T74" fmla="*/ 139 w 160"/>
                  <a:gd name="T75" fmla="*/ 49 h 102"/>
                  <a:gd name="T76" fmla="*/ 147 w 160"/>
                  <a:gd name="T77" fmla="*/ 49 h 102"/>
                  <a:gd name="T78" fmla="*/ 147 w 160"/>
                  <a:gd name="T79" fmla="*/ 5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0" h="102">
                    <a:moveTo>
                      <a:pt x="158" y="47"/>
                    </a:moveTo>
                    <a:cubicBezTo>
                      <a:pt x="157" y="47"/>
                      <a:pt x="157" y="47"/>
                      <a:pt x="157" y="47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5" y="0"/>
                      <a:pt x="79" y="0"/>
                      <a:pt x="75" y="3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1" y="54"/>
                      <a:pt x="3" y="55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4" y="102"/>
                      <a:pt x="81" y="102"/>
                      <a:pt x="85" y="99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5"/>
                      <a:pt x="160" y="53"/>
                      <a:pt x="160" y="51"/>
                    </a:cubicBezTo>
                    <a:cubicBezTo>
                      <a:pt x="160" y="51"/>
                      <a:pt x="160" y="51"/>
                      <a:pt x="160" y="51"/>
                    </a:cubicBezTo>
                    <a:cubicBezTo>
                      <a:pt x="160" y="46"/>
                      <a:pt x="160" y="46"/>
                      <a:pt x="160" y="46"/>
                    </a:cubicBezTo>
                    <a:lnTo>
                      <a:pt x="158" y="47"/>
                    </a:lnTo>
                    <a:close/>
                    <a:moveTo>
                      <a:pt x="20" y="53"/>
                    </a:moveTo>
                    <a:cubicBezTo>
                      <a:pt x="18" y="55"/>
                      <a:pt x="15" y="55"/>
                      <a:pt x="13" y="53"/>
                    </a:cubicBezTo>
                    <a:cubicBezTo>
                      <a:pt x="11" y="52"/>
                      <a:pt x="11" y="50"/>
                      <a:pt x="13" y="49"/>
                    </a:cubicBezTo>
                    <a:cubicBezTo>
                      <a:pt x="15" y="47"/>
                      <a:pt x="18" y="47"/>
                      <a:pt x="20" y="49"/>
                    </a:cubicBezTo>
                    <a:cubicBezTo>
                      <a:pt x="23" y="50"/>
                      <a:pt x="22" y="52"/>
                      <a:pt x="20" y="53"/>
                    </a:cubicBezTo>
                    <a:close/>
                    <a:moveTo>
                      <a:pt x="82" y="93"/>
                    </a:moveTo>
                    <a:cubicBezTo>
                      <a:pt x="79" y="94"/>
                      <a:pt x="76" y="94"/>
                      <a:pt x="74" y="93"/>
                    </a:cubicBezTo>
                    <a:cubicBezTo>
                      <a:pt x="72" y="92"/>
                      <a:pt x="72" y="90"/>
                      <a:pt x="74" y="88"/>
                    </a:cubicBezTo>
                    <a:cubicBezTo>
                      <a:pt x="76" y="87"/>
                      <a:pt x="80" y="87"/>
                      <a:pt x="82" y="88"/>
                    </a:cubicBezTo>
                    <a:cubicBezTo>
                      <a:pt x="84" y="90"/>
                      <a:pt x="84" y="92"/>
                      <a:pt x="82" y="93"/>
                    </a:cubicBezTo>
                    <a:close/>
                    <a:moveTo>
                      <a:pt x="85" y="14"/>
                    </a:moveTo>
                    <a:cubicBezTo>
                      <a:pt x="83" y="15"/>
                      <a:pt x="80" y="15"/>
                      <a:pt x="78" y="14"/>
                    </a:cubicBezTo>
                    <a:cubicBezTo>
                      <a:pt x="76" y="12"/>
                      <a:pt x="76" y="10"/>
                      <a:pt x="78" y="9"/>
                    </a:cubicBezTo>
                    <a:cubicBezTo>
                      <a:pt x="80" y="8"/>
                      <a:pt x="83" y="8"/>
                      <a:pt x="86" y="9"/>
                    </a:cubicBezTo>
                    <a:cubicBezTo>
                      <a:pt x="88" y="10"/>
                      <a:pt x="87" y="12"/>
                      <a:pt x="85" y="14"/>
                    </a:cubicBezTo>
                    <a:close/>
                    <a:moveTo>
                      <a:pt x="147" y="53"/>
                    </a:moveTo>
                    <a:cubicBezTo>
                      <a:pt x="146" y="54"/>
                      <a:pt x="146" y="54"/>
                      <a:pt x="146" y="54"/>
                    </a:cubicBezTo>
                    <a:cubicBezTo>
                      <a:pt x="144" y="55"/>
                      <a:pt x="141" y="55"/>
                      <a:pt x="139" y="54"/>
                    </a:cubicBezTo>
                    <a:cubicBezTo>
                      <a:pt x="137" y="52"/>
                      <a:pt x="137" y="50"/>
                      <a:pt x="139" y="49"/>
                    </a:cubicBezTo>
                    <a:cubicBezTo>
                      <a:pt x="141" y="47"/>
                      <a:pt x="145" y="47"/>
                      <a:pt x="147" y="49"/>
                    </a:cubicBezTo>
                    <a:cubicBezTo>
                      <a:pt x="149" y="50"/>
                      <a:pt x="149" y="52"/>
                      <a:pt x="147" y="53"/>
                    </a:cubicBezTo>
                    <a:close/>
                  </a:path>
                </a:pathLst>
              </a:custGeom>
              <a:solidFill>
                <a:srgbClr val="D2D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678"/>
              <p:cNvSpPr>
                <a:spLocks noEditPoints="1"/>
              </p:cNvSpPr>
              <p:nvPr/>
            </p:nvSpPr>
            <p:spPr bwMode="auto">
              <a:xfrm>
                <a:off x="7824789" y="-1520825"/>
                <a:ext cx="608013" cy="382588"/>
              </a:xfrm>
              <a:custGeom>
                <a:avLst/>
                <a:gdLst>
                  <a:gd name="T0" fmla="*/ 14 w 162"/>
                  <a:gd name="T1" fmla="*/ 53 h 102"/>
                  <a:gd name="T2" fmla="*/ 14 w 162"/>
                  <a:gd name="T3" fmla="*/ 48 h 102"/>
                  <a:gd name="T4" fmla="*/ 21 w 162"/>
                  <a:gd name="T5" fmla="*/ 48 h 102"/>
                  <a:gd name="T6" fmla="*/ 21 w 162"/>
                  <a:gd name="T7" fmla="*/ 53 h 102"/>
                  <a:gd name="T8" fmla="*/ 14 w 162"/>
                  <a:gd name="T9" fmla="*/ 53 h 102"/>
                  <a:gd name="T10" fmla="*/ 75 w 162"/>
                  <a:gd name="T11" fmla="*/ 93 h 102"/>
                  <a:gd name="T12" fmla="*/ 75 w 162"/>
                  <a:gd name="T13" fmla="*/ 88 h 102"/>
                  <a:gd name="T14" fmla="*/ 83 w 162"/>
                  <a:gd name="T15" fmla="*/ 88 h 102"/>
                  <a:gd name="T16" fmla="*/ 83 w 162"/>
                  <a:gd name="T17" fmla="*/ 93 h 102"/>
                  <a:gd name="T18" fmla="*/ 75 w 162"/>
                  <a:gd name="T19" fmla="*/ 93 h 102"/>
                  <a:gd name="T20" fmla="*/ 79 w 162"/>
                  <a:gd name="T21" fmla="*/ 13 h 102"/>
                  <a:gd name="T22" fmla="*/ 79 w 162"/>
                  <a:gd name="T23" fmla="*/ 9 h 102"/>
                  <a:gd name="T24" fmla="*/ 87 w 162"/>
                  <a:gd name="T25" fmla="*/ 9 h 102"/>
                  <a:gd name="T26" fmla="*/ 86 w 162"/>
                  <a:gd name="T27" fmla="*/ 14 h 102"/>
                  <a:gd name="T28" fmla="*/ 79 w 162"/>
                  <a:gd name="T29" fmla="*/ 13 h 102"/>
                  <a:gd name="T30" fmla="*/ 140 w 162"/>
                  <a:gd name="T31" fmla="*/ 53 h 102"/>
                  <a:gd name="T32" fmla="*/ 140 w 162"/>
                  <a:gd name="T33" fmla="*/ 48 h 102"/>
                  <a:gd name="T34" fmla="*/ 148 w 162"/>
                  <a:gd name="T35" fmla="*/ 49 h 102"/>
                  <a:gd name="T36" fmla="*/ 148 w 162"/>
                  <a:gd name="T37" fmla="*/ 53 h 102"/>
                  <a:gd name="T38" fmla="*/ 140 w 162"/>
                  <a:gd name="T39" fmla="*/ 53 h 102"/>
                  <a:gd name="T40" fmla="*/ 158 w 162"/>
                  <a:gd name="T41" fmla="*/ 46 h 102"/>
                  <a:gd name="T42" fmla="*/ 90 w 162"/>
                  <a:gd name="T43" fmla="*/ 3 h 102"/>
                  <a:gd name="T44" fmla="*/ 76 w 162"/>
                  <a:gd name="T45" fmla="*/ 2 h 102"/>
                  <a:gd name="T46" fmla="*/ 4 w 162"/>
                  <a:gd name="T47" fmla="*/ 46 h 102"/>
                  <a:gd name="T48" fmla="*/ 4 w 162"/>
                  <a:gd name="T49" fmla="*/ 55 h 102"/>
                  <a:gd name="T50" fmla="*/ 71 w 162"/>
                  <a:gd name="T51" fmla="*/ 99 h 102"/>
                  <a:gd name="T52" fmla="*/ 86 w 162"/>
                  <a:gd name="T53" fmla="*/ 99 h 102"/>
                  <a:gd name="T54" fmla="*/ 157 w 162"/>
                  <a:gd name="T55" fmla="*/ 56 h 102"/>
                  <a:gd name="T56" fmla="*/ 158 w 162"/>
                  <a:gd name="T57" fmla="*/ 4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2" h="102">
                    <a:moveTo>
                      <a:pt x="14" y="53"/>
                    </a:moveTo>
                    <a:cubicBezTo>
                      <a:pt x="12" y="52"/>
                      <a:pt x="12" y="50"/>
                      <a:pt x="14" y="48"/>
                    </a:cubicBezTo>
                    <a:cubicBezTo>
                      <a:pt x="16" y="47"/>
                      <a:pt x="19" y="47"/>
                      <a:pt x="21" y="48"/>
                    </a:cubicBezTo>
                    <a:cubicBezTo>
                      <a:pt x="24" y="50"/>
                      <a:pt x="23" y="52"/>
                      <a:pt x="21" y="53"/>
                    </a:cubicBezTo>
                    <a:cubicBezTo>
                      <a:pt x="19" y="54"/>
                      <a:pt x="16" y="54"/>
                      <a:pt x="14" y="53"/>
                    </a:cubicBezTo>
                    <a:moveTo>
                      <a:pt x="75" y="93"/>
                    </a:moveTo>
                    <a:cubicBezTo>
                      <a:pt x="73" y="91"/>
                      <a:pt x="73" y="89"/>
                      <a:pt x="75" y="88"/>
                    </a:cubicBezTo>
                    <a:cubicBezTo>
                      <a:pt x="77" y="87"/>
                      <a:pt x="81" y="87"/>
                      <a:pt x="83" y="88"/>
                    </a:cubicBezTo>
                    <a:cubicBezTo>
                      <a:pt x="85" y="89"/>
                      <a:pt x="85" y="92"/>
                      <a:pt x="83" y="93"/>
                    </a:cubicBezTo>
                    <a:cubicBezTo>
                      <a:pt x="80" y="94"/>
                      <a:pt x="77" y="94"/>
                      <a:pt x="75" y="93"/>
                    </a:cubicBezTo>
                    <a:moveTo>
                      <a:pt x="79" y="13"/>
                    </a:moveTo>
                    <a:cubicBezTo>
                      <a:pt x="77" y="12"/>
                      <a:pt x="77" y="10"/>
                      <a:pt x="79" y="9"/>
                    </a:cubicBezTo>
                    <a:cubicBezTo>
                      <a:pt x="81" y="7"/>
                      <a:pt x="84" y="7"/>
                      <a:pt x="87" y="9"/>
                    </a:cubicBezTo>
                    <a:cubicBezTo>
                      <a:pt x="89" y="10"/>
                      <a:pt x="88" y="12"/>
                      <a:pt x="86" y="14"/>
                    </a:cubicBezTo>
                    <a:cubicBezTo>
                      <a:pt x="84" y="15"/>
                      <a:pt x="81" y="15"/>
                      <a:pt x="79" y="13"/>
                    </a:cubicBezTo>
                    <a:moveTo>
                      <a:pt x="140" y="53"/>
                    </a:moveTo>
                    <a:cubicBezTo>
                      <a:pt x="138" y="52"/>
                      <a:pt x="138" y="50"/>
                      <a:pt x="140" y="48"/>
                    </a:cubicBezTo>
                    <a:cubicBezTo>
                      <a:pt x="142" y="47"/>
                      <a:pt x="146" y="47"/>
                      <a:pt x="148" y="49"/>
                    </a:cubicBezTo>
                    <a:cubicBezTo>
                      <a:pt x="150" y="50"/>
                      <a:pt x="150" y="52"/>
                      <a:pt x="148" y="53"/>
                    </a:cubicBezTo>
                    <a:cubicBezTo>
                      <a:pt x="145" y="55"/>
                      <a:pt x="142" y="55"/>
                      <a:pt x="140" y="53"/>
                    </a:cubicBezTo>
                    <a:moveTo>
                      <a:pt x="158" y="46"/>
                    </a:moveTo>
                    <a:cubicBezTo>
                      <a:pt x="90" y="3"/>
                      <a:pt x="90" y="3"/>
                      <a:pt x="90" y="3"/>
                    </a:cubicBezTo>
                    <a:cubicBezTo>
                      <a:pt x="86" y="0"/>
                      <a:pt x="80" y="0"/>
                      <a:pt x="76" y="2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8"/>
                      <a:pt x="0" y="53"/>
                      <a:pt x="4" y="55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5" y="102"/>
                      <a:pt x="82" y="102"/>
                      <a:pt x="86" y="99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61" y="53"/>
                      <a:pt x="162" y="49"/>
                      <a:pt x="158" y="46"/>
                    </a:cubicBezTo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679"/>
              <p:cNvSpPr>
                <a:spLocks noEditPoints="1"/>
              </p:cNvSpPr>
              <p:nvPr/>
            </p:nvSpPr>
            <p:spPr bwMode="auto">
              <a:xfrm>
                <a:off x="8328026" y="-1352550"/>
                <a:ext cx="74613" cy="46038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8 h 12"/>
                  <a:gd name="T12" fmla="*/ 6 w 20"/>
                  <a:gd name="T13" fmla="*/ 8 h 12"/>
                  <a:gd name="T14" fmla="*/ 6 w 20"/>
                  <a:gd name="T15" fmla="*/ 3 h 12"/>
                  <a:gd name="T16" fmla="*/ 14 w 20"/>
                  <a:gd name="T17" fmla="*/ 3 h 12"/>
                  <a:gd name="T18" fmla="*/ 14 w 20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7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8"/>
                    </a:moveTo>
                    <a:cubicBezTo>
                      <a:pt x="11" y="9"/>
                      <a:pt x="8" y="9"/>
                      <a:pt x="6" y="8"/>
                    </a:cubicBezTo>
                    <a:cubicBezTo>
                      <a:pt x="4" y="7"/>
                      <a:pt x="4" y="5"/>
                      <a:pt x="6" y="3"/>
                    </a:cubicBezTo>
                    <a:cubicBezTo>
                      <a:pt x="8" y="2"/>
                      <a:pt x="12" y="2"/>
                      <a:pt x="14" y="3"/>
                    </a:cubicBezTo>
                    <a:cubicBezTo>
                      <a:pt x="16" y="5"/>
                      <a:pt x="16" y="7"/>
                      <a:pt x="1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680"/>
              <p:cNvSpPr>
                <a:spLocks noEditPoints="1"/>
              </p:cNvSpPr>
              <p:nvPr/>
            </p:nvSpPr>
            <p:spPr bwMode="auto">
              <a:xfrm>
                <a:off x="8099426" y="-1501775"/>
                <a:ext cx="71438" cy="44450"/>
              </a:xfrm>
              <a:custGeom>
                <a:avLst/>
                <a:gdLst>
                  <a:gd name="T0" fmla="*/ 16 w 19"/>
                  <a:gd name="T1" fmla="*/ 2 h 12"/>
                  <a:gd name="T2" fmla="*/ 4 w 19"/>
                  <a:gd name="T3" fmla="*/ 2 h 12"/>
                  <a:gd name="T4" fmla="*/ 3 w 19"/>
                  <a:gd name="T5" fmla="*/ 10 h 12"/>
                  <a:gd name="T6" fmla="*/ 16 w 19"/>
                  <a:gd name="T7" fmla="*/ 10 h 12"/>
                  <a:gd name="T8" fmla="*/ 16 w 19"/>
                  <a:gd name="T9" fmla="*/ 2 h 12"/>
                  <a:gd name="T10" fmla="*/ 13 w 19"/>
                  <a:gd name="T11" fmla="*/ 9 h 12"/>
                  <a:gd name="T12" fmla="*/ 6 w 19"/>
                  <a:gd name="T13" fmla="*/ 8 h 12"/>
                  <a:gd name="T14" fmla="*/ 6 w 19"/>
                  <a:gd name="T15" fmla="*/ 4 h 12"/>
                  <a:gd name="T16" fmla="*/ 14 w 19"/>
                  <a:gd name="T17" fmla="*/ 4 h 12"/>
                  <a:gd name="T18" fmla="*/ 13 w 19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19" y="4"/>
                      <a:pt x="16" y="2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8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1" y="2"/>
                      <a:pt x="14" y="4"/>
                    </a:cubicBezTo>
                    <a:cubicBezTo>
                      <a:pt x="16" y="5"/>
                      <a:pt x="15" y="7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681"/>
              <p:cNvSpPr>
                <a:spLocks noEditPoints="1"/>
              </p:cNvSpPr>
              <p:nvPr/>
            </p:nvSpPr>
            <p:spPr bwMode="auto">
              <a:xfrm>
                <a:off x="8083551" y="-1204913"/>
                <a:ext cx="74613" cy="44450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9 h 12"/>
                  <a:gd name="T12" fmla="*/ 6 w 20"/>
                  <a:gd name="T13" fmla="*/ 9 h 12"/>
                  <a:gd name="T14" fmla="*/ 6 w 20"/>
                  <a:gd name="T15" fmla="*/ 4 h 12"/>
                  <a:gd name="T16" fmla="*/ 14 w 20"/>
                  <a:gd name="T17" fmla="*/ 4 h 12"/>
                  <a:gd name="T18" fmla="*/ 14 w 20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2" y="2"/>
                      <a:pt x="14" y="4"/>
                    </a:cubicBezTo>
                    <a:cubicBezTo>
                      <a:pt x="16" y="5"/>
                      <a:pt x="16" y="7"/>
                      <a:pt x="14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682"/>
              <p:cNvSpPr>
                <a:spLocks noEditPoints="1"/>
              </p:cNvSpPr>
              <p:nvPr/>
            </p:nvSpPr>
            <p:spPr bwMode="auto">
              <a:xfrm>
                <a:off x="7854951" y="-1355725"/>
                <a:ext cx="71438" cy="49213"/>
              </a:xfrm>
              <a:custGeom>
                <a:avLst/>
                <a:gdLst>
                  <a:gd name="T0" fmla="*/ 16 w 19"/>
                  <a:gd name="T1" fmla="*/ 3 h 13"/>
                  <a:gd name="T2" fmla="*/ 4 w 19"/>
                  <a:gd name="T3" fmla="*/ 3 h 13"/>
                  <a:gd name="T4" fmla="*/ 3 w 19"/>
                  <a:gd name="T5" fmla="*/ 10 h 13"/>
                  <a:gd name="T6" fmla="*/ 16 w 19"/>
                  <a:gd name="T7" fmla="*/ 10 h 13"/>
                  <a:gd name="T8" fmla="*/ 16 w 19"/>
                  <a:gd name="T9" fmla="*/ 3 h 13"/>
                  <a:gd name="T10" fmla="*/ 13 w 19"/>
                  <a:gd name="T11" fmla="*/ 9 h 13"/>
                  <a:gd name="T12" fmla="*/ 6 w 19"/>
                  <a:gd name="T13" fmla="*/ 9 h 13"/>
                  <a:gd name="T14" fmla="*/ 6 w 19"/>
                  <a:gd name="T15" fmla="*/ 4 h 13"/>
                  <a:gd name="T16" fmla="*/ 14 w 19"/>
                  <a:gd name="T17" fmla="*/ 4 h 13"/>
                  <a:gd name="T18" fmla="*/ 13 w 19"/>
                  <a:gd name="T1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">
                    <a:moveTo>
                      <a:pt x="16" y="3"/>
                    </a:moveTo>
                    <a:cubicBezTo>
                      <a:pt x="13" y="0"/>
                      <a:pt x="7" y="0"/>
                      <a:pt x="4" y="3"/>
                    </a:cubicBezTo>
                    <a:cubicBezTo>
                      <a:pt x="0" y="5"/>
                      <a:pt x="0" y="8"/>
                      <a:pt x="3" y="10"/>
                    </a:cubicBezTo>
                    <a:cubicBezTo>
                      <a:pt x="7" y="13"/>
                      <a:pt x="12" y="13"/>
                      <a:pt x="16" y="10"/>
                    </a:cubicBezTo>
                    <a:cubicBezTo>
                      <a:pt x="19" y="8"/>
                      <a:pt x="19" y="5"/>
                      <a:pt x="16" y="3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8"/>
                      <a:pt x="4" y="5"/>
                      <a:pt x="6" y="4"/>
                    </a:cubicBezTo>
                    <a:cubicBezTo>
                      <a:pt x="8" y="3"/>
                      <a:pt x="11" y="3"/>
                      <a:pt x="14" y="4"/>
                    </a:cubicBezTo>
                    <a:cubicBezTo>
                      <a:pt x="16" y="5"/>
                      <a:pt x="15" y="8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683"/>
              <p:cNvSpPr/>
              <p:nvPr/>
            </p:nvSpPr>
            <p:spPr bwMode="auto">
              <a:xfrm>
                <a:off x="8053389" y="-1389063"/>
                <a:ext cx="150813" cy="93663"/>
              </a:xfrm>
              <a:custGeom>
                <a:avLst/>
                <a:gdLst>
                  <a:gd name="T0" fmla="*/ 83 w 95"/>
                  <a:gd name="T1" fmla="*/ 21 h 59"/>
                  <a:gd name="T2" fmla="*/ 47 w 95"/>
                  <a:gd name="T3" fmla="*/ 0 h 59"/>
                  <a:gd name="T4" fmla="*/ 12 w 95"/>
                  <a:gd name="T5" fmla="*/ 21 h 59"/>
                  <a:gd name="T6" fmla="*/ 0 w 95"/>
                  <a:gd name="T7" fmla="*/ 21 h 59"/>
                  <a:gd name="T8" fmla="*/ 0 w 95"/>
                  <a:gd name="T9" fmla="*/ 28 h 59"/>
                  <a:gd name="T10" fmla="*/ 45 w 95"/>
                  <a:gd name="T11" fmla="*/ 59 h 59"/>
                  <a:gd name="T12" fmla="*/ 95 w 95"/>
                  <a:gd name="T13" fmla="*/ 30 h 59"/>
                  <a:gd name="T14" fmla="*/ 95 w 95"/>
                  <a:gd name="T15" fmla="*/ 21 h 59"/>
                  <a:gd name="T16" fmla="*/ 83 w 95"/>
                  <a:gd name="T1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59">
                    <a:moveTo>
                      <a:pt x="83" y="21"/>
                    </a:moveTo>
                    <a:lnTo>
                      <a:pt x="47" y="0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30"/>
                    </a:lnTo>
                    <a:lnTo>
                      <a:pt x="95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D2D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684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0 w 95"/>
                  <a:gd name="T1" fmla="*/ 28 h 59"/>
                  <a:gd name="T2" fmla="*/ 47 w 95"/>
                  <a:gd name="T3" fmla="*/ 0 h 59"/>
                  <a:gd name="T4" fmla="*/ 95 w 95"/>
                  <a:gd name="T5" fmla="*/ 28 h 59"/>
                  <a:gd name="T6" fmla="*/ 45 w 95"/>
                  <a:gd name="T7" fmla="*/ 59 h 59"/>
                  <a:gd name="T8" fmla="*/ 0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0" y="28"/>
                    </a:moveTo>
                    <a:lnTo>
                      <a:pt x="47" y="0"/>
                    </a:lnTo>
                    <a:lnTo>
                      <a:pt x="95" y="28"/>
                    </a:lnTo>
                    <a:lnTo>
                      <a:pt x="45" y="5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685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686"/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687"/>
              <p:cNvSpPr/>
              <p:nvPr/>
            </p:nvSpPr>
            <p:spPr bwMode="auto">
              <a:xfrm>
                <a:off x="8124826" y="-1374775"/>
                <a:ext cx="41275" cy="30163"/>
              </a:xfrm>
              <a:custGeom>
                <a:avLst/>
                <a:gdLst>
                  <a:gd name="T0" fmla="*/ 8 w 11"/>
                  <a:gd name="T1" fmla="*/ 1 h 8"/>
                  <a:gd name="T2" fmla="*/ 6 w 11"/>
                  <a:gd name="T3" fmla="*/ 0 h 8"/>
                  <a:gd name="T4" fmla="*/ 0 w 11"/>
                  <a:gd name="T5" fmla="*/ 4 h 8"/>
                  <a:gd name="T6" fmla="*/ 1 w 11"/>
                  <a:gd name="T7" fmla="*/ 5 h 8"/>
                  <a:gd name="T8" fmla="*/ 1 w 11"/>
                  <a:gd name="T9" fmla="*/ 6 h 8"/>
                  <a:gd name="T10" fmla="*/ 6 w 11"/>
                  <a:gd name="T11" fmla="*/ 6 h 8"/>
                  <a:gd name="T12" fmla="*/ 9 w 11"/>
                  <a:gd name="T13" fmla="*/ 8 h 8"/>
                  <a:gd name="T14" fmla="*/ 8 w 11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8" y="1"/>
                    </a:moveTo>
                    <a:cubicBezTo>
                      <a:pt x="7" y="1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0" y="3"/>
                      <a:pt x="8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688"/>
              <p:cNvSpPr/>
              <p:nvPr/>
            </p:nvSpPr>
            <p:spPr bwMode="auto">
              <a:xfrm>
                <a:off x="8110539" y="-1347788"/>
                <a:ext cx="44450" cy="14288"/>
              </a:xfrm>
              <a:custGeom>
                <a:avLst/>
                <a:gdLst>
                  <a:gd name="T0" fmla="*/ 12 w 12"/>
                  <a:gd name="T1" fmla="*/ 2 h 4"/>
                  <a:gd name="T2" fmla="*/ 9 w 12"/>
                  <a:gd name="T3" fmla="*/ 0 h 4"/>
                  <a:gd name="T4" fmla="*/ 5 w 12"/>
                  <a:gd name="T5" fmla="*/ 0 h 4"/>
                  <a:gd name="T6" fmla="*/ 0 w 12"/>
                  <a:gd name="T7" fmla="*/ 3 h 4"/>
                  <a:gd name="T8" fmla="*/ 11 w 12"/>
                  <a:gd name="T9" fmla="*/ 2 h 4"/>
                  <a:gd name="T10" fmla="*/ 12 w 12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2" y="2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8" y="4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689"/>
              <p:cNvSpPr/>
              <p:nvPr/>
            </p:nvSpPr>
            <p:spPr bwMode="auto">
              <a:xfrm>
                <a:off x="8105776" y="-1377950"/>
                <a:ext cx="34925" cy="14288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2 h 4"/>
                  <a:gd name="T4" fmla="*/ 4 w 9"/>
                  <a:gd name="T5" fmla="*/ 4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3" y="0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9" y="1"/>
                      <a:pt x="9" y="1"/>
                      <a:pt x="9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690"/>
              <p:cNvSpPr/>
              <p:nvPr/>
            </p:nvSpPr>
            <p:spPr bwMode="auto">
              <a:xfrm>
                <a:off x="8091489" y="-1370013"/>
                <a:ext cx="33338" cy="33338"/>
              </a:xfrm>
              <a:custGeom>
                <a:avLst/>
                <a:gdLst>
                  <a:gd name="T0" fmla="*/ 9 w 9"/>
                  <a:gd name="T1" fmla="*/ 4 h 9"/>
                  <a:gd name="T2" fmla="*/ 3 w 9"/>
                  <a:gd name="T3" fmla="*/ 0 h 9"/>
                  <a:gd name="T4" fmla="*/ 3 w 9"/>
                  <a:gd name="T5" fmla="*/ 8 h 9"/>
                  <a:gd name="T6" fmla="*/ 4 w 9"/>
                  <a:gd name="T7" fmla="*/ 9 h 9"/>
                  <a:gd name="T8" fmla="*/ 9 w 9"/>
                  <a:gd name="T9" fmla="*/ 5 h 9"/>
                  <a:gd name="T10" fmla="*/ 9 w 9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6"/>
                      <a:pt x="3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7" name="组合 626"/>
            <p:cNvGrpSpPr/>
            <p:nvPr/>
          </p:nvGrpSpPr>
          <p:grpSpPr>
            <a:xfrm>
              <a:off x="7753028" y="861158"/>
              <a:ext cx="1411517" cy="1130782"/>
              <a:chOff x="4337264" y="1772745"/>
              <a:chExt cx="1707936" cy="13682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8" name="Freeform 130"/>
              <p:cNvSpPr/>
              <p:nvPr/>
            </p:nvSpPr>
            <p:spPr bwMode="auto">
              <a:xfrm>
                <a:off x="4404192" y="2613620"/>
                <a:ext cx="393017" cy="527371"/>
              </a:xfrm>
              <a:custGeom>
                <a:avLst/>
                <a:gdLst>
                  <a:gd name="T0" fmla="*/ 0 w 781"/>
                  <a:gd name="T1" fmla="*/ 0 h 1048"/>
                  <a:gd name="T2" fmla="*/ 0 w 781"/>
                  <a:gd name="T3" fmla="*/ 544 h 1048"/>
                  <a:gd name="T4" fmla="*/ 781 w 781"/>
                  <a:gd name="T5" fmla="*/ 1048 h 1048"/>
                  <a:gd name="T6" fmla="*/ 781 w 781"/>
                  <a:gd name="T7" fmla="*/ 506 h 1048"/>
                  <a:gd name="T8" fmla="*/ 0 w 781"/>
                  <a:gd name="T9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1" h="1048">
                    <a:moveTo>
                      <a:pt x="0" y="0"/>
                    </a:moveTo>
                    <a:lnTo>
                      <a:pt x="0" y="544"/>
                    </a:lnTo>
                    <a:lnTo>
                      <a:pt x="781" y="1048"/>
                    </a:lnTo>
                    <a:lnTo>
                      <a:pt x="781" y="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9" name="Freeform 131"/>
              <p:cNvSpPr/>
              <p:nvPr/>
            </p:nvSpPr>
            <p:spPr bwMode="auto">
              <a:xfrm>
                <a:off x="4797209" y="2782701"/>
                <a:ext cx="147947" cy="358290"/>
              </a:xfrm>
              <a:custGeom>
                <a:avLst/>
                <a:gdLst>
                  <a:gd name="T0" fmla="*/ 0 w 294"/>
                  <a:gd name="T1" fmla="*/ 712 h 712"/>
                  <a:gd name="T2" fmla="*/ 294 w 294"/>
                  <a:gd name="T3" fmla="*/ 518 h 712"/>
                  <a:gd name="T4" fmla="*/ 294 w 294"/>
                  <a:gd name="T5" fmla="*/ 0 h 712"/>
                  <a:gd name="T6" fmla="*/ 0 w 294"/>
                  <a:gd name="T7" fmla="*/ 170 h 712"/>
                  <a:gd name="T8" fmla="*/ 0 w 294"/>
                  <a:gd name="T9" fmla="*/ 712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712">
                    <a:moveTo>
                      <a:pt x="0" y="712"/>
                    </a:moveTo>
                    <a:lnTo>
                      <a:pt x="294" y="518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0" name="Freeform 132"/>
              <p:cNvSpPr/>
              <p:nvPr/>
            </p:nvSpPr>
            <p:spPr bwMode="auto">
              <a:xfrm>
                <a:off x="4484205" y="2663439"/>
                <a:ext cx="67935" cy="301427"/>
              </a:xfrm>
              <a:custGeom>
                <a:avLst/>
                <a:gdLst>
                  <a:gd name="T0" fmla="*/ 130 w 135"/>
                  <a:gd name="T1" fmla="*/ 78 h 599"/>
                  <a:gd name="T2" fmla="*/ 0 w 135"/>
                  <a:gd name="T3" fmla="*/ 0 h 599"/>
                  <a:gd name="T4" fmla="*/ 2 w 135"/>
                  <a:gd name="T5" fmla="*/ 308 h 599"/>
                  <a:gd name="T6" fmla="*/ 57 w 135"/>
                  <a:gd name="T7" fmla="*/ 341 h 599"/>
                  <a:gd name="T8" fmla="*/ 59 w 135"/>
                  <a:gd name="T9" fmla="*/ 585 h 599"/>
                  <a:gd name="T10" fmla="*/ 83 w 135"/>
                  <a:gd name="T11" fmla="*/ 599 h 599"/>
                  <a:gd name="T12" fmla="*/ 80 w 135"/>
                  <a:gd name="T13" fmla="*/ 355 h 599"/>
                  <a:gd name="T14" fmla="*/ 135 w 135"/>
                  <a:gd name="T15" fmla="*/ 388 h 599"/>
                  <a:gd name="T16" fmla="*/ 130 w 135"/>
                  <a:gd name="T17" fmla="*/ 7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599">
                    <a:moveTo>
                      <a:pt x="130" y="78"/>
                    </a:moveTo>
                    <a:lnTo>
                      <a:pt x="0" y="0"/>
                    </a:lnTo>
                    <a:lnTo>
                      <a:pt x="2" y="308"/>
                    </a:lnTo>
                    <a:lnTo>
                      <a:pt x="57" y="341"/>
                    </a:lnTo>
                    <a:lnTo>
                      <a:pt x="59" y="585"/>
                    </a:lnTo>
                    <a:lnTo>
                      <a:pt x="83" y="599"/>
                    </a:lnTo>
                    <a:lnTo>
                      <a:pt x="80" y="355"/>
                    </a:lnTo>
                    <a:lnTo>
                      <a:pt x="135" y="388"/>
                    </a:lnTo>
                    <a:lnTo>
                      <a:pt x="130" y="78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1" name="Freeform 133"/>
              <p:cNvSpPr/>
              <p:nvPr/>
            </p:nvSpPr>
            <p:spPr bwMode="auto">
              <a:xfrm>
                <a:off x="4631649" y="2762069"/>
                <a:ext cx="67935" cy="302936"/>
              </a:xfrm>
              <a:custGeom>
                <a:avLst/>
                <a:gdLst>
                  <a:gd name="T0" fmla="*/ 133 w 135"/>
                  <a:gd name="T1" fmla="*/ 81 h 602"/>
                  <a:gd name="T2" fmla="*/ 0 w 135"/>
                  <a:gd name="T3" fmla="*/ 0 h 602"/>
                  <a:gd name="T4" fmla="*/ 5 w 135"/>
                  <a:gd name="T5" fmla="*/ 310 h 602"/>
                  <a:gd name="T6" fmla="*/ 57 w 135"/>
                  <a:gd name="T7" fmla="*/ 341 h 602"/>
                  <a:gd name="T8" fmla="*/ 59 w 135"/>
                  <a:gd name="T9" fmla="*/ 587 h 602"/>
                  <a:gd name="T10" fmla="*/ 86 w 135"/>
                  <a:gd name="T11" fmla="*/ 602 h 602"/>
                  <a:gd name="T12" fmla="*/ 83 w 135"/>
                  <a:gd name="T13" fmla="*/ 355 h 602"/>
                  <a:gd name="T14" fmla="*/ 135 w 135"/>
                  <a:gd name="T15" fmla="*/ 389 h 602"/>
                  <a:gd name="T16" fmla="*/ 133 w 135"/>
                  <a:gd name="T17" fmla="*/ 81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602">
                    <a:moveTo>
                      <a:pt x="133" y="81"/>
                    </a:moveTo>
                    <a:lnTo>
                      <a:pt x="0" y="0"/>
                    </a:lnTo>
                    <a:lnTo>
                      <a:pt x="5" y="310"/>
                    </a:lnTo>
                    <a:lnTo>
                      <a:pt x="57" y="341"/>
                    </a:lnTo>
                    <a:lnTo>
                      <a:pt x="59" y="587"/>
                    </a:lnTo>
                    <a:lnTo>
                      <a:pt x="86" y="602"/>
                    </a:lnTo>
                    <a:lnTo>
                      <a:pt x="83" y="355"/>
                    </a:lnTo>
                    <a:lnTo>
                      <a:pt x="135" y="389"/>
                    </a:lnTo>
                    <a:lnTo>
                      <a:pt x="133" y="81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2" name="Freeform 134"/>
              <p:cNvSpPr>
                <a:spLocks noEditPoints="1"/>
              </p:cNvSpPr>
              <p:nvPr/>
            </p:nvSpPr>
            <p:spPr bwMode="auto">
              <a:xfrm>
                <a:off x="4345819" y="1835647"/>
                <a:ext cx="1691833" cy="1058768"/>
              </a:xfrm>
              <a:custGeom>
                <a:avLst/>
                <a:gdLst>
                  <a:gd name="T0" fmla="*/ 1419 w 1420"/>
                  <a:gd name="T1" fmla="*/ 283 h 889"/>
                  <a:gd name="T2" fmla="*/ 1419 w 1420"/>
                  <a:gd name="T3" fmla="*/ 229 h 889"/>
                  <a:gd name="T4" fmla="*/ 1385 w 1420"/>
                  <a:gd name="T5" fmla="*/ 246 h 889"/>
                  <a:gd name="T6" fmla="*/ 1031 w 1420"/>
                  <a:gd name="T7" fmla="*/ 16 h 889"/>
                  <a:gd name="T8" fmla="*/ 942 w 1420"/>
                  <a:gd name="T9" fmla="*/ 16 h 889"/>
                  <a:gd name="T10" fmla="*/ 35 w 1420"/>
                  <a:gd name="T11" fmla="*/ 567 h 889"/>
                  <a:gd name="T12" fmla="*/ 1 w 1420"/>
                  <a:gd name="T13" fmla="*/ 549 h 889"/>
                  <a:gd name="T14" fmla="*/ 1 w 1420"/>
                  <a:gd name="T15" fmla="*/ 603 h 889"/>
                  <a:gd name="T16" fmla="*/ 1 w 1420"/>
                  <a:gd name="T17" fmla="*/ 608 h 889"/>
                  <a:gd name="T18" fmla="*/ 17 w 1420"/>
                  <a:gd name="T19" fmla="*/ 633 h 889"/>
                  <a:gd name="T20" fmla="*/ 388 w 1420"/>
                  <a:gd name="T21" fmla="*/ 874 h 889"/>
                  <a:gd name="T22" fmla="*/ 478 w 1420"/>
                  <a:gd name="T23" fmla="*/ 874 h 889"/>
                  <a:gd name="T24" fmla="*/ 1400 w 1420"/>
                  <a:gd name="T25" fmla="*/ 313 h 889"/>
                  <a:gd name="T26" fmla="*/ 1419 w 1420"/>
                  <a:gd name="T27" fmla="*/ 283 h 889"/>
                  <a:gd name="T28" fmla="*/ 399 w 1420"/>
                  <a:gd name="T29" fmla="*/ 571 h 889"/>
                  <a:gd name="T30" fmla="*/ 501 w 1420"/>
                  <a:gd name="T31" fmla="*/ 572 h 889"/>
                  <a:gd name="T32" fmla="*/ 498 w 1420"/>
                  <a:gd name="T33" fmla="*/ 636 h 889"/>
                  <a:gd name="T34" fmla="*/ 396 w 1420"/>
                  <a:gd name="T35" fmla="*/ 636 h 889"/>
                  <a:gd name="T36" fmla="*/ 399 w 1420"/>
                  <a:gd name="T37" fmla="*/ 571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0" h="889">
                    <a:moveTo>
                      <a:pt x="1419" y="283"/>
                    </a:moveTo>
                    <a:cubicBezTo>
                      <a:pt x="1419" y="229"/>
                      <a:pt x="1419" y="229"/>
                      <a:pt x="1419" y="229"/>
                    </a:cubicBezTo>
                    <a:cubicBezTo>
                      <a:pt x="1385" y="246"/>
                      <a:pt x="1385" y="246"/>
                      <a:pt x="1385" y="246"/>
                    </a:cubicBezTo>
                    <a:cubicBezTo>
                      <a:pt x="1031" y="16"/>
                      <a:pt x="1031" y="16"/>
                      <a:pt x="1031" y="16"/>
                    </a:cubicBezTo>
                    <a:cubicBezTo>
                      <a:pt x="1007" y="0"/>
                      <a:pt x="967" y="0"/>
                      <a:pt x="942" y="16"/>
                    </a:cubicBezTo>
                    <a:cubicBezTo>
                      <a:pt x="35" y="567"/>
                      <a:pt x="35" y="567"/>
                      <a:pt x="35" y="567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603"/>
                      <a:pt x="1" y="603"/>
                      <a:pt x="1" y="603"/>
                    </a:cubicBezTo>
                    <a:cubicBezTo>
                      <a:pt x="0" y="604"/>
                      <a:pt x="0" y="606"/>
                      <a:pt x="1" y="608"/>
                    </a:cubicBezTo>
                    <a:cubicBezTo>
                      <a:pt x="1" y="617"/>
                      <a:pt x="7" y="626"/>
                      <a:pt x="17" y="633"/>
                    </a:cubicBezTo>
                    <a:cubicBezTo>
                      <a:pt x="388" y="874"/>
                      <a:pt x="388" y="874"/>
                      <a:pt x="388" y="874"/>
                    </a:cubicBezTo>
                    <a:cubicBezTo>
                      <a:pt x="412" y="889"/>
                      <a:pt x="452" y="889"/>
                      <a:pt x="478" y="874"/>
                    </a:cubicBezTo>
                    <a:cubicBezTo>
                      <a:pt x="1400" y="313"/>
                      <a:pt x="1400" y="313"/>
                      <a:pt x="1400" y="313"/>
                    </a:cubicBezTo>
                    <a:cubicBezTo>
                      <a:pt x="1413" y="305"/>
                      <a:pt x="1420" y="294"/>
                      <a:pt x="1419" y="283"/>
                    </a:cubicBezTo>
                    <a:moveTo>
                      <a:pt x="399" y="571"/>
                    </a:moveTo>
                    <a:cubicBezTo>
                      <a:pt x="428" y="554"/>
                      <a:pt x="474" y="554"/>
                      <a:pt x="501" y="572"/>
                    </a:cubicBezTo>
                    <a:cubicBezTo>
                      <a:pt x="528" y="590"/>
                      <a:pt x="527" y="618"/>
                      <a:pt x="498" y="636"/>
                    </a:cubicBezTo>
                    <a:cubicBezTo>
                      <a:pt x="469" y="654"/>
                      <a:pt x="423" y="654"/>
                      <a:pt x="396" y="636"/>
                    </a:cubicBezTo>
                    <a:cubicBezTo>
                      <a:pt x="368" y="618"/>
                      <a:pt x="369" y="589"/>
                      <a:pt x="399" y="57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3" name="Freeform 135"/>
              <p:cNvSpPr>
                <a:spLocks noEditPoints="1"/>
              </p:cNvSpPr>
              <p:nvPr/>
            </p:nvSpPr>
            <p:spPr bwMode="auto">
              <a:xfrm>
                <a:off x="4337264" y="1772745"/>
                <a:ext cx="1707936" cy="1057258"/>
              </a:xfrm>
              <a:custGeom>
                <a:avLst/>
                <a:gdLst>
                  <a:gd name="T0" fmla="*/ 403 w 1433"/>
                  <a:gd name="T1" fmla="*/ 635 h 888"/>
                  <a:gd name="T2" fmla="*/ 406 w 1433"/>
                  <a:gd name="T3" fmla="*/ 571 h 888"/>
                  <a:gd name="T4" fmla="*/ 508 w 1433"/>
                  <a:gd name="T5" fmla="*/ 571 h 888"/>
                  <a:gd name="T6" fmla="*/ 505 w 1433"/>
                  <a:gd name="T7" fmla="*/ 635 h 888"/>
                  <a:gd name="T8" fmla="*/ 403 w 1433"/>
                  <a:gd name="T9" fmla="*/ 635 h 888"/>
                  <a:gd name="T10" fmla="*/ 1409 w 1433"/>
                  <a:gd name="T11" fmla="*/ 256 h 888"/>
                  <a:gd name="T12" fmla="*/ 1038 w 1433"/>
                  <a:gd name="T13" fmla="*/ 15 h 888"/>
                  <a:gd name="T14" fmla="*/ 949 w 1433"/>
                  <a:gd name="T15" fmla="*/ 15 h 888"/>
                  <a:gd name="T16" fmla="*/ 27 w 1433"/>
                  <a:gd name="T17" fmla="*/ 576 h 888"/>
                  <a:gd name="T18" fmla="*/ 24 w 1433"/>
                  <a:gd name="T19" fmla="*/ 632 h 888"/>
                  <a:gd name="T20" fmla="*/ 395 w 1433"/>
                  <a:gd name="T21" fmla="*/ 873 h 888"/>
                  <a:gd name="T22" fmla="*/ 485 w 1433"/>
                  <a:gd name="T23" fmla="*/ 873 h 888"/>
                  <a:gd name="T24" fmla="*/ 1407 w 1433"/>
                  <a:gd name="T25" fmla="*/ 312 h 888"/>
                  <a:gd name="T26" fmla="*/ 1409 w 1433"/>
                  <a:gd name="T27" fmla="*/ 256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3" h="888">
                    <a:moveTo>
                      <a:pt x="403" y="635"/>
                    </a:moveTo>
                    <a:cubicBezTo>
                      <a:pt x="375" y="617"/>
                      <a:pt x="377" y="588"/>
                      <a:pt x="406" y="571"/>
                    </a:cubicBezTo>
                    <a:cubicBezTo>
                      <a:pt x="435" y="553"/>
                      <a:pt x="481" y="553"/>
                      <a:pt x="508" y="571"/>
                    </a:cubicBezTo>
                    <a:cubicBezTo>
                      <a:pt x="535" y="589"/>
                      <a:pt x="534" y="618"/>
                      <a:pt x="505" y="635"/>
                    </a:cubicBezTo>
                    <a:cubicBezTo>
                      <a:pt x="476" y="653"/>
                      <a:pt x="430" y="653"/>
                      <a:pt x="403" y="635"/>
                    </a:cubicBezTo>
                    <a:moveTo>
                      <a:pt x="1409" y="256"/>
                    </a:move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14" y="0"/>
                      <a:pt x="974" y="0"/>
                      <a:pt x="949" y="15"/>
                    </a:cubicBezTo>
                    <a:cubicBezTo>
                      <a:pt x="27" y="576"/>
                      <a:pt x="27" y="576"/>
                      <a:pt x="27" y="576"/>
                    </a:cubicBezTo>
                    <a:cubicBezTo>
                      <a:pt x="1" y="591"/>
                      <a:pt x="0" y="616"/>
                      <a:pt x="24" y="632"/>
                    </a:cubicBezTo>
                    <a:cubicBezTo>
                      <a:pt x="395" y="873"/>
                      <a:pt x="395" y="873"/>
                      <a:pt x="395" y="873"/>
                    </a:cubicBezTo>
                    <a:cubicBezTo>
                      <a:pt x="419" y="888"/>
                      <a:pt x="459" y="888"/>
                      <a:pt x="485" y="873"/>
                    </a:cubicBezTo>
                    <a:cubicBezTo>
                      <a:pt x="1407" y="312"/>
                      <a:pt x="1407" y="312"/>
                      <a:pt x="1407" y="312"/>
                    </a:cubicBezTo>
                    <a:cubicBezTo>
                      <a:pt x="1432" y="297"/>
                      <a:pt x="1433" y="272"/>
                      <a:pt x="1409" y="256"/>
                    </a:cubicBezTo>
                  </a:path>
                </a:pathLst>
              </a:custGeom>
              <a:solidFill>
                <a:srgbClr val="EC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4" name="Freeform 136"/>
              <p:cNvSpPr>
                <a:spLocks noEditPoints="1"/>
              </p:cNvSpPr>
              <p:nvPr/>
            </p:nvSpPr>
            <p:spPr bwMode="auto">
              <a:xfrm>
                <a:off x="4681971" y="2367044"/>
                <a:ext cx="395533" cy="247583"/>
              </a:xfrm>
              <a:custGeom>
                <a:avLst/>
                <a:gdLst>
                  <a:gd name="T0" fmla="*/ 112 w 332"/>
                  <a:gd name="T1" fmla="*/ 137 h 208"/>
                  <a:gd name="T2" fmla="*/ 116 w 332"/>
                  <a:gd name="T3" fmla="*/ 72 h 208"/>
                  <a:gd name="T4" fmla="*/ 219 w 332"/>
                  <a:gd name="T5" fmla="*/ 72 h 208"/>
                  <a:gd name="T6" fmla="*/ 216 w 332"/>
                  <a:gd name="T7" fmla="*/ 137 h 208"/>
                  <a:gd name="T8" fmla="*/ 112 w 332"/>
                  <a:gd name="T9" fmla="*/ 137 h 208"/>
                  <a:gd name="T10" fmla="*/ 275 w 332"/>
                  <a:gd name="T11" fmla="*/ 38 h 208"/>
                  <a:gd name="T12" fmla="*/ 62 w 332"/>
                  <a:gd name="T13" fmla="*/ 37 h 208"/>
                  <a:gd name="T14" fmla="*/ 57 w 332"/>
                  <a:gd name="T15" fmla="*/ 171 h 208"/>
                  <a:gd name="T16" fmla="*/ 269 w 332"/>
                  <a:gd name="T17" fmla="*/ 171 h 208"/>
                  <a:gd name="T18" fmla="*/ 275 w 332"/>
                  <a:gd name="T19" fmla="*/ 3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208">
                    <a:moveTo>
                      <a:pt x="112" y="137"/>
                    </a:moveTo>
                    <a:cubicBezTo>
                      <a:pt x="85" y="119"/>
                      <a:pt x="86" y="90"/>
                      <a:pt x="116" y="72"/>
                    </a:cubicBezTo>
                    <a:cubicBezTo>
                      <a:pt x="145" y="54"/>
                      <a:pt x="191" y="54"/>
                      <a:pt x="219" y="72"/>
                    </a:cubicBezTo>
                    <a:cubicBezTo>
                      <a:pt x="247" y="90"/>
                      <a:pt x="245" y="119"/>
                      <a:pt x="216" y="137"/>
                    </a:cubicBezTo>
                    <a:cubicBezTo>
                      <a:pt x="187" y="155"/>
                      <a:pt x="140" y="155"/>
                      <a:pt x="112" y="137"/>
                    </a:cubicBezTo>
                    <a:moveTo>
                      <a:pt x="275" y="38"/>
                    </a:moveTo>
                    <a:cubicBezTo>
                      <a:pt x="218" y="1"/>
                      <a:pt x="123" y="0"/>
                      <a:pt x="62" y="37"/>
                    </a:cubicBezTo>
                    <a:cubicBezTo>
                      <a:pt x="2" y="74"/>
                      <a:pt x="0" y="134"/>
                      <a:pt x="57" y="171"/>
                    </a:cubicBezTo>
                    <a:cubicBezTo>
                      <a:pt x="114" y="208"/>
                      <a:pt x="209" y="208"/>
                      <a:pt x="269" y="171"/>
                    </a:cubicBezTo>
                    <a:cubicBezTo>
                      <a:pt x="329" y="135"/>
                      <a:pt x="332" y="75"/>
                      <a:pt x="275" y="38"/>
                    </a:cubicBezTo>
                  </a:path>
                </a:pathLst>
              </a:custGeom>
              <a:solidFill>
                <a:srgbClr val="CAB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5" name="Freeform 137"/>
              <p:cNvSpPr/>
              <p:nvPr/>
            </p:nvSpPr>
            <p:spPr bwMode="auto">
              <a:xfrm>
                <a:off x="5265709" y="1815518"/>
                <a:ext cx="721118" cy="432263"/>
              </a:xfrm>
              <a:custGeom>
                <a:avLst/>
                <a:gdLst>
                  <a:gd name="T0" fmla="*/ 550 w 605"/>
                  <a:gd name="T1" fmla="*/ 180 h 363"/>
                  <a:gd name="T2" fmla="*/ 328 w 605"/>
                  <a:gd name="T3" fmla="*/ 39 h 363"/>
                  <a:gd name="T4" fmla="*/ 124 w 605"/>
                  <a:gd name="T5" fmla="*/ 31 h 363"/>
                  <a:gd name="T6" fmla="*/ 59 w 605"/>
                  <a:gd name="T7" fmla="*/ 64 h 363"/>
                  <a:gd name="T8" fmla="*/ 55 w 605"/>
                  <a:gd name="T9" fmla="*/ 183 h 363"/>
                  <a:gd name="T10" fmla="*/ 277 w 605"/>
                  <a:gd name="T11" fmla="*/ 324 h 363"/>
                  <a:gd name="T12" fmla="*/ 481 w 605"/>
                  <a:gd name="T13" fmla="*/ 333 h 363"/>
                  <a:gd name="T14" fmla="*/ 545 w 605"/>
                  <a:gd name="T15" fmla="*/ 299 h 363"/>
                  <a:gd name="T16" fmla="*/ 550 w 605"/>
                  <a:gd name="T17" fmla="*/ 18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5" h="363">
                    <a:moveTo>
                      <a:pt x="550" y="180"/>
                    </a:moveTo>
                    <a:cubicBezTo>
                      <a:pt x="328" y="39"/>
                      <a:pt x="328" y="39"/>
                      <a:pt x="328" y="39"/>
                    </a:cubicBezTo>
                    <a:cubicBezTo>
                      <a:pt x="273" y="4"/>
                      <a:pt x="182" y="0"/>
                      <a:pt x="124" y="3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2" y="95"/>
                      <a:pt x="0" y="148"/>
                      <a:pt x="55" y="183"/>
                    </a:cubicBezTo>
                    <a:cubicBezTo>
                      <a:pt x="277" y="324"/>
                      <a:pt x="277" y="324"/>
                      <a:pt x="277" y="324"/>
                    </a:cubicBezTo>
                    <a:cubicBezTo>
                      <a:pt x="332" y="359"/>
                      <a:pt x="423" y="363"/>
                      <a:pt x="481" y="333"/>
                    </a:cubicBezTo>
                    <a:cubicBezTo>
                      <a:pt x="545" y="299"/>
                      <a:pt x="545" y="299"/>
                      <a:pt x="545" y="299"/>
                    </a:cubicBezTo>
                    <a:cubicBezTo>
                      <a:pt x="603" y="268"/>
                      <a:pt x="605" y="215"/>
                      <a:pt x="550" y="180"/>
                    </a:cubicBezTo>
                  </a:path>
                </a:pathLst>
              </a:custGeom>
              <a:solidFill>
                <a:srgbClr val="E0C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6" name="Freeform 138"/>
              <p:cNvSpPr/>
              <p:nvPr/>
            </p:nvSpPr>
            <p:spPr bwMode="auto">
              <a:xfrm>
                <a:off x="4571262" y="2569337"/>
                <a:ext cx="69948" cy="40257"/>
              </a:xfrm>
              <a:custGeom>
                <a:avLst/>
                <a:gdLst>
                  <a:gd name="T0" fmla="*/ 48 w 59"/>
                  <a:gd name="T1" fmla="*/ 6 h 34"/>
                  <a:gd name="T2" fmla="*/ 10 w 59"/>
                  <a:gd name="T3" fmla="*/ 6 h 34"/>
                  <a:gd name="T4" fmla="*/ 10 w 59"/>
                  <a:gd name="T5" fmla="*/ 29 h 34"/>
                  <a:gd name="T6" fmla="*/ 49 w 59"/>
                  <a:gd name="T7" fmla="*/ 28 h 34"/>
                  <a:gd name="T8" fmla="*/ 48 w 5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48" y="6"/>
                    </a:moveTo>
                    <a:cubicBezTo>
                      <a:pt x="38" y="0"/>
                      <a:pt x="20" y="0"/>
                      <a:pt x="10" y="6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21" y="34"/>
                      <a:pt x="38" y="34"/>
                      <a:pt x="49" y="28"/>
                    </a:cubicBezTo>
                    <a:cubicBezTo>
                      <a:pt x="59" y="22"/>
                      <a:pt x="59" y="12"/>
                      <a:pt x="48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7" name="Freeform 139"/>
              <p:cNvSpPr/>
              <p:nvPr/>
            </p:nvSpPr>
            <p:spPr bwMode="auto">
              <a:xfrm>
                <a:off x="4616552" y="2599027"/>
                <a:ext cx="71458" cy="40761"/>
              </a:xfrm>
              <a:custGeom>
                <a:avLst/>
                <a:gdLst>
                  <a:gd name="T0" fmla="*/ 49 w 60"/>
                  <a:gd name="T1" fmla="*/ 6 h 34"/>
                  <a:gd name="T2" fmla="*/ 10 w 60"/>
                  <a:gd name="T3" fmla="*/ 6 h 34"/>
                  <a:gd name="T4" fmla="*/ 11 w 60"/>
                  <a:gd name="T5" fmla="*/ 28 h 34"/>
                  <a:gd name="T6" fmla="*/ 49 w 60"/>
                  <a:gd name="T7" fmla="*/ 28 h 34"/>
                  <a:gd name="T8" fmla="*/ 49 w 60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4">
                    <a:moveTo>
                      <a:pt x="49" y="6"/>
                    </a:moveTo>
                    <a:cubicBezTo>
                      <a:pt x="38" y="0"/>
                      <a:pt x="21" y="0"/>
                      <a:pt x="10" y="6"/>
                    </a:cubicBezTo>
                    <a:cubicBezTo>
                      <a:pt x="0" y="13"/>
                      <a:pt x="0" y="22"/>
                      <a:pt x="11" y="28"/>
                    </a:cubicBezTo>
                    <a:cubicBezTo>
                      <a:pt x="22" y="34"/>
                      <a:pt x="39" y="34"/>
                      <a:pt x="49" y="28"/>
                    </a:cubicBezTo>
                    <a:cubicBezTo>
                      <a:pt x="60" y="22"/>
                      <a:pt x="59" y="12"/>
                      <a:pt x="49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8" name="Freeform 140"/>
              <p:cNvSpPr/>
              <p:nvPr/>
            </p:nvSpPr>
            <p:spPr bwMode="auto">
              <a:xfrm>
                <a:off x="4661339" y="2628716"/>
                <a:ext cx="71961" cy="40761"/>
              </a:xfrm>
              <a:custGeom>
                <a:avLst/>
                <a:gdLst>
                  <a:gd name="T0" fmla="*/ 49 w 60"/>
                  <a:gd name="T1" fmla="*/ 6 h 34"/>
                  <a:gd name="T2" fmla="*/ 11 w 60"/>
                  <a:gd name="T3" fmla="*/ 6 h 34"/>
                  <a:gd name="T4" fmla="*/ 11 w 60"/>
                  <a:gd name="T5" fmla="*/ 28 h 34"/>
                  <a:gd name="T6" fmla="*/ 50 w 60"/>
                  <a:gd name="T7" fmla="*/ 28 h 34"/>
                  <a:gd name="T8" fmla="*/ 49 w 60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4">
                    <a:moveTo>
                      <a:pt x="49" y="6"/>
                    </a:moveTo>
                    <a:cubicBezTo>
                      <a:pt x="38" y="0"/>
                      <a:pt x="21" y="0"/>
                      <a:pt x="11" y="6"/>
                    </a:cubicBezTo>
                    <a:cubicBezTo>
                      <a:pt x="0" y="12"/>
                      <a:pt x="1" y="22"/>
                      <a:pt x="11" y="28"/>
                    </a:cubicBezTo>
                    <a:cubicBezTo>
                      <a:pt x="22" y="34"/>
                      <a:pt x="39" y="34"/>
                      <a:pt x="50" y="28"/>
                    </a:cubicBezTo>
                    <a:cubicBezTo>
                      <a:pt x="60" y="21"/>
                      <a:pt x="60" y="11"/>
                      <a:pt x="49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9" name="Freeform 141"/>
              <p:cNvSpPr/>
              <p:nvPr/>
            </p:nvSpPr>
            <p:spPr bwMode="auto">
              <a:xfrm>
                <a:off x="4708139" y="2657400"/>
                <a:ext cx="70451" cy="41767"/>
              </a:xfrm>
              <a:custGeom>
                <a:avLst/>
                <a:gdLst>
                  <a:gd name="T0" fmla="*/ 48 w 59"/>
                  <a:gd name="T1" fmla="*/ 6 h 35"/>
                  <a:gd name="T2" fmla="*/ 10 w 59"/>
                  <a:gd name="T3" fmla="*/ 7 h 35"/>
                  <a:gd name="T4" fmla="*/ 11 w 59"/>
                  <a:gd name="T5" fmla="*/ 29 h 35"/>
                  <a:gd name="T6" fmla="*/ 49 w 59"/>
                  <a:gd name="T7" fmla="*/ 29 h 35"/>
                  <a:gd name="T8" fmla="*/ 48 w 59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5">
                    <a:moveTo>
                      <a:pt x="48" y="6"/>
                    </a:moveTo>
                    <a:cubicBezTo>
                      <a:pt x="38" y="0"/>
                      <a:pt x="21" y="1"/>
                      <a:pt x="10" y="7"/>
                    </a:cubicBezTo>
                    <a:cubicBezTo>
                      <a:pt x="0" y="13"/>
                      <a:pt x="0" y="23"/>
                      <a:pt x="11" y="29"/>
                    </a:cubicBezTo>
                    <a:cubicBezTo>
                      <a:pt x="21" y="35"/>
                      <a:pt x="38" y="35"/>
                      <a:pt x="49" y="29"/>
                    </a:cubicBezTo>
                    <a:cubicBezTo>
                      <a:pt x="59" y="22"/>
                      <a:pt x="59" y="12"/>
                      <a:pt x="48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0" name="Freeform 142"/>
              <p:cNvSpPr/>
              <p:nvPr/>
            </p:nvSpPr>
            <p:spPr bwMode="auto">
              <a:xfrm>
                <a:off x="4597430" y="253612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1" name="Freeform 143"/>
              <p:cNvSpPr/>
              <p:nvPr/>
            </p:nvSpPr>
            <p:spPr bwMode="auto">
              <a:xfrm>
                <a:off x="4646242" y="256581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2" name="Freeform 144"/>
              <p:cNvSpPr/>
              <p:nvPr/>
            </p:nvSpPr>
            <p:spPr bwMode="auto">
              <a:xfrm>
                <a:off x="4690023" y="2589466"/>
                <a:ext cx="13084" cy="59883"/>
              </a:xfrm>
              <a:custGeom>
                <a:avLst/>
                <a:gdLst>
                  <a:gd name="T0" fmla="*/ 5 w 11"/>
                  <a:gd name="T1" fmla="*/ 1 h 50"/>
                  <a:gd name="T2" fmla="*/ 0 w 11"/>
                  <a:gd name="T3" fmla="*/ 5 h 50"/>
                  <a:gd name="T4" fmla="*/ 0 w 11"/>
                  <a:gd name="T5" fmla="*/ 48 h 50"/>
                  <a:gd name="T6" fmla="*/ 6 w 11"/>
                  <a:gd name="T7" fmla="*/ 49 h 50"/>
                  <a:gd name="T8" fmla="*/ 11 w 11"/>
                  <a:gd name="T9" fmla="*/ 45 h 50"/>
                  <a:gd name="T10" fmla="*/ 11 w 11"/>
                  <a:gd name="T11" fmla="*/ 2 h 50"/>
                  <a:gd name="T12" fmla="*/ 5 w 11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50">
                    <a:moveTo>
                      <a:pt x="5" y="1"/>
                    </a:moveTo>
                    <a:cubicBezTo>
                      <a:pt x="3" y="2"/>
                      <a:pt x="0" y="4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3" y="50"/>
                      <a:pt x="6" y="49"/>
                    </a:cubicBezTo>
                    <a:cubicBezTo>
                      <a:pt x="9" y="48"/>
                      <a:pt x="11" y="46"/>
                      <a:pt x="11" y="45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8" y="0"/>
                      <a:pt x="5" y="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3" name="Freeform 145"/>
              <p:cNvSpPr/>
              <p:nvPr/>
            </p:nvSpPr>
            <p:spPr bwMode="auto">
              <a:xfrm>
                <a:off x="4735313" y="262066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cxnSp>
        <p:nvCxnSpPr>
          <p:cNvPr id="8" name="直接连接符 7"/>
          <p:cNvCxnSpPr/>
          <p:nvPr/>
        </p:nvCxnSpPr>
        <p:spPr>
          <a:xfrm flipH="1">
            <a:off x="1621155" y="4705985"/>
            <a:ext cx="543560" cy="337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343275" y="5794375"/>
            <a:ext cx="734060" cy="4946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09445" y="4887595"/>
            <a:ext cx="1813560" cy="117030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94865" y="5349875"/>
            <a:ext cx="643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长度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5866765" y="5013960"/>
            <a:ext cx="791210" cy="428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365625" y="5876290"/>
            <a:ext cx="824230" cy="544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744720" y="5217160"/>
            <a:ext cx="1459230" cy="9232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69255" y="5712460"/>
            <a:ext cx="70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宽度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948045" y="4912360"/>
            <a:ext cx="6102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48045" y="4065905"/>
            <a:ext cx="6102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95695" y="4090035"/>
            <a:ext cx="8255" cy="8305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36970" y="4333240"/>
            <a:ext cx="650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在工作平面放置一个长方体，尺寸比测量的数据偏大</a:t>
            </a:r>
            <a:r>
              <a:rPr lang="en-US" altLang="zh-CN" sz="3600"/>
              <a:t>1-5mm</a:t>
            </a:r>
            <a:endParaRPr lang="en-US" altLang="zh-CN" sz="3600"/>
          </a:p>
        </p:txBody>
      </p:sp>
      <p:pic>
        <p:nvPicPr>
          <p:cNvPr id="4" name="图片 3" descr="QQ截图20161019165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1778635"/>
            <a:ext cx="5830570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复制一个大小相同的长方体并放大一定得倍数，如</a:t>
            </a:r>
            <a:r>
              <a:rPr lang="en-US" altLang="zh-CN" sz="3600"/>
              <a:t>1.2</a:t>
            </a:r>
            <a:r>
              <a:rPr lang="zh-CN" altLang="en-US" sz="3600"/>
              <a:t>倍</a:t>
            </a:r>
            <a:endParaRPr lang="zh-CN" altLang="en-US" sz="3600"/>
          </a:p>
        </p:txBody>
      </p:sp>
      <p:pic>
        <p:nvPicPr>
          <p:cNvPr id="4" name="图片 3" descr="QQ截图20161019165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965" y="1566545"/>
            <a:ext cx="564896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将</a:t>
            </a:r>
            <a:r>
              <a:rPr lang="en-US" altLang="zh-CN" sz="3600"/>
              <a:t>2</a:t>
            </a:r>
            <a:r>
              <a:rPr lang="zh-CN" altLang="en-US" sz="3600"/>
              <a:t>个长方体居中对齐</a:t>
            </a:r>
            <a:endParaRPr lang="zh-CN" altLang="en-US" sz="3600"/>
          </a:p>
        </p:txBody>
      </p:sp>
      <p:pic>
        <p:nvPicPr>
          <p:cNvPr id="4" name="内容占位符 3" descr="QQ截图20161019165320"/>
          <p:cNvPicPr>
            <a:picLocks noChangeAspect="1"/>
          </p:cNvPicPr>
          <p:nvPr>
            <p:ph idx="1"/>
          </p:nvPr>
        </p:nvPicPr>
        <p:blipFill>
          <a:blip r:embed="rId1"/>
          <a:srcRect r="27231"/>
          <a:stretch>
            <a:fillRect/>
          </a:stretch>
        </p:blipFill>
        <p:spPr>
          <a:xfrm>
            <a:off x="4805045" y="1294765"/>
            <a:ext cx="4338955" cy="1933575"/>
          </a:xfrm>
          <a:prstGeom prst="rect">
            <a:avLst/>
          </a:prstGeom>
        </p:spPr>
      </p:pic>
      <p:pic>
        <p:nvPicPr>
          <p:cNvPr id="5" name="图片 4" descr="QQ截图201610191653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2733675"/>
            <a:ext cx="6863080" cy="3995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55" y="0"/>
            <a:ext cx="9119870" cy="1371600"/>
          </a:xfrm>
        </p:spPr>
        <p:txBody>
          <a:bodyPr/>
          <a:p>
            <a:r>
              <a:rPr lang="zh-CN" altLang="en-US" sz="3600"/>
              <a:t>使用相减工具切割物体，使其中空</a:t>
            </a:r>
            <a:endParaRPr lang="zh-CN" altLang="en-US" sz="3600"/>
          </a:p>
        </p:txBody>
      </p:sp>
      <p:pic>
        <p:nvPicPr>
          <p:cNvPr id="4" name="图片 3" descr="QQ截图201610191654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1066800"/>
            <a:ext cx="4933315" cy="1543050"/>
          </a:xfrm>
          <a:prstGeom prst="rect">
            <a:avLst/>
          </a:prstGeom>
        </p:spPr>
      </p:pic>
      <p:pic>
        <p:nvPicPr>
          <p:cNvPr id="5" name="图片 4" descr="QQ截图20161019165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721485"/>
            <a:ext cx="4857115" cy="504761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5734050" y="3493135"/>
            <a:ext cx="1260475" cy="733425"/>
          </a:xfrm>
          <a:prstGeom prst="wedgeRoundRectCallout">
            <a:avLst>
              <a:gd name="adj1" fmla="val 58967"/>
              <a:gd name="adj2" fmla="val -252164"/>
              <a:gd name="adj3" fmla="val 16667"/>
            </a:avLst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FF0000"/>
                </a:solidFill>
              </a:rPr>
              <a:t>相减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放置一个大小比</a:t>
            </a:r>
            <a:r>
              <a:rPr lang="en-US" altLang="zh-CN" sz="3600"/>
              <a:t>USB</a:t>
            </a:r>
            <a:r>
              <a:rPr lang="zh-CN" altLang="en-US" sz="3600"/>
              <a:t>线插头略大的长方体</a:t>
            </a:r>
            <a:endParaRPr lang="zh-CN" altLang="en-US" sz="3600"/>
          </a:p>
        </p:txBody>
      </p:sp>
      <p:pic>
        <p:nvPicPr>
          <p:cNvPr id="4" name="图片 3" descr="QQ截图20161019165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128520"/>
            <a:ext cx="6492875" cy="3811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全屏显示(4:3)</PresentationFormat>
  <Paragraphs>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Arial Unicode MS</vt:lpstr>
      <vt:lpstr>华文楷体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3D模型设计---笔筒</vt:lpstr>
      <vt:lpstr>PowerPoint 演示文稿</vt:lpstr>
      <vt:lpstr>PowerPoint 演示文稿</vt:lpstr>
      <vt:lpstr>在工作平面画一个五边形</vt:lpstr>
      <vt:lpstr>在五边形附近画圆</vt:lpstr>
      <vt:lpstr>把五边形向上拉伸</vt:lpstr>
      <vt:lpstr>对拉伸后的五棱柱抽壳</vt:lpstr>
      <vt:lpstr>对抽壳后的五棱柱进行圆形阵列</vt:lpstr>
      <vt:lpstr>合并阵列出的物体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模型载入pango软件，保存pcode文件，放入SD卡打印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182</cp:revision>
  <dcterms:created xsi:type="dcterms:W3CDTF">2016-02-29T02:33:00Z</dcterms:created>
  <dcterms:modified xsi:type="dcterms:W3CDTF">2016-10-19T09:18:54Z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