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4"/>
  </p:notesMasterIdLst>
  <p:sldIdLst>
    <p:sldId id="281" r:id="rId6"/>
    <p:sldId id="282" r:id="rId7"/>
    <p:sldId id="339" r:id="rId8"/>
    <p:sldId id="340" r:id="rId9"/>
    <p:sldId id="341" r:id="rId10"/>
    <p:sldId id="342" r:id="rId11"/>
    <p:sldId id="343" r:id="rId12"/>
    <p:sldId id="283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31" r:id="rId21"/>
    <p:sldId id="335" r:id="rId22"/>
    <p:sldId id="298" r:id="rId23"/>
    <p:sldId id="32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E"/>
    <a:srgbClr val="E2E2E2"/>
    <a:srgbClr val="2E75B6"/>
    <a:srgbClr val="22BCAF"/>
    <a:srgbClr val="F6AE1A"/>
    <a:srgbClr val="23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90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宝剑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用多个正方体拼成宝剑</a:t>
            </a:r>
            <a:endParaRPr lang="zh-CN" altLang="en-US" sz="3600"/>
          </a:p>
        </p:txBody>
      </p:sp>
      <p:pic>
        <p:nvPicPr>
          <p:cNvPr id="4" name="图片 3" descr="QQ截图201610211050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656080"/>
            <a:ext cx="8270240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正方体的逐个放置</a:t>
            </a:r>
            <a:endParaRPr lang="zh-CN" altLang="en-US" sz="3600"/>
          </a:p>
        </p:txBody>
      </p:sp>
      <p:pic>
        <p:nvPicPr>
          <p:cNvPr id="4" name="图片 3" descr="QQ截图201610211108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287780"/>
            <a:ext cx="6409690" cy="1562100"/>
          </a:xfrm>
          <a:prstGeom prst="rect">
            <a:avLst/>
          </a:prstGeom>
        </p:spPr>
      </p:pic>
      <p:pic>
        <p:nvPicPr>
          <p:cNvPr id="5" name="图片 4" descr="QQ截图201610211109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35" y="2736850"/>
            <a:ext cx="5022850" cy="400875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125730" y="3230245"/>
            <a:ext cx="970915" cy="535305"/>
          </a:xfrm>
          <a:prstGeom prst="wedgeRectCallout">
            <a:avLst>
              <a:gd name="adj1" fmla="val 41628"/>
              <a:gd name="adj2" fmla="val -234934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正方体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物体的移动</a:t>
            </a:r>
            <a:endParaRPr lang="zh-CN" altLang="en-US" sz="3600"/>
          </a:p>
        </p:txBody>
      </p:sp>
      <p:pic>
        <p:nvPicPr>
          <p:cNvPr id="4" name="图片 3" descr="QQ截图20161021111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564640"/>
            <a:ext cx="6447790" cy="1733550"/>
          </a:xfrm>
          <a:prstGeom prst="rect">
            <a:avLst/>
          </a:prstGeom>
        </p:spPr>
      </p:pic>
      <p:pic>
        <p:nvPicPr>
          <p:cNvPr id="5" name="图片 4" descr="QQ截图20161021110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35" y="3247390"/>
            <a:ext cx="4237990" cy="349504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140970" y="3773170"/>
            <a:ext cx="832485" cy="420370"/>
          </a:xfrm>
          <a:prstGeom prst="wedgeRectCallout">
            <a:avLst>
              <a:gd name="adj1" fmla="val 60297"/>
              <a:gd name="adj2" fmla="val -343353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移动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物体的合并</a:t>
            </a:r>
            <a:endParaRPr lang="zh-CN" altLang="en-US" sz="3600"/>
          </a:p>
        </p:txBody>
      </p:sp>
      <p:pic>
        <p:nvPicPr>
          <p:cNvPr id="6" name="图片 5" descr="QQ截图20161021105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278890"/>
            <a:ext cx="5028565" cy="1514475"/>
          </a:xfrm>
          <a:prstGeom prst="rect">
            <a:avLst/>
          </a:prstGeom>
        </p:spPr>
      </p:pic>
      <p:pic>
        <p:nvPicPr>
          <p:cNvPr id="9" name="图片 8" descr="QQ截图20161021105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2792730"/>
            <a:ext cx="7167880" cy="4066540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998220" y="3056255"/>
            <a:ext cx="832485" cy="469900"/>
          </a:xfrm>
          <a:prstGeom prst="wedgeRectCallout">
            <a:avLst>
              <a:gd name="adj1" fmla="val 154424"/>
              <a:gd name="adj2" fmla="val -219864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合并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在宝剑上写上自己的名字</a:t>
            </a:r>
            <a:endParaRPr lang="zh-CN" altLang="en-US" sz="3600"/>
          </a:p>
        </p:txBody>
      </p:sp>
      <p:pic>
        <p:nvPicPr>
          <p:cNvPr id="4" name="图片 3" descr="QQ截图20161021105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880870"/>
            <a:ext cx="769874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把名字变为三维立体</a:t>
            </a:r>
            <a:endParaRPr lang="zh-CN" altLang="en-US" sz="3600"/>
          </a:p>
        </p:txBody>
      </p:sp>
      <p:pic>
        <p:nvPicPr>
          <p:cNvPr id="4" name="图片 3" descr="QQ截图20161021105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371600"/>
            <a:ext cx="5725160" cy="2865120"/>
          </a:xfrm>
          <a:prstGeom prst="rect">
            <a:avLst/>
          </a:prstGeom>
        </p:spPr>
      </p:pic>
      <p:pic>
        <p:nvPicPr>
          <p:cNvPr id="5" name="图片 4" descr="QQ截图20161021105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5" y="3909695"/>
            <a:ext cx="6275705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属于自己专属宝剑就做好了</a:t>
            </a:r>
            <a:endParaRPr lang="zh-CN" altLang="en-US" sz="3600"/>
          </a:p>
        </p:txBody>
      </p:sp>
      <p:pic>
        <p:nvPicPr>
          <p:cNvPr id="5" name="图片 4" descr="QQ截图20161021105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558290"/>
            <a:ext cx="9139555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保存做好的宝剑</a:t>
            </a:r>
            <a:endParaRPr lang="zh-CN" altLang="en-US" sz="3600"/>
          </a:p>
        </p:txBody>
      </p:sp>
      <p:pic>
        <p:nvPicPr>
          <p:cNvPr id="3" name="图片 2" descr="QQ截图20161021114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720850"/>
            <a:ext cx="4047490" cy="5161915"/>
          </a:xfrm>
          <a:prstGeom prst="rect">
            <a:avLst/>
          </a:prstGeom>
        </p:spPr>
      </p:pic>
      <p:pic>
        <p:nvPicPr>
          <p:cNvPr id="4" name="图片 3" descr="QQ截图201610211140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60" y="1321435"/>
            <a:ext cx="4333240" cy="2381250"/>
          </a:xfrm>
          <a:prstGeom prst="rect">
            <a:avLst/>
          </a:prstGeom>
        </p:spPr>
      </p:pic>
      <p:pic>
        <p:nvPicPr>
          <p:cNvPr id="6" name="图片 5" descr="QQ截图201610211140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0" y="3916680"/>
            <a:ext cx="5344160" cy="2966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8355" y="1853565"/>
            <a:ext cx="6350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9428" y="1371600"/>
            <a:ext cx="63944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9355" y="4697095"/>
            <a:ext cx="62865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4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模型载入</a:t>
            </a:r>
            <a:r>
              <a:rPr lang="en-US" altLang="zh-CN" sz="3600">
                <a:sym typeface="+mn-ea"/>
              </a:rPr>
              <a:t>pango</a:t>
            </a:r>
            <a:r>
              <a:rPr lang="zh-CN" altLang="en-US" sz="3600">
                <a:sym typeface="+mn-ea"/>
              </a:rPr>
              <a:t>软件，保存</a:t>
            </a:r>
            <a:r>
              <a:rPr lang="en-US" altLang="zh-CN" sz="3600">
                <a:sym typeface="+mn-ea"/>
              </a:rPr>
              <a:t>pcode</a:t>
            </a:r>
            <a:r>
              <a:rPr lang="zh-CN" altLang="en-US" sz="3600">
                <a:sym typeface="+mn-ea"/>
              </a:rPr>
              <a:t>文件，放入</a:t>
            </a:r>
            <a:r>
              <a:rPr lang="en-US" altLang="zh-CN" sz="3600">
                <a:sym typeface="+mn-ea"/>
              </a:rPr>
              <a:t>SD</a:t>
            </a:r>
            <a:r>
              <a:rPr lang="zh-CN" altLang="en-US" sz="3600">
                <a:sym typeface="+mn-ea"/>
              </a:rPr>
              <a:t>卡打印</a:t>
            </a:r>
            <a:endParaRPr lang="zh-CN" altLang="en-US" sz="3600"/>
          </a:p>
        </p:txBody>
      </p:sp>
      <p:pic>
        <p:nvPicPr>
          <p:cNvPr id="4" name="图片 3" descr="QQ截图201610211145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370965"/>
            <a:ext cx="9152255" cy="5479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20002" y="1128881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软件安装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19365" y="5102175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4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6" name="组合 33"/>
          <p:cNvGrpSpPr/>
          <p:nvPr/>
        </p:nvGrpSpPr>
        <p:grpSpPr>
          <a:xfrm>
            <a:off x="4220002" y="2516356"/>
            <a:ext cx="3946295" cy="664688"/>
            <a:chOff x="2879931" y="3144822"/>
            <a:chExt cx="5261727" cy="664688"/>
          </a:xfrm>
        </p:grpSpPr>
        <p:sp>
          <p:nvSpPr>
            <p:cNvPr id="7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软件介绍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EF48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11" name="组合 33"/>
          <p:cNvGrpSpPr/>
          <p:nvPr/>
        </p:nvGrpSpPr>
        <p:grpSpPr>
          <a:xfrm>
            <a:off x="4220002" y="3855571"/>
            <a:ext cx="3946295" cy="664688"/>
            <a:chOff x="2879931" y="3144822"/>
            <a:chExt cx="5261727" cy="664688"/>
          </a:xfrm>
        </p:grpSpPr>
        <p:sp>
          <p:nvSpPr>
            <p:cNvPr id="1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宝剑制作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3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软件安装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软件下载</a:t>
            </a:r>
            <a:endParaRPr lang="zh-CN" altLang="en-US"/>
          </a:p>
        </p:txBody>
      </p:sp>
      <p:pic>
        <p:nvPicPr>
          <p:cNvPr id="3" name="图片 2" descr="QQ截图20160922113611"/>
          <p:cNvPicPr>
            <a:picLocks noChangeAspect="1"/>
          </p:cNvPicPr>
          <p:nvPr/>
        </p:nvPicPr>
        <p:blipFill>
          <a:blip r:embed="rId1"/>
          <a:srcRect l="3194" r="6067"/>
          <a:stretch>
            <a:fillRect/>
          </a:stretch>
        </p:blipFill>
        <p:spPr>
          <a:xfrm>
            <a:off x="8255" y="1957070"/>
            <a:ext cx="7799705" cy="4492625"/>
          </a:xfrm>
          <a:prstGeom prst="rect">
            <a:avLst/>
          </a:prstGeom>
        </p:spPr>
      </p:pic>
      <p:pic>
        <p:nvPicPr>
          <p:cNvPr id="4" name="图片 3" descr="QQ截图201609221154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5" y="-8890"/>
            <a:ext cx="5194935" cy="157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</a:t>
            </a:r>
            <a:endParaRPr lang="zh-CN" altLang="en-US" dirty="0"/>
          </a:p>
        </p:txBody>
      </p:sp>
      <p:pic>
        <p:nvPicPr>
          <p:cNvPr id="2" name="图片 1" descr="QQ截图20160922110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172210"/>
            <a:ext cx="829881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 14"/>
          <p:cNvSpPr/>
          <p:nvPr/>
        </p:nvSpPr>
        <p:spPr>
          <a:xfrm>
            <a:off x="4220000" y="2998053"/>
            <a:ext cx="720869" cy="664688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rPr>
              <a:t>2</a:t>
            </a:r>
            <a:endParaRPr lang="zh-CN" altLang="en-US" sz="4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6" name="TextBox 4"/>
          <p:cNvSpPr>
            <a:spLocks noChangeArrowheads="1"/>
          </p:cNvSpPr>
          <p:nvPr/>
        </p:nvSpPr>
        <p:spPr bwMode="auto">
          <a:xfrm>
            <a:off x="5172373" y="3038010"/>
            <a:ext cx="3141634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软件介绍</a:t>
            </a:r>
            <a:endParaRPr lang="zh-CN" altLang="en-US" sz="32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7205" y="484659"/>
            <a:ext cx="4577903" cy="56353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duino" panose="00000500000000000000" pitchFamily="50" charset="0"/>
              </a:rPr>
              <a:t>软件介绍</a:t>
            </a:r>
            <a:endParaRPr lang="zh-CN" altLang="en-US" dirty="0">
              <a:latin typeface="microduino" panose="00000500000000000000" pitchFamily="50" charset="0"/>
            </a:endParaRPr>
          </a:p>
        </p:txBody>
      </p:sp>
      <p:pic>
        <p:nvPicPr>
          <p:cNvPr id="6" name="图片 5" descr="QQ截图20160922114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276985"/>
            <a:ext cx="8360410" cy="5194300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499110" y="5035550"/>
            <a:ext cx="1014095" cy="396240"/>
          </a:xfrm>
          <a:prstGeom prst="wedgeRectCallout">
            <a:avLst>
              <a:gd name="adj1" fmla="val -15998"/>
              <a:gd name="adj2" fmla="val -1786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菜单栏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983480" y="2010410"/>
            <a:ext cx="1342390" cy="536575"/>
          </a:xfrm>
          <a:prstGeom prst="wedgeRoundRectCallout">
            <a:avLst>
              <a:gd name="adj1" fmla="val -135146"/>
              <a:gd name="adj2" fmla="val -799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工具栏</a:t>
            </a:r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7357745" y="2134235"/>
            <a:ext cx="518795" cy="593725"/>
          </a:xfrm>
          <a:prstGeom prst="wedgeEllipseCallout">
            <a:avLst>
              <a:gd name="adj1" fmla="val 117441"/>
              <a:gd name="adj2" fmla="val -583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视图</a:t>
            </a:r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646035" y="3841115"/>
            <a:ext cx="370840" cy="1796415"/>
          </a:xfrm>
          <a:prstGeom prst="wedgeRoundRectCallout">
            <a:avLst>
              <a:gd name="adj1" fmla="val 125684"/>
              <a:gd name="adj2" fmla="val -997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辅助工具栏</a:t>
            </a:r>
            <a:endParaRPr lang="zh-CN" altLang="en-US"/>
          </a:p>
        </p:txBody>
      </p:sp>
      <p:sp>
        <p:nvSpPr>
          <p:cNvPr id="15" name="云形标注 14"/>
          <p:cNvSpPr/>
          <p:nvPr/>
        </p:nvSpPr>
        <p:spPr>
          <a:xfrm>
            <a:off x="5214620" y="5637530"/>
            <a:ext cx="1737995" cy="611505"/>
          </a:xfrm>
          <a:prstGeom prst="cloudCallout">
            <a:avLst>
              <a:gd name="adj1" fmla="val -146236"/>
              <a:gd name="adj2" fmla="val -2987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操作平面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宝剑制作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3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你眼中的宝剑？</a:t>
            </a:r>
            <a:r>
              <a:rPr lang="en-US" altLang="zh-CN" sz="3600"/>
              <a:t>1</a:t>
            </a:r>
            <a:r>
              <a:rPr lang="zh-CN" altLang="en-US" sz="3600"/>
              <a:t>？</a:t>
            </a:r>
            <a:r>
              <a:rPr lang="en-US" altLang="zh-CN" sz="3600"/>
              <a:t>2</a:t>
            </a:r>
            <a:r>
              <a:rPr lang="zh-CN" altLang="en-US" sz="3600"/>
              <a:t>？</a:t>
            </a:r>
            <a:r>
              <a:rPr lang="en-US" altLang="zh-CN" sz="3600"/>
              <a:t>3</a:t>
            </a:r>
            <a:r>
              <a:rPr lang="zh-CN" altLang="en-US" sz="3600"/>
              <a:t>？</a:t>
            </a:r>
            <a:r>
              <a:rPr lang="en-US" altLang="zh-CN" sz="3600"/>
              <a:t>or</a:t>
            </a:r>
            <a:r>
              <a:rPr lang="en-US" altLang="zh-CN" sz="3600"/>
              <a:t>......</a:t>
            </a:r>
            <a:endParaRPr lang="zh-CN" altLang="en-US" sz="3600"/>
          </a:p>
        </p:txBody>
      </p:sp>
      <p:pic>
        <p:nvPicPr>
          <p:cNvPr id="9" name="图片 8" descr="QQ截图20161021112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300480"/>
            <a:ext cx="5923280" cy="2296160"/>
          </a:xfrm>
          <a:prstGeom prst="rect">
            <a:avLst/>
          </a:prstGeom>
        </p:spPr>
      </p:pic>
      <p:pic>
        <p:nvPicPr>
          <p:cNvPr id="7" name="图片 6" descr="QQ截图20161021110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2813685"/>
            <a:ext cx="4785995" cy="2559050"/>
          </a:xfrm>
          <a:prstGeom prst="rect">
            <a:avLst/>
          </a:prstGeom>
        </p:spPr>
      </p:pic>
      <p:pic>
        <p:nvPicPr>
          <p:cNvPr id="8" name="图片 7" descr="QQ截图201610211119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" y="4653280"/>
            <a:ext cx="4970780" cy="21094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8255" y="1091565"/>
            <a:ext cx="635000" cy="1198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23118" y="2471420"/>
            <a:ext cx="63944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905" y="4305935"/>
            <a:ext cx="628650" cy="1198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全屏显示(4:3)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3D模型设计---宝剑</vt:lpstr>
      <vt:lpstr>PowerPoint 演示文稿</vt:lpstr>
      <vt:lpstr>PowerPoint 演示文稿</vt:lpstr>
      <vt:lpstr>软件下载</vt:lpstr>
      <vt:lpstr>软件安装</vt:lpstr>
      <vt:lpstr>PowerPoint 演示文稿</vt:lpstr>
      <vt:lpstr>软件介绍</vt:lpstr>
      <vt:lpstr>PowerPoint 演示文稿</vt:lpstr>
      <vt:lpstr>你眼中的宝剑？1？2？3？and......</vt:lpstr>
      <vt:lpstr>用多个正方体拼成宝剑</vt:lpstr>
      <vt:lpstr>正方体的逐个放置</vt:lpstr>
      <vt:lpstr>物体的移动</vt:lpstr>
      <vt:lpstr>物体的合并</vt:lpstr>
      <vt:lpstr>在宝剑上写上自己的名字</vt:lpstr>
      <vt:lpstr>把名字变为三维立体</vt:lpstr>
      <vt:lpstr>属于自己专属宝剑就做好了</vt:lpstr>
      <vt:lpstr>保存做好的宝剑</vt:lpstr>
      <vt:lpstr>PowerPoint 演示文稿</vt:lpstr>
      <vt:lpstr>模型载入pango软件，保存pcode文件，放入SD卡打印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183</cp:revision>
  <dcterms:created xsi:type="dcterms:W3CDTF">2016-02-29T02:33:00Z</dcterms:created>
  <dcterms:modified xsi:type="dcterms:W3CDTF">2016-10-23T02:58:51Z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