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  <p:sldMasterId id="2147483685" r:id="rId4"/>
    <p:sldMasterId id="2147483697" r:id="rId5"/>
  </p:sldMasterIdLst>
  <p:notesMasterIdLst>
    <p:notesMasterId r:id="rId45"/>
  </p:notesMasterIdLst>
  <p:sldIdLst>
    <p:sldId id="281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409" r:id="rId15"/>
    <p:sldId id="398" r:id="rId16"/>
    <p:sldId id="410" r:id="rId17"/>
    <p:sldId id="411" r:id="rId18"/>
    <p:sldId id="412" r:id="rId19"/>
    <p:sldId id="413" r:id="rId20"/>
    <p:sldId id="435" r:id="rId21"/>
    <p:sldId id="436" r:id="rId22"/>
    <p:sldId id="400" r:id="rId23"/>
    <p:sldId id="401" r:id="rId24"/>
    <p:sldId id="402" r:id="rId25"/>
    <p:sldId id="403" r:id="rId26"/>
    <p:sldId id="404" r:id="rId27"/>
    <p:sldId id="448" r:id="rId28"/>
    <p:sldId id="449" r:id="rId29"/>
    <p:sldId id="450" r:id="rId30"/>
    <p:sldId id="451" r:id="rId31"/>
    <p:sldId id="452" r:id="rId32"/>
    <p:sldId id="453" r:id="rId33"/>
    <p:sldId id="454" r:id="rId34"/>
    <p:sldId id="455" r:id="rId35"/>
    <p:sldId id="457" r:id="rId36"/>
    <p:sldId id="458" r:id="rId37"/>
    <p:sldId id="459" r:id="rId38"/>
    <p:sldId id="460" r:id="rId39"/>
    <p:sldId id="461" r:id="rId40"/>
    <p:sldId id="397" r:id="rId41"/>
    <p:sldId id="399" r:id="rId42"/>
    <p:sldId id="405" r:id="rId43"/>
    <p:sldId id="280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BCAF"/>
    <a:srgbClr val="0070C0"/>
    <a:srgbClr val="C5DDEB"/>
    <a:srgbClr val="2390CD"/>
    <a:srgbClr val="EF483E"/>
    <a:srgbClr val="B3EC18"/>
    <a:srgbClr val="B0DEEB"/>
    <a:srgbClr val="FF3300"/>
    <a:srgbClr val="F6A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29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notesMaster" Target="notesMasters/notesMaster1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7DD20-1791-4216-9B51-6614B0EDFE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5F1E3-526A-44B2-9DDE-5955B84EC7E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emf"/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TextBox 3"/>
          <p:cNvSpPr>
            <a:spLocks noChangeArrowheads="1"/>
          </p:cNvSpPr>
          <p:nvPr userDrawn="1"/>
        </p:nvSpPr>
        <p:spPr bwMode="auto">
          <a:xfrm>
            <a:off x="3644343" y="3729370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8" y="2238233"/>
            <a:ext cx="1583139" cy="14857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3732843"/>
            <a:ext cx="9144000" cy="1402519"/>
          </a:xfrm>
          <a:prstGeom prst="rect">
            <a:avLst/>
          </a:prstGeom>
          <a:solidFill>
            <a:srgbClr val="B3EC18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 dirty="0">
              <a:solidFill>
                <a:srgbClr val="B3EC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01765" y="650954"/>
            <a:ext cx="8195416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2" name="组合 11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6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1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组合 17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7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28" name="组合 27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4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9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0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41" name="组合 40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8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5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7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8" name="组合 77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6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9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80" name="组合 79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1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1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2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0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91" name="组合 90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8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2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8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9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1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2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3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0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5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6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8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9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1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8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9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7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8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7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8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1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2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3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4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5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6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7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8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9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1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2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3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4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5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6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7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8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9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0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1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2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3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4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5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6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7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8" name="组合 187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3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9" name="组合 188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0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01765" y="650954"/>
            <a:ext cx="8195416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1" name="组合 10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5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0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7" name="组合 16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6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27" name="组合 26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3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8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40" name="组合 39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7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8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1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5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7" name="组合 76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5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8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9" name="组合 78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0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0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1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2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90" name="组合 89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7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1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2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8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9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1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2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3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0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5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6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8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9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1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8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9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7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8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7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8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1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2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3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4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5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6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7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8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9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1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2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3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4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5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6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7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8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9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0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1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2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3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4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5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6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7" name="组合 186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2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8" name="组合 187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89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600" y="0"/>
            <a:ext cx="4791400" cy="16661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C1246F81-67C2-469E-BD26-4A9FCD534416}" type="slidenum">
              <a:rPr lang="en-US" smtClean="0"/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Ne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4" name="Group 8"/>
          <p:cNvGrpSpPr/>
          <p:nvPr/>
        </p:nvGrpSpPr>
        <p:grpSpPr bwMode="auto">
          <a:xfrm>
            <a:off x="0" y="0"/>
            <a:ext cx="9144000" cy="200025"/>
            <a:chOff x="0" y="-1"/>
            <a:chExt cx="9144000" cy="200025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850"/>
            <a:ext cx="7924800" cy="9874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 hasCustomPrompt="1"/>
          </p:nvPr>
        </p:nvSpPr>
        <p:spPr>
          <a:xfrm>
            <a:off x="609600" y="1389063"/>
            <a:ext cx="7924800" cy="4495800"/>
          </a:xfrm>
        </p:spPr>
        <p:txBody>
          <a:bodyPr/>
          <a:lstStyle/>
          <a:p>
            <a:r>
              <a:rPr lang="zh-CN" altLang="en-US"/>
              <a:t>单击图标添加图表</a:t>
            </a: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76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96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77000"/>
            <a:ext cx="838200" cy="247650"/>
          </a:xfr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ew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7772400" cy="42683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 userDrawn="1"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TextBox 3"/>
          <p:cNvSpPr>
            <a:spLocks noChangeArrowheads="1"/>
          </p:cNvSpPr>
          <p:nvPr userDrawn="1"/>
        </p:nvSpPr>
        <p:spPr bwMode="auto">
          <a:xfrm>
            <a:off x="3605155" y="2932536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e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4" name="Group 8"/>
          <p:cNvGrpSpPr/>
          <p:nvPr userDrawn="1"/>
        </p:nvGrpSpPr>
        <p:grpSpPr bwMode="auto">
          <a:xfrm>
            <a:off x="0" y="0"/>
            <a:ext cx="9144000" cy="200025"/>
            <a:chOff x="0" y="-1"/>
            <a:chExt cx="9144000" cy="200025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8CA8"/>
                </a:solidFill>
              </a:rPr>
              <a:t>Page ‹#›</a:t>
            </a:r>
            <a:endParaRPr lang="en-US" dirty="0">
              <a:solidFill>
                <a:srgbClr val="008CA8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850"/>
            <a:ext cx="7924800" cy="9874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76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96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77000"/>
            <a:ext cx="838200" cy="2476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2" name="Group 7"/>
          <p:cNvGrpSpPr/>
          <p:nvPr userDrawn="1"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7772400" cy="42683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‹#›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C1246F81-67C2-469E-BD26-4A9FCD534416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28650" y="300396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6" name="组合 5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圆角矩形 14"/>
          <p:cNvSpPr/>
          <p:nvPr/>
        </p:nvSpPr>
        <p:spPr>
          <a:xfrm>
            <a:off x="4219999" y="310579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F6AE1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5" name="圆角矩形 17"/>
          <p:cNvSpPr/>
          <p:nvPr/>
        </p:nvSpPr>
        <p:spPr>
          <a:xfrm>
            <a:off x="4219999" y="404142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8" name="圆角矩形 35"/>
          <p:cNvSpPr/>
          <p:nvPr/>
        </p:nvSpPr>
        <p:spPr>
          <a:xfrm>
            <a:off x="4220001" y="217016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78442" y="2200688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172375" y="3105790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172374" y="4052870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6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7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5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EF48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6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 userDrawn="1"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605155" y="1823859"/>
            <a:ext cx="1569660" cy="1774574"/>
            <a:chOff x="3605155" y="1823859"/>
            <a:chExt cx="1569660" cy="1774574"/>
          </a:xfrm>
        </p:grpSpPr>
        <p:sp>
          <p:nvSpPr>
            <p:cNvPr id="9" name="TextBox 3"/>
            <p:cNvSpPr>
              <a:spLocks noChangeArrowheads="1"/>
            </p:cNvSpPr>
            <p:nvPr userDrawn="1"/>
          </p:nvSpPr>
          <p:spPr bwMode="auto">
            <a:xfrm>
              <a:off x="3605155" y="3044435"/>
              <a:ext cx="1569660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3000" dirty="0">
                  <a:solidFill>
                    <a:srgbClr val="000000"/>
                  </a:solidFill>
                  <a:latin typeface="microduino" panose="00000500000000000000" pitchFamily="50" charset="0"/>
                  <a:sym typeface="microduino" panose="00000500000000000000" pitchFamily="50" charset="0"/>
                </a:rPr>
                <a:t>THANKS</a:t>
              </a:r>
              <a:endPara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5155" y="1823859"/>
              <a:ext cx="1498345" cy="1406135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4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TextBox 3"/>
          <p:cNvSpPr>
            <a:spLocks noChangeArrowheads="1"/>
          </p:cNvSpPr>
          <p:nvPr userDrawn="1"/>
        </p:nvSpPr>
        <p:spPr bwMode="auto">
          <a:xfrm>
            <a:off x="3605155" y="2932536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41760" y="444712"/>
            <a:ext cx="3618130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35460" y="453727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341760" y="483899"/>
            <a:ext cx="3618130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735460" y="492914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41760" y="431648"/>
            <a:ext cx="3618130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35460" y="440663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2" Type="http://schemas.openxmlformats.org/officeDocument/2006/relationships/theme" Target="../theme/theme2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19.xml"/><Relationship Id="rId19" Type="http://schemas.openxmlformats.org/officeDocument/2006/relationships/image" Target="../media/image5.png"/><Relationship Id="rId18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5" Type="http://schemas.openxmlformats.org/officeDocument/2006/relationships/theme" Target="../theme/theme3.xml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Relationship Id="rId38" Type="http://schemas.openxmlformats.org/officeDocument/2006/relationships/theme" Target="../theme/theme4.xml"/><Relationship Id="rId37" Type="http://schemas.openxmlformats.org/officeDocument/2006/relationships/slideLayout" Target="../slideLayouts/slideLayout83.xml"/><Relationship Id="rId36" Type="http://schemas.openxmlformats.org/officeDocument/2006/relationships/slideLayout" Target="../slideLayouts/slideLayout82.xml"/><Relationship Id="rId35" Type="http://schemas.openxmlformats.org/officeDocument/2006/relationships/slideLayout" Target="../slideLayouts/slideLayout81.xml"/><Relationship Id="rId34" Type="http://schemas.openxmlformats.org/officeDocument/2006/relationships/slideLayout" Target="../slideLayouts/slideLayout80.xml"/><Relationship Id="rId33" Type="http://schemas.openxmlformats.org/officeDocument/2006/relationships/slideLayout" Target="../slideLayouts/slideLayout79.xml"/><Relationship Id="rId32" Type="http://schemas.openxmlformats.org/officeDocument/2006/relationships/slideLayout" Target="../slideLayouts/slideLayout78.xml"/><Relationship Id="rId31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76.xml"/><Relationship Id="rId3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3.xml"/><Relationship Id="rId26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71.xml"/><Relationship Id="rId24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68.xml"/><Relationship Id="rId21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66.xml"/><Relationship Id="rId2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19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anose="05000000000000000000" pitchFamily="2" charset="2"/>
        <a:buBlip>
          <a:blip r:embed="rId21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1701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1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anose="05000000000000000000" pitchFamily="2" charset="2"/>
        <a:buBlip>
          <a:blip r:embed="rId14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1701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  <p:sldLayoutId id="2147483728" r:id="rId31"/>
    <p:sldLayoutId id="2147483729" r:id="rId32"/>
    <p:sldLayoutId id="2147483730" r:id="rId33"/>
    <p:sldLayoutId id="2147483731" r:id="rId34"/>
    <p:sldLayoutId id="2147483732" r:id="rId35"/>
    <p:sldLayoutId id="2147483733" r:id="rId36"/>
    <p:sldLayoutId id="2147483734" r:id="rId3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7.xml"/><Relationship Id="rId1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7.xml"/><Relationship Id="rId1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7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7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7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7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7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7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7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7.xml"/><Relationship Id="rId1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7.xml"/><Relationship Id="rId1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7.xml"/><Relationship Id="rId1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7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7.xml"/><Relationship Id="rId1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7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7.xml"/><Relationship Id="rId1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8.xml"/><Relationship Id="rId1" Type="http://schemas.openxmlformats.org/officeDocument/2006/relationships/image" Target="../media/image48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8.xml"/><Relationship Id="rId1" Type="http://schemas.openxmlformats.org/officeDocument/2006/relationships/image" Target="../media/image49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6.xml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image" Target="../media/image17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2123728" y="36450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</a:rPr>
              <a:t>	</a:t>
            </a:r>
            <a:endParaRPr lang="zh-CN" altLang="en-US" sz="3600" dirty="0">
              <a:solidFill>
                <a:prstClr val="black"/>
              </a:solidFill>
              <a:latin typeface="microduino" panose="00000500000000000000" pitchFamily="50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心形衣服挂件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材料</a:t>
            </a:r>
            <a:endParaRPr lang="zh-CN" altLang="en-US"/>
          </a:p>
        </p:txBody>
      </p:sp>
      <p:pic>
        <p:nvPicPr>
          <p:cNvPr id="3" name="图片 2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2574925" y="1177290"/>
            <a:ext cx="3994785" cy="53282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尺寸测量</a:t>
            </a:r>
            <a:endParaRPr lang="zh-CN" altLang="en-US"/>
          </a:p>
        </p:txBody>
      </p:sp>
      <p:pic>
        <p:nvPicPr>
          <p:cNvPr id="3" name="图片 2" descr="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2582545" y="1140460"/>
            <a:ext cx="3978910" cy="53054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92930" y="556260"/>
            <a:ext cx="1951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直径</a:t>
            </a:r>
            <a:r>
              <a:rPr lang="en-US" altLang="zh-CN"/>
              <a:t>30mm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模型设计</a:t>
            </a:r>
            <a:endParaRPr lang="zh-CN" altLang="en-US"/>
          </a:p>
        </p:txBody>
      </p:sp>
      <p:pic>
        <p:nvPicPr>
          <p:cNvPr id="3" name="图片 2" descr="微信截图_201704081131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8495" y="3412490"/>
            <a:ext cx="3143885" cy="295338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5330" y="1644015"/>
            <a:ext cx="6134100" cy="1361440"/>
            <a:chOff x="1158" y="2589"/>
            <a:chExt cx="9660" cy="2144"/>
          </a:xfrm>
        </p:grpSpPr>
        <p:pic>
          <p:nvPicPr>
            <p:cNvPr id="4" name="图片 3" descr="微信截图_201704081130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8" y="2589"/>
              <a:ext cx="9661" cy="2145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3718" y="3287"/>
              <a:ext cx="561" cy="575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107815" y="556260"/>
            <a:ext cx="4712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用草图圆画一个直径为</a:t>
            </a:r>
            <a:r>
              <a:rPr lang="en-US" altLang="zh-CN"/>
              <a:t>30mm</a:t>
            </a:r>
            <a:r>
              <a:rPr lang="zh-CN" altLang="en-US"/>
              <a:t>的圆，做参考用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模型设计</a:t>
            </a:r>
            <a:endParaRPr lang="zh-CN" altLang="en-US"/>
          </a:p>
        </p:txBody>
      </p:sp>
      <p:pic>
        <p:nvPicPr>
          <p:cNvPr id="4" name="图片 3" descr="微信截图_201704081133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0865" y="2929255"/>
            <a:ext cx="3181350" cy="35293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107815" y="556260"/>
            <a:ext cx="47123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用样条曲线画半个心形，要能把圆包住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805180" y="1376045"/>
            <a:ext cx="6134100" cy="1342390"/>
            <a:chOff x="1268" y="2167"/>
            <a:chExt cx="9660" cy="2114"/>
          </a:xfrm>
        </p:grpSpPr>
        <p:pic>
          <p:nvPicPr>
            <p:cNvPr id="3" name="图片 2" descr="微信截图_201704081128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8" y="2167"/>
              <a:ext cx="9661" cy="2115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6342" y="2937"/>
              <a:ext cx="561" cy="575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模型设计</a:t>
            </a:r>
            <a:endParaRPr lang="zh-CN" altLang="en-US"/>
          </a:p>
        </p:txBody>
      </p:sp>
      <p:pic>
        <p:nvPicPr>
          <p:cNvPr id="4" name="图片 3" descr="微信截图_201704081133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4190" y="2848610"/>
            <a:ext cx="3219450" cy="371411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5330" y="1240155"/>
            <a:ext cx="6229350" cy="1390650"/>
            <a:chOff x="1158" y="1953"/>
            <a:chExt cx="9810" cy="2190"/>
          </a:xfrm>
        </p:grpSpPr>
        <p:pic>
          <p:nvPicPr>
            <p:cNvPr id="3" name="图片 2" descr="微信截图_201704081133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8" y="1953"/>
              <a:ext cx="9811" cy="219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5868" y="2761"/>
              <a:ext cx="561" cy="575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107815" y="556260"/>
            <a:ext cx="47123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用多段线将图形封闭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模型设计</a:t>
            </a:r>
            <a:endParaRPr lang="zh-CN" altLang="en-US"/>
          </a:p>
        </p:txBody>
      </p:sp>
      <p:pic>
        <p:nvPicPr>
          <p:cNvPr id="4" name="图片 3" descr="微信截图_201704081134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9145" y="1731010"/>
            <a:ext cx="4053205" cy="41986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107815" y="556260"/>
            <a:ext cx="47123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对草图进行镜像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816610" y="2534285"/>
            <a:ext cx="3374390" cy="2193290"/>
            <a:chOff x="1286" y="3991"/>
            <a:chExt cx="5314" cy="3454"/>
          </a:xfrm>
        </p:grpSpPr>
        <p:pic>
          <p:nvPicPr>
            <p:cNvPr id="3" name="图片 2" descr="微信截图_201704081134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6" y="3991"/>
              <a:ext cx="5314" cy="3454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6039" y="5336"/>
              <a:ext cx="312" cy="525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07815" y="556260"/>
            <a:ext cx="4712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删除草图圆和线段，拉伸心形</a:t>
            </a:r>
            <a:r>
              <a:rPr lang="en-US" altLang="zh-CN"/>
              <a:t>20mm</a:t>
            </a:r>
            <a:endParaRPr lang="en-US" altLang="zh-CN"/>
          </a:p>
        </p:txBody>
      </p:sp>
      <p:pic>
        <p:nvPicPr>
          <p:cNvPr id="9" name="图片 8" descr="微信截图_201704081135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1765" y="3702050"/>
            <a:ext cx="3950970" cy="307721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341120" y="1218565"/>
            <a:ext cx="6334760" cy="2610485"/>
            <a:chOff x="2112" y="1919"/>
            <a:chExt cx="9976" cy="4111"/>
          </a:xfrm>
        </p:grpSpPr>
        <p:pic>
          <p:nvPicPr>
            <p:cNvPr id="8" name="图片 7" descr="微信截图_201704081135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2" y="1919"/>
              <a:ext cx="9976" cy="4111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7168" y="4761"/>
              <a:ext cx="561" cy="974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07815" y="556260"/>
            <a:ext cx="47123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对心形</a:t>
            </a:r>
            <a:r>
              <a:rPr lang="zh-CN" altLang="en-US"/>
              <a:t>面</a:t>
            </a:r>
            <a:r>
              <a:rPr lang="zh-CN" altLang="en-US"/>
              <a:t>抽壳，修改内侧厚度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89585" y="1760220"/>
            <a:ext cx="4114800" cy="3448050"/>
            <a:chOff x="771" y="2772"/>
            <a:chExt cx="6480" cy="5430"/>
          </a:xfrm>
        </p:grpSpPr>
        <p:pic>
          <p:nvPicPr>
            <p:cNvPr id="3" name="图片 2" descr="微信截图_2017040811354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71" y="2772"/>
              <a:ext cx="6481" cy="5431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5830" y="4911"/>
              <a:ext cx="561" cy="924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885055" y="1698625"/>
            <a:ext cx="3723640" cy="3460750"/>
            <a:chOff x="7693" y="2675"/>
            <a:chExt cx="5864" cy="5450"/>
          </a:xfrm>
        </p:grpSpPr>
        <p:pic>
          <p:nvPicPr>
            <p:cNvPr id="4" name="图片 3" descr="微信截图_2017040811360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93" y="2675"/>
              <a:ext cx="5864" cy="5451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9118" y="7448"/>
              <a:ext cx="1522" cy="575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模型保存：</a:t>
            </a:r>
            <a:r>
              <a:rPr lang="en-US" altLang="zh-CN"/>
              <a:t>123dx</a:t>
            </a:r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1421130" y="1628140"/>
            <a:ext cx="5996079" cy="4697803"/>
            <a:chOff x="438" y="2564"/>
            <a:chExt cx="5745" cy="6635"/>
          </a:xfrm>
        </p:grpSpPr>
        <p:pic>
          <p:nvPicPr>
            <p:cNvPr id="5" name="图片 4" descr="微信截图_2017021711064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56" y="2564"/>
              <a:ext cx="5727" cy="663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438" y="4499"/>
              <a:ext cx="2776" cy="639"/>
            </a:xfrm>
            <a:prstGeom prst="rect">
              <a:avLst/>
            </a:prstGeom>
            <a:noFill/>
            <a:ln w="63500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214" y="5138"/>
              <a:ext cx="2969" cy="595"/>
            </a:xfrm>
            <a:prstGeom prst="rect">
              <a:avLst/>
            </a:prstGeom>
            <a:noFill/>
            <a:ln w="63500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模型保存：</a:t>
            </a:r>
            <a:r>
              <a:rPr lang="en-US" altLang="zh-CN"/>
              <a:t>123dx</a:t>
            </a:r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533400" y="1290955"/>
            <a:ext cx="8077200" cy="4992370"/>
            <a:chOff x="840" y="2033"/>
            <a:chExt cx="12720" cy="7862"/>
          </a:xfrm>
        </p:grpSpPr>
        <p:pic>
          <p:nvPicPr>
            <p:cNvPr id="4" name="图片 3" descr="360反馈意见截图16720406979110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0" y="2033"/>
              <a:ext cx="12720" cy="7862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925" y="7836"/>
              <a:ext cx="3061" cy="589"/>
            </a:xfrm>
            <a:prstGeom prst="rect">
              <a:avLst/>
            </a:prstGeom>
            <a:noFill/>
            <a:ln w="63500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709" y="9110"/>
              <a:ext cx="1796" cy="675"/>
            </a:xfrm>
            <a:prstGeom prst="rect">
              <a:avLst/>
            </a:prstGeom>
            <a:noFill/>
            <a:ln w="63500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右箭头 2"/>
            <p:cNvSpPr/>
            <p:nvPr/>
          </p:nvSpPr>
          <p:spPr>
            <a:xfrm rot="7380000">
              <a:off x="11152" y="8089"/>
              <a:ext cx="1473" cy="523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lang="zh-CN" altLang="en-US"/>
              <a:t>常见的</a:t>
            </a:r>
            <a:r>
              <a:rPr>
                <a:sym typeface="+mn-ea"/>
              </a:rPr>
              <a:t>衣服</a:t>
            </a:r>
            <a:r>
              <a:rPr lang="zh-CN" altLang="en-US"/>
              <a:t>饰品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模型打印</a:t>
            </a:r>
            <a:endParaRPr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模型导出：</a:t>
            </a:r>
            <a:r>
              <a:rPr lang="en-US" altLang="zh-CN"/>
              <a:t>STL</a:t>
            </a:r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1383030" y="1235710"/>
            <a:ext cx="6186805" cy="5192395"/>
            <a:chOff x="2178" y="1946"/>
            <a:chExt cx="9743" cy="8177"/>
          </a:xfrm>
        </p:grpSpPr>
        <p:pic>
          <p:nvPicPr>
            <p:cNvPr id="4" name="图片 3" descr="微信截图_2017021711102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78" y="1946"/>
              <a:ext cx="9743" cy="8177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2178" y="6541"/>
              <a:ext cx="4563" cy="712"/>
            </a:xfrm>
            <a:prstGeom prst="rect">
              <a:avLst/>
            </a:prstGeom>
            <a:noFill/>
            <a:ln w="63500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741" y="6541"/>
              <a:ext cx="5091" cy="712"/>
            </a:xfrm>
            <a:prstGeom prst="rect">
              <a:avLst/>
            </a:prstGeom>
            <a:noFill/>
            <a:ln w="63500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模型导出：</a:t>
            </a:r>
            <a:r>
              <a:rPr lang="en-US" altLang="zh-CN"/>
              <a:t>STL</a:t>
            </a:r>
            <a:endParaRPr lang="en-US" altLang="zh-CN"/>
          </a:p>
        </p:txBody>
      </p:sp>
      <p:grpSp>
        <p:nvGrpSpPr>
          <p:cNvPr id="6" name="组合 5"/>
          <p:cNvGrpSpPr/>
          <p:nvPr/>
        </p:nvGrpSpPr>
        <p:grpSpPr>
          <a:xfrm>
            <a:off x="1200785" y="1717675"/>
            <a:ext cx="6316345" cy="4239260"/>
            <a:chOff x="1903" y="2705"/>
            <a:chExt cx="9947" cy="6676"/>
          </a:xfrm>
        </p:grpSpPr>
        <p:pic>
          <p:nvPicPr>
            <p:cNvPr id="3" name="图片 2" descr="微信截图_2017021711123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903" y="2705"/>
              <a:ext cx="9947" cy="538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145" y="7187"/>
              <a:ext cx="1786" cy="800"/>
            </a:xfrm>
            <a:prstGeom prst="rect">
              <a:avLst/>
            </a:prstGeom>
            <a:noFill/>
            <a:ln w="63500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右箭头 4"/>
            <p:cNvSpPr/>
            <p:nvPr/>
          </p:nvSpPr>
          <p:spPr>
            <a:xfrm rot="13980000">
              <a:off x="9468" y="8383"/>
              <a:ext cx="1473" cy="523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模型导出：</a:t>
            </a:r>
            <a:r>
              <a:rPr lang="en-US" altLang="zh-CN"/>
              <a:t>STL</a:t>
            </a:r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523875" y="1392555"/>
            <a:ext cx="7820660" cy="4867275"/>
            <a:chOff x="825" y="2193"/>
            <a:chExt cx="12316" cy="7665"/>
          </a:xfrm>
        </p:grpSpPr>
        <p:pic>
          <p:nvPicPr>
            <p:cNvPr id="3" name="图片 2" descr="360反馈意见截图1872012646497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25" y="2193"/>
              <a:ext cx="12316" cy="7665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865" y="7820"/>
              <a:ext cx="2815" cy="595"/>
            </a:xfrm>
            <a:prstGeom prst="rect">
              <a:avLst/>
            </a:prstGeom>
            <a:noFill/>
            <a:ln w="63500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9422" y="9026"/>
              <a:ext cx="1776" cy="712"/>
            </a:xfrm>
            <a:prstGeom prst="rect">
              <a:avLst/>
            </a:prstGeom>
            <a:noFill/>
            <a:ln w="63500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右箭头 5"/>
            <p:cNvSpPr/>
            <p:nvPr/>
          </p:nvSpPr>
          <p:spPr>
            <a:xfrm rot="7380000">
              <a:off x="10741" y="8005"/>
              <a:ext cx="1473" cy="523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07815" y="556260"/>
            <a:ext cx="47123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投影内侧心形在操作平面</a:t>
            </a:r>
            <a:endParaRPr lang="zh-CN" altLang="en-US"/>
          </a:p>
        </p:txBody>
      </p:sp>
      <p:pic>
        <p:nvPicPr>
          <p:cNvPr id="3" name="图片 2" descr="微信截图_201704081153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5435" y="2796540"/>
            <a:ext cx="4013835" cy="376237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5330" y="1291590"/>
            <a:ext cx="7877810" cy="1352550"/>
            <a:chOff x="1158" y="2134"/>
            <a:chExt cx="12406" cy="2130"/>
          </a:xfrm>
        </p:grpSpPr>
        <p:pic>
          <p:nvPicPr>
            <p:cNvPr id="4" name="图片 3" descr="微信截图_2017040811535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8" y="2134"/>
              <a:ext cx="12407" cy="213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0430" y="2873"/>
              <a:ext cx="685" cy="625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07815" y="556260"/>
            <a:ext cx="47123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投影后如下</a:t>
            </a:r>
            <a:endParaRPr lang="zh-CN" altLang="en-US"/>
          </a:p>
        </p:txBody>
      </p:sp>
      <p:pic>
        <p:nvPicPr>
          <p:cNvPr id="8" name="图片 7" descr="微信截图_201704081153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0325" y="1558290"/>
            <a:ext cx="4777105" cy="465963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07815" y="556260"/>
            <a:ext cx="47123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拉伸投影后的内侧</a:t>
            </a:r>
            <a:r>
              <a:rPr lang="zh-CN" altLang="en-US"/>
              <a:t>心形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931670" y="1441450"/>
            <a:ext cx="5280660" cy="4867910"/>
            <a:chOff x="3042" y="2270"/>
            <a:chExt cx="8316" cy="7666"/>
          </a:xfrm>
        </p:grpSpPr>
        <p:pic>
          <p:nvPicPr>
            <p:cNvPr id="3" name="图片 2" descr="微信截图_2017040812134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042" y="2270"/>
              <a:ext cx="8316" cy="7666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7380" y="7460"/>
              <a:ext cx="511" cy="787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07815" y="556260"/>
            <a:ext cx="47123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拉伸后如下</a:t>
            </a:r>
            <a:endParaRPr lang="zh-CN" altLang="en-US"/>
          </a:p>
        </p:txBody>
      </p:sp>
      <p:pic>
        <p:nvPicPr>
          <p:cNvPr id="3" name="图片 2" descr="微信截图_201704081214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9545" y="1407795"/>
            <a:ext cx="6391910" cy="505841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07815" y="556260"/>
            <a:ext cx="4712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拖出一个半径为</a:t>
            </a:r>
            <a:r>
              <a:rPr lang="en-US" altLang="zh-CN"/>
              <a:t>5mm</a:t>
            </a:r>
            <a:r>
              <a:rPr lang="zh-CN" altLang="en-US"/>
              <a:t>的球体</a:t>
            </a:r>
            <a:endParaRPr lang="zh-CN" altLang="en-US"/>
          </a:p>
        </p:txBody>
      </p:sp>
      <p:pic>
        <p:nvPicPr>
          <p:cNvPr id="4" name="图片 3" descr="微信截图_201704081216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4055" y="3536315"/>
            <a:ext cx="5487035" cy="199072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023620" y="1480820"/>
            <a:ext cx="5810250" cy="1276350"/>
            <a:chOff x="1612" y="2332"/>
            <a:chExt cx="9150" cy="2010"/>
          </a:xfrm>
        </p:grpSpPr>
        <p:pic>
          <p:nvPicPr>
            <p:cNvPr id="5" name="图片 4" descr="微信截图_201704081219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2" y="2332"/>
              <a:ext cx="9151" cy="201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3655" y="2944"/>
              <a:ext cx="511" cy="1397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07815" y="556260"/>
            <a:ext cx="47123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复制出几个不规则分布于拉伸的心形上</a:t>
            </a:r>
            <a:endParaRPr lang="zh-CN" altLang="en-US"/>
          </a:p>
        </p:txBody>
      </p:sp>
      <p:pic>
        <p:nvPicPr>
          <p:cNvPr id="3" name="图片 2" descr="微信截图_201704081216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9335" y="1771650"/>
            <a:ext cx="4663440" cy="44291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07815" y="556260"/>
            <a:ext cx="47123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用相减工具减掉球体，增加趣味性和透光性</a:t>
            </a: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782955" y="1268095"/>
            <a:ext cx="5801360" cy="1399540"/>
            <a:chOff x="1233" y="2159"/>
            <a:chExt cx="9136" cy="2204"/>
          </a:xfrm>
        </p:grpSpPr>
        <p:pic>
          <p:nvPicPr>
            <p:cNvPr id="10" name="图片 9" descr="微信截图_2017040812214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33" y="2159"/>
              <a:ext cx="9136" cy="2205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7143" y="2869"/>
              <a:ext cx="610" cy="1397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3" name="图片 12" descr="微信截图_201704081221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810" y="2668270"/>
            <a:ext cx="4370705" cy="40843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lang="zh-CN" altLang="en-US"/>
              <a:t>常见的衣服饰品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07815" y="556260"/>
            <a:ext cx="47123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为方便拼装，可在一端留个缺口</a:t>
            </a:r>
            <a:endParaRPr lang="zh-CN" altLang="en-US"/>
          </a:p>
        </p:txBody>
      </p:sp>
      <p:pic>
        <p:nvPicPr>
          <p:cNvPr id="3" name="图片 2" descr="微信截图_201704081235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2545" y="1580515"/>
            <a:ext cx="3978910" cy="40608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模型保存：</a:t>
            </a:r>
            <a:r>
              <a:rPr lang="en-US" altLang="zh-CN"/>
              <a:t>123dx</a:t>
            </a:r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1421130" y="1628140"/>
            <a:ext cx="5996079" cy="4697803"/>
            <a:chOff x="438" y="2564"/>
            <a:chExt cx="5745" cy="6635"/>
          </a:xfrm>
        </p:grpSpPr>
        <p:pic>
          <p:nvPicPr>
            <p:cNvPr id="5" name="图片 4" descr="微信截图_2017021711064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56" y="2564"/>
              <a:ext cx="5727" cy="663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438" y="4499"/>
              <a:ext cx="2776" cy="639"/>
            </a:xfrm>
            <a:prstGeom prst="rect">
              <a:avLst/>
            </a:prstGeom>
            <a:noFill/>
            <a:ln w="63500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214" y="5138"/>
              <a:ext cx="2969" cy="595"/>
            </a:xfrm>
            <a:prstGeom prst="rect">
              <a:avLst/>
            </a:prstGeom>
            <a:noFill/>
            <a:ln w="63500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模型保存：</a:t>
            </a:r>
            <a:r>
              <a:rPr lang="en-US" altLang="zh-CN"/>
              <a:t>123dx</a:t>
            </a:r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533400" y="1290955"/>
            <a:ext cx="8077200" cy="4992370"/>
            <a:chOff x="840" y="2033"/>
            <a:chExt cx="12720" cy="7862"/>
          </a:xfrm>
        </p:grpSpPr>
        <p:pic>
          <p:nvPicPr>
            <p:cNvPr id="4" name="图片 3" descr="360反馈意见截图16720406979110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0" y="2033"/>
              <a:ext cx="12720" cy="7862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925" y="7836"/>
              <a:ext cx="3061" cy="589"/>
            </a:xfrm>
            <a:prstGeom prst="rect">
              <a:avLst/>
            </a:prstGeom>
            <a:noFill/>
            <a:ln w="63500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709" y="9110"/>
              <a:ext cx="1796" cy="675"/>
            </a:xfrm>
            <a:prstGeom prst="rect">
              <a:avLst/>
            </a:prstGeom>
            <a:noFill/>
            <a:ln w="63500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右箭头 2"/>
            <p:cNvSpPr/>
            <p:nvPr/>
          </p:nvSpPr>
          <p:spPr>
            <a:xfrm rot="7380000">
              <a:off x="11152" y="8089"/>
              <a:ext cx="1473" cy="523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模型导出：</a:t>
            </a:r>
            <a:r>
              <a:rPr lang="en-US" altLang="zh-CN"/>
              <a:t>STL</a:t>
            </a:r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1383030" y="1235710"/>
            <a:ext cx="6186805" cy="5192395"/>
            <a:chOff x="2178" y="1946"/>
            <a:chExt cx="9743" cy="8177"/>
          </a:xfrm>
        </p:grpSpPr>
        <p:pic>
          <p:nvPicPr>
            <p:cNvPr id="4" name="图片 3" descr="微信截图_2017021711102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78" y="1946"/>
              <a:ext cx="9743" cy="8177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2178" y="6541"/>
              <a:ext cx="4563" cy="712"/>
            </a:xfrm>
            <a:prstGeom prst="rect">
              <a:avLst/>
            </a:prstGeom>
            <a:noFill/>
            <a:ln w="63500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741" y="6541"/>
              <a:ext cx="5091" cy="712"/>
            </a:xfrm>
            <a:prstGeom prst="rect">
              <a:avLst/>
            </a:prstGeom>
            <a:noFill/>
            <a:ln w="63500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模型导出：</a:t>
            </a:r>
            <a:r>
              <a:rPr lang="en-US" altLang="zh-CN"/>
              <a:t>STL</a:t>
            </a:r>
            <a:endParaRPr lang="en-US" altLang="zh-CN"/>
          </a:p>
        </p:txBody>
      </p:sp>
      <p:grpSp>
        <p:nvGrpSpPr>
          <p:cNvPr id="6" name="组合 5"/>
          <p:cNvGrpSpPr/>
          <p:nvPr/>
        </p:nvGrpSpPr>
        <p:grpSpPr>
          <a:xfrm>
            <a:off x="1200785" y="1717675"/>
            <a:ext cx="6316345" cy="4239260"/>
            <a:chOff x="1903" y="2705"/>
            <a:chExt cx="9947" cy="6676"/>
          </a:xfrm>
        </p:grpSpPr>
        <p:pic>
          <p:nvPicPr>
            <p:cNvPr id="3" name="图片 2" descr="微信截图_2017021711123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903" y="2705"/>
              <a:ext cx="9947" cy="538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145" y="7187"/>
              <a:ext cx="1786" cy="800"/>
            </a:xfrm>
            <a:prstGeom prst="rect">
              <a:avLst/>
            </a:prstGeom>
            <a:noFill/>
            <a:ln w="63500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右箭头 4"/>
            <p:cNvSpPr/>
            <p:nvPr/>
          </p:nvSpPr>
          <p:spPr>
            <a:xfrm rot="13980000">
              <a:off x="9468" y="8383"/>
              <a:ext cx="1473" cy="523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模型导出：</a:t>
            </a:r>
            <a:r>
              <a:rPr lang="en-US" altLang="zh-CN"/>
              <a:t>STL</a:t>
            </a:r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523875" y="1392555"/>
            <a:ext cx="7820660" cy="4867275"/>
            <a:chOff x="825" y="2193"/>
            <a:chExt cx="12316" cy="7665"/>
          </a:xfrm>
        </p:grpSpPr>
        <p:pic>
          <p:nvPicPr>
            <p:cNvPr id="3" name="图片 2" descr="360反馈意见截图1872012646497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25" y="2193"/>
              <a:ext cx="12316" cy="7665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865" y="7820"/>
              <a:ext cx="2815" cy="595"/>
            </a:xfrm>
            <a:prstGeom prst="rect">
              <a:avLst/>
            </a:prstGeom>
            <a:noFill/>
            <a:ln w="63500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9422" y="9026"/>
              <a:ext cx="1776" cy="712"/>
            </a:xfrm>
            <a:prstGeom prst="rect">
              <a:avLst/>
            </a:prstGeom>
            <a:noFill/>
            <a:ln w="63500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右箭头 5"/>
            <p:cNvSpPr/>
            <p:nvPr/>
          </p:nvSpPr>
          <p:spPr>
            <a:xfrm rot="7380000">
              <a:off x="10741" y="8005"/>
              <a:ext cx="1473" cy="523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lang="zh-CN" altLang="en-US"/>
              <a:t>模型打印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组装</a:t>
            </a:r>
            <a:endParaRPr lang="zh-CN" altLang="en-US"/>
          </a:p>
        </p:txBody>
      </p:sp>
      <p:pic>
        <p:nvPicPr>
          <p:cNvPr id="3" name="图片 2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1460" y="1550035"/>
            <a:ext cx="6101080" cy="45758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107815" y="556260"/>
            <a:ext cx="47123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用灯装进去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组装</a:t>
            </a:r>
            <a:endParaRPr lang="zh-CN" altLang="en-US"/>
          </a:p>
        </p:txBody>
      </p:sp>
      <p:pic>
        <p:nvPicPr>
          <p:cNvPr id="3" name="图片 2" descr="214898778518092257"/>
          <p:cNvPicPr>
            <a:picLocks noChangeAspect="1"/>
          </p:cNvPicPr>
          <p:nvPr/>
        </p:nvPicPr>
        <p:blipFill>
          <a:blip r:embed="rId1"/>
          <a:srcRect l="20401"/>
          <a:stretch>
            <a:fillRect/>
          </a:stretch>
        </p:blipFill>
        <p:spPr>
          <a:xfrm rot="16200000">
            <a:off x="2542540" y="250190"/>
            <a:ext cx="4058285" cy="67983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107815" y="556260"/>
            <a:ext cx="47123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用胶把别针粘上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8" y="2238233"/>
            <a:ext cx="1583139" cy="14857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常见的衣服饰品</a:t>
            </a:r>
            <a:endParaRPr lang="zh-CN" altLang="en-US"/>
          </a:p>
        </p:txBody>
      </p:sp>
      <p:pic>
        <p:nvPicPr>
          <p:cNvPr id="4" name="图片 3" descr="TB1KLnJGXXXXXakaXXXXXXXXXXX_!!0-item_pic.jpg_200x2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1100" y="2610485"/>
            <a:ext cx="2812415" cy="2812415"/>
          </a:xfrm>
          <a:prstGeom prst="rect">
            <a:avLst/>
          </a:prstGeom>
        </p:spPr>
      </p:pic>
      <p:pic>
        <p:nvPicPr>
          <p:cNvPr id="6" name="图片 5" descr="t01736ce6d5d244cfb1"/>
          <p:cNvPicPr>
            <a:picLocks noChangeAspect="1"/>
          </p:cNvPicPr>
          <p:nvPr/>
        </p:nvPicPr>
        <p:blipFill>
          <a:blip r:embed="rId2"/>
          <a:srcRect t="8285" b="8898"/>
          <a:stretch>
            <a:fillRect/>
          </a:stretch>
        </p:blipFill>
        <p:spPr>
          <a:xfrm>
            <a:off x="1180465" y="2757170"/>
            <a:ext cx="3041015" cy="25184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常见的衣服饰品</a:t>
            </a:r>
            <a:endParaRPr lang="zh-CN" altLang="en-US"/>
          </a:p>
        </p:txBody>
      </p:sp>
      <p:pic>
        <p:nvPicPr>
          <p:cNvPr id="3" name="图片 2" descr="599276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745" y="1948180"/>
            <a:ext cx="2962275" cy="2962275"/>
          </a:xfrm>
          <a:prstGeom prst="rect">
            <a:avLst/>
          </a:prstGeom>
        </p:spPr>
      </p:pic>
      <p:pic>
        <p:nvPicPr>
          <p:cNvPr id="5" name="图片 4" descr="t01cb70fea88dad957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355" y="1109345"/>
            <a:ext cx="2794635" cy="2083435"/>
          </a:xfrm>
          <a:prstGeom prst="rect">
            <a:avLst/>
          </a:prstGeom>
        </p:spPr>
      </p:pic>
      <p:pic>
        <p:nvPicPr>
          <p:cNvPr id="7" name="图片 6" descr="28_141039_1_li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685" y="3761105"/>
            <a:ext cx="3610610" cy="2707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发光的饰品</a:t>
            </a:r>
            <a:endParaRPr lang="zh-CN" altLang="en-US"/>
          </a:p>
        </p:txBody>
      </p:sp>
      <p:pic>
        <p:nvPicPr>
          <p:cNvPr id="4" name="图片 3" descr="t01896307cdfcace86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5575" y="1642745"/>
            <a:ext cx="2470150" cy="2301875"/>
          </a:xfrm>
          <a:prstGeom prst="rect">
            <a:avLst/>
          </a:prstGeom>
        </p:spPr>
      </p:pic>
      <p:pic>
        <p:nvPicPr>
          <p:cNvPr id="6" name="图片 5" descr="1014092239_1594295756"/>
          <p:cNvPicPr>
            <a:picLocks noChangeAspect="1"/>
          </p:cNvPicPr>
          <p:nvPr/>
        </p:nvPicPr>
        <p:blipFill>
          <a:blip r:embed="rId2"/>
          <a:srcRect b="6850"/>
          <a:stretch>
            <a:fillRect/>
          </a:stretch>
        </p:blipFill>
        <p:spPr>
          <a:xfrm>
            <a:off x="4824095" y="3168015"/>
            <a:ext cx="3479165" cy="27959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发光的饰品</a:t>
            </a:r>
            <a:endParaRPr lang="zh-CN" altLang="en-US"/>
          </a:p>
        </p:txBody>
      </p:sp>
      <p:pic>
        <p:nvPicPr>
          <p:cNvPr id="4" name="图片 3" descr="T1Le4jXjvWrdNh6LA._082220"/>
          <p:cNvPicPr>
            <a:picLocks noChangeAspect="1"/>
          </p:cNvPicPr>
          <p:nvPr/>
        </p:nvPicPr>
        <p:blipFill>
          <a:blip r:embed="rId1"/>
          <a:srcRect l="11569" b="7316"/>
          <a:stretch>
            <a:fillRect/>
          </a:stretch>
        </p:blipFill>
        <p:spPr>
          <a:xfrm>
            <a:off x="3237230" y="1812290"/>
            <a:ext cx="2669540" cy="37249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807720" y="2834640"/>
            <a:ext cx="752856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发光的衣服饰品？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lang="zh-CN" altLang="en-US"/>
              <a:t>模型设计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Xilinx Template (light)">
  <a:themeElements>
    <a:clrScheme name="Xilinx Template_ligh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Xilinx Template (light)">
  <a:themeElements>
    <a:clrScheme name="Xilinx Template_ligh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WPS 演示</Application>
  <PresentationFormat>全屏显示(4:3)</PresentationFormat>
  <Paragraphs>116</Paragraphs>
  <Slides>39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39</vt:i4>
      </vt:variant>
    </vt:vector>
  </HeadingPairs>
  <TitlesOfParts>
    <vt:vector size="57" baseType="lpstr">
      <vt:lpstr>Arial</vt:lpstr>
      <vt:lpstr>宋体</vt:lpstr>
      <vt:lpstr>Wingdings</vt:lpstr>
      <vt:lpstr>microduino</vt:lpstr>
      <vt:lpstr>微软雅黑</vt:lpstr>
      <vt:lpstr>Arial</vt:lpstr>
      <vt:lpstr>等线 Light</vt:lpstr>
      <vt:lpstr>Segoe Print</vt:lpstr>
      <vt:lpstr>华文楷体</vt:lpstr>
      <vt:lpstr>Corbel</vt:lpstr>
      <vt:lpstr>Calibri</vt:lpstr>
      <vt:lpstr>华文楷体</vt:lpstr>
      <vt:lpstr>Calibri Light</vt:lpstr>
      <vt:lpstr>等线</vt:lpstr>
      <vt:lpstr>2_Office 主题​​</vt:lpstr>
      <vt:lpstr>1_Xilinx Template (light)</vt:lpstr>
      <vt:lpstr>Xilinx Template (light)</vt:lpstr>
      <vt:lpstr>Office 主题​​</vt:lpstr>
      <vt:lpstr>心形衣服挂件</vt:lpstr>
      <vt:lpstr>PowerPoint 演示文稿</vt:lpstr>
      <vt:lpstr>PowerPoint 演示文稿</vt:lpstr>
      <vt:lpstr>常见的衣服饰品</vt:lpstr>
      <vt:lpstr>常见的衣服饰品</vt:lpstr>
      <vt:lpstr>发光的饰品</vt:lpstr>
      <vt:lpstr>发光的饰品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模型设计</vt:lpstr>
      <vt:lpstr>模型设计</vt:lpstr>
      <vt:lpstr>模型设计</vt:lpstr>
      <vt:lpstr>模型设计</vt:lpstr>
      <vt:lpstr>模型设计</vt:lpstr>
      <vt:lpstr>模型保存：123dx</vt:lpstr>
      <vt:lpstr>模型保存：123dx</vt:lpstr>
      <vt:lpstr>模型导出：STL</vt:lpstr>
      <vt:lpstr>模型导出：STL</vt:lpstr>
      <vt:lpstr>模型导出：STL</vt:lpstr>
      <vt:lpstr>模型设计</vt:lpstr>
      <vt:lpstr>模型设计</vt:lpstr>
      <vt:lpstr>模型设计</vt:lpstr>
      <vt:lpstr>模型设计</vt:lpstr>
      <vt:lpstr>模型设计</vt:lpstr>
      <vt:lpstr>模型设计</vt:lpstr>
      <vt:lpstr>模型设计</vt:lpstr>
      <vt:lpstr>模型设计</vt:lpstr>
      <vt:lpstr>模型保存：123dx</vt:lpstr>
      <vt:lpstr>模型保存：123dx</vt:lpstr>
      <vt:lpstr>模型导出：STL</vt:lpstr>
      <vt:lpstr>模型导出：STL</vt:lpstr>
      <vt:lpstr>模型导出：STL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栾鑫</dc:creator>
  <cp:lastModifiedBy>1</cp:lastModifiedBy>
  <cp:revision>192</cp:revision>
  <dcterms:created xsi:type="dcterms:W3CDTF">2016-02-29T02:33:00Z</dcterms:created>
  <dcterms:modified xsi:type="dcterms:W3CDTF">2017-04-08T04:40:56Z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2052-10.1.0.6374</vt:lpwstr>
  </property>
</Properties>
</file>