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 id="2147483685" r:id="rId4"/>
    <p:sldMasterId id="2147483697" r:id="rId5"/>
  </p:sldMasterIdLst>
  <p:notesMasterIdLst>
    <p:notesMasterId r:id="rId7"/>
  </p:notesMasterIdLst>
  <p:sldIdLst>
    <p:sldId id="877" r:id="rId6"/>
    <p:sldId id="725" r:id="rId8"/>
    <p:sldId id="1044" r:id="rId9"/>
    <p:sldId id="1029" r:id="rId10"/>
    <p:sldId id="1085" r:id="rId11"/>
    <p:sldId id="1033" r:id="rId12"/>
    <p:sldId id="1086" r:id="rId13"/>
    <p:sldId id="726" r:id="rId14"/>
    <p:sldId id="1058" r:id="rId15"/>
    <p:sldId id="774" r:id="rId16"/>
    <p:sldId id="1060" r:id="rId17"/>
    <p:sldId id="1059" r:id="rId18"/>
    <p:sldId id="1061" r:id="rId19"/>
    <p:sldId id="1034" r:id="rId20"/>
    <p:sldId id="1062" r:id="rId21"/>
    <p:sldId id="777" r:id="rId22"/>
    <p:sldId id="1063" r:id="rId23"/>
    <p:sldId id="1064" r:id="rId24"/>
    <p:sldId id="1065" r:id="rId25"/>
    <p:sldId id="776" r:id="rId26"/>
    <p:sldId id="778" r:id="rId27"/>
    <p:sldId id="1066" r:id="rId28"/>
    <p:sldId id="1067" r:id="rId29"/>
    <p:sldId id="823" r:id="rId30"/>
    <p:sldId id="878" r:id="rId31"/>
    <p:sldId id="1068" r:id="rId32"/>
    <p:sldId id="1069" r:id="rId33"/>
    <p:sldId id="1070" r:id="rId34"/>
    <p:sldId id="1071" r:id="rId35"/>
    <p:sldId id="1072" r:id="rId36"/>
    <p:sldId id="1073" r:id="rId37"/>
    <p:sldId id="28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22BCAF"/>
    <a:srgbClr val="EF483E"/>
    <a:srgbClr val="B3EC18"/>
    <a:srgbClr val="2390CD"/>
    <a:srgbClr val="B0DEEB"/>
    <a:srgbClr val="FF3300"/>
    <a:srgbClr val="F6AE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60"/>
  </p:normalViewPr>
  <p:slideViewPr>
    <p:cSldViewPr snapToGrid="0" showGuides="1">
      <p:cViewPr varScale="1">
        <p:scale>
          <a:sx n="51" d="100"/>
          <a:sy n="51" d="100"/>
        </p:scale>
        <p:origin x="1339" y="53"/>
      </p:cViewPr>
      <p:guideLst>
        <p:guide orient="horz" pos="2040"/>
        <p:guide pos="2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7DD20-1791-4216-9B51-6614B0EDFEF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5F1E3-526A-44B2-9DDE-5955B84EC7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老师们，同学们，上午好！欢迎大家今天来参加我们。。。</a:t>
            </a:r>
            <a:endParaRPr lang="zh-CN" altLang="en-US"/>
          </a:p>
          <a:p>
            <a:r>
              <a:rPr lang="zh-CN" altLang="en-US">
                <a:sym typeface="+mn-ea"/>
              </a:rPr>
              <a:t>用一天时间来</a:t>
            </a:r>
            <a:r>
              <a:rPr lang="zh-CN" altLang="en-US"/>
              <a:t>体验创客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165F1E3-526A-44B2-9DDE-5955B84EC7E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165F1E3-526A-44B2-9DDE-5955B84EC7E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4" Type="http://schemas.openxmlformats.org/officeDocument/2006/relationships/image" Target="../media/image1.emf"/><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尾页">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sp>
        <p:nvSpPr>
          <p:cNvPr id="9" name="TextBox 3"/>
          <p:cNvSpPr>
            <a:spLocks noChangeArrowheads="1"/>
          </p:cNvSpPr>
          <p:nvPr userDrawn="1"/>
        </p:nvSpPr>
        <p:spPr bwMode="auto">
          <a:xfrm>
            <a:off x="3644343" y="3729370"/>
            <a:ext cx="1569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3000" dirty="0">
                <a:solidFill>
                  <a:srgbClr val="000000"/>
                </a:solidFill>
                <a:latin typeface="microduino" panose="00000500000000000000" pitchFamily="50" charset="0"/>
                <a:sym typeface="microduino" panose="00000500000000000000" pitchFamily="50" charset="0"/>
              </a:rPr>
              <a:t>THANKS</a:t>
            </a:r>
            <a:endParaRPr lang="en-US" altLang="zh-CN" sz="3000" dirty="0">
              <a:solidFill>
                <a:srgbClr val="000000"/>
              </a:solidFill>
              <a:latin typeface="microduino" panose="00000500000000000000" pitchFamily="50" charset="0"/>
              <a:sym typeface="microduino" panose="00000500000000000000" pitchFamily="50" charset="0"/>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2068" y="2238233"/>
            <a:ext cx="1583139" cy="148571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sp>
        <p:nvSpPr>
          <p:cNvPr id="3" name="Rectangle 2"/>
          <p:cNvSpPr>
            <a:spLocks noChangeArrowheads="1"/>
          </p:cNvSpPr>
          <p:nvPr userDrawn="1"/>
        </p:nvSpPr>
        <p:spPr bwMode="auto">
          <a:xfrm>
            <a:off x="0" y="3732843"/>
            <a:ext cx="9144000" cy="1402519"/>
          </a:xfrm>
          <a:prstGeom prst="rect">
            <a:avLst/>
          </a:prstGeom>
          <a:solidFill>
            <a:srgbClr val="B3EC18"/>
          </a:solidFill>
          <a:ln>
            <a:noFill/>
          </a:ln>
        </p:spPr>
        <p:txBody>
          <a:bodyPr lIns="67628" tIns="35243" rIns="67628" bIns="35243"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fontAlgn="base">
              <a:spcBef>
                <a:spcPct val="0"/>
              </a:spcBef>
              <a:spcAft>
                <a:spcPct val="0"/>
              </a:spcAft>
              <a:buFont typeface="Arial" panose="020B0604020202020204" pitchFamily="34" charset="0"/>
              <a:buNone/>
            </a:pPr>
            <a:endParaRPr lang="zh-CN" altLang="en-US" sz="2100" dirty="0">
              <a:solidFill>
                <a:srgbClr val="B3EC1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红色">
    <p:bg>
      <p:bgPr>
        <a:solidFill>
          <a:srgbClr val="E8E8E8"/>
        </a:solidFill>
        <a:effectLst/>
      </p:bgPr>
    </p:bg>
    <p:spTree>
      <p:nvGrpSpPr>
        <p:cNvPr id="1" name=""/>
        <p:cNvGrpSpPr/>
        <p:nvPr/>
      </p:nvGrpSpPr>
      <p:grpSpPr>
        <a:xfrm>
          <a:off x="0" y="0"/>
          <a:ext cx="0" cy="0"/>
          <a:chOff x="0" y="0"/>
          <a:chExt cx="0" cy="0"/>
        </a:xfrm>
      </p:grpSpPr>
      <p:sp>
        <p:nvSpPr>
          <p:cNvPr id="6" name="矩形 5"/>
          <p:cNvSpPr/>
          <p:nvPr userDrawn="1"/>
        </p:nvSpPr>
        <p:spPr>
          <a:xfrm>
            <a:off x="-461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1" name="组合 10"/>
          <p:cNvGrpSpPr/>
          <p:nvPr userDrawn="1"/>
        </p:nvGrpSpPr>
        <p:grpSpPr>
          <a:xfrm>
            <a:off x="501765" y="650954"/>
            <a:ext cx="8195416" cy="5284788"/>
            <a:chOff x="669018" y="650953"/>
            <a:chExt cx="10927221" cy="5284788"/>
          </a:xfrm>
          <a:solidFill>
            <a:srgbClr val="E2E2E2"/>
          </a:solidFill>
        </p:grpSpPr>
        <p:grpSp>
          <p:nvGrpSpPr>
            <p:cNvPr id="12" name="组合 11"/>
            <p:cNvGrpSpPr/>
            <p:nvPr userDrawn="1"/>
          </p:nvGrpSpPr>
          <p:grpSpPr>
            <a:xfrm>
              <a:off x="3626531" y="650953"/>
              <a:ext cx="339725" cy="473075"/>
              <a:chOff x="3626531" y="650953"/>
              <a:chExt cx="339725" cy="473075"/>
            </a:xfrm>
            <a:grpFill/>
          </p:grpSpPr>
          <p:sp>
            <p:nvSpPr>
              <p:cNvPr id="246" name="Freeform 10"/>
              <p:cNvSpPr/>
              <p:nvPr/>
            </p:nvSpPr>
            <p:spPr bwMode="auto">
              <a:xfrm>
                <a:off x="3691618" y="650953"/>
                <a:ext cx="203200" cy="473075"/>
              </a:xfrm>
              <a:custGeom>
                <a:avLst/>
                <a:gdLst>
                  <a:gd name="T0" fmla="*/ 14 w 32"/>
                  <a:gd name="T1" fmla="*/ 0 h 74"/>
                  <a:gd name="T2" fmla="*/ 11 w 32"/>
                  <a:gd name="T3" fmla="*/ 3 h 74"/>
                  <a:gd name="T4" fmla="*/ 11 w 32"/>
                  <a:gd name="T5" fmla="*/ 21 h 74"/>
                  <a:gd name="T6" fmla="*/ 0 w 32"/>
                  <a:gd name="T7" fmla="*/ 21 h 74"/>
                  <a:gd name="T8" fmla="*/ 0 w 32"/>
                  <a:gd name="T9" fmla="*/ 28 h 74"/>
                  <a:gd name="T10" fmla="*/ 4 w 32"/>
                  <a:gd name="T11" fmla="*/ 31 h 74"/>
                  <a:gd name="T12" fmla="*/ 11 w 32"/>
                  <a:gd name="T13" fmla="*/ 31 h 74"/>
                  <a:gd name="T14" fmla="*/ 11 w 32"/>
                  <a:gd name="T15" fmla="*/ 42 h 74"/>
                  <a:gd name="T16" fmla="*/ 4 w 32"/>
                  <a:gd name="T17" fmla="*/ 42 h 74"/>
                  <a:gd name="T18" fmla="*/ 0 w 32"/>
                  <a:gd name="T19" fmla="*/ 45 h 74"/>
                  <a:gd name="T20" fmla="*/ 0 w 32"/>
                  <a:gd name="T21" fmla="*/ 53 h 74"/>
                  <a:gd name="T22" fmla="*/ 11 w 32"/>
                  <a:gd name="T23" fmla="*/ 53 h 74"/>
                  <a:gd name="T24" fmla="*/ 11 w 32"/>
                  <a:gd name="T25" fmla="*/ 70 h 74"/>
                  <a:gd name="T26" fmla="*/ 14 w 32"/>
                  <a:gd name="T27" fmla="*/ 74 h 74"/>
                  <a:gd name="T28" fmla="*/ 18 w 32"/>
                  <a:gd name="T29" fmla="*/ 74 h 74"/>
                  <a:gd name="T30" fmla="*/ 21 w 32"/>
                  <a:gd name="T31" fmla="*/ 70 h 74"/>
                  <a:gd name="T32" fmla="*/ 21 w 32"/>
                  <a:gd name="T33" fmla="*/ 63 h 74"/>
                  <a:gd name="T34" fmla="*/ 28 w 32"/>
                  <a:gd name="T35" fmla="*/ 63 h 74"/>
                  <a:gd name="T36" fmla="*/ 32 w 32"/>
                  <a:gd name="T37" fmla="*/ 60 h 74"/>
                  <a:gd name="T38" fmla="*/ 32 w 32"/>
                  <a:gd name="T39" fmla="*/ 53 h 74"/>
                  <a:gd name="T40" fmla="*/ 21 w 32"/>
                  <a:gd name="T41" fmla="*/ 53 h 74"/>
                  <a:gd name="T42" fmla="*/ 21 w 32"/>
                  <a:gd name="T43" fmla="*/ 42 h 74"/>
                  <a:gd name="T44" fmla="*/ 32 w 32"/>
                  <a:gd name="T45" fmla="*/ 42 h 74"/>
                  <a:gd name="T46" fmla="*/ 32 w 32"/>
                  <a:gd name="T47" fmla="*/ 31 h 74"/>
                  <a:gd name="T48" fmla="*/ 21 w 32"/>
                  <a:gd name="T49" fmla="*/ 31 h 74"/>
                  <a:gd name="T50" fmla="*/ 21 w 32"/>
                  <a:gd name="T51" fmla="*/ 21 h 74"/>
                  <a:gd name="T52" fmla="*/ 32 w 32"/>
                  <a:gd name="T53" fmla="*/ 21 h 74"/>
                  <a:gd name="T54" fmla="*/ 32 w 32"/>
                  <a:gd name="T55" fmla="*/ 14 h 74"/>
                  <a:gd name="T56" fmla="*/ 28 w 32"/>
                  <a:gd name="T57" fmla="*/ 10 h 74"/>
                  <a:gd name="T58" fmla="*/ 21 w 32"/>
                  <a:gd name="T59" fmla="*/ 10 h 74"/>
                  <a:gd name="T60" fmla="*/ 21 w 32"/>
                  <a:gd name="T61" fmla="*/ 3 h 74"/>
                  <a:gd name="T62" fmla="*/ 18 w 32"/>
                  <a:gd name="T63" fmla="*/ 0 h 74"/>
                  <a:gd name="T64" fmla="*/ 14 w 32"/>
                  <a:gd name="T6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4" y="0"/>
                    </a:moveTo>
                    <a:cubicBezTo>
                      <a:pt x="12" y="0"/>
                      <a:pt x="11" y="1"/>
                      <a:pt x="11" y="3"/>
                    </a:cubicBezTo>
                    <a:cubicBezTo>
                      <a:pt x="11" y="9"/>
                      <a:pt x="11" y="15"/>
                      <a:pt x="11" y="21"/>
                    </a:cubicBezTo>
                    <a:cubicBezTo>
                      <a:pt x="7" y="21"/>
                      <a:pt x="4" y="21"/>
                      <a:pt x="0" y="21"/>
                    </a:cubicBezTo>
                    <a:cubicBezTo>
                      <a:pt x="0" y="23"/>
                      <a:pt x="0" y="25"/>
                      <a:pt x="0" y="28"/>
                    </a:cubicBezTo>
                    <a:cubicBezTo>
                      <a:pt x="0" y="30"/>
                      <a:pt x="1" y="31"/>
                      <a:pt x="4" y="31"/>
                    </a:cubicBezTo>
                    <a:cubicBezTo>
                      <a:pt x="6" y="31"/>
                      <a:pt x="8" y="31"/>
                      <a:pt x="11" y="31"/>
                    </a:cubicBezTo>
                    <a:cubicBezTo>
                      <a:pt x="11" y="35"/>
                      <a:pt x="11" y="38"/>
                      <a:pt x="11" y="42"/>
                    </a:cubicBezTo>
                    <a:cubicBezTo>
                      <a:pt x="8" y="42"/>
                      <a:pt x="6" y="42"/>
                      <a:pt x="4" y="42"/>
                    </a:cubicBezTo>
                    <a:cubicBezTo>
                      <a:pt x="1" y="42"/>
                      <a:pt x="0" y="43"/>
                      <a:pt x="0" y="45"/>
                    </a:cubicBezTo>
                    <a:cubicBezTo>
                      <a:pt x="0" y="48"/>
                      <a:pt x="0" y="50"/>
                      <a:pt x="0" y="53"/>
                    </a:cubicBezTo>
                    <a:cubicBezTo>
                      <a:pt x="4" y="53"/>
                      <a:pt x="7" y="53"/>
                      <a:pt x="11" y="53"/>
                    </a:cubicBezTo>
                    <a:cubicBezTo>
                      <a:pt x="11" y="58"/>
                      <a:pt x="11" y="64"/>
                      <a:pt x="11" y="70"/>
                    </a:cubicBezTo>
                    <a:cubicBezTo>
                      <a:pt x="11" y="73"/>
                      <a:pt x="12" y="74"/>
                      <a:pt x="14" y="74"/>
                    </a:cubicBezTo>
                    <a:cubicBezTo>
                      <a:pt x="15" y="74"/>
                      <a:pt x="17" y="74"/>
                      <a:pt x="18" y="74"/>
                    </a:cubicBezTo>
                    <a:cubicBezTo>
                      <a:pt x="20" y="74"/>
                      <a:pt x="21" y="73"/>
                      <a:pt x="21" y="70"/>
                    </a:cubicBezTo>
                    <a:cubicBezTo>
                      <a:pt x="21" y="68"/>
                      <a:pt x="21" y="66"/>
                      <a:pt x="21" y="63"/>
                    </a:cubicBezTo>
                    <a:cubicBezTo>
                      <a:pt x="24" y="63"/>
                      <a:pt x="26" y="63"/>
                      <a:pt x="28" y="63"/>
                    </a:cubicBezTo>
                    <a:cubicBezTo>
                      <a:pt x="31" y="63"/>
                      <a:pt x="32" y="62"/>
                      <a:pt x="32" y="60"/>
                    </a:cubicBezTo>
                    <a:cubicBezTo>
                      <a:pt x="32" y="57"/>
                      <a:pt x="32" y="55"/>
                      <a:pt x="32" y="53"/>
                    </a:cubicBezTo>
                    <a:cubicBezTo>
                      <a:pt x="28" y="53"/>
                      <a:pt x="25" y="53"/>
                      <a:pt x="21" y="53"/>
                    </a:cubicBezTo>
                    <a:cubicBezTo>
                      <a:pt x="21" y="49"/>
                      <a:pt x="21" y="45"/>
                      <a:pt x="21" y="42"/>
                    </a:cubicBezTo>
                    <a:cubicBezTo>
                      <a:pt x="25" y="42"/>
                      <a:pt x="28" y="42"/>
                      <a:pt x="32" y="42"/>
                    </a:cubicBezTo>
                    <a:cubicBezTo>
                      <a:pt x="32" y="38"/>
                      <a:pt x="32" y="35"/>
                      <a:pt x="32" y="31"/>
                    </a:cubicBezTo>
                    <a:cubicBezTo>
                      <a:pt x="28" y="31"/>
                      <a:pt x="25" y="31"/>
                      <a:pt x="21" y="31"/>
                    </a:cubicBezTo>
                    <a:cubicBezTo>
                      <a:pt x="21" y="28"/>
                      <a:pt x="21" y="24"/>
                      <a:pt x="21" y="21"/>
                    </a:cubicBezTo>
                    <a:cubicBezTo>
                      <a:pt x="25" y="21"/>
                      <a:pt x="28" y="21"/>
                      <a:pt x="32" y="21"/>
                    </a:cubicBezTo>
                    <a:cubicBezTo>
                      <a:pt x="32" y="18"/>
                      <a:pt x="32" y="16"/>
                      <a:pt x="32" y="14"/>
                    </a:cubicBezTo>
                    <a:cubicBezTo>
                      <a:pt x="32" y="11"/>
                      <a:pt x="31" y="10"/>
                      <a:pt x="28" y="10"/>
                    </a:cubicBezTo>
                    <a:cubicBezTo>
                      <a:pt x="26" y="10"/>
                      <a:pt x="24" y="10"/>
                      <a:pt x="21" y="10"/>
                    </a:cubicBezTo>
                    <a:cubicBezTo>
                      <a:pt x="21" y="8"/>
                      <a:pt x="21" y="5"/>
                      <a:pt x="21" y="3"/>
                    </a:cubicBezTo>
                    <a:cubicBezTo>
                      <a:pt x="21" y="1"/>
                      <a:pt x="20" y="0"/>
                      <a:pt x="18" y="0"/>
                    </a:cubicBezTo>
                    <a:cubicBezTo>
                      <a:pt x="17" y="0"/>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7" name="Freeform 11"/>
              <p:cNvSpPr/>
              <p:nvPr/>
            </p:nvSpPr>
            <p:spPr bwMode="auto">
              <a:xfrm>
                <a:off x="3894818" y="785891"/>
                <a:ext cx="71438" cy="63500"/>
              </a:xfrm>
              <a:custGeom>
                <a:avLst/>
                <a:gdLst>
                  <a:gd name="T0" fmla="*/ 11 w 11"/>
                  <a:gd name="T1" fmla="*/ 3 h 10"/>
                  <a:gd name="T2" fmla="*/ 7 w 11"/>
                  <a:gd name="T3" fmla="*/ 0 h 10"/>
                  <a:gd name="T4" fmla="*/ 0 w 11"/>
                  <a:gd name="T5" fmla="*/ 0 h 10"/>
                  <a:gd name="T6" fmla="*/ 0 w 11"/>
                  <a:gd name="T7" fmla="*/ 10 h 10"/>
                  <a:gd name="T8" fmla="*/ 7 w 11"/>
                  <a:gd name="T9" fmla="*/ 10 h 10"/>
                  <a:gd name="T10" fmla="*/ 11 w 11"/>
                  <a:gd name="T11" fmla="*/ 7 h 10"/>
                  <a:gd name="T12" fmla="*/ 11 w 11"/>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1" y="3"/>
                    </a:moveTo>
                    <a:cubicBezTo>
                      <a:pt x="11" y="1"/>
                      <a:pt x="9" y="0"/>
                      <a:pt x="7" y="0"/>
                    </a:cubicBezTo>
                    <a:cubicBezTo>
                      <a:pt x="5" y="0"/>
                      <a:pt x="2" y="0"/>
                      <a:pt x="0" y="0"/>
                    </a:cubicBezTo>
                    <a:cubicBezTo>
                      <a:pt x="0" y="3"/>
                      <a:pt x="0" y="7"/>
                      <a:pt x="0" y="10"/>
                    </a:cubicBezTo>
                    <a:cubicBezTo>
                      <a:pt x="2" y="10"/>
                      <a:pt x="5" y="10"/>
                      <a:pt x="7" y="10"/>
                    </a:cubicBezTo>
                    <a:cubicBezTo>
                      <a:pt x="9" y="10"/>
                      <a:pt x="11" y="9"/>
                      <a:pt x="11" y="7"/>
                    </a:cubicBezTo>
                    <a:cubicBezTo>
                      <a:pt x="11" y="6"/>
                      <a:pt x="11" y="4"/>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8" name="Freeform 12"/>
              <p:cNvSpPr/>
              <p:nvPr/>
            </p:nvSpPr>
            <p:spPr bwMode="auto">
              <a:xfrm>
                <a:off x="3894818" y="919241"/>
                <a:ext cx="71438" cy="69850"/>
              </a:xfrm>
              <a:custGeom>
                <a:avLst/>
                <a:gdLst>
                  <a:gd name="T0" fmla="*/ 11 w 11"/>
                  <a:gd name="T1" fmla="*/ 3 h 11"/>
                  <a:gd name="T2" fmla="*/ 7 w 11"/>
                  <a:gd name="T3" fmla="*/ 0 h 11"/>
                  <a:gd name="T4" fmla="*/ 0 w 11"/>
                  <a:gd name="T5" fmla="*/ 0 h 11"/>
                  <a:gd name="T6" fmla="*/ 0 w 11"/>
                  <a:gd name="T7" fmla="*/ 11 h 11"/>
                  <a:gd name="T8" fmla="*/ 7 w 11"/>
                  <a:gd name="T9" fmla="*/ 11 h 11"/>
                  <a:gd name="T10" fmla="*/ 11 w 11"/>
                  <a:gd name="T11" fmla="*/ 7 h 11"/>
                  <a:gd name="T12" fmla="*/ 11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1" y="3"/>
                    </a:moveTo>
                    <a:cubicBezTo>
                      <a:pt x="11" y="1"/>
                      <a:pt x="9" y="0"/>
                      <a:pt x="7" y="0"/>
                    </a:cubicBezTo>
                    <a:cubicBezTo>
                      <a:pt x="5" y="0"/>
                      <a:pt x="2" y="0"/>
                      <a:pt x="0" y="0"/>
                    </a:cubicBezTo>
                    <a:cubicBezTo>
                      <a:pt x="0" y="3"/>
                      <a:pt x="0" y="7"/>
                      <a:pt x="0" y="11"/>
                    </a:cubicBezTo>
                    <a:cubicBezTo>
                      <a:pt x="2" y="11"/>
                      <a:pt x="5" y="11"/>
                      <a:pt x="7" y="11"/>
                    </a:cubicBezTo>
                    <a:cubicBezTo>
                      <a:pt x="9" y="11"/>
                      <a:pt x="11" y="10"/>
                      <a:pt x="11" y="7"/>
                    </a:cubicBezTo>
                    <a:cubicBezTo>
                      <a:pt x="11" y="6"/>
                      <a:pt x="11" y="5"/>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9" name="Freeform 13"/>
              <p:cNvSpPr/>
              <p:nvPr/>
            </p:nvSpPr>
            <p:spPr bwMode="auto">
              <a:xfrm>
                <a:off x="3626531" y="989091"/>
                <a:ext cx="65088" cy="63500"/>
              </a:xfrm>
              <a:custGeom>
                <a:avLst/>
                <a:gdLst>
                  <a:gd name="T0" fmla="*/ 10 w 10"/>
                  <a:gd name="T1" fmla="*/ 7 h 10"/>
                  <a:gd name="T2" fmla="*/ 7 w 10"/>
                  <a:gd name="T3" fmla="*/ 10 h 10"/>
                  <a:gd name="T4" fmla="*/ 3 w 10"/>
                  <a:gd name="T5" fmla="*/ 10 h 10"/>
                  <a:gd name="T6" fmla="*/ 0 w 10"/>
                  <a:gd name="T7" fmla="*/ 7 h 10"/>
                  <a:gd name="T8" fmla="*/ 0 w 10"/>
                  <a:gd name="T9" fmla="*/ 3 h 10"/>
                  <a:gd name="T10" fmla="*/ 3 w 10"/>
                  <a:gd name="T11" fmla="*/ 0 h 10"/>
                  <a:gd name="T12" fmla="*/ 10 w 10"/>
                  <a:gd name="T13" fmla="*/ 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9"/>
                      <a:pt x="9" y="10"/>
                      <a:pt x="7" y="10"/>
                    </a:cubicBezTo>
                    <a:cubicBezTo>
                      <a:pt x="5" y="10"/>
                      <a:pt x="4" y="10"/>
                      <a:pt x="3" y="10"/>
                    </a:cubicBezTo>
                    <a:cubicBezTo>
                      <a:pt x="1" y="10"/>
                      <a:pt x="0" y="9"/>
                      <a:pt x="0" y="7"/>
                    </a:cubicBezTo>
                    <a:cubicBezTo>
                      <a:pt x="0" y="5"/>
                      <a:pt x="0" y="4"/>
                      <a:pt x="0" y="3"/>
                    </a:cubicBezTo>
                    <a:cubicBezTo>
                      <a:pt x="0" y="1"/>
                      <a:pt x="1" y="0"/>
                      <a:pt x="3" y="0"/>
                    </a:cubicBezTo>
                    <a:cubicBezTo>
                      <a:pt x="5" y="0"/>
                      <a:pt x="8" y="0"/>
                      <a:pt x="10" y="0"/>
                    </a:cubicBezTo>
                    <a:cubicBezTo>
                      <a:pt x="10" y="2"/>
                      <a:pt x="10" y="4"/>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50" name="Freeform 14"/>
              <p:cNvSpPr/>
              <p:nvPr/>
            </p:nvSpPr>
            <p:spPr bwMode="auto">
              <a:xfrm>
                <a:off x="3626531" y="714453"/>
                <a:ext cx="65088" cy="71438"/>
              </a:xfrm>
              <a:custGeom>
                <a:avLst/>
                <a:gdLst>
                  <a:gd name="T0" fmla="*/ 3 w 10"/>
                  <a:gd name="T1" fmla="*/ 11 h 11"/>
                  <a:gd name="T2" fmla="*/ 0 w 10"/>
                  <a:gd name="T3" fmla="*/ 7 h 11"/>
                  <a:gd name="T4" fmla="*/ 0 w 10"/>
                  <a:gd name="T5" fmla="*/ 4 h 11"/>
                  <a:gd name="T6" fmla="*/ 3 w 10"/>
                  <a:gd name="T7" fmla="*/ 0 h 11"/>
                  <a:gd name="T8" fmla="*/ 7 w 10"/>
                  <a:gd name="T9" fmla="*/ 0 h 11"/>
                  <a:gd name="T10" fmla="*/ 10 w 10"/>
                  <a:gd name="T11" fmla="*/ 4 h 11"/>
                  <a:gd name="T12" fmla="*/ 10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6"/>
                      <a:pt x="0" y="5"/>
                      <a:pt x="0" y="4"/>
                    </a:cubicBezTo>
                    <a:cubicBezTo>
                      <a:pt x="0" y="1"/>
                      <a:pt x="1" y="0"/>
                      <a:pt x="3" y="0"/>
                    </a:cubicBezTo>
                    <a:cubicBezTo>
                      <a:pt x="4" y="0"/>
                      <a:pt x="5" y="0"/>
                      <a:pt x="7" y="0"/>
                    </a:cubicBezTo>
                    <a:cubicBezTo>
                      <a:pt x="9" y="0"/>
                      <a:pt x="10" y="1"/>
                      <a:pt x="10" y="4"/>
                    </a:cubicBezTo>
                    <a:cubicBezTo>
                      <a:pt x="10" y="6"/>
                      <a:pt x="10" y="8"/>
                      <a:pt x="10" y="11"/>
                    </a:cubicBezTo>
                    <a:cubicBezTo>
                      <a:pt x="8"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13" name="组合 12"/>
            <p:cNvGrpSpPr/>
            <p:nvPr userDrawn="1"/>
          </p:nvGrpSpPr>
          <p:grpSpPr>
            <a:xfrm>
              <a:off x="5007656" y="650953"/>
              <a:ext cx="619125" cy="479426"/>
              <a:chOff x="5007656" y="650953"/>
              <a:chExt cx="619125" cy="479426"/>
            </a:xfrm>
            <a:grpFill/>
          </p:grpSpPr>
          <p:sp>
            <p:nvSpPr>
              <p:cNvPr id="241" name="Freeform 15"/>
              <p:cNvSpPr/>
              <p:nvPr/>
            </p:nvSpPr>
            <p:spPr bwMode="auto">
              <a:xfrm>
                <a:off x="5352143" y="1058941"/>
                <a:ext cx="133350" cy="71438"/>
              </a:xfrm>
              <a:custGeom>
                <a:avLst/>
                <a:gdLst>
                  <a:gd name="T0" fmla="*/ 21 w 21"/>
                  <a:gd name="T1" fmla="*/ 0 h 11"/>
                  <a:gd name="T2" fmla="*/ 21 w 21"/>
                  <a:gd name="T3" fmla="*/ 8 h 11"/>
                  <a:gd name="T4" fmla="*/ 18 w 21"/>
                  <a:gd name="T5" fmla="*/ 11 h 11"/>
                  <a:gd name="T6" fmla="*/ 3 w 21"/>
                  <a:gd name="T7" fmla="*/ 11 h 11"/>
                  <a:gd name="T8" fmla="*/ 0 w 21"/>
                  <a:gd name="T9" fmla="*/ 8 h 11"/>
                  <a:gd name="T10" fmla="*/ 0 w 21"/>
                  <a:gd name="T11" fmla="*/ 0 h 11"/>
                  <a:gd name="T12" fmla="*/ 21 w 2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0"/>
                    </a:moveTo>
                    <a:cubicBezTo>
                      <a:pt x="21" y="3"/>
                      <a:pt x="21" y="5"/>
                      <a:pt x="21" y="8"/>
                    </a:cubicBezTo>
                    <a:cubicBezTo>
                      <a:pt x="21" y="10"/>
                      <a:pt x="20" y="11"/>
                      <a:pt x="18" y="11"/>
                    </a:cubicBezTo>
                    <a:cubicBezTo>
                      <a:pt x="13" y="11"/>
                      <a:pt x="8" y="11"/>
                      <a:pt x="3" y="11"/>
                    </a:cubicBezTo>
                    <a:cubicBezTo>
                      <a:pt x="1" y="11"/>
                      <a:pt x="0" y="10"/>
                      <a:pt x="0" y="8"/>
                    </a:cubicBezTo>
                    <a:cubicBezTo>
                      <a:pt x="0" y="5"/>
                      <a:pt x="0" y="3"/>
                      <a:pt x="0" y="0"/>
                    </a:cubicBezTo>
                    <a:cubicBezTo>
                      <a:pt x="7" y="0"/>
                      <a:pt x="14"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2" name="Freeform 16"/>
              <p:cNvSpPr/>
              <p:nvPr/>
            </p:nvSpPr>
            <p:spPr bwMode="auto">
              <a:xfrm>
                <a:off x="5141006" y="650953"/>
                <a:ext cx="141288" cy="63500"/>
              </a:xfrm>
              <a:custGeom>
                <a:avLst/>
                <a:gdLst>
                  <a:gd name="T0" fmla="*/ 0 w 22"/>
                  <a:gd name="T1" fmla="*/ 10 h 10"/>
                  <a:gd name="T2" fmla="*/ 0 w 22"/>
                  <a:gd name="T3" fmla="*/ 3 h 10"/>
                  <a:gd name="T4" fmla="*/ 4 w 22"/>
                  <a:gd name="T5" fmla="*/ 0 h 10"/>
                  <a:gd name="T6" fmla="*/ 18 w 22"/>
                  <a:gd name="T7" fmla="*/ 0 h 10"/>
                  <a:gd name="T8" fmla="*/ 22 w 22"/>
                  <a:gd name="T9" fmla="*/ 3 h 10"/>
                  <a:gd name="T10" fmla="*/ 22 w 22"/>
                  <a:gd name="T11" fmla="*/ 10 h 10"/>
                  <a:gd name="T12" fmla="*/ 0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0" y="10"/>
                    </a:moveTo>
                    <a:cubicBezTo>
                      <a:pt x="0" y="8"/>
                      <a:pt x="0" y="6"/>
                      <a:pt x="0" y="3"/>
                    </a:cubicBezTo>
                    <a:cubicBezTo>
                      <a:pt x="0" y="1"/>
                      <a:pt x="2" y="0"/>
                      <a:pt x="4" y="0"/>
                    </a:cubicBezTo>
                    <a:cubicBezTo>
                      <a:pt x="9" y="0"/>
                      <a:pt x="14" y="0"/>
                      <a:pt x="18" y="0"/>
                    </a:cubicBezTo>
                    <a:cubicBezTo>
                      <a:pt x="20" y="0"/>
                      <a:pt x="22" y="1"/>
                      <a:pt x="22" y="3"/>
                    </a:cubicBezTo>
                    <a:cubicBezTo>
                      <a:pt x="22" y="6"/>
                      <a:pt x="22" y="8"/>
                      <a:pt x="22" y="10"/>
                    </a:cubicBezTo>
                    <a:cubicBezTo>
                      <a:pt x="15" y="10"/>
                      <a:pt x="8"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3" name="Freeform 17"/>
              <p:cNvSpPr/>
              <p:nvPr/>
            </p:nvSpPr>
            <p:spPr bwMode="auto">
              <a:xfrm>
                <a:off x="5007656" y="714453"/>
                <a:ext cx="133350" cy="415925"/>
              </a:xfrm>
              <a:custGeom>
                <a:avLst/>
                <a:gdLst>
                  <a:gd name="T0" fmla="*/ 0 w 21"/>
                  <a:gd name="T1" fmla="*/ 47 h 65"/>
                  <a:gd name="T2" fmla="*/ 0 w 21"/>
                  <a:gd name="T3" fmla="*/ 51 h 65"/>
                  <a:gd name="T4" fmla="*/ 4 w 21"/>
                  <a:gd name="T5" fmla="*/ 54 h 65"/>
                  <a:gd name="T6" fmla="*/ 11 w 21"/>
                  <a:gd name="T7" fmla="*/ 54 h 65"/>
                  <a:gd name="T8" fmla="*/ 11 w 21"/>
                  <a:gd name="T9" fmla="*/ 62 h 65"/>
                  <a:gd name="T10" fmla="*/ 14 w 21"/>
                  <a:gd name="T11" fmla="*/ 65 h 65"/>
                  <a:gd name="T12" fmla="*/ 18 w 21"/>
                  <a:gd name="T13" fmla="*/ 65 h 65"/>
                  <a:gd name="T14" fmla="*/ 21 w 21"/>
                  <a:gd name="T15" fmla="*/ 62 h 65"/>
                  <a:gd name="T16" fmla="*/ 21 w 21"/>
                  <a:gd name="T17" fmla="*/ 0 h 65"/>
                  <a:gd name="T18" fmla="*/ 14 w 21"/>
                  <a:gd name="T19" fmla="*/ 0 h 65"/>
                  <a:gd name="T20" fmla="*/ 11 w 21"/>
                  <a:gd name="T21" fmla="*/ 4 h 65"/>
                  <a:gd name="T22" fmla="*/ 11 w 21"/>
                  <a:gd name="T23" fmla="*/ 44 h 65"/>
                  <a:gd name="T24" fmla="*/ 4 w 21"/>
                  <a:gd name="T25" fmla="*/ 44 h 65"/>
                  <a:gd name="T26" fmla="*/ 0 w 21"/>
                  <a:gd name="T27"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65">
                    <a:moveTo>
                      <a:pt x="0" y="47"/>
                    </a:moveTo>
                    <a:cubicBezTo>
                      <a:pt x="0" y="48"/>
                      <a:pt x="0" y="50"/>
                      <a:pt x="0" y="51"/>
                    </a:cubicBezTo>
                    <a:cubicBezTo>
                      <a:pt x="0" y="53"/>
                      <a:pt x="2" y="54"/>
                      <a:pt x="4" y="54"/>
                    </a:cubicBezTo>
                    <a:cubicBezTo>
                      <a:pt x="6" y="54"/>
                      <a:pt x="8" y="54"/>
                      <a:pt x="11" y="54"/>
                    </a:cubicBezTo>
                    <a:cubicBezTo>
                      <a:pt x="11" y="57"/>
                      <a:pt x="11" y="59"/>
                      <a:pt x="11" y="62"/>
                    </a:cubicBezTo>
                    <a:cubicBezTo>
                      <a:pt x="11" y="64"/>
                      <a:pt x="12" y="65"/>
                      <a:pt x="14" y="65"/>
                    </a:cubicBezTo>
                    <a:cubicBezTo>
                      <a:pt x="16" y="65"/>
                      <a:pt x="17" y="65"/>
                      <a:pt x="18" y="65"/>
                    </a:cubicBezTo>
                    <a:cubicBezTo>
                      <a:pt x="20" y="65"/>
                      <a:pt x="21" y="64"/>
                      <a:pt x="21" y="62"/>
                    </a:cubicBezTo>
                    <a:cubicBezTo>
                      <a:pt x="21" y="41"/>
                      <a:pt x="21" y="21"/>
                      <a:pt x="21" y="0"/>
                    </a:cubicBezTo>
                    <a:cubicBezTo>
                      <a:pt x="19" y="0"/>
                      <a:pt x="17" y="0"/>
                      <a:pt x="14" y="0"/>
                    </a:cubicBezTo>
                    <a:cubicBezTo>
                      <a:pt x="12" y="0"/>
                      <a:pt x="11" y="2"/>
                      <a:pt x="11" y="4"/>
                    </a:cubicBezTo>
                    <a:cubicBezTo>
                      <a:pt x="11" y="17"/>
                      <a:pt x="11" y="30"/>
                      <a:pt x="11" y="44"/>
                    </a:cubicBezTo>
                    <a:cubicBezTo>
                      <a:pt x="8" y="44"/>
                      <a:pt x="6" y="44"/>
                      <a:pt x="4" y="44"/>
                    </a:cubicBezTo>
                    <a:cubicBezTo>
                      <a:pt x="2" y="44"/>
                      <a:pt x="0" y="45"/>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4" name="Freeform 18"/>
              <p:cNvSpPr/>
              <p:nvPr/>
            </p:nvSpPr>
            <p:spPr bwMode="auto">
              <a:xfrm>
                <a:off x="5485493" y="650953"/>
                <a:ext cx="141288" cy="407988"/>
              </a:xfrm>
              <a:custGeom>
                <a:avLst/>
                <a:gdLst>
                  <a:gd name="T0" fmla="*/ 18 w 22"/>
                  <a:gd name="T1" fmla="*/ 21 h 64"/>
                  <a:gd name="T2" fmla="*/ 22 w 22"/>
                  <a:gd name="T3" fmla="*/ 18 h 64"/>
                  <a:gd name="T4" fmla="*/ 22 w 22"/>
                  <a:gd name="T5" fmla="*/ 14 h 64"/>
                  <a:gd name="T6" fmla="*/ 18 w 22"/>
                  <a:gd name="T7" fmla="*/ 10 h 64"/>
                  <a:gd name="T8" fmla="*/ 11 w 22"/>
                  <a:gd name="T9" fmla="*/ 10 h 64"/>
                  <a:gd name="T10" fmla="*/ 11 w 22"/>
                  <a:gd name="T11" fmla="*/ 3 h 64"/>
                  <a:gd name="T12" fmla="*/ 8 w 22"/>
                  <a:gd name="T13" fmla="*/ 0 h 64"/>
                  <a:gd name="T14" fmla="*/ 4 w 22"/>
                  <a:gd name="T15" fmla="*/ 0 h 64"/>
                  <a:gd name="T16" fmla="*/ 0 w 22"/>
                  <a:gd name="T17" fmla="*/ 3 h 64"/>
                  <a:gd name="T18" fmla="*/ 0 w 22"/>
                  <a:gd name="T19" fmla="*/ 64 h 64"/>
                  <a:gd name="T20" fmla="*/ 8 w 22"/>
                  <a:gd name="T21" fmla="*/ 64 h 64"/>
                  <a:gd name="T22" fmla="*/ 11 w 22"/>
                  <a:gd name="T23" fmla="*/ 61 h 64"/>
                  <a:gd name="T24" fmla="*/ 11 w 22"/>
                  <a:gd name="T25" fmla="*/ 21 h 64"/>
                  <a:gd name="T26" fmla="*/ 18 w 22"/>
                  <a:gd name="T27"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4">
                    <a:moveTo>
                      <a:pt x="18" y="21"/>
                    </a:moveTo>
                    <a:cubicBezTo>
                      <a:pt x="20" y="21"/>
                      <a:pt x="22" y="20"/>
                      <a:pt x="22" y="18"/>
                    </a:cubicBezTo>
                    <a:cubicBezTo>
                      <a:pt x="22" y="16"/>
                      <a:pt x="22" y="15"/>
                      <a:pt x="22" y="14"/>
                    </a:cubicBezTo>
                    <a:cubicBezTo>
                      <a:pt x="22" y="12"/>
                      <a:pt x="20" y="10"/>
                      <a:pt x="18" y="10"/>
                    </a:cubicBezTo>
                    <a:cubicBezTo>
                      <a:pt x="16" y="10"/>
                      <a:pt x="14" y="10"/>
                      <a:pt x="11" y="10"/>
                    </a:cubicBezTo>
                    <a:cubicBezTo>
                      <a:pt x="11" y="8"/>
                      <a:pt x="11" y="6"/>
                      <a:pt x="11" y="3"/>
                    </a:cubicBezTo>
                    <a:cubicBezTo>
                      <a:pt x="11" y="1"/>
                      <a:pt x="10" y="0"/>
                      <a:pt x="8" y="0"/>
                    </a:cubicBezTo>
                    <a:cubicBezTo>
                      <a:pt x="6" y="0"/>
                      <a:pt x="5" y="0"/>
                      <a:pt x="4" y="0"/>
                    </a:cubicBezTo>
                    <a:cubicBezTo>
                      <a:pt x="2" y="0"/>
                      <a:pt x="0" y="1"/>
                      <a:pt x="0" y="3"/>
                    </a:cubicBezTo>
                    <a:cubicBezTo>
                      <a:pt x="0" y="24"/>
                      <a:pt x="0" y="44"/>
                      <a:pt x="0" y="64"/>
                    </a:cubicBezTo>
                    <a:cubicBezTo>
                      <a:pt x="3" y="64"/>
                      <a:pt x="5" y="64"/>
                      <a:pt x="8" y="64"/>
                    </a:cubicBezTo>
                    <a:cubicBezTo>
                      <a:pt x="10" y="64"/>
                      <a:pt x="11" y="63"/>
                      <a:pt x="11" y="61"/>
                    </a:cubicBezTo>
                    <a:cubicBezTo>
                      <a:pt x="11" y="48"/>
                      <a:pt x="11" y="34"/>
                      <a:pt x="11" y="21"/>
                    </a:cubicBezTo>
                    <a:cubicBezTo>
                      <a:pt x="14" y="21"/>
                      <a:pt x="16" y="21"/>
                      <a:pt x="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5" name="Freeform 19"/>
              <p:cNvSpPr>
                <a:spLocks noEditPoints="1"/>
              </p:cNvSpPr>
              <p:nvPr/>
            </p:nvSpPr>
            <p:spPr bwMode="auto">
              <a:xfrm>
                <a:off x="5210856" y="714453"/>
                <a:ext cx="211138" cy="344488"/>
              </a:xfrm>
              <a:custGeom>
                <a:avLst/>
                <a:gdLst>
                  <a:gd name="T0" fmla="*/ 29 w 33"/>
                  <a:gd name="T1" fmla="*/ 11 h 54"/>
                  <a:gd name="T2" fmla="*/ 22 w 33"/>
                  <a:gd name="T3" fmla="*/ 11 h 54"/>
                  <a:gd name="T4" fmla="*/ 22 w 33"/>
                  <a:gd name="T5" fmla="*/ 4 h 54"/>
                  <a:gd name="T6" fmla="*/ 18 w 33"/>
                  <a:gd name="T7" fmla="*/ 0 h 54"/>
                  <a:gd name="T8" fmla="*/ 11 w 33"/>
                  <a:gd name="T9" fmla="*/ 0 h 54"/>
                  <a:gd name="T10" fmla="*/ 11 w 33"/>
                  <a:gd name="T11" fmla="*/ 11 h 54"/>
                  <a:gd name="T12" fmla="*/ 4 w 33"/>
                  <a:gd name="T13" fmla="*/ 11 h 54"/>
                  <a:gd name="T14" fmla="*/ 0 w 33"/>
                  <a:gd name="T15" fmla="*/ 15 h 54"/>
                  <a:gd name="T16" fmla="*/ 0 w 33"/>
                  <a:gd name="T17" fmla="*/ 40 h 54"/>
                  <a:gd name="T18" fmla="*/ 4 w 33"/>
                  <a:gd name="T19" fmla="*/ 44 h 54"/>
                  <a:gd name="T20" fmla="*/ 11 w 33"/>
                  <a:gd name="T21" fmla="*/ 44 h 54"/>
                  <a:gd name="T22" fmla="*/ 11 w 33"/>
                  <a:gd name="T23" fmla="*/ 51 h 54"/>
                  <a:gd name="T24" fmla="*/ 15 w 33"/>
                  <a:gd name="T25" fmla="*/ 54 h 54"/>
                  <a:gd name="T26" fmla="*/ 22 w 33"/>
                  <a:gd name="T27" fmla="*/ 54 h 54"/>
                  <a:gd name="T28" fmla="*/ 22 w 33"/>
                  <a:gd name="T29" fmla="*/ 44 h 54"/>
                  <a:gd name="T30" fmla="*/ 29 w 33"/>
                  <a:gd name="T31" fmla="*/ 44 h 54"/>
                  <a:gd name="T32" fmla="*/ 33 w 33"/>
                  <a:gd name="T33" fmla="*/ 40 h 54"/>
                  <a:gd name="T34" fmla="*/ 33 w 33"/>
                  <a:gd name="T35" fmla="*/ 15 h 54"/>
                  <a:gd name="T36" fmla="*/ 29 w 33"/>
                  <a:gd name="T37" fmla="*/ 11 h 54"/>
                  <a:gd name="T38" fmla="*/ 22 w 33"/>
                  <a:gd name="T39" fmla="*/ 33 h 54"/>
                  <a:gd name="T40" fmla="*/ 11 w 33"/>
                  <a:gd name="T41" fmla="*/ 33 h 54"/>
                  <a:gd name="T42" fmla="*/ 11 w 33"/>
                  <a:gd name="T43" fmla="*/ 22 h 54"/>
                  <a:gd name="T44" fmla="*/ 22 w 33"/>
                  <a:gd name="T45" fmla="*/ 22 h 54"/>
                  <a:gd name="T46" fmla="*/ 22 w 33"/>
                  <a:gd name="T4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4">
                    <a:moveTo>
                      <a:pt x="29" y="11"/>
                    </a:moveTo>
                    <a:cubicBezTo>
                      <a:pt x="27" y="11"/>
                      <a:pt x="24" y="11"/>
                      <a:pt x="22" y="11"/>
                    </a:cubicBezTo>
                    <a:cubicBezTo>
                      <a:pt x="22" y="9"/>
                      <a:pt x="22" y="6"/>
                      <a:pt x="22" y="4"/>
                    </a:cubicBezTo>
                    <a:cubicBezTo>
                      <a:pt x="22" y="2"/>
                      <a:pt x="20" y="0"/>
                      <a:pt x="18" y="0"/>
                    </a:cubicBezTo>
                    <a:cubicBezTo>
                      <a:pt x="16" y="0"/>
                      <a:pt x="13" y="0"/>
                      <a:pt x="11" y="0"/>
                    </a:cubicBezTo>
                    <a:cubicBezTo>
                      <a:pt x="11" y="4"/>
                      <a:pt x="11" y="8"/>
                      <a:pt x="11" y="11"/>
                    </a:cubicBezTo>
                    <a:cubicBezTo>
                      <a:pt x="9" y="11"/>
                      <a:pt x="6" y="11"/>
                      <a:pt x="4" y="11"/>
                    </a:cubicBezTo>
                    <a:cubicBezTo>
                      <a:pt x="2" y="11"/>
                      <a:pt x="0" y="13"/>
                      <a:pt x="0" y="15"/>
                    </a:cubicBezTo>
                    <a:cubicBezTo>
                      <a:pt x="0" y="23"/>
                      <a:pt x="0" y="32"/>
                      <a:pt x="0" y="40"/>
                    </a:cubicBezTo>
                    <a:cubicBezTo>
                      <a:pt x="0" y="42"/>
                      <a:pt x="2" y="44"/>
                      <a:pt x="4" y="44"/>
                    </a:cubicBezTo>
                    <a:cubicBezTo>
                      <a:pt x="6" y="44"/>
                      <a:pt x="9" y="44"/>
                      <a:pt x="11" y="44"/>
                    </a:cubicBezTo>
                    <a:cubicBezTo>
                      <a:pt x="11" y="46"/>
                      <a:pt x="11" y="48"/>
                      <a:pt x="11" y="51"/>
                    </a:cubicBezTo>
                    <a:cubicBezTo>
                      <a:pt x="11" y="53"/>
                      <a:pt x="13" y="54"/>
                      <a:pt x="15" y="54"/>
                    </a:cubicBezTo>
                    <a:cubicBezTo>
                      <a:pt x="17" y="54"/>
                      <a:pt x="19" y="54"/>
                      <a:pt x="22" y="54"/>
                    </a:cubicBezTo>
                    <a:cubicBezTo>
                      <a:pt x="22" y="51"/>
                      <a:pt x="22" y="47"/>
                      <a:pt x="22" y="44"/>
                    </a:cubicBezTo>
                    <a:cubicBezTo>
                      <a:pt x="24" y="44"/>
                      <a:pt x="27" y="44"/>
                      <a:pt x="29" y="44"/>
                    </a:cubicBezTo>
                    <a:cubicBezTo>
                      <a:pt x="31" y="44"/>
                      <a:pt x="33" y="42"/>
                      <a:pt x="33" y="40"/>
                    </a:cubicBezTo>
                    <a:cubicBezTo>
                      <a:pt x="33" y="32"/>
                      <a:pt x="33" y="23"/>
                      <a:pt x="33" y="15"/>
                    </a:cubicBezTo>
                    <a:cubicBezTo>
                      <a:pt x="33" y="13"/>
                      <a:pt x="31" y="11"/>
                      <a:pt x="29" y="11"/>
                    </a:cubicBezTo>
                    <a:close/>
                    <a:moveTo>
                      <a:pt x="22" y="33"/>
                    </a:moveTo>
                    <a:cubicBezTo>
                      <a:pt x="11" y="33"/>
                      <a:pt x="11" y="33"/>
                      <a:pt x="11" y="33"/>
                    </a:cubicBezTo>
                    <a:cubicBezTo>
                      <a:pt x="11" y="22"/>
                      <a:pt x="11" y="22"/>
                      <a:pt x="11" y="22"/>
                    </a:cubicBezTo>
                    <a:cubicBezTo>
                      <a:pt x="22" y="22"/>
                      <a:pt x="22" y="22"/>
                      <a:pt x="22" y="22"/>
                    </a:cubicBezTo>
                    <a:lnTo>
                      <a:pt x="22"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14" name="Freeform 23"/>
            <p:cNvSpPr/>
            <p:nvPr/>
          </p:nvSpPr>
          <p:spPr bwMode="auto">
            <a:xfrm>
              <a:off x="2477181" y="4513341"/>
              <a:ext cx="127000" cy="127000"/>
            </a:xfrm>
            <a:custGeom>
              <a:avLst/>
              <a:gdLst>
                <a:gd name="T0" fmla="*/ 0 w 20"/>
                <a:gd name="T1" fmla="*/ 3 h 20"/>
                <a:gd name="T2" fmla="*/ 0 w 20"/>
                <a:gd name="T3" fmla="*/ 16 h 20"/>
                <a:gd name="T4" fmla="*/ 4 w 20"/>
                <a:gd name="T5" fmla="*/ 20 h 20"/>
                <a:gd name="T6" fmla="*/ 17 w 20"/>
                <a:gd name="T7" fmla="*/ 20 h 20"/>
                <a:gd name="T8" fmla="*/ 20 w 20"/>
                <a:gd name="T9" fmla="*/ 16 h 20"/>
                <a:gd name="T10" fmla="*/ 20 w 20"/>
                <a:gd name="T11" fmla="*/ 3 h 20"/>
                <a:gd name="T12" fmla="*/ 17 w 20"/>
                <a:gd name="T13" fmla="*/ 0 h 20"/>
                <a:gd name="T14" fmla="*/ 4 w 20"/>
                <a:gd name="T15" fmla="*/ 0 h 20"/>
                <a:gd name="T16" fmla="*/ 0 w 2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0" y="3"/>
                  </a:moveTo>
                  <a:cubicBezTo>
                    <a:pt x="0" y="8"/>
                    <a:pt x="0" y="12"/>
                    <a:pt x="0" y="16"/>
                  </a:cubicBezTo>
                  <a:cubicBezTo>
                    <a:pt x="0" y="19"/>
                    <a:pt x="1" y="20"/>
                    <a:pt x="4" y="20"/>
                  </a:cubicBezTo>
                  <a:cubicBezTo>
                    <a:pt x="8" y="20"/>
                    <a:pt x="12" y="20"/>
                    <a:pt x="17" y="20"/>
                  </a:cubicBezTo>
                  <a:cubicBezTo>
                    <a:pt x="19" y="20"/>
                    <a:pt x="20" y="19"/>
                    <a:pt x="20" y="16"/>
                  </a:cubicBezTo>
                  <a:cubicBezTo>
                    <a:pt x="20" y="12"/>
                    <a:pt x="20" y="8"/>
                    <a:pt x="20" y="3"/>
                  </a:cubicBezTo>
                  <a:cubicBezTo>
                    <a:pt x="20" y="1"/>
                    <a:pt x="19" y="0"/>
                    <a:pt x="17" y="0"/>
                  </a:cubicBezTo>
                  <a:cubicBezTo>
                    <a:pt x="12" y="0"/>
                    <a:pt x="8" y="0"/>
                    <a:pt x="4"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 name="Freeform 24"/>
            <p:cNvSpPr/>
            <p:nvPr/>
          </p:nvSpPr>
          <p:spPr bwMode="auto">
            <a:xfrm>
              <a:off x="2227943" y="4448253"/>
              <a:ext cx="63500" cy="65088"/>
            </a:xfrm>
            <a:custGeom>
              <a:avLst/>
              <a:gdLst>
                <a:gd name="T0" fmla="*/ 0 w 10"/>
                <a:gd name="T1" fmla="*/ 3 h 10"/>
                <a:gd name="T2" fmla="*/ 3 w 10"/>
                <a:gd name="T3" fmla="*/ 0 h 10"/>
                <a:gd name="T4" fmla="*/ 10 w 10"/>
                <a:gd name="T5" fmla="*/ 0 h 10"/>
                <a:gd name="T6" fmla="*/ 10 w 10"/>
                <a:gd name="T7" fmla="*/ 7 h 10"/>
                <a:gd name="T8" fmla="*/ 6 w 10"/>
                <a:gd name="T9" fmla="*/ 10 h 10"/>
                <a:gd name="T10" fmla="*/ 0 w 10"/>
                <a:gd name="T11" fmla="*/ 10 h 10"/>
                <a:gd name="T12" fmla="*/ 0 w 10"/>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3"/>
                  </a:moveTo>
                  <a:cubicBezTo>
                    <a:pt x="0" y="1"/>
                    <a:pt x="1" y="0"/>
                    <a:pt x="3" y="0"/>
                  </a:cubicBezTo>
                  <a:cubicBezTo>
                    <a:pt x="5" y="0"/>
                    <a:pt x="8" y="0"/>
                    <a:pt x="10" y="0"/>
                  </a:cubicBezTo>
                  <a:cubicBezTo>
                    <a:pt x="10" y="2"/>
                    <a:pt x="10" y="5"/>
                    <a:pt x="10" y="7"/>
                  </a:cubicBezTo>
                  <a:cubicBezTo>
                    <a:pt x="10" y="9"/>
                    <a:pt x="9" y="10"/>
                    <a:pt x="6" y="10"/>
                  </a:cubicBezTo>
                  <a:cubicBezTo>
                    <a:pt x="4" y="10"/>
                    <a:pt x="2" y="10"/>
                    <a:pt x="0" y="10"/>
                  </a:cubicBezTo>
                  <a:cubicBezTo>
                    <a:pt x="0" y="8"/>
                    <a:pt x="0"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 name="Freeform 25"/>
            <p:cNvSpPr/>
            <p:nvPr/>
          </p:nvSpPr>
          <p:spPr bwMode="auto">
            <a:xfrm>
              <a:off x="2291443" y="4327603"/>
              <a:ext cx="122238" cy="120650"/>
            </a:xfrm>
            <a:custGeom>
              <a:avLst/>
              <a:gdLst>
                <a:gd name="T0" fmla="*/ 0 w 19"/>
                <a:gd name="T1" fmla="*/ 19 h 19"/>
                <a:gd name="T2" fmla="*/ 16 w 19"/>
                <a:gd name="T3" fmla="*/ 19 h 19"/>
                <a:gd name="T4" fmla="*/ 19 w 19"/>
                <a:gd name="T5" fmla="*/ 16 h 19"/>
                <a:gd name="T6" fmla="*/ 19 w 19"/>
                <a:gd name="T7" fmla="*/ 3 h 19"/>
                <a:gd name="T8" fmla="*/ 16 w 19"/>
                <a:gd name="T9" fmla="*/ 0 h 19"/>
                <a:gd name="T10" fmla="*/ 3 w 19"/>
                <a:gd name="T11" fmla="*/ 0 h 19"/>
                <a:gd name="T12" fmla="*/ 0 w 19"/>
                <a:gd name="T13" fmla="*/ 3 h 19"/>
                <a:gd name="T14" fmla="*/ 0 w 19"/>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0" y="19"/>
                  </a:moveTo>
                  <a:cubicBezTo>
                    <a:pt x="5" y="19"/>
                    <a:pt x="11" y="19"/>
                    <a:pt x="16" y="19"/>
                  </a:cubicBezTo>
                  <a:cubicBezTo>
                    <a:pt x="18" y="19"/>
                    <a:pt x="19" y="18"/>
                    <a:pt x="19" y="16"/>
                  </a:cubicBezTo>
                  <a:cubicBezTo>
                    <a:pt x="19" y="12"/>
                    <a:pt x="19" y="7"/>
                    <a:pt x="19" y="3"/>
                  </a:cubicBezTo>
                  <a:cubicBezTo>
                    <a:pt x="19" y="0"/>
                    <a:pt x="18" y="0"/>
                    <a:pt x="16" y="0"/>
                  </a:cubicBezTo>
                  <a:cubicBezTo>
                    <a:pt x="12" y="0"/>
                    <a:pt x="7" y="0"/>
                    <a:pt x="3" y="0"/>
                  </a:cubicBezTo>
                  <a:cubicBezTo>
                    <a:pt x="1" y="0"/>
                    <a:pt x="0" y="0"/>
                    <a:pt x="0" y="3"/>
                  </a:cubicBezTo>
                  <a:cubicBezTo>
                    <a:pt x="0" y="8"/>
                    <a:pt x="0" y="14"/>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 name="Freeform 26"/>
            <p:cNvSpPr/>
            <p:nvPr/>
          </p:nvSpPr>
          <p:spPr bwMode="auto">
            <a:xfrm>
              <a:off x="2099356" y="4513341"/>
              <a:ext cx="128588" cy="127000"/>
            </a:xfrm>
            <a:custGeom>
              <a:avLst/>
              <a:gdLst>
                <a:gd name="T0" fmla="*/ 20 w 20"/>
                <a:gd name="T1" fmla="*/ 0 h 20"/>
                <a:gd name="T2" fmla="*/ 20 w 20"/>
                <a:gd name="T3" fmla="*/ 16 h 20"/>
                <a:gd name="T4" fmla="*/ 17 w 20"/>
                <a:gd name="T5" fmla="*/ 20 h 20"/>
                <a:gd name="T6" fmla="*/ 4 w 20"/>
                <a:gd name="T7" fmla="*/ 20 h 20"/>
                <a:gd name="T8" fmla="*/ 0 w 20"/>
                <a:gd name="T9" fmla="*/ 16 h 20"/>
                <a:gd name="T10" fmla="*/ 0 w 20"/>
                <a:gd name="T11" fmla="*/ 3 h 20"/>
                <a:gd name="T12" fmla="*/ 4 w 20"/>
                <a:gd name="T13" fmla="*/ 0 h 20"/>
                <a:gd name="T14" fmla="*/ 20 w 2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20" y="0"/>
                  </a:moveTo>
                  <a:cubicBezTo>
                    <a:pt x="20" y="5"/>
                    <a:pt x="20" y="11"/>
                    <a:pt x="20" y="16"/>
                  </a:cubicBezTo>
                  <a:cubicBezTo>
                    <a:pt x="20" y="19"/>
                    <a:pt x="19" y="20"/>
                    <a:pt x="17" y="20"/>
                  </a:cubicBezTo>
                  <a:cubicBezTo>
                    <a:pt x="12" y="20"/>
                    <a:pt x="8" y="20"/>
                    <a:pt x="4" y="20"/>
                  </a:cubicBezTo>
                  <a:cubicBezTo>
                    <a:pt x="1" y="20"/>
                    <a:pt x="0" y="19"/>
                    <a:pt x="0" y="16"/>
                  </a:cubicBezTo>
                  <a:cubicBezTo>
                    <a:pt x="0" y="12"/>
                    <a:pt x="0" y="8"/>
                    <a:pt x="0" y="3"/>
                  </a:cubicBezTo>
                  <a:cubicBezTo>
                    <a:pt x="0" y="1"/>
                    <a:pt x="1" y="0"/>
                    <a:pt x="4" y="0"/>
                  </a:cubicBezTo>
                  <a:cubicBezTo>
                    <a:pt x="9" y="0"/>
                    <a:pt x="14"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18" name="组合 17"/>
            <p:cNvGrpSpPr/>
            <p:nvPr userDrawn="1"/>
          </p:nvGrpSpPr>
          <p:grpSpPr>
            <a:xfrm>
              <a:off x="745218" y="4264103"/>
              <a:ext cx="346075" cy="561975"/>
              <a:chOff x="745218" y="4264103"/>
              <a:chExt cx="346075" cy="561975"/>
            </a:xfrm>
            <a:grpFill/>
          </p:grpSpPr>
          <p:sp>
            <p:nvSpPr>
              <p:cNvPr id="237" name="Freeform 27"/>
              <p:cNvSpPr/>
              <p:nvPr/>
            </p:nvSpPr>
            <p:spPr bwMode="auto">
              <a:xfrm>
                <a:off x="745218" y="4333953"/>
                <a:ext cx="346075" cy="492125"/>
              </a:xfrm>
              <a:custGeom>
                <a:avLst/>
                <a:gdLst>
                  <a:gd name="T0" fmla="*/ 3 w 54"/>
                  <a:gd name="T1" fmla="*/ 55 h 77"/>
                  <a:gd name="T2" fmla="*/ 11 w 54"/>
                  <a:gd name="T3" fmla="*/ 55 h 77"/>
                  <a:gd name="T4" fmla="*/ 11 w 54"/>
                  <a:gd name="T5" fmla="*/ 62 h 77"/>
                  <a:gd name="T6" fmla="*/ 14 w 54"/>
                  <a:gd name="T7" fmla="*/ 66 h 77"/>
                  <a:gd name="T8" fmla="*/ 18 w 54"/>
                  <a:gd name="T9" fmla="*/ 66 h 77"/>
                  <a:gd name="T10" fmla="*/ 22 w 54"/>
                  <a:gd name="T11" fmla="*/ 62 h 77"/>
                  <a:gd name="T12" fmla="*/ 22 w 54"/>
                  <a:gd name="T13" fmla="*/ 55 h 77"/>
                  <a:gd name="T14" fmla="*/ 33 w 54"/>
                  <a:gd name="T15" fmla="*/ 55 h 77"/>
                  <a:gd name="T16" fmla="*/ 33 w 54"/>
                  <a:gd name="T17" fmla="*/ 73 h 77"/>
                  <a:gd name="T18" fmla="*/ 36 w 54"/>
                  <a:gd name="T19" fmla="*/ 77 h 77"/>
                  <a:gd name="T20" fmla="*/ 40 w 54"/>
                  <a:gd name="T21" fmla="*/ 77 h 77"/>
                  <a:gd name="T22" fmla="*/ 43 w 54"/>
                  <a:gd name="T23" fmla="*/ 73 h 77"/>
                  <a:gd name="T24" fmla="*/ 43 w 54"/>
                  <a:gd name="T25" fmla="*/ 55 h 77"/>
                  <a:gd name="T26" fmla="*/ 51 w 54"/>
                  <a:gd name="T27" fmla="*/ 55 h 77"/>
                  <a:gd name="T28" fmla="*/ 54 w 54"/>
                  <a:gd name="T29" fmla="*/ 51 h 77"/>
                  <a:gd name="T30" fmla="*/ 54 w 54"/>
                  <a:gd name="T31" fmla="*/ 4 h 77"/>
                  <a:gd name="T32" fmla="*/ 51 w 54"/>
                  <a:gd name="T33" fmla="*/ 0 h 77"/>
                  <a:gd name="T34" fmla="*/ 43 w 54"/>
                  <a:gd name="T35" fmla="*/ 0 h 77"/>
                  <a:gd name="T36" fmla="*/ 43 w 54"/>
                  <a:gd name="T37" fmla="*/ 11 h 77"/>
                  <a:gd name="T38" fmla="*/ 33 w 54"/>
                  <a:gd name="T39" fmla="*/ 11 h 77"/>
                  <a:gd name="T40" fmla="*/ 33 w 54"/>
                  <a:gd name="T41" fmla="*/ 22 h 77"/>
                  <a:gd name="T42" fmla="*/ 43 w 54"/>
                  <a:gd name="T43" fmla="*/ 22 h 77"/>
                  <a:gd name="T44" fmla="*/ 43 w 54"/>
                  <a:gd name="T45" fmla="*/ 33 h 77"/>
                  <a:gd name="T46" fmla="*/ 33 w 54"/>
                  <a:gd name="T47" fmla="*/ 33 h 77"/>
                  <a:gd name="T48" fmla="*/ 33 w 54"/>
                  <a:gd name="T49" fmla="*/ 22 h 77"/>
                  <a:gd name="T50" fmla="*/ 22 w 54"/>
                  <a:gd name="T51" fmla="*/ 22 h 77"/>
                  <a:gd name="T52" fmla="*/ 22 w 54"/>
                  <a:gd name="T53" fmla="*/ 33 h 77"/>
                  <a:gd name="T54" fmla="*/ 11 w 54"/>
                  <a:gd name="T55" fmla="*/ 33 h 77"/>
                  <a:gd name="T56" fmla="*/ 11 w 54"/>
                  <a:gd name="T57" fmla="*/ 22 h 77"/>
                  <a:gd name="T58" fmla="*/ 22 w 54"/>
                  <a:gd name="T59" fmla="*/ 22 h 77"/>
                  <a:gd name="T60" fmla="*/ 22 w 54"/>
                  <a:gd name="T61" fmla="*/ 11 h 77"/>
                  <a:gd name="T62" fmla="*/ 11 w 54"/>
                  <a:gd name="T63" fmla="*/ 11 h 77"/>
                  <a:gd name="T64" fmla="*/ 11 w 54"/>
                  <a:gd name="T65" fmla="*/ 0 h 77"/>
                  <a:gd name="T66" fmla="*/ 3 w 54"/>
                  <a:gd name="T67" fmla="*/ 0 h 77"/>
                  <a:gd name="T68" fmla="*/ 0 w 54"/>
                  <a:gd name="T69" fmla="*/ 4 h 77"/>
                  <a:gd name="T70" fmla="*/ 0 w 54"/>
                  <a:gd name="T71" fmla="*/ 51 h 77"/>
                  <a:gd name="T72" fmla="*/ 3 w 54"/>
                  <a:gd name="T73"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3" y="55"/>
                    </a:moveTo>
                    <a:cubicBezTo>
                      <a:pt x="6" y="55"/>
                      <a:pt x="8" y="55"/>
                      <a:pt x="11" y="55"/>
                    </a:cubicBezTo>
                    <a:cubicBezTo>
                      <a:pt x="11" y="57"/>
                      <a:pt x="11" y="60"/>
                      <a:pt x="11" y="62"/>
                    </a:cubicBezTo>
                    <a:cubicBezTo>
                      <a:pt x="11" y="65"/>
                      <a:pt x="12" y="66"/>
                      <a:pt x="14" y="66"/>
                    </a:cubicBezTo>
                    <a:cubicBezTo>
                      <a:pt x="16" y="66"/>
                      <a:pt x="17" y="66"/>
                      <a:pt x="18" y="66"/>
                    </a:cubicBezTo>
                    <a:cubicBezTo>
                      <a:pt x="21" y="66"/>
                      <a:pt x="22" y="65"/>
                      <a:pt x="22" y="62"/>
                    </a:cubicBezTo>
                    <a:cubicBezTo>
                      <a:pt x="22" y="60"/>
                      <a:pt x="22" y="57"/>
                      <a:pt x="22" y="55"/>
                    </a:cubicBezTo>
                    <a:cubicBezTo>
                      <a:pt x="25" y="55"/>
                      <a:pt x="29" y="55"/>
                      <a:pt x="33" y="55"/>
                    </a:cubicBezTo>
                    <a:cubicBezTo>
                      <a:pt x="33" y="61"/>
                      <a:pt x="33" y="67"/>
                      <a:pt x="33" y="73"/>
                    </a:cubicBezTo>
                    <a:cubicBezTo>
                      <a:pt x="33" y="76"/>
                      <a:pt x="34" y="77"/>
                      <a:pt x="36" y="77"/>
                    </a:cubicBezTo>
                    <a:cubicBezTo>
                      <a:pt x="37" y="77"/>
                      <a:pt x="39" y="77"/>
                      <a:pt x="40" y="77"/>
                    </a:cubicBezTo>
                    <a:cubicBezTo>
                      <a:pt x="42" y="77"/>
                      <a:pt x="43" y="76"/>
                      <a:pt x="43" y="73"/>
                    </a:cubicBezTo>
                    <a:cubicBezTo>
                      <a:pt x="43" y="67"/>
                      <a:pt x="43" y="61"/>
                      <a:pt x="43" y="55"/>
                    </a:cubicBezTo>
                    <a:cubicBezTo>
                      <a:pt x="46" y="55"/>
                      <a:pt x="48" y="55"/>
                      <a:pt x="51" y="55"/>
                    </a:cubicBezTo>
                    <a:cubicBezTo>
                      <a:pt x="53" y="55"/>
                      <a:pt x="54" y="54"/>
                      <a:pt x="54" y="51"/>
                    </a:cubicBezTo>
                    <a:cubicBezTo>
                      <a:pt x="54" y="35"/>
                      <a:pt x="54" y="20"/>
                      <a:pt x="54" y="4"/>
                    </a:cubicBezTo>
                    <a:cubicBezTo>
                      <a:pt x="54" y="1"/>
                      <a:pt x="53" y="0"/>
                      <a:pt x="51" y="0"/>
                    </a:cubicBezTo>
                    <a:cubicBezTo>
                      <a:pt x="48" y="0"/>
                      <a:pt x="46" y="0"/>
                      <a:pt x="43" y="0"/>
                    </a:cubicBezTo>
                    <a:cubicBezTo>
                      <a:pt x="43" y="4"/>
                      <a:pt x="43" y="8"/>
                      <a:pt x="43" y="11"/>
                    </a:cubicBezTo>
                    <a:cubicBezTo>
                      <a:pt x="40" y="11"/>
                      <a:pt x="36" y="11"/>
                      <a:pt x="33" y="11"/>
                    </a:cubicBezTo>
                    <a:cubicBezTo>
                      <a:pt x="33" y="15"/>
                      <a:pt x="33" y="19"/>
                      <a:pt x="33" y="22"/>
                    </a:cubicBezTo>
                    <a:cubicBezTo>
                      <a:pt x="36" y="22"/>
                      <a:pt x="40" y="22"/>
                      <a:pt x="43" y="22"/>
                    </a:cubicBezTo>
                    <a:cubicBezTo>
                      <a:pt x="43" y="26"/>
                      <a:pt x="43" y="29"/>
                      <a:pt x="43" y="33"/>
                    </a:cubicBezTo>
                    <a:cubicBezTo>
                      <a:pt x="40" y="33"/>
                      <a:pt x="36" y="33"/>
                      <a:pt x="33" y="33"/>
                    </a:cubicBezTo>
                    <a:cubicBezTo>
                      <a:pt x="33" y="29"/>
                      <a:pt x="33" y="26"/>
                      <a:pt x="33" y="22"/>
                    </a:cubicBezTo>
                    <a:cubicBezTo>
                      <a:pt x="29" y="22"/>
                      <a:pt x="25" y="22"/>
                      <a:pt x="22" y="22"/>
                    </a:cubicBezTo>
                    <a:cubicBezTo>
                      <a:pt x="22" y="26"/>
                      <a:pt x="22" y="29"/>
                      <a:pt x="22" y="33"/>
                    </a:cubicBezTo>
                    <a:cubicBezTo>
                      <a:pt x="18" y="33"/>
                      <a:pt x="14" y="33"/>
                      <a:pt x="11" y="33"/>
                    </a:cubicBezTo>
                    <a:cubicBezTo>
                      <a:pt x="11" y="29"/>
                      <a:pt x="11" y="26"/>
                      <a:pt x="11" y="22"/>
                    </a:cubicBezTo>
                    <a:cubicBezTo>
                      <a:pt x="14" y="22"/>
                      <a:pt x="18" y="22"/>
                      <a:pt x="22" y="22"/>
                    </a:cubicBezTo>
                    <a:cubicBezTo>
                      <a:pt x="22" y="19"/>
                      <a:pt x="22" y="15"/>
                      <a:pt x="22" y="11"/>
                    </a:cubicBezTo>
                    <a:cubicBezTo>
                      <a:pt x="18" y="11"/>
                      <a:pt x="14" y="11"/>
                      <a:pt x="11" y="11"/>
                    </a:cubicBezTo>
                    <a:cubicBezTo>
                      <a:pt x="11" y="8"/>
                      <a:pt x="11" y="4"/>
                      <a:pt x="11" y="0"/>
                    </a:cubicBezTo>
                    <a:cubicBezTo>
                      <a:pt x="8" y="0"/>
                      <a:pt x="6" y="0"/>
                      <a:pt x="3" y="0"/>
                    </a:cubicBezTo>
                    <a:cubicBezTo>
                      <a:pt x="1" y="0"/>
                      <a:pt x="0" y="1"/>
                      <a:pt x="0" y="4"/>
                    </a:cubicBezTo>
                    <a:cubicBezTo>
                      <a:pt x="0" y="20"/>
                      <a:pt x="0" y="35"/>
                      <a:pt x="0" y="51"/>
                    </a:cubicBezTo>
                    <a:cubicBezTo>
                      <a:pt x="0" y="54"/>
                      <a:pt x="1" y="55"/>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8" name="Freeform 28"/>
              <p:cNvSpPr/>
              <p:nvPr/>
            </p:nvSpPr>
            <p:spPr bwMode="auto">
              <a:xfrm>
                <a:off x="816656" y="4264103"/>
                <a:ext cx="203200" cy="139700"/>
              </a:xfrm>
              <a:custGeom>
                <a:avLst/>
                <a:gdLst>
                  <a:gd name="T0" fmla="*/ 0 w 32"/>
                  <a:gd name="T1" fmla="*/ 4 h 22"/>
                  <a:gd name="T2" fmla="*/ 0 w 32"/>
                  <a:gd name="T3" fmla="*/ 11 h 22"/>
                  <a:gd name="T4" fmla="*/ 11 w 32"/>
                  <a:gd name="T5" fmla="*/ 11 h 22"/>
                  <a:gd name="T6" fmla="*/ 11 w 32"/>
                  <a:gd name="T7" fmla="*/ 22 h 22"/>
                  <a:gd name="T8" fmla="*/ 22 w 32"/>
                  <a:gd name="T9" fmla="*/ 22 h 22"/>
                  <a:gd name="T10" fmla="*/ 22 w 32"/>
                  <a:gd name="T11" fmla="*/ 11 h 22"/>
                  <a:gd name="T12" fmla="*/ 32 w 32"/>
                  <a:gd name="T13" fmla="*/ 11 h 22"/>
                  <a:gd name="T14" fmla="*/ 32 w 32"/>
                  <a:gd name="T15" fmla="*/ 4 h 22"/>
                  <a:gd name="T16" fmla="*/ 29 w 32"/>
                  <a:gd name="T17" fmla="*/ 0 h 22"/>
                  <a:gd name="T18" fmla="*/ 3 w 32"/>
                  <a:gd name="T19" fmla="*/ 0 h 22"/>
                  <a:gd name="T20" fmla="*/ 0 w 32"/>
                  <a:gd name="T2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2">
                    <a:moveTo>
                      <a:pt x="0" y="4"/>
                    </a:moveTo>
                    <a:cubicBezTo>
                      <a:pt x="0" y="7"/>
                      <a:pt x="0" y="9"/>
                      <a:pt x="0" y="11"/>
                    </a:cubicBezTo>
                    <a:cubicBezTo>
                      <a:pt x="3" y="11"/>
                      <a:pt x="7" y="11"/>
                      <a:pt x="11" y="11"/>
                    </a:cubicBezTo>
                    <a:cubicBezTo>
                      <a:pt x="11" y="15"/>
                      <a:pt x="11" y="19"/>
                      <a:pt x="11" y="22"/>
                    </a:cubicBezTo>
                    <a:cubicBezTo>
                      <a:pt x="14" y="22"/>
                      <a:pt x="18" y="22"/>
                      <a:pt x="22" y="22"/>
                    </a:cubicBezTo>
                    <a:cubicBezTo>
                      <a:pt x="22" y="19"/>
                      <a:pt x="22" y="15"/>
                      <a:pt x="22" y="11"/>
                    </a:cubicBezTo>
                    <a:cubicBezTo>
                      <a:pt x="25" y="11"/>
                      <a:pt x="29" y="11"/>
                      <a:pt x="32" y="11"/>
                    </a:cubicBezTo>
                    <a:cubicBezTo>
                      <a:pt x="32" y="9"/>
                      <a:pt x="32" y="7"/>
                      <a:pt x="32" y="4"/>
                    </a:cubicBezTo>
                    <a:cubicBezTo>
                      <a:pt x="32" y="2"/>
                      <a:pt x="31" y="0"/>
                      <a:pt x="29" y="0"/>
                    </a:cubicBezTo>
                    <a:cubicBezTo>
                      <a:pt x="20" y="0"/>
                      <a:pt x="12" y="0"/>
                      <a:pt x="3" y="0"/>
                    </a:cubicBezTo>
                    <a:cubicBezTo>
                      <a:pt x="1"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9" name="Line 29"/>
              <p:cNvSpPr>
                <a:spLocks noChangeShapeType="1"/>
              </p:cNvSpPr>
              <p:nvPr/>
            </p:nvSpPr>
            <p:spPr bwMode="auto">
              <a:xfrm>
                <a:off x="1019856"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0" name="Line 30"/>
              <p:cNvSpPr>
                <a:spLocks noChangeShapeType="1"/>
              </p:cNvSpPr>
              <p:nvPr/>
            </p:nvSpPr>
            <p:spPr bwMode="auto">
              <a:xfrm>
                <a:off x="1019856"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19" name="Freeform 31"/>
            <p:cNvSpPr/>
            <p:nvPr/>
          </p:nvSpPr>
          <p:spPr bwMode="auto">
            <a:xfrm>
              <a:off x="5090206" y="4513341"/>
              <a:ext cx="63500" cy="127000"/>
            </a:xfrm>
            <a:custGeom>
              <a:avLst/>
              <a:gdLst>
                <a:gd name="T0" fmla="*/ 10 w 10"/>
                <a:gd name="T1" fmla="*/ 18 h 20"/>
                <a:gd name="T2" fmla="*/ 10 w 10"/>
                <a:gd name="T3" fmla="*/ 19 h 20"/>
                <a:gd name="T4" fmla="*/ 9 w 10"/>
                <a:gd name="T5" fmla="*/ 20 h 20"/>
                <a:gd name="T6" fmla="*/ 2 w 10"/>
                <a:gd name="T7" fmla="*/ 20 h 20"/>
                <a:gd name="T8" fmla="*/ 1 w 10"/>
                <a:gd name="T9" fmla="*/ 19 h 20"/>
                <a:gd name="T10" fmla="*/ 0 w 10"/>
                <a:gd name="T11" fmla="*/ 18 h 20"/>
                <a:gd name="T12" fmla="*/ 0 w 10"/>
                <a:gd name="T13" fmla="*/ 2 h 20"/>
                <a:gd name="T14" fmla="*/ 1 w 10"/>
                <a:gd name="T15" fmla="*/ 1 h 20"/>
                <a:gd name="T16" fmla="*/ 2 w 10"/>
                <a:gd name="T17" fmla="*/ 0 h 20"/>
                <a:gd name="T18" fmla="*/ 10 w 10"/>
                <a:gd name="T19" fmla="*/ 0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10" y="19"/>
                    <a:pt x="10" y="19"/>
                  </a:cubicBezTo>
                  <a:cubicBezTo>
                    <a:pt x="10" y="20"/>
                    <a:pt x="9" y="20"/>
                    <a:pt x="9" y="20"/>
                  </a:cubicBezTo>
                  <a:cubicBezTo>
                    <a:pt x="2" y="20"/>
                    <a:pt x="2" y="20"/>
                    <a:pt x="2" y="20"/>
                  </a:cubicBezTo>
                  <a:cubicBezTo>
                    <a:pt x="2" y="20"/>
                    <a:pt x="1" y="20"/>
                    <a:pt x="1" y="19"/>
                  </a:cubicBezTo>
                  <a:cubicBezTo>
                    <a:pt x="1" y="19"/>
                    <a:pt x="0" y="19"/>
                    <a:pt x="0" y="18"/>
                  </a:cubicBezTo>
                  <a:cubicBezTo>
                    <a:pt x="0" y="2"/>
                    <a:pt x="0" y="2"/>
                    <a:pt x="0" y="2"/>
                  </a:cubicBezTo>
                  <a:cubicBezTo>
                    <a:pt x="0" y="1"/>
                    <a:pt x="1" y="1"/>
                    <a:pt x="1" y="1"/>
                  </a:cubicBezTo>
                  <a:cubicBezTo>
                    <a:pt x="1" y="0"/>
                    <a:pt x="2" y="0"/>
                    <a:pt x="2" y="0"/>
                  </a:cubicBezTo>
                  <a:cubicBezTo>
                    <a:pt x="10" y="0"/>
                    <a:pt x="10" y="0"/>
                    <a:pt x="10" y="0"/>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 name="Freeform 32"/>
            <p:cNvSpPr/>
            <p:nvPr/>
          </p:nvSpPr>
          <p:spPr bwMode="auto">
            <a:xfrm>
              <a:off x="5479143" y="4513341"/>
              <a:ext cx="65088" cy="127000"/>
            </a:xfrm>
            <a:custGeom>
              <a:avLst/>
              <a:gdLst>
                <a:gd name="T0" fmla="*/ 10 w 10"/>
                <a:gd name="T1" fmla="*/ 18 h 20"/>
                <a:gd name="T2" fmla="*/ 9 w 10"/>
                <a:gd name="T3" fmla="*/ 19 h 20"/>
                <a:gd name="T4" fmla="*/ 8 w 10"/>
                <a:gd name="T5" fmla="*/ 20 h 20"/>
                <a:gd name="T6" fmla="*/ 1 w 10"/>
                <a:gd name="T7" fmla="*/ 20 h 20"/>
                <a:gd name="T8" fmla="*/ 0 w 10"/>
                <a:gd name="T9" fmla="*/ 19 h 20"/>
                <a:gd name="T10" fmla="*/ 0 w 10"/>
                <a:gd name="T11" fmla="*/ 18 h 20"/>
                <a:gd name="T12" fmla="*/ 0 w 10"/>
                <a:gd name="T13" fmla="*/ 0 h 20"/>
                <a:gd name="T14" fmla="*/ 8 w 10"/>
                <a:gd name="T15" fmla="*/ 0 h 20"/>
                <a:gd name="T16" fmla="*/ 9 w 10"/>
                <a:gd name="T17" fmla="*/ 1 h 20"/>
                <a:gd name="T18" fmla="*/ 10 w 10"/>
                <a:gd name="T19" fmla="*/ 2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9" y="19"/>
                    <a:pt x="9" y="19"/>
                  </a:cubicBezTo>
                  <a:cubicBezTo>
                    <a:pt x="9" y="20"/>
                    <a:pt x="8" y="20"/>
                    <a:pt x="8" y="20"/>
                  </a:cubicBezTo>
                  <a:cubicBezTo>
                    <a:pt x="1" y="20"/>
                    <a:pt x="1" y="20"/>
                    <a:pt x="1" y="20"/>
                  </a:cubicBezTo>
                  <a:cubicBezTo>
                    <a:pt x="1" y="20"/>
                    <a:pt x="0" y="20"/>
                    <a:pt x="0" y="19"/>
                  </a:cubicBezTo>
                  <a:cubicBezTo>
                    <a:pt x="0" y="19"/>
                    <a:pt x="0" y="19"/>
                    <a:pt x="0" y="18"/>
                  </a:cubicBezTo>
                  <a:cubicBezTo>
                    <a:pt x="0" y="0"/>
                    <a:pt x="0" y="0"/>
                    <a:pt x="0" y="0"/>
                  </a:cubicBezTo>
                  <a:cubicBezTo>
                    <a:pt x="8" y="0"/>
                    <a:pt x="8" y="0"/>
                    <a:pt x="8" y="0"/>
                  </a:cubicBezTo>
                  <a:cubicBezTo>
                    <a:pt x="8" y="0"/>
                    <a:pt x="9" y="0"/>
                    <a:pt x="9" y="1"/>
                  </a:cubicBezTo>
                  <a:cubicBezTo>
                    <a:pt x="9" y="1"/>
                    <a:pt x="10" y="1"/>
                    <a:pt x="10" y="2"/>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 name="Freeform 33"/>
            <p:cNvSpPr/>
            <p:nvPr/>
          </p:nvSpPr>
          <p:spPr bwMode="auto">
            <a:xfrm>
              <a:off x="5160056" y="4448253"/>
              <a:ext cx="63500" cy="65088"/>
            </a:xfrm>
            <a:custGeom>
              <a:avLst/>
              <a:gdLst>
                <a:gd name="T0" fmla="*/ 10 w 10"/>
                <a:gd name="T1" fmla="*/ 8 h 10"/>
                <a:gd name="T2" fmla="*/ 9 w 10"/>
                <a:gd name="T3" fmla="*/ 9 h 10"/>
                <a:gd name="T4" fmla="*/ 8 w 10"/>
                <a:gd name="T5" fmla="*/ 10 h 10"/>
                <a:gd name="T6" fmla="*/ 0 w 10"/>
                <a:gd name="T7" fmla="*/ 10 h 10"/>
                <a:gd name="T8" fmla="*/ 0 w 10"/>
                <a:gd name="T9" fmla="*/ 2 h 10"/>
                <a:gd name="T10" fmla="*/ 0 w 10"/>
                <a:gd name="T11" fmla="*/ 1 h 10"/>
                <a:gd name="T12" fmla="*/ 1 w 10"/>
                <a:gd name="T13" fmla="*/ 0 h 10"/>
                <a:gd name="T14" fmla="*/ 10 w 10"/>
                <a:gd name="T15" fmla="*/ 0 h 10"/>
                <a:gd name="T16" fmla="*/ 10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8"/>
                  </a:moveTo>
                  <a:cubicBezTo>
                    <a:pt x="10" y="9"/>
                    <a:pt x="9" y="9"/>
                    <a:pt x="9" y="9"/>
                  </a:cubicBezTo>
                  <a:cubicBezTo>
                    <a:pt x="9" y="10"/>
                    <a:pt x="8" y="10"/>
                    <a:pt x="8" y="10"/>
                  </a:cubicBezTo>
                  <a:cubicBezTo>
                    <a:pt x="0" y="10"/>
                    <a:pt x="0" y="10"/>
                    <a:pt x="0" y="10"/>
                  </a:cubicBezTo>
                  <a:cubicBezTo>
                    <a:pt x="0" y="2"/>
                    <a:pt x="0" y="2"/>
                    <a:pt x="0" y="2"/>
                  </a:cubicBezTo>
                  <a:cubicBezTo>
                    <a:pt x="0" y="1"/>
                    <a:pt x="0" y="1"/>
                    <a:pt x="0" y="1"/>
                  </a:cubicBezTo>
                  <a:cubicBezTo>
                    <a:pt x="1" y="0"/>
                    <a:pt x="1" y="0"/>
                    <a:pt x="1" y="0"/>
                  </a:cubicBezTo>
                  <a:cubicBezTo>
                    <a:pt x="10" y="0"/>
                    <a:pt x="10" y="0"/>
                    <a:pt x="10" y="0"/>
                  </a:cubicBezTo>
                  <a:lnTo>
                    <a:pt x="1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 name="Freeform 34"/>
            <p:cNvSpPr/>
            <p:nvPr/>
          </p:nvSpPr>
          <p:spPr bwMode="auto">
            <a:xfrm>
              <a:off x="5415643" y="4448253"/>
              <a:ext cx="63500" cy="65088"/>
            </a:xfrm>
            <a:custGeom>
              <a:avLst/>
              <a:gdLst>
                <a:gd name="T0" fmla="*/ 10 w 10"/>
                <a:gd name="T1" fmla="*/ 10 h 10"/>
                <a:gd name="T2" fmla="*/ 1 w 10"/>
                <a:gd name="T3" fmla="*/ 10 h 10"/>
                <a:gd name="T4" fmla="*/ 0 w 10"/>
                <a:gd name="T5" fmla="*/ 9 h 10"/>
                <a:gd name="T6" fmla="*/ 0 w 10"/>
                <a:gd name="T7" fmla="*/ 8 h 10"/>
                <a:gd name="T8" fmla="*/ 0 w 10"/>
                <a:gd name="T9" fmla="*/ 0 h 10"/>
                <a:gd name="T10" fmla="*/ 8 w 10"/>
                <a:gd name="T11" fmla="*/ 0 h 10"/>
                <a:gd name="T12" fmla="*/ 9 w 10"/>
                <a:gd name="T13" fmla="*/ 1 h 10"/>
                <a:gd name="T14" fmla="*/ 10 w 10"/>
                <a:gd name="T15" fmla="*/ 2 h 10"/>
                <a:gd name="T16" fmla="*/ 10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10"/>
                  </a:moveTo>
                  <a:cubicBezTo>
                    <a:pt x="1" y="10"/>
                    <a:pt x="1" y="10"/>
                    <a:pt x="1" y="10"/>
                  </a:cubicBezTo>
                  <a:cubicBezTo>
                    <a:pt x="1" y="10"/>
                    <a:pt x="0" y="10"/>
                    <a:pt x="0" y="9"/>
                  </a:cubicBezTo>
                  <a:cubicBezTo>
                    <a:pt x="0" y="9"/>
                    <a:pt x="0" y="9"/>
                    <a:pt x="0" y="8"/>
                  </a:cubicBezTo>
                  <a:cubicBezTo>
                    <a:pt x="0" y="0"/>
                    <a:pt x="0" y="0"/>
                    <a:pt x="0" y="0"/>
                  </a:cubicBezTo>
                  <a:cubicBezTo>
                    <a:pt x="8" y="0"/>
                    <a:pt x="8" y="0"/>
                    <a:pt x="8" y="0"/>
                  </a:cubicBezTo>
                  <a:cubicBezTo>
                    <a:pt x="8" y="0"/>
                    <a:pt x="9" y="0"/>
                    <a:pt x="9" y="1"/>
                  </a:cubicBezTo>
                  <a:cubicBezTo>
                    <a:pt x="9" y="1"/>
                    <a:pt x="10" y="1"/>
                    <a:pt x="10" y="2"/>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 name="Freeform 35"/>
            <p:cNvSpPr/>
            <p:nvPr/>
          </p:nvSpPr>
          <p:spPr bwMode="auto">
            <a:xfrm>
              <a:off x="5223556" y="4384753"/>
              <a:ext cx="185738" cy="63500"/>
            </a:xfrm>
            <a:custGeom>
              <a:avLst/>
              <a:gdLst>
                <a:gd name="T0" fmla="*/ 29 w 29"/>
                <a:gd name="T1" fmla="*/ 10 h 10"/>
                <a:gd name="T2" fmla="*/ 0 w 29"/>
                <a:gd name="T3" fmla="*/ 10 h 10"/>
                <a:gd name="T4" fmla="*/ 0 w 29"/>
                <a:gd name="T5" fmla="*/ 2 h 10"/>
                <a:gd name="T6" fmla="*/ 0 w 29"/>
                <a:gd name="T7" fmla="*/ 1 h 10"/>
                <a:gd name="T8" fmla="*/ 1 w 29"/>
                <a:gd name="T9" fmla="*/ 0 h 10"/>
                <a:gd name="T10" fmla="*/ 28 w 29"/>
                <a:gd name="T11" fmla="*/ 0 h 10"/>
                <a:gd name="T12" fmla="*/ 29 w 29"/>
                <a:gd name="T13" fmla="*/ 1 h 10"/>
                <a:gd name="T14" fmla="*/ 29 w 29"/>
                <a:gd name="T15" fmla="*/ 2 h 10"/>
                <a:gd name="T16" fmla="*/ 29 w 2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0">
                  <a:moveTo>
                    <a:pt x="29" y="10"/>
                  </a:moveTo>
                  <a:cubicBezTo>
                    <a:pt x="0" y="10"/>
                    <a:pt x="0" y="10"/>
                    <a:pt x="0" y="10"/>
                  </a:cubicBezTo>
                  <a:cubicBezTo>
                    <a:pt x="0" y="2"/>
                    <a:pt x="0" y="2"/>
                    <a:pt x="0" y="2"/>
                  </a:cubicBezTo>
                  <a:cubicBezTo>
                    <a:pt x="0" y="1"/>
                    <a:pt x="0" y="1"/>
                    <a:pt x="0" y="1"/>
                  </a:cubicBezTo>
                  <a:cubicBezTo>
                    <a:pt x="0" y="0"/>
                    <a:pt x="1" y="0"/>
                    <a:pt x="1" y="0"/>
                  </a:cubicBezTo>
                  <a:cubicBezTo>
                    <a:pt x="28" y="0"/>
                    <a:pt x="28" y="0"/>
                    <a:pt x="28" y="0"/>
                  </a:cubicBezTo>
                  <a:cubicBezTo>
                    <a:pt x="28" y="0"/>
                    <a:pt x="28" y="0"/>
                    <a:pt x="29" y="1"/>
                  </a:cubicBezTo>
                  <a:cubicBezTo>
                    <a:pt x="29" y="1"/>
                    <a:pt x="29" y="1"/>
                    <a:pt x="29" y="2"/>
                  </a:cubicBezTo>
                  <a:lnTo>
                    <a:pt x="2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 name="Freeform 36"/>
            <p:cNvSpPr/>
            <p:nvPr/>
          </p:nvSpPr>
          <p:spPr bwMode="auto">
            <a:xfrm>
              <a:off x="5223556" y="4513341"/>
              <a:ext cx="185738" cy="127000"/>
            </a:xfrm>
            <a:custGeom>
              <a:avLst/>
              <a:gdLst>
                <a:gd name="T0" fmla="*/ 27 w 29"/>
                <a:gd name="T1" fmla="*/ 10 h 20"/>
                <a:gd name="T2" fmla="*/ 29 w 29"/>
                <a:gd name="T3" fmla="*/ 11 h 20"/>
                <a:gd name="T4" fmla="*/ 29 w 29"/>
                <a:gd name="T5" fmla="*/ 12 h 20"/>
                <a:gd name="T6" fmla="*/ 29 w 29"/>
                <a:gd name="T7" fmla="*/ 18 h 20"/>
                <a:gd name="T8" fmla="*/ 29 w 29"/>
                <a:gd name="T9" fmla="*/ 19 h 20"/>
                <a:gd name="T10" fmla="*/ 27 w 29"/>
                <a:gd name="T11" fmla="*/ 20 h 20"/>
                <a:gd name="T12" fmla="*/ 2 w 29"/>
                <a:gd name="T13" fmla="*/ 20 h 20"/>
                <a:gd name="T14" fmla="*/ 0 w 29"/>
                <a:gd name="T15" fmla="*/ 19 h 20"/>
                <a:gd name="T16" fmla="*/ 0 w 29"/>
                <a:gd name="T17" fmla="*/ 18 h 20"/>
                <a:gd name="T18" fmla="*/ 0 w 29"/>
                <a:gd name="T19" fmla="*/ 12 h 20"/>
                <a:gd name="T20" fmla="*/ 0 w 29"/>
                <a:gd name="T21" fmla="*/ 11 h 20"/>
                <a:gd name="T22" fmla="*/ 2 w 29"/>
                <a:gd name="T23" fmla="*/ 10 h 20"/>
                <a:gd name="T24" fmla="*/ 10 w 29"/>
                <a:gd name="T25" fmla="*/ 10 h 20"/>
                <a:gd name="T26" fmla="*/ 10 w 29"/>
                <a:gd name="T27" fmla="*/ 2 h 20"/>
                <a:gd name="T28" fmla="*/ 10 w 29"/>
                <a:gd name="T29" fmla="*/ 1 h 20"/>
                <a:gd name="T30" fmla="*/ 11 w 29"/>
                <a:gd name="T31" fmla="*/ 0 h 20"/>
                <a:gd name="T32" fmla="*/ 18 w 29"/>
                <a:gd name="T33" fmla="*/ 0 h 20"/>
                <a:gd name="T34" fmla="*/ 19 w 29"/>
                <a:gd name="T35" fmla="*/ 1 h 20"/>
                <a:gd name="T36" fmla="*/ 20 w 29"/>
                <a:gd name="T37" fmla="*/ 2 h 20"/>
                <a:gd name="T38" fmla="*/ 20 w 29"/>
                <a:gd name="T39" fmla="*/ 10 h 20"/>
                <a:gd name="T40" fmla="*/ 27 w 29"/>
                <a:gd name="T4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0">
                  <a:moveTo>
                    <a:pt x="27" y="10"/>
                  </a:moveTo>
                  <a:cubicBezTo>
                    <a:pt x="28" y="10"/>
                    <a:pt x="28" y="10"/>
                    <a:pt x="29" y="11"/>
                  </a:cubicBezTo>
                  <a:cubicBezTo>
                    <a:pt x="29" y="11"/>
                    <a:pt x="29" y="11"/>
                    <a:pt x="29" y="12"/>
                  </a:cubicBezTo>
                  <a:cubicBezTo>
                    <a:pt x="29" y="18"/>
                    <a:pt x="29" y="18"/>
                    <a:pt x="29" y="18"/>
                  </a:cubicBezTo>
                  <a:cubicBezTo>
                    <a:pt x="29" y="19"/>
                    <a:pt x="29" y="19"/>
                    <a:pt x="29" y="19"/>
                  </a:cubicBezTo>
                  <a:cubicBezTo>
                    <a:pt x="28" y="20"/>
                    <a:pt x="28" y="20"/>
                    <a:pt x="27" y="20"/>
                  </a:cubicBezTo>
                  <a:cubicBezTo>
                    <a:pt x="2" y="20"/>
                    <a:pt x="2" y="20"/>
                    <a:pt x="2" y="20"/>
                  </a:cubicBezTo>
                  <a:cubicBezTo>
                    <a:pt x="1" y="20"/>
                    <a:pt x="1" y="20"/>
                    <a:pt x="0" y="19"/>
                  </a:cubicBezTo>
                  <a:cubicBezTo>
                    <a:pt x="0" y="19"/>
                    <a:pt x="0" y="19"/>
                    <a:pt x="0" y="18"/>
                  </a:cubicBezTo>
                  <a:cubicBezTo>
                    <a:pt x="0" y="12"/>
                    <a:pt x="0" y="12"/>
                    <a:pt x="0" y="12"/>
                  </a:cubicBezTo>
                  <a:cubicBezTo>
                    <a:pt x="0" y="11"/>
                    <a:pt x="0" y="11"/>
                    <a:pt x="0" y="11"/>
                  </a:cubicBezTo>
                  <a:cubicBezTo>
                    <a:pt x="1" y="10"/>
                    <a:pt x="1" y="10"/>
                    <a:pt x="2" y="10"/>
                  </a:cubicBezTo>
                  <a:cubicBezTo>
                    <a:pt x="10" y="10"/>
                    <a:pt x="10" y="10"/>
                    <a:pt x="10" y="10"/>
                  </a:cubicBezTo>
                  <a:cubicBezTo>
                    <a:pt x="10" y="2"/>
                    <a:pt x="10" y="2"/>
                    <a:pt x="10" y="2"/>
                  </a:cubicBezTo>
                  <a:cubicBezTo>
                    <a:pt x="10" y="1"/>
                    <a:pt x="10" y="1"/>
                    <a:pt x="10" y="1"/>
                  </a:cubicBezTo>
                  <a:cubicBezTo>
                    <a:pt x="10" y="0"/>
                    <a:pt x="11" y="0"/>
                    <a:pt x="11" y="0"/>
                  </a:cubicBezTo>
                  <a:cubicBezTo>
                    <a:pt x="18" y="0"/>
                    <a:pt x="18" y="0"/>
                    <a:pt x="18" y="0"/>
                  </a:cubicBezTo>
                  <a:cubicBezTo>
                    <a:pt x="18" y="0"/>
                    <a:pt x="19" y="0"/>
                    <a:pt x="19" y="1"/>
                  </a:cubicBezTo>
                  <a:cubicBezTo>
                    <a:pt x="19" y="1"/>
                    <a:pt x="20" y="1"/>
                    <a:pt x="20" y="2"/>
                  </a:cubicBezTo>
                  <a:cubicBezTo>
                    <a:pt x="20" y="10"/>
                    <a:pt x="20" y="10"/>
                    <a:pt x="20" y="10"/>
                  </a:cubicBezTo>
                  <a:lnTo>
                    <a:pt x="2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5" name="Freeform 37"/>
            <p:cNvSpPr/>
            <p:nvPr/>
          </p:nvSpPr>
          <p:spPr bwMode="auto">
            <a:xfrm>
              <a:off x="3697968" y="4289503"/>
              <a:ext cx="190500" cy="63500"/>
            </a:xfrm>
            <a:custGeom>
              <a:avLst/>
              <a:gdLst>
                <a:gd name="T0" fmla="*/ 27 w 30"/>
                <a:gd name="T1" fmla="*/ 0 h 10"/>
                <a:gd name="T2" fmla="*/ 3 w 30"/>
                <a:gd name="T3" fmla="*/ 0 h 10"/>
                <a:gd name="T4" fmla="*/ 0 w 30"/>
                <a:gd name="T5" fmla="*/ 4 h 10"/>
                <a:gd name="T6" fmla="*/ 0 w 30"/>
                <a:gd name="T7" fmla="*/ 10 h 10"/>
                <a:gd name="T8" fmla="*/ 30 w 30"/>
                <a:gd name="T9" fmla="*/ 10 h 10"/>
                <a:gd name="T10" fmla="*/ 30 w 30"/>
                <a:gd name="T11" fmla="*/ 4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19" y="0"/>
                    <a:pt x="11" y="0"/>
                    <a:pt x="3" y="0"/>
                  </a:cubicBezTo>
                  <a:cubicBezTo>
                    <a:pt x="2" y="0"/>
                    <a:pt x="0" y="2"/>
                    <a:pt x="0" y="4"/>
                  </a:cubicBezTo>
                  <a:cubicBezTo>
                    <a:pt x="0" y="6"/>
                    <a:pt x="0" y="8"/>
                    <a:pt x="0" y="10"/>
                  </a:cubicBezTo>
                  <a:cubicBezTo>
                    <a:pt x="10" y="10"/>
                    <a:pt x="20" y="10"/>
                    <a:pt x="30" y="10"/>
                  </a:cubicBezTo>
                  <a:cubicBezTo>
                    <a:pt x="30" y="8"/>
                    <a:pt x="30" y="6"/>
                    <a:pt x="30" y="4"/>
                  </a:cubicBezTo>
                  <a:cubicBezTo>
                    <a:pt x="30" y="2"/>
                    <a:pt x="28"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6" name="Freeform 38"/>
            <p:cNvSpPr/>
            <p:nvPr/>
          </p:nvSpPr>
          <p:spPr bwMode="auto">
            <a:xfrm>
              <a:off x="3697968" y="4608591"/>
              <a:ext cx="190500" cy="192088"/>
            </a:xfrm>
            <a:custGeom>
              <a:avLst/>
              <a:gdLst>
                <a:gd name="T0" fmla="*/ 3 w 30"/>
                <a:gd name="T1" fmla="*/ 20 h 30"/>
                <a:gd name="T2" fmla="*/ 0 w 30"/>
                <a:gd name="T3" fmla="*/ 23 h 30"/>
                <a:gd name="T4" fmla="*/ 0 w 30"/>
                <a:gd name="T5" fmla="*/ 27 h 30"/>
                <a:gd name="T6" fmla="*/ 3 w 30"/>
                <a:gd name="T7" fmla="*/ 30 h 30"/>
                <a:gd name="T8" fmla="*/ 27 w 30"/>
                <a:gd name="T9" fmla="*/ 30 h 30"/>
                <a:gd name="T10" fmla="*/ 30 w 30"/>
                <a:gd name="T11" fmla="*/ 27 h 30"/>
                <a:gd name="T12" fmla="*/ 30 w 30"/>
                <a:gd name="T13" fmla="*/ 23 h 30"/>
                <a:gd name="T14" fmla="*/ 27 w 30"/>
                <a:gd name="T15" fmla="*/ 20 h 30"/>
                <a:gd name="T16" fmla="*/ 20 w 30"/>
                <a:gd name="T17" fmla="*/ 20 h 30"/>
                <a:gd name="T18" fmla="*/ 20 w 30"/>
                <a:gd name="T19" fmla="*/ 10 h 30"/>
                <a:gd name="T20" fmla="*/ 27 w 30"/>
                <a:gd name="T21" fmla="*/ 10 h 30"/>
                <a:gd name="T22" fmla="*/ 30 w 30"/>
                <a:gd name="T23" fmla="*/ 7 h 30"/>
                <a:gd name="T24" fmla="*/ 30 w 30"/>
                <a:gd name="T25" fmla="*/ 0 h 30"/>
                <a:gd name="T26" fmla="*/ 0 w 30"/>
                <a:gd name="T27" fmla="*/ 0 h 30"/>
                <a:gd name="T28" fmla="*/ 0 w 30"/>
                <a:gd name="T29" fmla="*/ 7 h 30"/>
                <a:gd name="T30" fmla="*/ 3 w 30"/>
                <a:gd name="T31" fmla="*/ 10 h 30"/>
                <a:gd name="T32" fmla="*/ 10 w 30"/>
                <a:gd name="T33" fmla="*/ 10 h 30"/>
                <a:gd name="T34" fmla="*/ 10 w 30"/>
                <a:gd name="T35" fmla="*/ 20 h 30"/>
                <a:gd name="T36" fmla="*/ 3 w 30"/>
                <a:gd name="T37"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3" y="20"/>
                  </a:moveTo>
                  <a:cubicBezTo>
                    <a:pt x="2" y="20"/>
                    <a:pt x="0" y="21"/>
                    <a:pt x="0" y="23"/>
                  </a:cubicBezTo>
                  <a:cubicBezTo>
                    <a:pt x="0" y="24"/>
                    <a:pt x="0" y="25"/>
                    <a:pt x="0" y="27"/>
                  </a:cubicBezTo>
                  <a:cubicBezTo>
                    <a:pt x="0" y="28"/>
                    <a:pt x="2" y="30"/>
                    <a:pt x="3" y="30"/>
                  </a:cubicBezTo>
                  <a:cubicBezTo>
                    <a:pt x="11" y="30"/>
                    <a:pt x="19" y="30"/>
                    <a:pt x="27" y="30"/>
                  </a:cubicBezTo>
                  <a:cubicBezTo>
                    <a:pt x="28" y="30"/>
                    <a:pt x="30" y="28"/>
                    <a:pt x="30" y="27"/>
                  </a:cubicBezTo>
                  <a:cubicBezTo>
                    <a:pt x="30" y="25"/>
                    <a:pt x="30" y="24"/>
                    <a:pt x="30" y="23"/>
                  </a:cubicBezTo>
                  <a:cubicBezTo>
                    <a:pt x="30" y="21"/>
                    <a:pt x="28" y="20"/>
                    <a:pt x="27" y="20"/>
                  </a:cubicBezTo>
                  <a:cubicBezTo>
                    <a:pt x="24" y="20"/>
                    <a:pt x="22" y="20"/>
                    <a:pt x="20" y="20"/>
                  </a:cubicBezTo>
                  <a:cubicBezTo>
                    <a:pt x="20" y="17"/>
                    <a:pt x="20" y="13"/>
                    <a:pt x="20" y="10"/>
                  </a:cubicBezTo>
                  <a:cubicBezTo>
                    <a:pt x="22" y="10"/>
                    <a:pt x="24" y="10"/>
                    <a:pt x="27" y="10"/>
                  </a:cubicBezTo>
                  <a:cubicBezTo>
                    <a:pt x="28" y="10"/>
                    <a:pt x="30" y="8"/>
                    <a:pt x="30" y="7"/>
                  </a:cubicBezTo>
                  <a:cubicBezTo>
                    <a:pt x="30" y="4"/>
                    <a:pt x="30" y="2"/>
                    <a:pt x="30" y="0"/>
                  </a:cubicBezTo>
                  <a:cubicBezTo>
                    <a:pt x="20" y="0"/>
                    <a:pt x="10" y="0"/>
                    <a:pt x="0" y="0"/>
                  </a:cubicBezTo>
                  <a:cubicBezTo>
                    <a:pt x="0" y="2"/>
                    <a:pt x="0" y="4"/>
                    <a:pt x="0" y="7"/>
                  </a:cubicBezTo>
                  <a:cubicBezTo>
                    <a:pt x="0" y="8"/>
                    <a:pt x="2" y="10"/>
                    <a:pt x="3" y="10"/>
                  </a:cubicBezTo>
                  <a:cubicBezTo>
                    <a:pt x="6" y="10"/>
                    <a:pt x="8" y="10"/>
                    <a:pt x="10" y="10"/>
                  </a:cubicBezTo>
                  <a:cubicBezTo>
                    <a:pt x="10" y="13"/>
                    <a:pt x="10" y="17"/>
                    <a:pt x="10" y="20"/>
                  </a:cubicBezTo>
                  <a:cubicBezTo>
                    <a:pt x="8" y="20"/>
                    <a:pt x="6" y="20"/>
                    <a:pt x="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7" name="Freeform 39"/>
            <p:cNvSpPr/>
            <p:nvPr/>
          </p:nvSpPr>
          <p:spPr bwMode="auto">
            <a:xfrm>
              <a:off x="3632881" y="4353003"/>
              <a:ext cx="320675" cy="255588"/>
            </a:xfrm>
            <a:custGeom>
              <a:avLst/>
              <a:gdLst>
                <a:gd name="T0" fmla="*/ 47 w 50"/>
                <a:gd name="T1" fmla="*/ 0 h 40"/>
                <a:gd name="T2" fmla="*/ 40 w 50"/>
                <a:gd name="T3" fmla="*/ 0 h 40"/>
                <a:gd name="T4" fmla="*/ 40 w 50"/>
                <a:gd name="T5" fmla="*/ 20 h 40"/>
                <a:gd name="T6" fmla="*/ 10 w 50"/>
                <a:gd name="T7" fmla="*/ 20 h 40"/>
                <a:gd name="T8" fmla="*/ 10 w 50"/>
                <a:gd name="T9" fmla="*/ 0 h 40"/>
                <a:gd name="T10" fmla="*/ 3 w 50"/>
                <a:gd name="T11" fmla="*/ 0 h 40"/>
                <a:gd name="T12" fmla="*/ 0 w 50"/>
                <a:gd name="T13" fmla="*/ 3 h 40"/>
                <a:gd name="T14" fmla="*/ 0 w 50"/>
                <a:gd name="T15" fmla="*/ 37 h 40"/>
                <a:gd name="T16" fmla="*/ 3 w 50"/>
                <a:gd name="T17" fmla="*/ 40 h 40"/>
                <a:gd name="T18" fmla="*/ 10 w 50"/>
                <a:gd name="T19" fmla="*/ 40 h 40"/>
                <a:gd name="T20" fmla="*/ 10 w 50"/>
                <a:gd name="T21" fmla="*/ 30 h 40"/>
                <a:gd name="T22" fmla="*/ 40 w 50"/>
                <a:gd name="T23" fmla="*/ 30 h 40"/>
                <a:gd name="T24" fmla="*/ 40 w 50"/>
                <a:gd name="T25" fmla="*/ 40 h 40"/>
                <a:gd name="T26" fmla="*/ 47 w 50"/>
                <a:gd name="T27" fmla="*/ 40 h 40"/>
                <a:gd name="T28" fmla="*/ 50 w 50"/>
                <a:gd name="T29" fmla="*/ 37 h 40"/>
                <a:gd name="T30" fmla="*/ 50 w 50"/>
                <a:gd name="T31" fmla="*/ 3 h 40"/>
                <a:gd name="T32" fmla="*/ 47 w 50"/>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0">
                  <a:moveTo>
                    <a:pt x="47" y="0"/>
                  </a:moveTo>
                  <a:cubicBezTo>
                    <a:pt x="44" y="0"/>
                    <a:pt x="42" y="0"/>
                    <a:pt x="40" y="0"/>
                  </a:cubicBezTo>
                  <a:cubicBezTo>
                    <a:pt x="40" y="7"/>
                    <a:pt x="40" y="13"/>
                    <a:pt x="40" y="20"/>
                  </a:cubicBezTo>
                  <a:cubicBezTo>
                    <a:pt x="10" y="20"/>
                    <a:pt x="10" y="20"/>
                    <a:pt x="10" y="20"/>
                  </a:cubicBezTo>
                  <a:cubicBezTo>
                    <a:pt x="10" y="13"/>
                    <a:pt x="10" y="7"/>
                    <a:pt x="10" y="0"/>
                  </a:cubicBezTo>
                  <a:cubicBezTo>
                    <a:pt x="8" y="0"/>
                    <a:pt x="6" y="0"/>
                    <a:pt x="3" y="0"/>
                  </a:cubicBezTo>
                  <a:cubicBezTo>
                    <a:pt x="2" y="0"/>
                    <a:pt x="0" y="2"/>
                    <a:pt x="0" y="3"/>
                  </a:cubicBezTo>
                  <a:cubicBezTo>
                    <a:pt x="0" y="15"/>
                    <a:pt x="0" y="26"/>
                    <a:pt x="0" y="37"/>
                  </a:cubicBezTo>
                  <a:cubicBezTo>
                    <a:pt x="0" y="39"/>
                    <a:pt x="2" y="40"/>
                    <a:pt x="3" y="40"/>
                  </a:cubicBezTo>
                  <a:cubicBezTo>
                    <a:pt x="6" y="40"/>
                    <a:pt x="8" y="40"/>
                    <a:pt x="10" y="40"/>
                  </a:cubicBezTo>
                  <a:cubicBezTo>
                    <a:pt x="10" y="37"/>
                    <a:pt x="10" y="33"/>
                    <a:pt x="10" y="30"/>
                  </a:cubicBezTo>
                  <a:cubicBezTo>
                    <a:pt x="40" y="30"/>
                    <a:pt x="40" y="30"/>
                    <a:pt x="40" y="30"/>
                  </a:cubicBezTo>
                  <a:cubicBezTo>
                    <a:pt x="40" y="33"/>
                    <a:pt x="40" y="37"/>
                    <a:pt x="40" y="40"/>
                  </a:cubicBezTo>
                  <a:cubicBezTo>
                    <a:pt x="42" y="40"/>
                    <a:pt x="44" y="40"/>
                    <a:pt x="47" y="40"/>
                  </a:cubicBezTo>
                  <a:cubicBezTo>
                    <a:pt x="48" y="40"/>
                    <a:pt x="50" y="39"/>
                    <a:pt x="50" y="37"/>
                  </a:cubicBezTo>
                  <a:cubicBezTo>
                    <a:pt x="50" y="26"/>
                    <a:pt x="50" y="15"/>
                    <a:pt x="50" y="3"/>
                  </a:cubicBezTo>
                  <a:cubicBezTo>
                    <a:pt x="50" y="2"/>
                    <a:pt x="48"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28" name="组合 27"/>
            <p:cNvGrpSpPr/>
            <p:nvPr userDrawn="1"/>
          </p:nvGrpSpPr>
          <p:grpSpPr>
            <a:xfrm>
              <a:off x="2086656" y="1838403"/>
              <a:ext cx="447675" cy="446088"/>
              <a:chOff x="2086656" y="1838403"/>
              <a:chExt cx="447675" cy="446088"/>
            </a:xfrm>
            <a:grpFill/>
          </p:grpSpPr>
          <p:sp>
            <p:nvSpPr>
              <p:cNvPr id="234" name="Freeform 40"/>
              <p:cNvSpPr/>
              <p:nvPr/>
            </p:nvSpPr>
            <p:spPr bwMode="auto">
              <a:xfrm>
                <a:off x="2151743" y="1838403"/>
                <a:ext cx="382588" cy="446088"/>
              </a:xfrm>
              <a:custGeom>
                <a:avLst/>
                <a:gdLst>
                  <a:gd name="T0" fmla="*/ 43 w 60"/>
                  <a:gd name="T1" fmla="*/ 40 h 70"/>
                  <a:gd name="T2" fmla="*/ 40 w 60"/>
                  <a:gd name="T3" fmla="*/ 44 h 70"/>
                  <a:gd name="T4" fmla="*/ 40 w 60"/>
                  <a:gd name="T5" fmla="*/ 50 h 70"/>
                  <a:gd name="T6" fmla="*/ 50 w 60"/>
                  <a:gd name="T7" fmla="*/ 50 h 70"/>
                  <a:gd name="T8" fmla="*/ 50 w 60"/>
                  <a:gd name="T9" fmla="*/ 60 h 70"/>
                  <a:gd name="T10" fmla="*/ 40 w 60"/>
                  <a:gd name="T11" fmla="*/ 60 h 70"/>
                  <a:gd name="T12" fmla="*/ 40 w 60"/>
                  <a:gd name="T13" fmla="*/ 66 h 70"/>
                  <a:gd name="T14" fmla="*/ 43 w 60"/>
                  <a:gd name="T15" fmla="*/ 70 h 70"/>
                  <a:gd name="T16" fmla="*/ 57 w 60"/>
                  <a:gd name="T17" fmla="*/ 70 h 70"/>
                  <a:gd name="T18" fmla="*/ 60 w 60"/>
                  <a:gd name="T19" fmla="*/ 66 h 70"/>
                  <a:gd name="T20" fmla="*/ 60 w 60"/>
                  <a:gd name="T21" fmla="*/ 3 h 70"/>
                  <a:gd name="T22" fmla="*/ 57 w 60"/>
                  <a:gd name="T23" fmla="*/ 0 h 70"/>
                  <a:gd name="T24" fmla="*/ 13 w 60"/>
                  <a:gd name="T25" fmla="*/ 0 h 70"/>
                  <a:gd name="T26" fmla="*/ 10 w 60"/>
                  <a:gd name="T27" fmla="*/ 3 h 70"/>
                  <a:gd name="T28" fmla="*/ 10 w 60"/>
                  <a:gd name="T29" fmla="*/ 40 h 70"/>
                  <a:gd name="T30" fmla="*/ 3 w 60"/>
                  <a:gd name="T31" fmla="*/ 40 h 70"/>
                  <a:gd name="T32" fmla="*/ 0 w 60"/>
                  <a:gd name="T33" fmla="*/ 44 h 70"/>
                  <a:gd name="T34" fmla="*/ 0 w 60"/>
                  <a:gd name="T35" fmla="*/ 50 h 70"/>
                  <a:gd name="T36" fmla="*/ 10 w 60"/>
                  <a:gd name="T37" fmla="*/ 50 h 70"/>
                  <a:gd name="T38" fmla="*/ 10 w 60"/>
                  <a:gd name="T39" fmla="*/ 60 h 70"/>
                  <a:gd name="T40" fmla="*/ 0 w 60"/>
                  <a:gd name="T41" fmla="*/ 60 h 70"/>
                  <a:gd name="T42" fmla="*/ 0 w 60"/>
                  <a:gd name="T43" fmla="*/ 66 h 70"/>
                  <a:gd name="T44" fmla="*/ 3 w 60"/>
                  <a:gd name="T45" fmla="*/ 70 h 70"/>
                  <a:gd name="T46" fmla="*/ 16 w 60"/>
                  <a:gd name="T47" fmla="*/ 70 h 70"/>
                  <a:gd name="T48" fmla="*/ 20 w 60"/>
                  <a:gd name="T49" fmla="*/ 66 h 70"/>
                  <a:gd name="T50" fmla="*/ 20 w 60"/>
                  <a:gd name="T51" fmla="*/ 10 h 70"/>
                  <a:gd name="T52" fmla="*/ 50 w 60"/>
                  <a:gd name="T53" fmla="*/ 10 h 70"/>
                  <a:gd name="T54" fmla="*/ 50 w 60"/>
                  <a:gd name="T55" fmla="*/ 40 h 70"/>
                  <a:gd name="T56" fmla="*/ 43 w 60"/>
                  <a:gd name="T57"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70">
                    <a:moveTo>
                      <a:pt x="43" y="40"/>
                    </a:moveTo>
                    <a:cubicBezTo>
                      <a:pt x="41" y="40"/>
                      <a:pt x="40" y="41"/>
                      <a:pt x="40" y="44"/>
                    </a:cubicBezTo>
                    <a:cubicBezTo>
                      <a:pt x="40" y="46"/>
                      <a:pt x="40" y="48"/>
                      <a:pt x="40" y="50"/>
                    </a:cubicBezTo>
                    <a:cubicBezTo>
                      <a:pt x="43" y="50"/>
                      <a:pt x="47" y="50"/>
                      <a:pt x="50" y="50"/>
                    </a:cubicBezTo>
                    <a:cubicBezTo>
                      <a:pt x="50" y="53"/>
                      <a:pt x="50" y="57"/>
                      <a:pt x="50" y="60"/>
                    </a:cubicBezTo>
                    <a:cubicBezTo>
                      <a:pt x="47" y="60"/>
                      <a:pt x="43" y="60"/>
                      <a:pt x="40" y="60"/>
                    </a:cubicBezTo>
                    <a:cubicBezTo>
                      <a:pt x="40" y="62"/>
                      <a:pt x="40" y="64"/>
                      <a:pt x="40" y="66"/>
                    </a:cubicBezTo>
                    <a:cubicBezTo>
                      <a:pt x="40" y="69"/>
                      <a:pt x="41" y="70"/>
                      <a:pt x="43" y="70"/>
                    </a:cubicBezTo>
                    <a:cubicBezTo>
                      <a:pt x="48" y="70"/>
                      <a:pt x="52" y="70"/>
                      <a:pt x="57" y="70"/>
                    </a:cubicBezTo>
                    <a:cubicBezTo>
                      <a:pt x="59" y="70"/>
                      <a:pt x="60" y="69"/>
                      <a:pt x="60" y="66"/>
                    </a:cubicBezTo>
                    <a:cubicBezTo>
                      <a:pt x="60" y="45"/>
                      <a:pt x="60" y="24"/>
                      <a:pt x="60" y="3"/>
                    </a:cubicBezTo>
                    <a:cubicBezTo>
                      <a:pt x="60" y="1"/>
                      <a:pt x="59" y="0"/>
                      <a:pt x="57" y="0"/>
                    </a:cubicBezTo>
                    <a:cubicBezTo>
                      <a:pt x="42" y="0"/>
                      <a:pt x="28" y="0"/>
                      <a:pt x="13" y="0"/>
                    </a:cubicBezTo>
                    <a:cubicBezTo>
                      <a:pt x="11" y="0"/>
                      <a:pt x="10" y="1"/>
                      <a:pt x="10" y="3"/>
                    </a:cubicBezTo>
                    <a:cubicBezTo>
                      <a:pt x="10" y="15"/>
                      <a:pt x="10" y="28"/>
                      <a:pt x="10" y="40"/>
                    </a:cubicBezTo>
                    <a:cubicBezTo>
                      <a:pt x="7" y="40"/>
                      <a:pt x="5" y="40"/>
                      <a:pt x="3" y="40"/>
                    </a:cubicBezTo>
                    <a:cubicBezTo>
                      <a:pt x="1" y="40"/>
                      <a:pt x="0" y="41"/>
                      <a:pt x="0" y="44"/>
                    </a:cubicBezTo>
                    <a:cubicBezTo>
                      <a:pt x="0" y="46"/>
                      <a:pt x="0" y="48"/>
                      <a:pt x="0" y="50"/>
                    </a:cubicBezTo>
                    <a:cubicBezTo>
                      <a:pt x="3" y="50"/>
                      <a:pt x="6" y="50"/>
                      <a:pt x="10" y="50"/>
                    </a:cubicBezTo>
                    <a:cubicBezTo>
                      <a:pt x="10" y="53"/>
                      <a:pt x="10" y="57"/>
                      <a:pt x="10" y="60"/>
                    </a:cubicBezTo>
                    <a:cubicBezTo>
                      <a:pt x="6" y="60"/>
                      <a:pt x="3" y="60"/>
                      <a:pt x="0" y="60"/>
                    </a:cubicBezTo>
                    <a:cubicBezTo>
                      <a:pt x="0" y="62"/>
                      <a:pt x="0" y="64"/>
                      <a:pt x="0" y="66"/>
                    </a:cubicBezTo>
                    <a:cubicBezTo>
                      <a:pt x="0" y="69"/>
                      <a:pt x="1" y="70"/>
                      <a:pt x="3" y="70"/>
                    </a:cubicBezTo>
                    <a:cubicBezTo>
                      <a:pt x="7" y="70"/>
                      <a:pt x="12" y="70"/>
                      <a:pt x="16" y="70"/>
                    </a:cubicBezTo>
                    <a:cubicBezTo>
                      <a:pt x="19" y="70"/>
                      <a:pt x="20" y="69"/>
                      <a:pt x="20" y="66"/>
                    </a:cubicBezTo>
                    <a:cubicBezTo>
                      <a:pt x="20" y="47"/>
                      <a:pt x="20" y="29"/>
                      <a:pt x="20" y="10"/>
                    </a:cubicBezTo>
                    <a:cubicBezTo>
                      <a:pt x="30" y="10"/>
                      <a:pt x="40" y="10"/>
                      <a:pt x="50" y="10"/>
                    </a:cubicBezTo>
                    <a:cubicBezTo>
                      <a:pt x="50" y="20"/>
                      <a:pt x="50" y="30"/>
                      <a:pt x="50" y="40"/>
                    </a:cubicBezTo>
                    <a:cubicBezTo>
                      <a:pt x="48" y="40"/>
                      <a:pt x="46" y="40"/>
                      <a:pt x="4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5" name="Freeform 41"/>
              <p:cNvSpPr/>
              <p:nvPr/>
            </p:nvSpPr>
            <p:spPr bwMode="auto">
              <a:xfrm>
                <a:off x="2342243"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8" y="0"/>
                      <a:pt x="5" y="0"/>
                      <a:pt x="3" y="0"/>
                    </a:cubicBezTo>
                    <a:cubicBezTo>
                      <a:pt x="1" y="0"/>
                      <a:pt x="0" y="1"/>
                      <a:pt x="0" y="3"/>
                    </a:cubicBezTo>
                    <a:cubicBezTo>
                      <a:pt x="0" y="4"/>
                      <a:pt x="0" y="5"/>
                      <a:pt x="0" y="7"/>
                    </a:cubicBezTo>
                    <a:cubicBezTo>
                      <a:pt x="0" y="9"/>
                      <a:pt x="1" y="10"/>
                      <a:pt x="3" y="10"/>
                    </a:cubicBezTo>
                    <a:cubicBezTo>
                      <a:pt x="5" y="10"/>
                      <a:pt x="8"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6" name="Freeform 42"/>
              <p:cNvSpPr/>
              <p:nvPr/>
            </p:nvSpPr>
            <p:spPr bwMode="auto">
              <a:xfrm>
                <a:off x="2086656"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7" y="0"/>
                      <a:pt x="5" y="0"/>
                      <a:pt x="3" y="0"/>
                    </a:cubicBezTo>
                    <a:cubicBezTo>
                      <a:pt x="1" y="0"/>
                      <a:pt x="0" y="1"/>
                      <a:pt x="0" y="3"/>
                    </a:cubicBezTo>
                    <a:cubicBezTo>
                      <a:pt x="0" y="4"/>
                      <a:pt x="0" y="5"/>
                      <a:pt x="0" y="7"/>
                    </a:cubicBezTo>
                    <a:cubicBezTo>
                      <a:pt x="0" y="9"/>
                      <a:pt x="1" y="10"/>
                      <a:pt x="3" y="10"/>
                    </a:cubicBezTo>
                    <a:cubicBezTo>
                      <a:pt x="5" y="10"/>
                      <a:pt x="7"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29" name="组合 28"/>
            <p:cNvGrpSpPr/>
            <p:nvPr userDrawn="1"/>
          </p:nvGrpSpPr>
          <p:grpSpPr>
            <a:xfrm>
              <a:off x="707118" y="1832053"/>
              <a:ext cx="447675" cy="452438"/>
              <a:chOff x="707118" y="1832053"/>
              <a:chExt cx="447675" cy="452438"/>
            </a:xfrm>
            <a:grpFill/>
          </p:grpSpPr>
          <p:sp>
            <p:nvSpPr>
              <p:cNvPr id="229" name="Freeform 43"/>
              <p:cNvSpPr/>
              <p:nvPr/>
            </p:nvSpPr>
            <p:spPr bwMode="auto">
              <a:xfrm>
                <a:off x="1091293" y="1895553"/>
                <a:ext cx="63500" cy="325438"/>
              </a:xfrm>
              <a:custGeom>
                <a:avLst/>
                <a:gdLst>
                  <a:gd name="T0" fmla="*/ 10 w 10"/>
                  <a:gd name="T1" fmla="*/ 4 h 51"/>
                  <a:gd name="T2" fmla="*/ 7 w 10"/>
                  <a:gd name="T3" fmla="*/ 0 h 51"/>
                  <a:gd name="T4" fmla="*/ 0 w 10"/>
                  <a:gd name="T5" fmla="*/ 0 h 51"/>
                  <a:gd name="T6" fmla="*/ 0 w 10"/>
                  <a:gd name="T7" fmla="*/ 51 h 51"/>
                  <a:gd name="T8" fmla="*/ 7 w 10"/>
                  <a:gd name="T9" fmla="*/ 51 h 51"/>
                  <a:gd name="T10" fmla="*/ 10 w 10"/>
                  <a:gd name="T11" fmla="*/ 48 h 51"/>
                  <a:gd name="T12" fmla="*/ 10 w 10"/>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10" y="4"/>
                    </a:moveTo>
                    <a:cubicBezTo>
                      <a:pt x="10" y="1"/>
                      <a:pt x="9" y="0"/>
                      <a:pt x="7" y="0"/>
                    </a:cubicBezTo>
                    <a:cubicBezTo>
                      <a:pt x="5" y="0"/>
                      <a:pt x="2" y="0"/>
                      <a:pt x="0" y="0"/>
                    </a:cubicBezTo>
                    <a:cubicBezTo>
                      <a:pt x="0" y="17"/>
                      <a:pt x="0" y="34"/>
                      <a:pt x="0" y="51"/>
                    </a:cubicBezTo>
                    <a:cubicBezTo>
                      <a:pt x="2" y="51"/>
                      <a:pt x="5" y="51"/>
                      <a:pt x="7" y="51"/>
                    </a:cubicBezTo>
                    <a:cubicBezTo>
                      <a:pt x="9" y="51"/>
                      <a:pt x="10" y="50"/>
                      <a:pt x="10" y="48"/>
                    </a:cubicBezTo>
                    <a:cubicBezTo>
                      <a:pt x="10" y="33"/>
                      <a:pt x="10" y="18"/>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0" name="Freeform 44"/>
              <p:cNvSpPr/>
              <p:nvPr/>
            </p:nvSpPr>
            <p:spPr bwMode="auto">
              <a:xfrm>
                <a:off x="770618" y="1832053"/>
                <a:ext cx="320675" cy="63500"/>
              </a:xfrm>
              <a:custGeom>
                <a:avLst/>
                <a:gdLst>
                  <a:gd name="T0" fmla="*/ 47 w 50"/>
                  <a:gd name="T1" fmla="*/ 0 h 10"/>
                  <a:gd name="T2" fmla="*/ 50 w 50"/>
                  <a:gd name="T3" fmla="*/ 4 h 10"/>
                  <a:gd name="T4" fmla="*/ 50 w 50"/>
                  <a:gd name="T5" fmla="*/ 10 h 10"/>
                  <a:gd name="T6" fmla="*/ 0 w 50"/>
                  <a:gd name="T7" fmla="*/ 10 h 10"/>
                  <a:gd name="T8" fmla="*/ 0 w 50"/>
                  <a:gd name="T9" fmla="*/ 4 h 10"/>
                  <a:gd name="T10" fmla="*/ 3 w 50"/>
                  <a:gd name="T11" fmla="*/ 0 h 10"/>
                  <a:gd name="T12" fmla="*/ 47 w 5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7" y="0"/>
                    </a:moveTo>
                    <a:cubicBezTo>
                      <a:pt x="49" y="0"/>
                      <a:pt x="50" y="1"/>
                      <a:pt x="50" y="4"/>
                    </a:cubicBezTo>
                    <a:cubicBezTo>
                      <a:pt x="50" y="6"/>
                      <a:pt x="50" y="8"/>
                      <a:pt x="50" y="10"/>
                    </a:cubicBezTo>
                    <a:cubicBezTo>
                      <a:pt x="33" y="10"/>
                      <a:pt x="17" y="10"/>
                      <a:pt x="0" y="10"/>
                    </a:cubicBezTo>
                    <a:cubicBezTo>
                      <a:pt x="0" y="8"/>
                      <a:pt x="0" y="6"/>
                      <a:pt x="0" y="4"/>
                    </a:cubicBezTo>
                    <a:cubicBezTo>
                      <a:pt x="0" y="1"/>
                      <a:pt x="1" y="0"/>
                      <a:pt x="3" y="0"/>
                    </a:cubicBezTo>
                    <a:cubicBezTo>
                      <a:pt x="18" y="0"/>
                      <a:pt x="32"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1" name="Freeform 45"/>
              <p:cNvSpPr/>
              <p:nvPr/>
            </p:nvSpPr>
            <p:spPr bwMode="auto">
              <a:xfrm>
                <a:off x="770618" y="2220991"/>
                <a:ext cx="320675" cy="63500"/>
              </a:xfrm>
              <a:custGeom>
                <a:avLst/>
                <a:gdLst>
                  <a:gd name="T0" fmla="*/ 50 w 50"/>
                  <a:gd name="T1" fmla="*/ 7 h 10"/>
                  <a:gd name="T2" fmla="*/ 47 w 50"/>
                  <a:gd name="T3" fmla="*/ 10 h 10"/>
                  <a:gd name="T4" fmla="*/ 3 w 50"/>
                  <a:gd name="T5" fmla="*/ 10 h 10"/>
                  <a:gd name="T6" fmla="*/ 0 w 50"/>
                  <a:gd name="T7" fmla="*/ 7 h 10"/>
                  <a:gd name="T8" fmla="*/ 0 w 50"/>
                  <a:gd name="T9" fmla="*/ 0 h 10"/>
                  <a:gd name="T10" fmla="*/ 50 w 50"/>
                  <a:gd name="T11" fmla="*/ 0 h 10"/>
                  <a:gd name="T12" fmla="*/ 50 w 5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50" y="7"/>
                    </a:moveTo>
                    <a:cubicBezTo>
                      <a:pt x="50" y="9"/>
                      <a:pt x="49" y="10"/>
                      <a:pt x="47" y="10"/>
                    </a:cubicBezTo>
                    <a:cubicBezTo>
                      <a:pt x="32" y="10"/>
                      <a:pt x="18" y="10"/>
                      <a:pt x="3" y="10"/>
                    </a:cubicBezTo>
                    <a:cubicBezTo>
                      <a:pt x="1" y="10"/>
                      <a:pt x="0" y="9"/>
                      <a:pt x="0" y="7"/>
                    </a:cubicBezTo>
                    <a:cubicBezTo>
                      <a:pt x="0" y="4"/>
                      <a:pt x="0" y="2"/>
                      <a:pt x="0" y="0"/>
                    </a:cubicBezTo>
                    <a:cubicBezTo>
                      <a:pt x="17" y="0"/>
                      <a:pt x="33" y="0"/>
                      <a:pt x="50" y="0"/>
                    </a:cubicBezTo>
                    <a:cubicBezTo>
                      <a:pt x="50" y="2"/>
                      <a:pt x="50" y="4"/>
                      <a:pt x="5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2" name="Freeform 46"/>
              <p:cNvSpPr/>
              <p:nvPr/>
            </p:nvSpPr>
            <p:spPr bwMode="auto">
              <a:xfrm>
                <a:off x="707118" y="1895553"/>
                <a:ext cx="63500" cy="325438"/>
              </a:xfrm>
              <a:custGeom>
                <a:avLst/>
                <a:gdLst>
                  <a:gd name="T0" fmla="*/ 3 w 10"/>
                  <a:gd name="T1" fmla="*/ 51 h 51"/>
                  <a:gd name="T2" fmla="*/ 0 w 10"/>
                  <a:gd name="T3" fmla="*/ 48 h 51"/>
                  <a:gd name="T4" fmla="*/ 0 w 10"/>
                  <a:gd name="T5" fmla="*/ 4 h 51"/>
                  <a:gd name="T6" fmla="*/ 3 w 10"/>
                  <a:gd name="T7" fmla="*/ 0 h 51"/>
                  <a:gd name="T8" fmla="*/ 10 w 10"/>
                  <a:gd name="T9" fmla="*/ 0 h 51"/>
                  <a:gd name="T10" fmla="*/ 10 w 10"/>
                  <a:gd name="T11" fmla="*/ 51 h 51"/>
                  <a:gd name="T12" fmla="*/ 3 w 10"/>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3" y="51"/>
                    </a:moveTo>
                    <a:cubicBezTo>
                      <a:pt x="1" y="51"/>
                      <a:pt x="0" y="50"/>
                      <a:pt x="0" y="48"/>
                    </a:cubicBezTo>
                    <a:cubicBezTo>
                      <a:pt x="0" y="33"/>
                      <a:pt x="0" y="18"/>
                      <a:pt x="0" y="4"/>
                    </a:cubicBezTo>
                    <a:cubicBezTo>
                      <a:pt x="0" y="1"/>
                      <a:pt x="1" y="0"/>
                      <a:pt x="3" y="0"/>
                    </a:cubicBezTo>
                    <a:cubicBezTo>
                      <a:pt x="5" y="0"/>
                      <a:pt x="8" y="0"/>
                      <a:pt x="10" y="0"/>
                    </a:cubicBezTo>
                    <a:cubicBezTo>
                      <a:pt x="10" y="17"/>
                      <a:pt x="10" y="34"/>
                      <a:pt x="10" y="51"/>
                    </a:cubicBezTo>
                    <a:cubicBezTo>
                      <a:pt x="8" y="51"/>
                      <a:pt x="5" y="51"/>
                      <a:pt x="3"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3" name="Freeform 47"/>
              <p:cNvSpPr/>
              <p:nvPr/>
            </p:nvSpPr>
            <p:spPr bwMode="auto">
              <a:xfrm>
                <a:off x="899206" y="1965403"/>
                <a:ext cx="127000" cy="128588"/>
              </a:xfrm>
              <a:custGeom>
                <a:avLst/>
                <a:gdLst>
                  <a:gd name="T0" fmla="*/ 17 w 20"/>
                  <a:gd name="T1" fmla="*/ 10 h 20"/>
                  <a:gd name="T2" fmla="*/ 10 w 20"/>
                  <a:gd name="T3" fmla="*/ 10 h 20"/>
                  <a:gd name="T4" fmla="*/ 10 w 20"/>
                  <a:gd name="T5" fmla="*/ 10 h 20"/>
                  <a:gd name="T6" fmla="*/ 10 w 20"/>
                  <a:gd name="T7" fmla="*/ 3 h 20"/>
                  <a:gd name="T8" fmla="*/ 7 w 20"/>
                  <a:gd name="T9" fmla="*/ 0 h 20"/>
                  <a:gd name="T10" fmla="*/ 3 w 20"/>
                  <a:gd name="T11" fmla="*/ 0 h 20"/>
                  <a:gd name="T12" fmla="*/ 0 w 20"/>
                  <a:gd name="T13" fmla="*/ 3 h 20"/>
                  <a:gd name="T14" fmla="*/ 0 w 20"/>
                  <a:gd name="T15" fmla="*/ 16 h 20"/>
                  <a:gd name="T16" fmla="*/ 3 w 20"/>
                  <a:gd name="T17" fmla="*/ 20 h 20"/>
                  <a:gd name="T18" fmla="*/ 17 w 20"/>
                  <a:gd name="T19" fmla="*/ 20 h 20"/>
                  <a:gd name="T20" fmla="*/ 20 w 20"/>
                  <a:gd name="T21" fmla="*/ 16 h 20"/>
                  <a:gd name="T22" fmla="*/ 20 w 20"/>
                  <a:gd name="T23" fmla="*/ 13 h 20"/>
                  <a:gd name="T24" fmla="*/ 17 w 20"/>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0">
                    <a:moveTo>
                      <a:pt x="17" y="10"/>
                    </a:moveTo>
                    <a:cubicBezTo>
                      <a:pt x="15" y="10"/>
                      <a:pt x="12" y="10"/>
                      <a:pt x="10" y="10"/>
                    </a:cubicBezTo>
                    <a:cubicBezTo>
                      <a:pt x="10" y="10"/>
                      <a:pt x="10" y="10"/>
                      <a:pt x="10" y="10"/>
                    </a:cubicBezTo>
                    <a:cubicBezTo>
                      <a:pt x="10" y="7"/>
                      <a:pt x="10" y="5"/>
                      <a:pt x="10" y="3"/>
                    </a:cubicBezTo>
                    <a:cubicBezTo>
                      <a:pt x="10" y="1"/>
                      <a:pt x="9" y="0"/>
                      <a:pt x="7" y="0"/>
                    </a:cubicBezTo>
                    <a:cubicBezTo>
                      <a:pt x="6" y="0"/>
                      <a:pt x="4" y="0"/>
                      <a:pt x="3" y="0"/>
                    </a:cubicBezTo>
                    <a:cubicBezTo>
                      <a:pt x="1" y="0"/>
                      <a:pt x="0" y="1"/>
                      <a:pt x="0" y="3"/>
                    </a:cubicBezTo>
                    <a:cubicBezTo>
                      <a:pt x="0" y="7"/>
                      <a:pt x="0" y="12"/>
                      <a:pt x="0" y="16"/>
                    </a:cubicBezTo>
                    <a:cubicBezTo>
                      <a:pt x="0" y="19"/>
                      <a:pt x="1" y="20"/>
                      <a:pt x="3" y="20"/>
                    </a:cubicBezTo>
                    <a:cubicBezTo>
                      <a:pt x="8" y="20"/>
                      <a:pt x="12" y="20"/>
                      <a:pt x="17" y="20"/>
                    </a:cubicBezTo>
                    <a:cubicBezTo>
                      <a:pt x="19" y="20"/>
                      <a:pt x="20" y="19"/>
                      <a:pt x="20" y="16"/>
                    </a:cubicBezTo>
                    <a:cubicBezTo>
                      <a:pt x="20" y="15"/>
                      <a:pt x="20" y="14"/>
                      <a:pt x="20" y="13"/>
                    </a:cubicBezTo>
                    <a:cubicBezTo>
                      <a:pt x="20" y="11"/>
                      <a:pt x="19" y="10"/>
                      <a:pt x="1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30" name="Freeform 48"/>
            <p:cNvSpPr/>
            <p:nvPr/>
          </p:nvSpPr>
          <p:spPr bwMode="auto">
            <a:xfrm>
              <a:off x="3664631" y="1832053"/>
              <a:ext cx="128588" cy="452438"/>
            </a:xfrm>
            <a:custGeom>
              <a:avLst/>
              <a:gdLst>
                <a:gd name="T0" fmla="*/ 10 w 20"/>
                <a:gd name="T1" fmla="*/ 51 h 71"/>
                <a:gd name="T2" fmla="*/ 0 w 20"/>
                <a:gd name="T3" fmla="*/ 51 h 71"/>
                <a:gd name="T4" fmla="*/ 0 w 20"/>
                <a:gd name="T5" fmla="*/ 58 h 71"/>
                <a:gd name="T6" fmla="*/ 3 w 20"/>
                <a:gd name="T7" fmla="*/ 61 h 71"/>
                <a:gd name="T8" fmla="*/ 10 w 20"/>
                <a:gd name="T9" fmla="*/ 61 h 71"/>
                <a:gd name="T10" fmla="*/ 10 w 20"/>
                <a:gd name="T11" fmla="*/ 68 h 71"/>
                <a:gd name="T12" fmla="*/ 13 w 20"/>
                <a:gd name="T13" fmla="*/ 71 h 71"/>
                <a:gd name="T14" fmla="*/ 17 w 20"/>
                <a:gd name="T15" fmla="*/ 71 h 71"/>
                <a:gd name="T16" fmla="*/ 20 w 20"/>
                <a:gd name="T17" fmla="*/ 68 h 71"/>
                <a:gd name="T18" fmla="*/ 20 w 20"/>
                <a:gd name="T19" fmla="*/ 4 h 71"/>
                <a:gd name="T20" fmla="*/ 17 w 20"/>
                <a:gd name="T21" fmla="*/ 0 h 71"/>
                <a:gd name="T22" fmla="*/ 13 w 20"/>
                <a:gd name="T23" fmla="*/ 0 h 71"/>
                <a:gd name="T24" fmla="*/ 10 w 20"/>
                <a:gd name="T25" fmla="*/ 4 h 71"/>
                <a:gd name="T26" fmla="*/ 10 w 20"/>
                <a:gd name="T27" fmla="*/ 10 h 71"/>
                <a:gd name="T28" fmla="*/ 3 w 20"/>
                <a:gd name="T29" fmla="*/ 10 h 71"/>
                <a:gd name="T30" fmla="*/ 0 w 20"/>
                <a:gd name="T31" fmla="*/ 14 h 71"/>
                <a:gd name="T32" fmla="*/ 0 w 20"/>
                <a:gd name="T33" fmla="*/ 21 h 71"/>
                <a:gd name="T34" fmla="*/ 10 w 20"/>
                <a:gd name="T35" fmla="*/ 21 h 71"/>
                <a:gd name="T36" fmla="*/ 10 w 20"/>
                <a:gd name="T37"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71">
                  <a:moveTo>
                    <a:pt x="10" y="51"/>
                  </a:moveTo>
                  <a:cubicBezTo>
                    <a:pt x="6" y="51"/>
                    <a:pt x="3" y="51"/>
                    <a:pt x="0" y="51"/>
                  </a:cubicBezTo>
                  <a:cubicBezTo>
                    <a:pt x="0" y="53"/>
                    <a:pt x="0" y="55"/>
                    <a:pt x="0" y="58"/>
                  </a:cubicBezTo>
                  <a:cubicBezTo>
                    <a:pt x="0" y="60"/>
                    <a:pt x="1" y="61"/>
                    <a:pt x="3" y="61"/>
                  </a:cubicBezTo>
                  <a:cubicBezTo>
                    <a:pt x="5" y="61"/>
                    <a:pt x="8" y="61"/>
                    <a:pt x="10" y="61"/>
                  </a:cubicBezTo>
                  <a:cubicBezTo>
                    <a:pt x="10" y="63"/>
                    <a:pt x="10" y="65"/>
                    <a:pt x="10" y="68"/>
                  </a:cubicBezTo>
                  <a:cubicBezTo>
                    <a:pt x="10" y="70"/>
                    <a:pt x="11" y="71"/>
                    <a:pt x="13" y="71"/>
                  </a:cubicBezTo>
                  <a:cubicBezTo>
                    <a:pt x="14" y="71"/>
                    <a:pt x="15" y="71"/>
                    <a:pt x="17" y="71"/>
                  </a:cubicBezTo>
                  <a:cubicBezTo>
                    <a:pt x="19" y="71"/>
                    <a:pt x="20" y="70"/>
                    <a:pt x="20" y="68"/>
                  </a:cubicBezTo>
                  <a:cubicBezTo>
                    <a:pt x="20" y="46"/>
                    <a:pt x="20" y="25"/>
                    <a:pt x="20" y="4"/>
                  </a:cubicBezTo>
                  <a:cubicBezTo>
                    <a:pt x="20" y="1"/>
                    <a:pt x="19" y="0"/>
                    <a:pt x="17" y="0"/>
                  </a:cubicBezTo>
                  <a:cubicBezTo>
                    <a:pt x="15" y="0"/>
                    <a:pt x="14" y="0"/>
                    <a:pt x="13" y="0"/>
                  </a:cubicBezTo>
                  <a:cubicBezTo>
                    <a:pt x="11" y="0"/>
                    <a:pt x="10" y="1"/>
                    <a:pt x="10" y="4"/>
                  </a:cubicBezTo>
                  <a:cubicBezTo>
                    <a:pt x="10" y="6"/>
                    <a:pt x="10" y="8"/>
                    <a:pt x="10" y="10"/>
                  </a:cubicBezTo>
                  <a:cubicBezTo>
                    <a:pt x="8" y="10"/>
                    <a:pt x="5" y="10"/>
                    <a:pt x="3" y="10"/>
                  </a:cubicBezTo>
                  <a:cubicBezTo>
                    <a:pt x="1" y="10"/>
                    <a:pt x="0" y="11"/>
                    <a:pt x="0" y="14"/>
                  </a:cubicBezTo>
                  <a:cubicBezTo>
                    <a:pt x="0" y="16"/>
                    <a:pt x="0" y="18"/>
                    <a:pt x="0" y="21"/>
                  </a:cubicBezTo>
                  <a:cubicBezTo>
                    <a:pt x="3" y="21"/>
                    <a:pt x="6" y="21"/>
                    <a:pt x="10" y="21"/>
                  </a:cubicBezTo>
                  <a:cubicBezTo>
                    <a:pt x="10" y="31"/>
                    <a:pt x="10" y="41"/>
                    <a:pt x="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1" name="Freeform 49"/>
            <p:cNvSpPr/>
            <p:nvPr/>
          </p:nvSpPr>
          <p:spPr bwMode="auto">
            <a:xfrm>
              <a:off x="3537631" y="1965403"/>
              <a:ext cx="127000" cy="192088"/>
            </a:xfrm>
            <a:custGeom>
              <a:avLst/>
              <a:gdLst>
                <a:gd name="T0" fmla="*/ 0 w 20"/>
                <a:gd name="T1" fmla="*/ 3 h 30"/>
                <a:gd name="T2" fmla="*/ 3 w 20"/>
                <a:gd name="T3" fmla="*/ 0 h 30"/>
                <a:gd name="T4" fmla="*/ 20 w 20"/>
                <a:gd name="T5" fmla="*/ 0 h 30"/>
                <a:gd name="T6" fmla="*/ 20 w 20"/>
                <a:gd name="T7" fmla="*/ 6 h 30"/>
                <a:gd name="T8" fmla="*/ 16 w 20"/>
                <a:gd name="T9" fmla="*/ 10 h 30"/>
                <a:gd name="T10" fmla="*/ 10 w 20"/>
                <a:gd name="T11" fmla="*/ 10 h 30"/>
                <a:gd name="T12" fmla="*/ 10 w 20"/>
                <a:gd name="T13" fmla="*/ 20 h 30"/>
                <a:gd name="T14" fmla="*/ 16 w 20"/>
                <a:gd name="T15" fmla="*/ 20 h 30"/>
                <a:gd name="T16" fmla="*/ 20 w 20"/>
                <a:gd name="T17" fmla="*/ 23 h 30"/>
                <a:gd name="T18" fmla="*/ 20 w 20"/>
                <a:gd name="T19" fmla="*/ 30 h 30"/>
                <a:gd name="T20" fmla="*/ 3 w 20"/>
                <a:gd name="T21" fmla="*/ 30 h 30"/>
                <a:gd name="T22" fmla="*/ 0 w 20"/>
                <a:gd name="T23" fmla="*/ 26 h 30"/>
                <a:gd name="T24" fmla="*/ 0 w 20"/>
                <a:gd name="T25"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0">
                  <a:moveTo>
                    <a:pt x="0" y="3"/>
                  </a:moveTo>
                  <a:cubicBezTo>
                    <a:pt x="0" y="1"/>
                    <a:pt x="1" y="0"/>
                    <a:pt x="3" y="0"/>
                  </a:cubicBezTo>
                  <a:cubicBezTo>
                    <a:pt x="9" y="0"/>
                    <a:pt x="14" y="0"/>
                    <a:pt x="20" y="0"/>
                  </a:cubicBezTo>
                  <a:cubicBezTo>
                    <a:pt x="20" y="2"/>
                    <a:pt x="20" y="4"/>
                    <a:pt x="20" y="6"/>
                  </a:cubicBezTo>
                  <a:cubicBezTo>
                    <a:pt x="20" y="9"/>
                    <a:pt x="19" y="10"/>
                    <a:pt x="16" y="10"/>
                  </a:cubicBezTo>
                  <a:cubicBezTo>
                    <a:pt x="14" y="10"/>
                    <a:pt x="12" y="10"/>
                    <a:pt x="10" y="10"/>
                  </a:cubicBezTo>
                  <a:cubicBezTo>
                    <a:pt x="10" y="13"/>
                    <a:pt x="10" y="16"/>
                    <a:pt x="10" y="20"/>
                  </a:cubicBezTo>
                  <a:cubicBezTo>
                    <a:pt x="12" y="20"/>
                    <a:pt x="14" y="20"/>
                    <a:pt x="16" y="20"/>
                  </a:cubicBezTo>
                  <a:cubicBezTo>
                    <a:pt x="19" y="20"/>
                    <a:pt x="20" y="21"/>
                    <a:pt x="20" y="23"/>
                  </a:cubicBezTo>
                  <a:cubicBezTo>
                    <a:pt x="20" y="25"/>
                    <a:pt x="20" y="28"/>
                    <a:pt x="20" y="30"/>
                  </a:cubicBezTo>
                  <a:cubicBezTo>
                    <a:pt x="14" y="30"/>
                    <a:pt x="9" y="30"/>
                    <a:pt x="3" y="30"/>
                  </a:cubicBezTo>
                  <a:cubicBezTo>
                    <a:pt x="1" y="30"/>
                    <a:pt x="0" y="29"/>
                    <a:pt x="0" y="26"/>
                  </a:cubicBezTo>
                  <a:cubicBezTo>
                    <a:pt x="0" y="19"/>
                    <a:pt x="0" y="1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2" name="Freeform 50"/>
            <p:cNvSpPr/>
            <p:nvPr/>
          </p:nvSpPr>
          <p:spPr bwMode="auto">
            <a:xfrm>
              <a:off x="3920218" y="1863803"/>
              <a:ext cx="65088" cy="63500"/>
            </a:xfrm>
            <a:custGeom>
              <a:avLst/>
              <a:gdLst>
                <a:gd name="T0" fmla="*/ 10 w 10"/>
                <a:gd name="T1" fmla="*/ 4 h 10"/>
                <a:gd name="T2" fmla="*/ 10 w 10"/>
                <a:gd name="T3" fmla="*/ 10 h 10"/>
                <a:gd name="T4" fmla="*/ 3 w 10"/>
                <a:gd name="T5" fmla="*/ 10 h 10"/>
                <a:gd name="T6" fmla="*/ 0 w 10"/>
                <a:gd name="T7" fmla="*/ 7 h 10"/>
                <a:gd name="T8" fmla="*/ 0 w 10"/>
                <a:gd name="T9" fmla="*/ 4 h 10"/>
                <a:gd name="T10" fmla="*/ 3 w 10"/>
                <a:gd name="T11" fmla="*/ 0 h 10"/>
                <a:gd name="T12" fmla="*/ 7 w 10"/>
                <a:gd name="T13" fmla="*/ 0 h 10"/>
                <a:gd name="T14" fmla="*/ 10 w 10"/>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4"/>
                  </a:moveTo>
                  <a:cubicBezTo>
                    <a:pt x="10" y="6"/>
                    <a:pt x="10" y="8"/>
                    <a:pt x="10" y="10"/>
                  </a:cubicBezTo>
                  <a:cubicBezTo>
                    <a:pt x="8" y="10"/>
                    <a:pt x="6" y="10"/>
                    <a:pt x="3" y="10"/>
                  </a:cubicBezTo>
                  <a:cubicBezTo>
                    <a:pt x="1" y="10"/>
                    <a:pt x="0" y="10"/>
                    <a:pt x="0" y="7"/>
                  </a:cubicBezTo>
                  <a:cubicBezTo>
                    <a:pt x="0" y="6"/>
                    <a:pt x="0" y="5"/>
                    <a:pt x="0" y="4"/>
                  </a:cubicBezTo>
                  <a:cubicBezTo>
                    <a:pt x="0" y="1"/>
                    <a:pt x="1" y="0"/>
                    <a:pt x="3" y="0"/>
                  </a:cubicBezTo>
                  <a:cubicBezTo>
                    <a:pt x="5" y="0"/>
                    <a:pt x="6" y="0"/>
                    <a:pt x="7" y="0"/>
                  </a:cubicBezTo>
                  <a:cubicBezTo>
                    <a:pt x="9" y="0"/>
                    <a:pt x="10" y="1"/>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3" name="Freeform 51"/>
            <p:cNvSpPr/>
            <p:nvPr/>
          </p:nvSpPr>
          <p:spPr bwMode="auto">
            <a:xfrm>
              <a:off x="3920218" y="2189241"/>
              <a:ext cx="65088" cy="63500"/>
            </a:xfrm>
            <a:custGeom>
              <a:avLst/>
              <a:gdLst>
                <a:gd name="T0" fmla="*/ 10 w 10"/>
                <a:gd name="T1" fmla="*/ 7 h 10"/>
                <a:gd name="T2" fmla="*/ 10 w 10"/>
                <a:gd name="T3" fmla="*/ 0 h 10"/>
                <a:gd name="T4" fmla="*/ 3 w 10"/>
                <a:gd name="T5" fmla="*/ 0 h 10"/>
                <a:gd name="T6" fmla="*/ 0 w 10"/>
                <a:gd name="T7" fmla="*/ 3 h 10"/>
                <a:gd name="T8" fmla="*/ 0 w 10"/>
                <a:gd name="T9" fmla="*/ 7 h 10"/>
                <a:gd name="T10" fmla="*/ 3 w 10"/>
                <a:gd name="T11" fmla="*/ 10 h 10"/>
                <a:gd name="T12" fmla="*/ 7 w 10"/>
                <a:gd name="T13" fmla="*/ 1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4"/>
                    <a:pt x="10" y="2"/>
                    <a:pt x="10" y="0"/>
                  </a:cubicBezTo>
                  <a:cubicBezTo>
                    <a:pt x="8" y="0"/>
                    <a:pt x="6" y="0"/>
                    <a:pt x="3" y="0"/>
                  </a:cubicBezTo>
                  <a:cubicBezTo>
                    <a:pt x="1" y="0"/>
                    <a:pt x="0" y="1"/>
                    <a:pt x="0" y="3"/>
                  </a:cubicBezTo>
                  <a:cubicBezTo>
                    <a:pt x="0" y="4"/>
                    <a:pt x="0" y="5"/>
                    <a:pt x="0" y="7"/>
                  </a:cubicBezTo>
                  <a:cubicBezTo>
                    <a:pt x="0" y="9"/>
                    <a:pt x="1" y="10"/>
                    <a:pt x="3" y="10"/>
                  </a:cubicBezTo>
                  <a:cubicBezTo>
                    <a:pt x="5" y="10"/>
                    <a:pt x="6" y="10"/>
                    <a:pt x="7" y="10"/>
                  </a:cubicBezTo>
                  <a:cubicBezTo>
                    <a:pt x="9" y="10"/>
                    <a:pt x="10" y="9"/>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4" name="Freeform 52"/>
            <p:cNvSpPr/>
            <p:nvPr/>
          </p:nvSpPr>
          <p:spPr bwMode="auto">
            <a:xfrm>
              <a:off x="3856718" y="1997153"/>
              <a:ext cx="63500" cy="128588"/>
            </a:xfrm>
            <a:custGeom>
              <a:avLst/>
              <a:gdLst>
                <a:gd name="T0" fmla="*/ 10 w 10"/>
                <a:gd name="T1" fmla="*/ 3 h 20"/>
                <a:gd name="T2" fmla="*/ 7 w 10"/>
                <a:gd name="T3" fmla="*/ 0 h 20"/>
                <a:gd name="T4" fmla="*/ 3 w 10"/>
                <a:gd name="T5" fmla="*/ 0 h 20"/>
                <a:gd name="T6" fmla="*/ 0 w 10"/>
                <a:gd name="T7" fmla="*/ 3 h 20"/>
                <a:gd name="T8" fmla="*/ 0 w 10"/>
                <a:gd name="T9" fmla="*/ 16 h 20"/>
                <a:gd name="T10" fmla="*/ 3 w 10"/>
                <a:gd name="T11" fmla="*/ 20 h 20"/>
                <a:gd name="T12" fmla="*/ 7 w 10"/>
                <a:gd name="T13" fmla="*/ 20 h 20"/>
                <a:gd name="T14" fmla="*/ 10 w 10"/>
                <a:gd name="T15" fmla="*/ 16 h 20"/>
                <a:gd name="T16" fmla="*/ 10 w 1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10" y="3"/>
                  </a:moveTo>
                  <a:cubicBezTo>
                    <a:pt x="10" y="1"/>
                    <a:pt x="9" y="0"/>
                    <a:pt x="7" y="0"/>
                  </a:cubicBezTo>
                  <a:cubicBezTo>
                    <a:pt x="6" y="0"/>
                    <a:pt x="5" y="0"/>
                    <a:pt x="3" y="0"/>
                  </a:cubicBezTo>
                  <a:cubicBezTo>
                    <a:pt x="1" y="0"/>
                    <a:pt x="0" y="1"/>
                    <a:pt x="0" y="3"/>
                  </a:cubicBezTo>
                  <a:cubicBezTo>
                    <a:pt x="0" y="7"/>
                    <a:pt x="0" y="12"/>
                    <a:pt x="0" y="16"/>
                  </a:cubicBezTo>
                  <a:cubicBezTo>
                    <a:pt x="0" y="19"/>
                    <a:pt x="1" y="20"/>
                    <a:pt x="3" y="20"/>
                  </a:cubicBezTo>
                  <a:cubicBezTo>
                    <a:pt x="5" y="20"/>
                    <a:pt x="6" y="20"/>
                    <a:pt x="7" y="20"/>
                  </a:cubicBezTo>
                  <a:cubicBezTo>
                    <a:pt x="9" y="20"/>
                    <a:pt x="10" y="19"/>
                    <a:pt x="10" y="16"/>
                  </a:cubicBezTo>
                  <a:cubicBezTo>
                    <a:pt x="10" y="12"/>
                    <a:pt x="10" y="7"/>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5" name="Freeform 53"/>
            <p:cNvSpPr/>
            <p:nvPr/>
          </p:nvSpPr>
          <p:spPr bwMode="auto">
            <a:xfrm>
              <a:off x="3985306" y="1927303"/>
              <a:ext cx="63500" cy="261938"/>
            </a:xfrm>
            <a:custGeom>
              <a:avLst/>
              <a:gdLst>
                <a:gd name="T0" fmla="*/ 7 w 10"/>
                <a:gd name="T1" fmla="*/ 41 h 41"/>
                <a:gd name="T2" fmla="*/ 0 w 10"/>
                <a:gd name="T3" fmla="*/ 41 h 41"/>
                <a:gd name="T4" fmla="*/ 0 w 10"/>
                <a:gd name="T5" fmla="*/ 0 h 41"/>
                <a:gd name="T6" fmla="*/ 7 w 10"/>
                <a:gd name="T7" fmla="*/ 0 h 41"/>
                <a:gd name="T8" fmla="*/ 10 w 10"/>
                <a:gd name="T9" fmla="*/ 4 h 41"/>
                <a:gd name="T10" fmla="*/ 10 w 10"/>
                <a:gd name="T11" fmla="*/ 37 h 41"/>
                <a:gd name="T12" fmla="*/ 7 w 1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0" h="41">
                  <a:moveTo>
                    <a:pt x="7" y="41"/>
                  </a:moveTo>
                  <a:cubicBezTo>
                    <a:pt x="5" y="41"/>
                    <a:pt x="2" y="41"/>
                    <a:pt x="0" y="41"/>
                  </a:cubicBezTo>
                  <a:cubicBezTo>
                    <a:pt x="0" y="27"/>
                    <a:pt x="0" y="14"/>
                    <a:pt x="0" y="0"/>
                  </a:cubicBezTo>
                  <a:cubicBezTo>
                    <a:pt x="2" y="0"/>
                    <a:pt x="5" y="0"/>
                    <a:pt x="7" y="0"/>
                  </a:cubicBezTo>
                  <a:cubicBezTo>
                    <a:pt x="9" y="0"/>
                    <a:pt x="10" y="1"/>
                    <a:pt x="10" y="4"/>
                  </a:cubicBezTo>
                  <a:cubicBezTo>
                    <a:pt x="10" y="15"/>
                    <a:pt x="10" y="26"/>
                    <a:pt x="10" y="37"/>
                  </a:cubicBezTo>
                  <a:cubicBezTo>
                    <a:pt x="10" y="40"/>
                    <a:pt x="9" y="41"/>
                    <a:pt x="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6" name="Freeform 54"/>
            <p:cNvSpPr/>
            <p:nvPr/>
          </p:nvSpPr>
          <p:spPr bwMode="auto">
            <a:xfrm>
              <a:off x="5121956" y="1832053"/>
              <a:ext cx="388938" cy="452438"/>
            </a:xfrm>
            <a:custGeom>
              <a:avLst/>
              <a:gdLst>
                <a:gd name="T0" fmla="*/ 57 w 61"/>
                <a:gd name="T1" fmla="*/ 71 h 71"/>
                <a:gd name="T2" fmla="*/ 61 w 61"/>
                <a:gd name="T3" fmla="*/ 68 h 71"/>
                <a:gd name="T4" fmla="*/ 61 w 61"/>
                <a:gd name="T5" fmla="*/ 24 h 71"/>
                <a:gd name="T6" fmla="*/ 57 w 61"/>
                <a:gd name="T7" fmla="*/ 21 h 71"/>
                <a:gd name="T8" fmla="*/ 51 w 61"/>
                <a:gd name="T9" fmla="*/ 21 h 71"/>
                <a:gd name="T10" fmla="*/ 51 w 61"/>
                <a:gd name="T11" fmla="*/ 61 h 71"/>
                <a:gd name="T12" fmla="*/ 10 w 61"/>
                <a:gd name="T13" fmla="*/ 61 h 71"/>
                <a:gd name="T14" fmla="*/ 10 w 61"/>
                <a:gd name="T15" fmla="*/ 10 h 71"/>
                <a:gd name="T16" fmla="*/ 41 w 61"/>
                <a:gd name="T17" fmla="*/ 10 h 71"/>
                <a:gd name="T18" fmla="*/ 41 w 61"/>
                <a:gd name="T19" fmla="*/ 4 h 71"/>
                <a:gd name="T20" fmla="*/ 37 w 61"/>
                <a:gd name="T21" fmla="*/ 0 h 71"/>
                <a:gd name="T22" fmla="*/ 4 w 61"/>
                <a:gd name="T23" fmla="*/ 0 h 71"/>
                <a:gd name="T24" fmla="*/ 0 w 61"/>
                <a:gd name="T25" fmla="*/ 4 h 71"/>
                <a:gd name="T26" fmla="*/ 0 w 61"/>
                <a:gd name="T27" fmla="*/ 68 h 71"/>
                <a:gd name="T28" fmla="*/ 4 w 61"/>
                <a:gd name="T29" fmla="*/ 71 h 71"/>
                <a:gd name="T30" fmla="*/ 57 w 61"/>
                <a:gd name="T3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71">
                  <a:moveTo>
                    <a:pt x="57" y="71"/>
                  </a:moveTo>
                  <a:cubicBezTo>
                    <a:pt x="60" y="71"/>
                    <a:pt x="61" y="70"/>
                    <a:pt x="61" y="68"/>
                  </a:cubicBezTo>
                  <a:cubicBezTo>
                    <a:pt x="61" y="53"/>
                    <a:pt x="61" y="38"/>
                    <a:pt x="61" y="24"/>
                  </a:cubicBezTo>
                  <a:cubicBezTo>
                    <a:pt x="61" y="22"/>
                    <a:pt x="60" y="21"/>
                    <a:pt x="57" y="21"/>
                  </a:cubicBezTo>
                  <a:cubicBezTo>
                    <a:pt x="55" y="21"/>
                    <a:pt x="53" y="21"/>
                    <a:pt x="51" y="21"/>
                  </a:cubicBezTo>
                  <a:cubicBezTo>
                    <a:pt x="51" y="34"/>
                    <a:pt x="51" y="47"/>
                    <a:pt x="51" y="61"/>
                  </a:cubicBezTo>
                  <a:cubicBezTo>
                    <a:pt x="37" y="61"/>
                    <a:pt x="24" y="61"/>
                    <a:pt x="10" y="61"/>
                  </a:cubicBezTo>
                  <a:cubicBezTo>
                    <a:pt x="10" y="44"/>
                    <a:pt x="10" y="27"/>
                    <a:pt x="10" y="10"/>
                  </a:cubicBezTo>
                  <a:cubicBezTo>
                    <a:pt x="20" y="10"/>
                    <a:pt x="31" y="10"/>
                    <a:pt x="41" y="10"/>
                  </a:cubicBezTo>
                  <a:cubicBezTo>
                    <a:pt x="41" y="8"/>
                    <a:pt x="41" y="6"/>
                    <a:pt x="41" y="4"/>
                  </a:cubicBezTo>
                  <a:cubicBezTo>
                    <a:pt x="41" y="1"/>
                    <a:pt x="40" y="0"/>
                    <a:pt x="37" y="0"/>
                  </a:cubicBezTo>
                  <a:cubicBezTo>
                    <a:pt x="26" y="0"/>
                    <a:pt x="15" y="0"/>
                    <a:pt x="4" y="0"/>
                  </a:cubicBezTo>
                  <a:cubicBezTo>
                    <a:pt x="1" y="0"/>
                    <a:pt x="0" y="1"/>
                    <a:pt x="0" y="4"/>
                  </a:cubicBezTo>
                  <a:cubicBezTo>
                    <a:pt x="0" y="25"/>
                    <a:pt x="0" y="46"/>
                    <a:pt x="0" y="68"/>
                  </a:cubicBezTo>
                  <a:cubicBezTo>
                    <a:pt x="0" y="70"/>
                    <a:pt x="1" y="71"/>
                    <a:pt x="4" y="71"/>
                  </a:cubicBezTo>
                  <a:cubicBezTo>
                    <a:pt x="22" y="71"/>
                    <a:pt x="39" y="71"/>
                    <a:pt x="5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7" name="Freeform 55"/>
            <p:cNvSpPr/>
            <p:nvPr/>
          </p:nvSpPr>
          <p:spPr bwMode="auto">
            <a:xfrm>
              <a:off x="5383893" y="1895553"/>
              <a:ext cx="63500" cy="69850"/>
            </a:xfrm>
            <a:custGeom>
              <a:avLst/>
              <a:gdLst>
                <a:gd name="T0" fmla="*/ 3 w 10"/>
                <a:gd name="T1" fmla="*/ 11 h 11"/>
                <a:gd name="T2" fmla="*/ 0 w 10"/>
                <a:gd name="T3" fmla="*/ 7 h 11"/>
                <a:gd name="T4" fmla="*/ 0 w 10"/>
                <a:gd name="T5" fmla="*/ 0 h 11"/>
                <a:gd name="T6" fmla="*/ 6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10"/>
                    <a:pt x="0" y="7"/>
                  </a:cubicBezTo>
                  <a:cubicBezTo>
                    <a:pt x="0" y="5"/>
                    <a:pt x="0" y="3"/>
                    <a:pt x="0" y="0"/>
                  </a:cubicBezTo>
                  <a:cubicBezTo>
                    <a:pt x="2" y="0"/>
                    <a:pt x="4" y="0"/>
                    <a:pt x="6" y="0"/>
                  </a:cubicBezTo>
                  <a:cubicBezTo>
                    <a:pt x="9" y="0"/>
                    <a:pt x="10" y="1"/>
                    <a:pt x="10" y="4"/>
                  </a:cubicBezTo>
                  <a:cubicBezTo>
                    <a:pt x="10" y="6"/>
                    <a:pt x="10" y="8"/>
                    <a:pt x="10" y="11"/>
                  </a:cubicBezTo>
                  <a:cubicBezTo>
                    <a:pt x="7"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8" name="Freeform 56"/>
            <p:cNvSpPr/>
            <p:nvPr/>
          </p:nvSpPr>
          <p:spPr bwMode="auto">
            <a:xfrm>
              <a:off x="5255306" y="2005091"/>
              <a:ext cx="122238" cy="139700"/>
            </a:xfrm>
            <a:custGeom>
              <a:avLst/>
              <a:gdLst>
                <a:gd name="T0" fmla="*/ 13 w 19"/>
                <a:gd name="T1" fmla="*/ 13 h 22"/>
                <a:gd name="T2" fmla="*/ 12 w 19"/>
                <a:gd name="T3" fmla="*/ 14 h 22"/>
                <a:gd name="T4" fmla="*/ 12 w 19"/>
                <a:gd name="T5" fmla="*/ 16 h 22"/>
                <a:gd name="T6" fmla="*/ 16 w 19"/>
                <a:gd name="T7" fmla="*/ 16 h 22"/>
                <a:gd name="T8" fmla="*/ 16 w 19"/>
                <a:gd name="T9" fmla="*/ 19 h 22"/>
                <a:gd name="T10" fmla="*/ 12 w 19"/>
                <a:gd name="T11" fmla="*/ 19 h 22"/>
                <a:gd name="T12" fmla="*/ 12 w 19"/>
                <a:gd name="T13" fmla="*/ 21 h 22"/>
                <a:gd name="T14" fmla="*/ 13 w 19"/>
                <a:gd name="T15" fmla="*/ 22 h 22"/>
                <a:gd name="T16" fmla="*/ 18 w 19"/>
                <a:gd name="T17" fmla="*/ 22 h 22"/>
                <a:gd name="T18" fmla="*/ 19 w 19"/>
                <a:gd name="T19" fmla="*/ 21 h 22"/>
                <a:gd name="T20" fmla="*/ 19 w 19"/>
                <a:gd name="T21" fmla="*/ 1 h 22"/>
                <a:gd name="T22" fmla="*/ 18 w 19"/>
                <a:gd name="T23" fmla="*/ 0 h 22"/>
                <a:gd name="T24" fmla="*/ 4 w 19"/>
                <a:gd name="T25" fmla="*/ 0 h 22"/>
                <a:gd name="T26" fmla="*/ 3 w 19"/>
                <a:gd name="T27" fmla="*/ 1 h 22"/>
                <a:gd name="T28" fmla="*/ 3 w 19"/>
                <a:gd name="T29" fmla="*/ 13 h 22"/>
                <a:gd name="T30" fmla="*/ 1 w 19"/>
                <a:gd name="T31" fmla="*/ 13 h 22"/>
                <a:gd name="T32" fmla="*/ 0 w 19"/>
                <a:gd name="T33" fmla="*/ 14 h 22"/>
                <a:gd name="T34" fmla="*/ 0 w 19"/>
                <a:gd name="T35" fmla="*/ 16 h 22"/>
                <a:gd name="T36" fmla="*/ 3 w 19"/>
                <a:gd name="T37" fmla="*/ 16 h 22"/>
                <a:gd name="T38" fmla="*/ 3 w 19"/>
                <a:gd name="T39" fmla="*/ 19 h 22"/>
                <a:gd name="T40" fmla="*/ 0 w 19"/>
                <a:gd name="T41" fmla="*/ 19 h 22"/>
                <a:gd name="T42" fmla="*/ 0 w 19"/>
                <a:gd name="T43" fmla="*/ 21 h 22"/>
                <a:gd name="T44" fmla="*/ 1 w 19"/>
                <a:gd name="T45" fmla="*/ 22 h 22"/>
                <a:gd name="T46" fmla="*/ 5 w 19"/>
                <a:gd name="T47" fmla="*/ 22 h 22"/>
                <a:gd name="T48" fmla="*/ 6 w 19"/>
                <a:gd name="T49" fmla="*/ 21 h 22"/>
                <a:gd name="T50" fmla="*/ 6 w 19"/>
                <a:gd name="T51" fmla="*/ 3 h 22"/>
                <a:gd name="T52" fmla="*/ 16 w 19"/>
                <a:gd name="T53" fmla="*/ 3 h 22"/>
                <a:gd name="T54" fmla="*/ 16 w 19"/>
                <a:gd name="T55" fmla="*/ 13 h 22"/>
                <a:gd name="T56" fmla="*/ 13 w 19"/>
                <a:gd name="T5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2">
                  <a:moveTo>
                    <a:pt x="13" y="13"/>
                  </a:moveTo>
                  <a:cubicBezTo>
                    <a:pt x="13" y="13"/>
                    <a:pt x="12" y="13"/>
                    <a:pt x="12" y="14"/>
                  </a:cubicBezTo>
                  <a:cubicBezTo>
                    <a:pt x="12" y="14"/>
                    <a:pt x="12" y="15"/>
                    <a:pt x="12" y="16"/>
                  </a:cubicBezTo>
                  <a:cubicBezTo>
                    <a:pt x="13" y="16"/>
                    <a:pt x="15" y="16"/>
                    <a:pt x="16" y="16"/>
                  </a:cubicBezTo>
                  <a:cubicBezTo>
                    <a:pt x="16" y="17"/>
                    <a:pt x="16" y="18"/>
                    <a:pt x="16" y="19"/>
                  </a:cubicBezTo>
                  <a:cubicBezTo>
                    <a:pt x="15" y="19"/>
                    <a:pt x="13" y="19"/>
                    <a:pt x="12" y="19"/>
                  </a:cubicBezTo>
                  <a:cubicBezTo>
                    <a:pt x="12" y="19"/>
                    <a:pt x="12" y="20"/>
                    <a:pt x="12" y="21"/>
                  </a:cubicBezTo>
                  <a:cubicBezTo>
                    <a:pt x="12" y="22"/>
                    <a:pt x="13" y="22"/>
                    <a:pt x="13" y="22"/>
                  </a:cubicBezTo>
                  <a:cubicBezTo>
                    <a:pt x="15" y="22"/>
                    <a:pt x="16" y="22"/>
                    <a:pt x="18" y="22"/>
                  </a:cubicBezTo>
                  <a:cubicBezTo>
                    <a:pt x="18" y="22"/>
                    <a:pt x="19" y="22"/>
                    <a:pt x="19" y="21"/>
                  </a:cubicBezTo>
                  <a:cubicBezTo>
                    <a:pt x="19" y="14"/>
                    <a:pt x="19" y="8"/>
                    <a:pt x="19" y="1"/>
                  </a:cubicBezTo>
                  <a:cubicBezTo>
                    <a:pt x="19" y="0"/>
                    <a:pt x="18" y="0"/>
                    <a:pt x="18" y="0"/>
                  </a:cubicBezTo>
                  <a:cubicBezTo>
                    <a:pt x="13" y="0"/>
                    <a:pt x="9" y="0"/>
                    <a:pt x="4" y="0"/>
                  </a:cubicBezTo>
                  <a:cubicBezTo>
                    <a:pt x="3" y="0"/>
                    <a:pt x="3" y="0"/>
                    <a:pt x="3" y="1"/>
                  </a:cubicBezTo>
                  <a:cubicBezTo>
                    <a:pt x="3" y="5"/>
                    <a:pt x="3" y="9"/>
                    <a:pt x="3" y="13"/>
                  </a:cubicBezTo>
                  <a:cubicBezTo>
                    <a:pt x="2" y="13"/>
                    <a:pt x="2" y="13"/>
                    <a:pt x="1" y="13"/>
                  </a:cubicBezTo>
                  <a:cubicBezTo>
                    <a:pt x="0" y="13"/>
                    <a:pt x="0" y="13"/>
                    <a:pt x="0" y="14"/>
                  </a:cubicBezTo>
                  <a:cubicBezTo>
                    <a:pt x="0" y="14"/>
                    <a:pt x="0" y="15"/>
                    <a:pt x="0" y="16"/>
                  </a:cubicBezTo>
                  <a:cubicBezTo>
                    <a:pt x="1" y="16"/>
                    <a:pt x="2" y="16"/>
                    <a:pt x="3" y="16"/>
                  </a:cubicBezTo>
                  <a:cubicBezTo>
                    <a:pt x="3" y="17"/>
                    <a:pt x="3" y="18"/>
                    <a:pt x="3" y="19"/>
                  </a:cubicBezTo>
                  <a:cubicBezTo>
                    <a:pt x="2" y="19"/>
                    <a:pt x="1" y="19"/>
                    <a:pt x="0" y="19"/>
                  </a:cubicBezTo>
                  <a:cubicBezTo>
                    <a:pt x="0" y="19"/>
                    <a:pt x="0" y="20"/>
                    <a:pt x="0" y="21"/>
                  </a:cubicBezTo>
                  <a:cubicBezTo>
                    <a:pt x="0" y="22"/>
                    <a:pt x="0" y="22"/>
                    <a:pt x="1" y="22"/>
                  </a:cubicBezTo>
                  <a:cubicBezTo>
                    <a:pt x="2" y="22"/>
                    <a:pt x="4" y="22"/>
                    <a:pt x="5" y="22"/>
                  </a:cubicBezTo>
                  <a:cubicBezTo>
                    <a:pt x="6" y="22"/>
                    <a:pt x="6" y="22"/>
                    <a:pt x="6" y="21"/>
                  </a:cubicBezTo>
                  <a:cubicBezTo>
                    <a:pt x="6" y="15"/>
                    <a:pt x="6" y="9"/>
                    <a:pt x="6" y="3"/>
                  </a:cubicBezTo>
                  <a:cubicBezTo>
                    <a:pt x="9" y="3"/>
                    <a:pt x="12" y="3"/>
                    <a:pt x="16" y="3"/>
                  </a:cubicBezTo>
                  <a:cubicBezTo>
                    <a:pt x="16" y="6"/>
                    <a:pt x="16" y="9"/>
                    <a:pt x="16" y="13"/>
                  </a:cubicBezTo>
                  <a:cubicBezTo>
                    <a:pt x="15"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9" name="Freeform 57"/>
            <p:cNvSpPr/>
            <p:nvPr/>
          </p:nvSpPr>
          <p:spPr bwMode="auto">
            <a:xfrm>
              <a:off x="5314043"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3" y="0"/>
                    <a:pt x="2" y="0"/>
                    <a:pt x="1" y="0"/>
                  </a:cubicBezTo>
                  <a:cubicBezTo>
                    <a:pt x="1" y="0"/>
                    <a:pt x="0" y="0"/>
                    <a:pt x="0" y="1"/>
                  </a:cubicBezTo>
                  <a:cubicBezTo>
                    <a:pt x="0" y="1"/>
                    <a:pt x="0" y="1"/>
                    <a:pt x="0" y="2"/>
                  </a:cubicBezTo>
                  <a:cubicBezTo>
                    <a:pt x="0" y="2"/>
                    <a:pt x="1" y="3"/>
                    <a:pt x="1" y="3"/>
                  </a:cubicBezTo>
                  <a:cubicBezTo>
                    <a:pt x="2"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0" name="Freeform 58"/>
            <p:cNvSpPr/>
            <p:nvPr/>
          </p:nvSpPr>
          <p:spPr bwMode="auto">
            <a:xfrm>
              <a:off x="5236256"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2" y="0"/>
                    <a:pt x="1" y="0"/>
                    <a:pt x="1" y="0"/>
                  </a:cubicBezTo>
                  <a:cubicBezTo>
                    <a:pt x="0" y="0"/>
                    <a:pt x="0" y="0"/>
                    <a:pt x="0" y="1"/>
                  </a:cubicBezTo>
                  <a:cubicBezTo>
                    <a:pt x="0" y="1"/>
                    <a:pt x="0" y="1"/>
                    <a:pt x="0" y="2"/>
                  </a:cubicBezTo>
                  <a:cubicBezTo>
                    <a:pt x="0" y="2"/>
                    <a:pt x="0" y="3"/>
                    <a:pt x="1" y="3"/>
                  </a:cubicBezTo>
                  <a:cubicBezTo>
                    <a:pt x="1" y="3"/>
                    <a:pt x="2"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41" name="组合 40"/>
            <p:cNvGrpSpPr/>
            <p:nvPr userDrawn="1"/>
          </p:nvGrpSpPr>
          <p:grpSpPr>
            <a:xfrm>
              <a:off x="669018" y="5438853"/>
              <a:ext cx="523875" cy="458788"/>
              <a:chOff x="669018" y="5438853"/>
              <a:chExt cx="523875" cy="458788"/>
            </a:xfrm>
            <a:grpFill/>
          </p:grpSpPr>
          <p:sp>
            <p:nvSpPr>
              <p:cNvPr id="218" name="Freeform 59"/>
              <p:cNvSpPr>
                <a:spLocks noEditPoints="1"/>
              </p:cNvSpPr>
              <p:nvPr/>
            </p:nvSpPr>
            <p:spPr bwMode="auto">
              <a:xfrm>
                <a:off x="669018" y="5438853"/>
                <a:ext cx="523875" cy="458788"/>
              </a:xfrm>
              <a:custGeom>
                <a:avLst/>
                <a:gdLst>
                  <a:gd name="T0" fmla="*/ 79 w 82"/>
                  <a:gd name="T1" fmla="*/ 0 h 72"/>
                  <a:gd name="T2" fmla="*/ 3 w 82"/>
                  <a:gd name="T3" fmla="*/ 0 h 72"/>
                  <a:gd name="T4" fmla="*/ 0 w 82"/>
                  <a:gd name="T5" fmla="*/ 3 h 72"/>
                  <a:gd name="T6" fmla="*/ 0 w 82"/>
                  <a:gd name="T7" fmla="*/ 69 h 72"/>
                  <a:gd name="T8" fmla="*/ 3 w 82"/>
                  <a:gd name="T9" fmla="*/ 72 h 72"/>
                  <a:gd name="T10" fmla="*/ 79 w 82"/>
                  <a:gd name="T11" fmla="*/ 72 h 72"/>
                  <a:gd name="T12" fmla="*/ 82 w 82"/>
                  <a:gd name="T13" fmla="*/ 69 h 72"/>
                  <a:gd name="T14" fmla="*/ 82 w 82"/>
                  <a:gd name="T15" fmla="*/ 3 h 72"/>
                  <a:gd name="T16" fmla="*/ 79 w 82"/>
                  <a:gd name="T17" fmla="*/ 0 h 72"/>
                  <a:gd name="T18" fmla="*/ 72 w 82"/>
                  <a:gd name="T19" fmla="*/ 62 h 72"/>
                  <a:gd name="T20" fmla="*/ 10 w 82"/>
                  <a:gd name="T21" fmla="*/ 62 h 72"/>
                  <a:gd name="T22" fmla="*/ 10 w 82"/>
                  <a:gd name="T23" fmla="*/ 10 h 72"/>
                  <a:gd name="T24" fmla="*/ 72 w 82"/>
                  <a:gd name="T25" fmla="*/ 10 h 72"/>
                  <a:gd name="T26" fmla="*/ 72 w 82"/>
                  <a:gd name="T27"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72">
                    <a:moveTo>
                      <a:pt x="79" y="0"/>
                    </a:moveTo>
                    <a:cubicBezTo>
                      <a:pt x="54" y="0"/>
                      <a:pt x="28" y="0"/>
                      <a:pt x="3" y="0"/>
                    </a:cubicBezTo>
                    <a:cubicBezTo>
                      <a:pt x="1" y="0"/>
                      <a:pt x="0" y="1"/>
                      <a:pt x="0" y="3"/>
                    </a:cubicBezTo>
                    <a:cubicBezTo>
                      <a:pt x="0" y="25"/>
                      <a:pt x="0" y="47"/>
                      <a:pt x="0" y="69"/>
                    </a:cubicBezTo>
                    <a:cubicBezTo>
                      <a:pt x="0" y="71"/>
                      <a:pt x="1" y="72"/>
                      <a:pt x="3" y="72"/>
                    </a:cubicBezTo>
                    <a:cubicBezTo>
                      <a:pt x="28" y="72"/>
                      <a:pt x="54" y="72"/>
                      <a:pt x="79" y="72"/>
                    </a:cubicBezTo>
                    <a:cubicBezTo>
                      <a:pt x="81" y="72"/>
                      <a:pt x="82" y="71"/>
                      <a:pt x="82" y="69"/>
                    </a:cubicBezTo>
                    <a:cubicBezTo>
                      <a:pt x="82" y="47"/>
                      <a:pt x="82" y="25"/>
                      <a:pt x="82" y="3"/>
                    </a:cubicBezTo>
                    <a:cubicBezTo>
                      <a:pt x="82" y="1"/>
                      <a:pt x="81" y="0"/>
                      <a:pt x="79" y="0"/>
                    </a:cubicBezTo>
                    <a:close/>
                    <a:moveTo>
                      <a:pt x="72" y="62"/>
                    </a:moveTo>
                    <a:cubicBezTo>
                      <a:pt x="10" y="62"/>
                      <a:pt x="10" y="62"/>
                      <a:pt x="10" y="62"/>
                    </a:cubicBezTo>
                    <a:cubicBezTo>
                      <a:pt x="10" y="10"/>
                      <a:pt x="10" y="10"/>
                      <a:pt x="10" y="10"/>
                    </a:cubicBezTo>
                    <a:cubicBezTo>
                      <a:pt x="72" y="10"/>
                      <a:pt x="72" y="10"/>
                      <a:pt x="72" y="10"/>
                    </a:cubicBezTo>
                    <a:lnTo>
                      <a:pt x="72"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9" name="Freeform 60"/>
              <p:cNvSpPr/>
              <p:nvPr/>
            </p:nvSpPr>
            <p:spPr bwMode="auto">
              <a:xfrm>
                <a:off x="1013506" y="5629353"/>
                <a:ext cx="71438" cy="77788"/>
              </a:xfrm>
              <a:custGeom>
                <a:avLst/>
                <a:gdLst>
                  <a:gd name="T0" fmla="*/ 3 w 11"/>
                  <a:gd name="T1" fmla="*/ 10 h 12"/>
                  <a:gd name="T2" fmla="*/ 9 w 11"/>
                  <a:gd name="T3" fmla="*/ 10 h 12"/>
                  <a:gd name="T4" fmla="*/ 11 w 11"/>
                  <a:gd name="T5" fmla="*/ 10 h 12"/>
                  <a:gd name="T6" fmla="*/ 11 w 11"/>
                  <a:gd name="T7" fmla="*/ 9 h 12"/>
                  <a:gd name="T8" fmla="*/ 11 w 11"/>
                  <a:gd name="T9" fmla="*/ 3 h 12"/>
                  <a:gd name="T10" fmla="*/ 11 w 11"/>
                  <a:gd name="T11" fmla="*/ 2 h 12"/>
                  <a:gd name="T12" fmla="*/ 9 w 11"/>
                  <a:gd name="T13" fmla="*/ 2 h 12"/>
                  <a:gd name="T14" fmla="*/ 9 w 11"/>
                  <a:gd name="T15" fmla="*/ 10 h 12"/>
                  <a:gd name="T16" fmla="*/ 9 w 11"/>
                  <a:gd name="T17" fmla="*/ 11 h 12"/>
                  <a:gd name="T18" fmla="*/ 8 w 11"/>
                  <a:gd name="T19" fmla="*/ 12 h 12"/>
                  <a:gd name="T20" fmla="*/ 1 w 11"/>
                  <a:gd name="T21" fmla="*/ 12 h 12"/>
                  <a:gd name="T22" fmla="*/ 0 w 11"/>
                  <a:gd name="T23" fmla="*/ 11 h 12"/>
                  <a:gd name="T24" fmla="*/ 0 w 11"/>
                  <a:gd name="T25" fmla="*/ 1 h 12"/>
                  <a:gd name="T26" fmla="*/ 1 w 11"/>
                  <a:gd name="T27" fmla="*/ 0 h 12"/>
                  <a:gd name="T28" fmla="*/ 8 w 11"/>
                  <a:gd name="T29" fmla="*/ 0 h 12"/>
                  <a:gd name="T30" fmla="*/ 9 w 11"/>
                  <a:gd name="T31" fmla="*/ 1 h 12"/>
                  <a:gd name="T32" fmla="*/ 9 w 11"/>
                  <a:gd name="T33" fmla="*/ 2 h 12"/>
                  <a:gd name="T34" fmla="*/ 3 w 11"/>
                  <a:gd name="T35" fmla="*/ 2 h 12"/>
                  <a:gd name="T36" fmla="*/ 3 w 11"/>
                  <a:gd name="T3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3" y="10"/>
                    </a:moveTo>
                    <a:cubicBezTo>
                      <a:pt x="9" y="10"/>
                      <a:pt x="9" y="10"/>
                      <a:pt x="9" y="10"/>
                    </a:cubicBezTo>
                    <a:cubicBezTo>
                      <a:pt x="9" y="10"/>
                      <a:pt x="10" y="10"/>
                      <a:pt x="11" y="10"/>
                    </a:cubicBezTo>
                    <a:cubicBezTo>
                      <a:pt x="11" y="10"/>
                      <a:pt x="11" y="10"/>
                      <a:pt x="11" y="9"/>
                    </a:cubicBezTo>
                    <a:cubicBezTo>
                      <a:pt x="11" y="7"/>
                      <a:pt x="11" y="5"/>
                      <a:pt x="11" y="3"/>
                    </a:cubicBezTo>
                    <a:cubicBezTo>
                      <a:pt x="11" y="3"/>
                      <a:pt x="11" y="2"/>
                      <a:pt x="11" y="2"/>
                    </a:cubicBezTo>
                    <a:cubicBezTo>
                      <a:pt x="9" y="2"/>
                      <a:pt x="9" y="2"/>
                      <a:pt x="9" y="2"/>
                    </a:cubicBezTo>
                    <a:cubicBezTo>
                      <a:pt x="9" y="5"/>
                      <a:pt x="9" y="7"/>
                      <a:pt x="9" y="10"/>
                    </a:cubicBezTo>
                    <a:cubicBezTo>
                      <a:pt x="9" y="10"/>
                      <a:pt x="9" y="11"/>
                      <a:pt x="9" y="11"/>
                    </a:cubicBezTo>
                    <a:cubicBezTo>
                      <a:pt x="9" y="12"/>
                      <a:pt x="9" y="12"/>
                      <a:pt x="8" y="12"/>
                    </a:cubicBezTo>
                    <a:cubicBezTo>
                      <a:pt x="6" y="12"/>
                      <a:pt x="3" y="12"/>
                      <a:pt x="1" y="12"/>
                    </a:cubicBezTo>
                    <a:cubicBezTo>
                      <a:pt x="1" y="12"/>
                      <a:pt x="0" y="12"/>
                      <a:pt x="0" y="11"/>
                    </a:cubicBezTo>
                    <a:cubicBezTo>
                      <a:pt x="0" y="8"/>
                      <a:pt x="0" y="4"/>
                      <a:pt x="0" y="1"/>
                    </a:cubicBezTo>
                    <a:cubicBezTo>
                      <a:pt x="0" y="0"/>
                      <a:pt x="1" y="0"/>
                      <a:pt x="1" y="0"/>
                    </a:cubicBezTo>
                    <a:cubicBezTo>
                      <a:pt x="3" y="0"/>
                      <a:pt x="6" y="0"/>
                      <a:pt x="8" y="0"/>
                    </a:cubicBezTo>
                    <a:cubicBezTo>
                      <a:pt x="9" y="0"/>
                      <a:pt x="9" y="0"/>
                      <a:pt x="9" y="1"/>
                    </a:cubicBezTo>
                    <a:cubicBezTo>
                      <a:pt x="9" y="1"/>
                      <a:pt x="9" y="2"/>
                      <a:pt x="9" y="2"/>
                    </a:cubicBezTo>
                    <a:cubicBezTo>
                      <a:pt x="7" y="2"/>
                      <a:pt x="5" y="2"/>
                      <a:pt x="3" y="2"/>
                    </a:cubicBezTo>
                    <a:cubicBezTo>
                      <a:pt x="3" y="5"/>
                      <a:pt x="3" y="7"/>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0" name="Freeform 61"/>
              <p:cNvSpPr/>
              <p:nvPr/>
            </p:nvSpPr>
            <p:spPr bwMode="auto">
              <a:xfrm>
                <a:off x="950006" y="5692853"/>
                <a:ext cx="50800" cy="14288"/>
              </a:xfrm>
              <a:custGeom>
                <a:avLst/>
                <a:gdLst>
                  <a:gd name="T0" fmla="*/ 8 w 8"/>
                  <a:gd name="T1" fmla="*/ 2 h 2"/>
                  <a:gd name="T2" fmla="*/ 1 w 8"/>
                  <a:gd name="T3" fmla="*/ 2 h 2"/>
                  <a:gd name="T4" fmla="*/ 0 w 8"/>
                  <a:gd name="T5" fmla="*/ 1 h 2"/>
                  <a:gd name="T6" fmla="*/ 0 w 8"/>
                  <a:gd name="T7" fmla="*/ 0 h 2"/>
                  <a:gd name="T8" fmla="*/ 8 w 8"/>
                  <a:gd name="T9" fmla="*/ 0 h 2"/>
                  <a:gd name="T10" fmla="*/ 8 w 8"/>
                  <a:gd name="T11" fmla="*/ 0 h 2"/>
                  <a:gd name="T12" fmla="*/ 8 w 8"/>
                  <a:gd name="T13" fmla="*/ 1 h 2"/>
                  <a:gd name="T14" fmla="*/ 8 w 8"/>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2"/>
                    </a:moveTo>
                    <a:cubicBezTo>
                      <a:pt x="1" y="2"/>
                      <a:pt x="1" y="2"/>
                      <a:pt x="1" y="2"/>
                    </a:cubicBezTo>
                    <a:cubicBezTo>
                      <a:pt x="0" y="2"/>
                      <a:pt x="0" y="2"/>
                      <a:pt x="0" y="1"/>
                    </a:cubicBezTo>
                    <a:cubicBezTo>
                      <a:pt x="0" y="1"/>
                      <a:pt x="0" y="0"/>
                      <a:pt x="0" y="0"/>
                    </a:cubicBezTo>
                    <a:cubicBezTo>
                      <a:pt x="3" y="0"/>
                      <a:pt x="5" y="0"/>
                      <a:pt x="8" y="0"/>
                    </a:cubicBezTo>
                    <a:cubicBezTo>
                      <a:pt x="8" y="0"/>
                      <a:pt x="8" y="0"/>
                      <a:pt x="8" y="0"/>
                    </a:cubicBezTo>
                    <a:cubicBezTo>
                      <a:pt x="8" y="1"/>
                      <a:pt x="8" y="1"/>
                      <a:pt x="8" y="1"/>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1" name="Freeform 62"/>
              <p:cNvSpPr/>
              <p:nvPr/>
            </p:nvSpPr>
            <p:spPr bwMode="auto">
              <a:xfrm>
                <a:off x="950006" y="5629353"/>
                <a:ext cx="50800" cy="12700"/>
              </a:xfrm>
              <a:custGeom>
                <a:avLst/>
                <a:gdLst>
                  <a:gd name="T0" fmla="*/ 8 w 8"/>
                  <a:gd name="T1" fmla="*/ 1 h 2"/>
                  <a:gd name="T2" fmla="*/ 8 w 8"/>
                  <a:gd name="T3" fmla="*/ 2 h 2"/>
                  <a:gd name="T4" fmla="*/ 8 w 8"/>
                  <a:gd name="T5" fmla="*/ 2 h 2"/>
                  <a:gd name="T6" fmla="*/ 0 w 8"/>
                  <a:gd name="T7" fmla="*/ 2 h 2"/>
                  <a:gd name="T8" fmla="*/ 0 w 8"/>
                  <a:gd name="T9" fmla="*/ 1 h 2"/>
                  <a:gd name="T10" fmla="*/ 1 w 8"/>
                  <a:gd name="T11" fmla="*/ 0 h 2"/>
                  <a:gd name="T12" fmla="*/ 8 w 8"/>
                  <a:gd name="T13" fmla="*/ 0 h 2"/>
                  <a:gd name="T14" fmla="*/ 8 w 8"/>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1"/>
                    </a:moveTo>
                    <a:cubicBezTo>
                      <a:pt x="8" y="2"/>
                      <a:pt x="8" y="2"/>
                      <a:pt x="8" y="2"/>
                    </a:cubicBezTo>
                    <a:cubicBezTo>
                      <a:pt x="8" y="2"/>
                      <a:pt x="8" y="2"/>
                      <a:pt x="8" y="2"/>
                    </a:cubicBezTo>
                    <a:cubicBezTo>
                      <a:pt x="5" y="2"/>
                      <a:pt x="3" y="2"/>
                      <a:pt x="0" y="2"/>
                    </a:cubicBezTo>
                    <a:cubicBezTo>
                      <a:pt x="0" y="2"/>
                      <a:pt x="0" y="1"/>
                      <a:pt x="0" y="1"/>
                    </a:cubicBezTo>
                    <a:cubicBezTo>
                      <a:pt x="0" y="0"/>
                      <a:pt x="0" y="0"/>
                      <a:pt x="1" y="0"/>
                    </a:cubicBezTo>
                    <a:cubicBezTo>
                      <a:pt x="3" y="0"/>
                      <a:pt x="5" y="0"/>
                      <a:pt x="8" y="0"/>
                    </a:cubicBezTo>
                    <a:cubicBezTo>
                      <a:pt x="8"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2" name="Freeform 63"/>
              <p:cNvSpPr/>
              <p:nvPr/>
            </p:nvSpPr>
            <p:spPr bwMode="auto">
              <a:xfrm>
                <a:off x="937306" y="5642053"/>
                <a:ext cx="50800" cy="50800"/>
              </a:xfrm>
              <a:custGeom>
                <a:avLst/>
                <a:gdLst>
                  <a:gd name="T0" fmla="*/ 2 w 8"/>
                  <a:gd name="T1" fmla="*/ 3 h 8"/>
                  <a:gd name="T2" fmla="*/ 8 w 8"/>
                  <a:gd name="T3" fmla="*/ 3 h 8"/>
                  <a:gd name="T4" fmla="*/ 8 w 8"/>
                  <a:gd name="T5" fmla="*/ 4 h 8"/>
                  <a:gd name="T6" fmla="*/ 8 w 8"/>
                  <a:gd name="T7" fmla="*/ 5 h 8"/>
                  <a:gd name="T8" fmla="*/ 8 w 8"/>
                  <a:gd name="T9" fmla="*/ 5 h 8"/>
                  <a:gd name="T10" fmla="*/ 2 w 8"/>
                  <a:gd name="T11" fmla="*/ 5 h 8"/>
                  <a:gd name="T12" fmla="*/ 2 w 8"/>
                  <a:gd name="T13" fmla="*/ 8 h 8"/>
                  <a:gd name="T14" fmla="*/ 0 w 8"/>
                  <a:gd name="T15" fmla="*/ 8 h 8"/>
                  <a:gd name="T16" fmla="*/ 0 w 8"/>
                  <a:gd name="T17" fmla="*/ 7 h 8"/>
                  <a:gd name="T18" fmla="*/ 0 w 8"/>
                  <a:gd name="T19" fmla="*/ 1 h 8"/>
                  <a:gd name="T20" fmla="*/ 0 w 8"/>
                  <a:gd name="T21" fmla="*/ 0 h 8"/>
                  <a:gd name="T22" fmla="*/ 2 w 8"/>
                  <a:gd name="T23" fmla="*/ 0 h 8"/>
                  <a:gd name="T24" fmla="*/ 2 w 8"/>
                  <a:gd name="T2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3"/>
                    </a:moveTo>
                    <a:cubicBezTo>
                      <a:pt x="8" y="3"/>
                      <a:pt x="8" y="3"/>
                      <a:pt x="8" y="3"/>
                    </a:cubicBezTo>
                    <a:cubicBezTo>
                      <a:pt x="8" y="3"/>
                      <a:pt x="8" y="3"/>
                      <a:pt x="8" y="4"/>
                    </a:cubicBezTo>
                    <a:cubicBezTo>
                      <a:pt x="8" y="4"/>
                      <a:pt x="8" y="4"/>
                      <a:pt x="8" y="5"/>
                    </a:cubicBezTo>
                    <a:cubicBezTo>
                      <a:pt x="8" y="5"/>
                      <a:pt x="8" y="5"/>
                      <a:pt x="8" y="5"/>
                    </a:cubicBezTo>
                    <a:cubicBezTo>
                      <a:pt x="6" y="5"/>
                      <a:pt x="4" y="5"/>
                      <a:pt x="2" y="5"/>
                    </a:cubicBezTo>
                    <a:cubicBezTo>
                      <a:pt x="2" y="6"/>
                      <a:pt x="2" y="7"/>
                      <a:pt x="2" y="8"/>
                    </a:cubicBezTo>
                    <a:cubicBezTo>
                      <a:pt x="1" y="8"/>
                      <a:pt x="1" y="8"/>
                      <a:pt x="0" y="8"/>
                    </a:cubicBezTo>
                    <a:cubicBezTo>
                      <a:pt x="0" y="8"/>
                      <a:pt x="0" y="8"/>
                      <a:pt x="0" y="7"/>
                    </a:cubicBezTo>
                    <a:cubicBezTo>
                      <a:pt x="0" y="5"/>
                      <a:pt x="0" y="3"/>
                      <a:pt x="0" y="1"/>
                    </a:cubicBezTo>
                    <a:cubicBezTo>
                      <a:pt x="0" y="1"/>
                      <a:pt x="0" y="0"/>
                      <a:pt x="0" y="0"/>
                    </a:cubicBezTo>
                    <a:cubicBezTo>
                      <a:pt x="1" y="0"/>
                      <a:pt x="1" y="0"/>
                      <a:pt x="2" y="0"/>
                    </a:cubicBezTo>
                    <a:cubicBezTo>
                      <a:pt x="2"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3" name="Freeform 64"/>
              <p:cNvSpPr/>
              <p:nvPr/>
            </p:nvSpPr>
            <p:spPr bwMode="auto">
              <a:xfrm>
                <a:off x="873806" y="5692853"/>
                <a:ext cx="50800" cy="14288"/>
              </a:xfrm>
              <a:custGeom>
                <a:avLst/>
                <a:gdLst>
                  <a:gd name="T0" fmla="*/ 0 w 8"/>
                  <a:gd name="T1" fmla="*/ 0 h 2"/>
                  <a:gd name="T2" fmla="*/ 7 w 8"/>
                  <a:gd name="T3" fmla="*/ 0 h 2"/>
                  <a:gd name="T4" fmla="*/ 8 w 8"/>
                  <a:gd name="T5" fmla="*/ 0 h 2"/>
                  <a:gd name="T6" fmla="*/ 8 w 8"/>
                  <a:gd name="T7" fmla="*/ 1 h 2"/>
                  <a:gd name="T8" fmla="*/ 7 w 8"/>
                  <a:gd name="T9" fmla="*/ 2 h 2"/>
                  <a:gd name="T10" fmla="*/ 0 w 8"/>
                  <a:gd name="T11" fmla="*/ 2 h 2"/>
                  <a:gd name="T12" fmla="*/ 0 w 8"/>
                  <a:gd name="T13" fmla="*/ 1 h 2"/>
                  <a:gd name="T14" fmla="*/ 0 w 8"/>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0" y="0"/>
                    </a:moveTo>
                    <a:cubicBezTo>
                      <a:pt x="7" y="0"/>
                      <a:pt x="7" y="0"/>
                      <a:pt x="7" y="0"/>
                    </a:cubicBezTo>
                    <a:cubicBezTo>
                      <a:pt x="8" y="0"/>
                      <a:pt x="8" y="0"/>
                      <a:pt x="8" y="0"/>
                    </a:cubicBezTo>
                    <a:cubicBezTo>
                      <a:pt x="8" y="1"/>
                      <a:pt x="8" y="1"/>
                      <a:pt x="8" y="1"/>
                    </a:cubicBezTo>
                    <a:cubicBezTo>
                      <a:pt x="8" y="2"/>
                      <a:pt x="8" y="2"/>
                      <a:pt x="7" y="2"/>
                    </a:cubicBezTo>
                    <a:cubicBezTo>
                      <a:pt x="5" y="2"/>
                      <a:pt x="3" y="2"/>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4" name="Freeform 65"/>
              <p:cNvSpPr/>
              <p:nvPr/>
            </p:nvSpPr>
            <p:spPr bwMode="auto">
              <a:xfrm>
                <a:off x="861106" y="5629353"/>
                <a:ext cx="12700" cy="63500"/>
              </a:xfrm>
              <a:custGeom>
                <a:avLst/>
                <a:gdLst>
                  <a:gd name="T0" fmla="*/ 0 w 2"/>
                  <a:gd name="T1" fmla="*/ 9 h 10"/>
                  <a:gd name="T2" fmla="*/ 0 w 2"/>
                  <a:gd name="T3" fmla="*/ 1 h 10"/>
                  <a:gd name="T4" fmla="*/ 0 w 2"/>
                  <a:gd name="T5" fmla="*/ 0 h 10"/>
                  <a:gd name="T6" fmla="*/ 1 w 2"/>
                  <a:gd name="T7" fmla="*/ 0 h 10"/>
                  <a:gd name="T8" fmla="*/ 2 w 2"/>
                  <a:gd name="T9" fmla="*/ 1 h 10"/>
                  <a:gd name="T10" fmla="*/ 2 w 2"/>
                  <a:gd name="T11" fmla="*/ 10 h 10"/>
                  <a:gd name="T12" fmla="*/ 0 w 2"/>
                  <a:gd name="T13" fmla="*/ 10 h 10"/>
                  <a:gd name="T14" fmla="*/ 0 w 2"/>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0">
                    <a:moveTo>
                      <a:pt x="0" y="9"/>
                    </a:moveTo>
                    <a:cubicBezTo>
                      <a:pt x="0" y="1"/>
                      <a:pt x="0" y="1"/>
                      <a:pt x="0" y="1"/>
                    </a:cubicBezTo>
                    <a:cubicBezTo>
                      <a:pt x="0" y="0"/>
                      <a:pt x="0" y="0"/>
                      <a:pt x="0" y="0"/>
                    </a:cubicBezTo>
                    <a:cubicBezTo>
                      <a:pt x="0" y="0"/>
                      <a:pt x="1" y="0"/>
                      <a:pt x="1" y="0"/>
                    </a:cubicBezTo>
                    <a:cubicBezTo>
                      <a:pt x="1" y="0"/>
                      <a:pt x="2" y="0"/>
                      <a:pt x="2" y="1"/>
                    </a:cubicBezTo>
                    <a:cubicBezTo>
                      <a:pt x="2" y="4"/>
                      <a:pt x="2" y="7"/>
                      <a:pt x="2" y="10"/>
                    </a:cubicBezTo>
                    <a:cubicBezTo>
                      <a:pt x="1" y="10"/>
                      <a:pt x="1" y="10"/>
                      <a:pt x="0" y="10"/>
                    </a:cubicBezTo>
                    <a:cubicBezTo>
                      <a:pt x="0" y="10"/>
                      <a:pt x="0" y="1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5" name="Freeform 66"/>
              <p:cNvSpPr/>
              <p:nvPr/>
            </p:nvSpPr>
            <p:spPr bwMode="auto">
              <a:xfrm>
                <a:off x="829356" y="5642053"/>
                <a:ext cx="19050" cy="50800"/>
              </a:xfrm>
              <a:custGeom>
                <a:avLst/>
                <a:gdLst>
                  <a:gd name="T0" fmla="*/ 0 w 3"/>
                  <a:gd name="T1" fmla="*/ 0 h 8"/>
                  <a:gd name="T2" fmla="*/ 2 w 3"/>
                  <a:gd name="T3" fmla="*/ 0 h 8"/>
                  <a:gd name="T4" fmla="*/ 3 w 3"/>
                  <a:gd name="T5" fmla="*/ 1 h 8"/>
                  <a:gd name="T6" fmla="*/ 3 w 3"/>
                  <a:gd name="T7" fmla="*/ 7 h 8"/>
                  <a:gd name="T8" fmla="*/ 2 w 3"/>
                  <a:gd name="T9" fmla="*/ 8 h 8"/>
                  <a:gd name="T10" fmla="*/ 0 w 3"/>
                  <a:gd name="T11" fmla="*/ 8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cubicBezTo>
                      <a:pt x="2" y="0"/>
                      <a:pt x="2" y="0"/>
                      <a:pt x="2" y="0"/>
                    </a:cubicBezTo>
                    <a:cubicBezTo>
                      <a:pt x="2" y="0"/>
                      <a:pt x="3" y="1"/>
                      <a:pt x="3" y="1"/>
                    </a:cubicBezTo>
                    <a:cubicBezTo>
                      <a:pt x="3" y="3"/>
                      <a:pt x="3" y="5"/>
                      <a:pt x="3" y="7"/>
                    </a:cubicBezTo>
                    <a:cubicBezTo>
                      <a:pt x="3" y="8"/>
                      <a:pt x="2" y="8"/>
                      <a:pt x="2" y="8"/>
                    </a:cubicBezTo>
                    <a:cubicBezTo>
                      <a:pt x="2" y="8"/>
                      <a:pt x="1" y="8"/>
                      <a:pt x="0" y="8"/>
                    </a:cubicBezTo>
                    <a:cubicBezTo>
                      <a:pt x="0" y="5"/>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6" name="Freeform 67"/>
              <p:cNvSpPr/>
              <p:nvPr/>
            </p:nvSpPr>
            <p:spPr bwMode="auto">
              <a:xfrm>
                <a:off x="789668" y="5692853"/>
                <a:ext cx="39688" cy="14288"/>
              </a:xfrm>
              <a:custGeom>
                <a:avLst/>
                <a:gdLst>
                  <a:gd name="T0" fmla="*/ 6 w 6"/>
                  <a:gd name="T1" fmla="*/ 0 h 2"/>
                  <a:gd name="T2" fmla="*/ 6 w 6"/>
                  <a:gd name="T3" fmla="*/ 1 h 2"/>
                  <a:gd name="T4" fmla="*/ 6 w 6"/>
                  <a:gd name="T5" fmla="*/ 2 h 2"/>
                  <a:gd name="T6" fmla="*/ 1 w 6"/>
                  <a:gd name="T7" fmla="*/ 2 h 2"/>
                  <a:gd name="T8" fmla="*/ 0 w 6"/>
                  <a:gd name="T9" fmla="*/ 1 h 2"/>
                  <a:gd name="T10" fmla="*/ 0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6" y="1"/>
                      <a:pt x="6" y="1"/>
                      <a:pt x="6" y="1"/>
                    </a:cubicBezTo>
                    <a:cubicBezTo>
                      <a:pt x="6" y="2"/>
                      <a:pt x="6" y="2"/>
                      <a:pt x="6" y="2"/>
                    </a:cubicBezTo>
                    <a:cubicBezTo>
                      <a:pt x="4" y="2"/>
                      <a:pt x="2" y="2"/>
                      <a:pt x="1" y="2"/>
                    </a:cubicBezTo>
                    <a:cubicBezTo>
                      <a:pt x="0" y="2"/>
                      <a:pt x="0" y="2"/>
                      <a:pt x="0" y="1"/>
                    </a:cubicBezTo>
                    <a:cubicBezTo>
                      <a:pt x="0" y="1"/>
                      <a:pt x="0" y="0"/>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7" name="Freeform 68"/>
              <p:cNvSpPr/>
              <p:nvPr/>
            </p:nvSpPr>
            <p:spPr bwMode="auto">
              <a:xfrm>
                <a:off x="789668" y="5629353"/>
                <a:ext cx="39688" cy="12700"/>
              </a:xfrm>
              <a:custGeom>
                <a:avLst/>
                <a:gdLst>
                  <a:gd name="T0" fmla="*/ 0 w 6"/>
                  <a:gd name="T1" fmla="*/ 2 h 2"/>
                  <a:gd name="T2" fmla="*/ 0 w 6"/>
                  <a:gd name="T3" fmla="*/ 1 h 2"/>
                  <a:gd name="T4" fmla="*/ 1 w 6"/>
                  <a:gd name="T5" fmla="*/ 0 h 2"/>
                  <a:gd name="T6" fmla="*/ 6 w 6"/>
                  <a:gd name="T7" fmla="*/ 0 h 2"/>
                  <a:gd name="T8" fmla="*/ 6 w 6"/>
                  <a:gd name="T9" fmla="*/ 1 h 2"/>
                  <a:gd name="T10" fmla="*/ 6 w 6"/>
                  <a:gd name="T11" fmla="*/ 2 h 2"/>
                  <a:gd name="T12" fmla="*/ 0 w 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0" y="2"/>
                    </a:moveTo>
                    <a:cubicBezTo>
                      <a:pt x="0" y="1"/>
                      <a:pt x="0" y="1"/>
                      <a:pt x="0" y="1"/>
                    </a:cubicBezTo>
                    <a:cubicBezTo>
                      <a:pt x="0" y="0"/>
                      <a:pt x="0" y="0"/>
                      <a:pt x="1" y="0"/>
                    </a:cubicBezTo>
                    <a:cubicBezTo>
                      <a:pt x="2" y="0"/>
                      <a:pt x="4" y="0"/>
                      <a:pt x="6" y="0"/>
                    </a:cubicBezTo>
                    <a:cubicBezTo>
                      <a:pt x="6" y="0"/>
                      <a:pt x="6" y="0"/>
                      <a:pt x="6" y="1"/>
                    </a:cubicBezTo>
                    <a:cubicBezTo>
                      <a:pt x="6" y="1"/>
                      <a:pt x="6" y="2"/>
                      <a:pt x="6" y="2"/>
                    </a:cubicBezTo>
                    <a:cubicBezTo>
                      <a:pt x="4" y="2"/>
                      <a:pt x="2"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8" name="Freeform 69"/>
              <p:cNvSpPr/>
              <p:nvPr/>
            </p:nvSpPr>
            <p:spPr bwMode="auto">
              <a:xfrm>
                <a:off x="776968" y="5642053"/>
                <a:ext cx="12700" cy="50800"/>
              </a:xfrm>
              <a:custGeom>
                <a:avLst/>
                <a:gdLst>
                  <a:gd name="T0" fmla="*/ 0 w 2"/>
                  <a:gd name="T1" fmla="*/ 7 h 8"/>
                  <a:gd name="T2" fmla="*/ 0 w 2"/>
                  <a:gd name="T3" fmla="*/ 1 h 8"/>
                  <a:gd name="T4" fmla="*/ 1 w 2"/>
                  <a:gd name="T5" fmla="*/ 0 h 8"/>
                  <a:gd name="T6" fmla="*/ 2 w 2"/>
                  <a:gd name="T7" fmla="*/ 0 h 8"/>
                  <a:gd name="T8" fmla="*/ 2 w 2"/>
                  <a:gd name="T9" fmla="*/ 8 h 8"/>
                  <a:gd name="T10" fmla="*/ 1 w 2"/>
                  <a:gd name="T11" fmla="*/ 8 h 8"/>
                  <a:gd name="T12" fmla="*/ 0 w 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0" y="7"/>
                    </a:moveTo>
                    <a:cubicBezTo>
                      <a:pt x="0" y="1"/>
                      <a:pt x="0" y="1"/>
                      <a:pt x="0" y="1"/>
                    </a:cubicBezTo>
                    <a:cubicBezTo>
                      <a:pt x="0" y="1"/>
                      <a:pt x="0" y="0"/>
                      <a:pt x="1" y="0"/>
                    </a:cubicBezTo>
                    <a:cubicBezTo>
                      <a:pt x="1" y="0"/>
                      <a:pt x="2" y="0"/>
                      <a:pt x="2" y="0"/>
                    </a:cubicBezTo>
                    <a:cubicBezTo>
                      <a:pt x="2" y="3"/>
                      <a:pt x="2" y="5"/>
                      <a:pt x="2" y="8"/>
                    </a:cubicBezTo>
                    <a:cubicBezTo>
                      <a:pt x="2" y="8"/>
                      <a:pt x="1" y="8"/>
                      <a:pt x="1" y="8"/>
                    </a:cubicBezTo>
                    <a:cubicBezTo>
                      <a:pt x="0" y="8"/>
                      <a:pt x="0"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42" name="Freeform 82"/>
            <p:cNvSpPr/>
            <p:nvPr/>
          </p:nvSpPr>
          <p:spPr bwMode="auto">
            <a:xfrm>
              <a:off x="2291443" y="5400753"/>
              <a:ext cx="134938" cy="338138"/>
            </a:xfrm>
            <a:custGeom>
              <a:avLst/>
              <a:gdLst>
                <a:gd name="T0" fmla="*/ 17 w 21"/>
                <a:gd name="T1" fmla="*/ 11 h 53"/>
                <a:gd name="T2" fmla="*/ 21 w 21"/>
                <a:gd name="T3" fmla="*/ 7 h 53"/>
                <a:gd name="T4" fmla="*/ 21 w 21"/>
                <a:gd name="T5" fmla="*/ 4 h 53"/>
                <a:gd name="T6" fmla="*/ 17 w 21"/>
                <a:gd name="T7" fmla="*/ 0 h 53"/>
                <a:gd name="T8" fmla="*/ 10 w 21"/>
                <a:gd name="T9" fmla="*/ 0 h 53"/>
                <a:gd name="T10" fmla="*/ 3 w 21"/>
                <a:gd name="T11" fmla="*/ 0 h 53"/>
                <a:gd name="T12" fmla="*/ 0 w 21"/>
                <a:gd name="T13" fmla="*/ 4 h 53"/>
                <a:gd name="T14" fmla="*/ 0 w 21"/>
                <a:gd name="T15" fmla="*/ 53 h 53"/>
                <a:gd name="T16" fmla="*/ 10 w 21"/>
                <a:gd name="T17" fmla="*/ 53 h 53"/>
                <a:gd name="T18" fmla="*/ 21 w 21"/>
                <a:gd name="T19" fmla="*/ 53 h 53"/>
                <a:gd name="T20" fmla="*/ 21 w 21"/>
                <a:gd name="T21" fmla="*/ 46 h 53"/>
                <a:gd name="T22" fmla="*/ 17 w 21"/>
                <a:gd name="T23" fmla="*/ 42 h 53"/>
                <a:gd name="T24" fmla="*/ 10 w 21"/>
                <a:gd name="T25" fmla="*/ 42 h 53"/>
                <a:gd name="T26" fmla="*/ 10 w 21"/>
                <a:gd name="T27" fmla="*/ 32 h 53"/>
                <a:gd name="T28" fmla="*/ 17 w 21"/>
                <a:gd name="T29" fmla="*/ 32 h 53"/>
                <a:gd name="T30" fmla="*/ 21 w 21"/>
                <a:gd name="T31" fmla="*/ 28 h 53"/>
                <a:gd name="T32" fmla="*/ 21 w 21"/>
                <a:gd name="T33" fmla="*/ 25 h 53"/>
                <a:gd name="T34" fmla="*/ 17 w 21"/>
                <a:gd name="T35" fmla="*/ 21 h 53"/>
                <a:gd name="T36" fmla="*/ 10 w 21"/>
                <a:gd name="T37" fmla="*/ 21 h 53"/>
                <a:gd name="T38" fmla="*/ 10 w 21"/>
                <a:gd name="T39" fmla="*/ 11 h 53"/>
                <a:gd name="T40" fmla="*/ 17 w 21"/>
                <a:gd name="T41"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53">
                  <a:moveTo>
                    <a:pt x="17" y="11"/>
                  </a:moveTo>
                  <a:cubicBezTo>
                    <a:pt x="20" y="11"/>
                    <a:pt x="21" y="10"/>
                    <a:pt x="21" y="7"/>
                  </a:cubicBezTo>
                  <a:cubicBezTo>
                    <a:pt x="21" y="6"/>
                    <a:pt x="21" y="5"/>
                    <a:pt x="21" y="4"/>
                  </a:cubicBezTo>
                  <a:cubicBezTo>
                    <a:pt x="21" y="1"/>
                    <a:pt x="20" y="0"/>
                    <a:pt x="17" y="0"/>
                  </a:cubicBezTo>
                  <a:cubicBezTo>
                    <a:pt x="15" y="0"/>
                    <a:pt x="12" y="0"/>
                    <a:pt x="10" y="0"/>
                  </a:cubicBezTo>
                  <a:cubicBezTo>
                    <a:pt x="8" y="0"/>
                    <a:pt x="5" y="0"/>
                    <a:pt x="3" y="0"/>
                  </a:cubicBezTo>
                  <a:cubicBezTo>
                    <a:pt x="1" y="0"/>
                    <a:pt x="0" y="1"/>
                    <a:pt x="0" y="4"/>
                  </a:cubicBezTo>
                  <a:cubicBezTo>
                    <a:pt x="0" y="20"/>
                    <a:pt x="0" y="36"/>
                    <a:pt x="0" y="53"/>
                  </a:cubicBezTo>
                  <a:cubicBezTo>
                    <a:pt x="3" y="53"/>
                    <a:pt x="7" y="53"/>
                    <a:pt x="10" y="53"/>
                  </a:cubicBezTo>
                  <a:cubicBezTo>
                    <a:pt x="14" y="53"/>
                    <a:pt x="17" y="53"/>
                    <a:pt x="21" y="53"/>
                  </a:cubicBezTo>
                  <a:cubicBezTo>
                    <a:pt x="21" y="50"/>
                    <a:pt x="21" y="48"/>
                    <a:pt x="21" y="46"/>
                  </a:cubicBezTo>
                  <a:cubicBezTo>
                    <a:pt x="21" y="43"/>
                    <a:pt x="20" y="42"/>
                    <a:pt x="17" y="42"/>
                  </a:cubicBezTo>
                  <a:cubicBezTo>
                    <a:pt x="15" y="42"/>
                    <a:pt x="12" y="42"/>
                    <a:pt x="10" y="42"/>
                  </a:cubicBezTo>
                  <a:cubicBezTo>
                    <a:pt x="10" y="39"/>
                    <a:pt x="10" y="35"/>
                    <a:pt x="10" y="32"/>
                  </a:cubicBezTo>
                  <a:cubicBezTo>
                    <a:pt x="12" y="32"/>
                    <a:pt x="15" y="32"/>
                    <a:pt x="17" y="32"/>
                  </a:cubicBezTo>
                  <a:cubicBezTo>
                    <a:pt x="20" y="32"/>
                    <a:pt x="21" y="31"/>
                    <a:pt x="21" y="28"/>
                  </a:cubicBezTo>
                  <a:cubicBezTo>
                    <a:pt x="21" y="27"/>
                    <a:pt x="21" y="26"/>
                    <a:pt x="21" y="25"/>
                  </a:cubicBezTo>
                  <a:cubicBezTo>
                    <a:pt x="21" y="22"/>
                    <a:pt x="20" y="21"/>
                    <a:pt x="17" y="21"/>
                  </a:cubicBezTo>
                  <a:cubicBezTo>
                    <a:pt x="15" y="21"/>
                    <a:pt x="12" y="21"/>
                    <a:pt x="10" y="21"/>
                  </a:cubicBezTo>
                  <a:cubicBezTo>
                    <a:pt x="10" y="18"/>
                    <a:pt x="10" y="14"/>
                    <a:pt x="10" y="11"/>
                  </a:cubicBezTo>
                  <a:cubicBezTo>
                    <a:pt x="12" y="11"/>
                    <a:pt x="15" y="11"/>
                    <a:pt x="1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3" name="Freeform 83"/>
            <p:cNvSpPr/>
            <p:nvPr/>
          </p:nvSpPr>
          <p:spPr bwMode="auto">
            <a:xfrm>
              <a:off x="2426381" y="5738891"/>
              <a:ext cx="63500" cy="127000"/>
            </a:xfrm>
            <a:custGeom>
              <a:avLst/>
              <a:gdLst>
                <a:gd name="T0" fmla="*/ 10 w 10"/>
                <a:gd name="T1" fmla="*/ 3 h 20"/>
                <a:gd name="T2" fmla="*/ 7 w 10"/>
                <a:gd name="T3" fmla="*/ 0 h 20"/>
                <a:gd name="T4" fmla="*/ 0 w 10"/>
                <a:gd name="T5" fmla="*/ 0 h 20"/>
                <a:gd name="T6" fmla="*/ 0 w 10"/>
                <a:gd name="T7" fmla="*/ 20 h 20"/>
                <a:gd name="T8" fmla="*/ 7 w 10"/>
                <a:gd name="T9" fmla="*/ 20 h 20"/>
                <a:gd name="T10" fmla="*/ 10 w 10"/>
                <a:gd name="T11" fmla="*/ 17 h 20"/>
                <a:gd name="T12" fmla="*/ 10 w 10"/>
                <a:gd name="T13" fmla="*/ 3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10" y="3"/>
                  </a:moveTo>
                  <a:cubicBezTo>
                    <a:pt x="10" y="1"/>
                    <a:pt x="9" y="0"/>
                    <a:pt x="7" y="0"/>
                  </a:cubicBezTo>
                  <a:cubicBezTo>
                    <a:pt x="4" y="0"/>
                    <a:pt x="2" y="0"/>
                    <a:pt x="0" y="0"/>
                  </a:cubicBezTo>
                  <a:cubicBezTo>
                    <a:pt x="0" y="7"/>
                    <a:pt x="0" y="14"/>
                    <a:pt x="0" y="20"/>
                  </a:cubicBezTo>
                  <a:cubicBezTo>
                    <a:pt x="2" y="20"/>
                    <a:pt x="4" y="20"/>
                    <a:pt x="7" y="20"/>
                  </a:cubicBezTo>
                  <a:cubicBezTo>
                    <a:pt x="9" y="20"/>
                    <a:pt x="10" y="19"/>
                    <a:pt x="10" y="17"/>
                  </a:cubicBezTo>
                  <a:cubicBezTo>
                    <a:pt x="10" y="12"/>
                    <a:pt x="10" y="8"/>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4" name="Freeform 84"/>
            <p:cNvSpPr/>
            <p:nvPr/>
          </p:nvSpPr>
          <p:spPr bwMode="auto">
            <a:xfrm>
              <a:off x="2291443" y="5865891"/>
              <a:ext cx="134938" cy="69850"/>
            </a:xfrm>
            <a:custGeom>
              <a:avLst/>
              <a:gdLst>
                <a:gd name="T0" fmla="*/ 21 w 21"/>
                <a:gd name="T1" fmla="*/ 7 h 11"/>
                <a:gd name="T2" fmla="*/ 17 w 21"/>
                <a:gd name="T3" fmla="*/ 11 h 11"/>
                <a:gd name="T4" fmla="*/ 3 w 21"/>
                <a:gd name="T5" fmla="*/ 11 h 11"/>
                <a:gd name="T6" fmla="*/ 0 w 21"/>
                <a:gd name="T7" fmla="*/ 7 h 11"/>
                <a:gd name="T8" fmla="*/ 0 w 21"/>
                <a:gd name="T9" fmla="*/ 0 h 11"/>
                <a:gd name="T10" fmla="*/ 21 w 21"/>
                <a:gd name="T11" fmla="*/ 0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cubicBezTo>
                    <a:pt x="21" y="10"/>
                    <a:pt x="20" y="11"/>
                    <a:pt x="17" y="11"/>
                  </a:cubicBezTo>
                  <a:cubicBezTo>
                    <a:pt x="12" y="11"/>
                    <a:pt x="8" y="11"/>
                    <a:pt x="3" y="11"/>
                  </a:cubicBezTo>
                  <a:cubicBezTo>
                    <a:pt x="1" y="11"/>
                    <a:pt x="0" y="10"/>
                    <a:pt x="0" y="7"/>
                  </a:cubicBezTo>
                  <a:cubicBezTo>
                    <a:pt x="0" y="5"/>
                    <a:pt x="0" y="3"/>
                    <a:pt x="0" y="0"/>
                  </a:cubicBezTo>
                  <a:cubicBezTo>
                    <a:pt x="7" y="0"/>
                    <a:pt x="14" y="0"/>
                    <a:pt x="21" y="0"/>
                  </a:cubicBezTo>
                  <a:cubicBezTo>
                    <a:pt x="21" y="3"/>
                    <a:pt x="21" y="5"/>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5" name="Freeform 85"/>
            <p:cNvSpPr/>
            <p:nvPr/>
          </p:nvSpPr>
          <p:spPr bwMode="auto">
            <a:xfrm>
              <a:off x="2215243" y="5738891"/>
              <a:ext cx="76200" cy="127000"/>
            </a:xfrm>
            <a:custGeom>
              <a:avLst/>
              <a:gdLst>
                <a:gd name="T0" fmla="*/ 4 w 12"/>
                <a:gd name="T1" fmla="*/ 20 h 20"/>
                <a:gd name="T2" fmla="*/ 0 w 12"/>
                <a:gd name="T3" fmla="*/ 17 h 20"/>
                <a:gd name="T4" fmla="*/ 0 w 12"/>
                <a:gd name="T5" fmla="*/ 3 h 20"/>
                <a:gd name="T6" fmla="*/ 4 w 12"/>
                <a:gd name="T7" fmla="*/ 0 h 20"/>
                <a:gd name="T8" fmla="*/ 12 w 12"/>
                <a:gd name="T9" fmla="*/ 0 h 20"/>
                <a:gd name="T10" fmla="*/ 12 w 12"/>
                <a:gd name="T11" fmla="*/ 20 h 20"/>
                <a:gd name="T12" fmla="*/ 4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4" y="20"/>
                  </a:moveTo>
                  <a:cubicBezTo>
                    <a:pt x="1" y="20"/>
                    <a:pt x="0" y="19"/>
                    <a:pt x="0" y="17"/>
                  </a:cubicBezTo>
                  <a:cubicBezTo>
                    <a:pt x="0" y="12"/>
                    <a:pt x="0" y="8"/>
                    <a:pt x="0" y="3"/>
                  </a:cubicBezTo>
                  <a:cubicBezTo>
                    <a:pt x="0" y="1"/>
                    <a:pt x="1" y="0"/>
                    <a:pt x="4" y="0"/>
                  </a:cubicBezTo>
                  <a:cubicBezTo>
                    <a:pt x="6" y="0"/>
                    <a:pt x="9" y="0"/>
                    <a:pt x="12" y="0"/>
                  </a:cubicBezTo>
                  <a:cubicBezTo>
                    <a:pt x="12" y="7"/>
                    <a:pt x="12" y="14"/>
                    <a:pt x="12" y="20"/>
                  </a:cubicBezTo>
                  <a:cubicBezTo>
                    <a:pt x="9" y="20"/>
                    <a:pt x="6" y="2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6" name="Freeform 86"/>
            <p:cNvSpPr/>
            <p:nvPr/>
          </p:nvSpPr>
          <p:spPr bwMode="auto">
            <a:xfrm>
              <a:off x="3626531" y="5770641"/>
              <a:ext cx="333375" cy="133350"/>
            </a:xfrm>
            <a:custGeom>
              <a:avLst/>
              <a:gdLst>
                <a:gd name="T0" fmla="*/ 10 w 52"/>
                <a:gd name="T1" fmla="*/ 10 h 21"/>
                <a:gd name="T2" fmla="*/ 10 w 52"/>
                <a:gd name="T3" fmla="*/ 0 h 21"/>
                <a:gd name="T4" fmla="*/ 3 w 52"/>
                <a:gd name="T5" fmla="*/ 0 h 21"/>
                <a:gd name="T6" fmla="*/ 0 w 52"/>
                <a:gd name="T7" fmla="*/ 3 h 21"/>
                <a:gd name="T8" fmla="*/ 0 w 52"/>
                <a:gd name="T9" fmla="*/ 17 h 21"/>
                <a:gd name="T10" fmla="*/ 3 w 52"/>
                <a:gd name="T11" fmla="*/ 21 h 21"/>
                <a:gd name="T12" fmla="*/ 49 w 52"/>
                <a:gd name="T13" fmla="*/ 21 h 21"/>
                <a:gd name="T14" fmla="*/ 52 w 52"/>
                <a:gd name="T15" fmla="*/ 17 h 21"/>
                <a:gd name="T16" fmla="*/ 52 w 52"/>
                <a:gd name="T17" fmla="*/ 10 h 21"/>
                <a:gd name="T18" fmla="*/ 52 w 52"/>
                <a:gd name="T19" fmla="*/ 3 h 21"/>
                <a:gd name="T20" fmla="*/ 49 w 52"/>
                <a:gd name="T21" fmla="*/ 0 h 21"/>
                <a:gd name="T22" fmla="*/ 42 w 52"/>
                <a:gd name="T23" fmla="*/ 0 h 21"/>
                <a:gd name="T24" fmla="*/ 42 w 52"/>
                <a:gd name="T25" fmla="*/ 10 h 21"/>
                <a:gd name="T26" fmla="*/ 10 w 52"/>
                <a:gd name="T2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1">
                  <a:moveTo>
                    <a:pt x="10" y="10"/>
                  </a:moveTo>
                  <a:cubicBezTo>
                    <a:pt x="10" y="7"/>
                    <a:pt x="10" y="3"/>
                    <a:pt x="10" y="0"/>
                  </a:cubicBezTo>
                  <a:cubicBezTo>
                    <a:pt x="8" y="0"/>
                    <a:pt x="6" y="0"/>
                    <a:pt x="3" y="0"/>
                  </a:cubicBezTo>
                  <a:cubicBezTo>
                    <a:pt x="1" y="0"/>
                    <a:pt x="0" y="1"/>
                    <a:pt x="0" y="3"/>
                  </a:cubicBezTo>
                  <a:cubicBezTo>
                    <a:pt x="0" y="8"/>
                    <a:pt x="0" y="13"/>
                    <a:pt x="0" y="17"/>
                  </a:cubicBezTo>
                  <a:cubicBezTo>
                    <a:pt x="0" y="20"/>
                    <a:pt x="1" y="21"/>
                    <a:pt x="3" y="21"/>
                  </a:cubicBezTo>
                  <a:cubicBezTo>
                    <a:pt x="18" y="21"/>
                    <a:pt x="34" y="21"/>
                    <a:pt x="49" y="21"/>
                  </a:cubicBezTo>
                  <a:cubicBezTo>
                    <a:pt x="51" y="21"/>
                    <a:pt x="52" y="20"/>
                    <a:pt x="52" y="17"/>
                  </a:cubicBezTo>
                  <a:cubicBezTo>
                    <a:pt x="52" y="15"/>
                    <a:pt x="52" y="13"/>
                    <a:pt x="52" y="10"/>
                  </a:cubicBezTo>
                  <a:cubicBezTo>
                    <a:pt x="52" y="8"/>
                    <a:pt x="52" y="6"/>
                    <a:pt x="52" y="3"/>
                  </a:cubicBezTo>
                  <a:cubicBezTo>
                    <a:pt x="52" y="1"/>
                    <a:pt x="51" y="0"/>
                    <a:pt x="49" y="0"/>
                  </a:cubicBezTo>
                  <a:cubicBezTo>
                    <a:pt x="46" y="0"/>
                    <a:pt x="44" y="0"/>
                    <a:pt x="42" y="0"/>
                  </a:cubicBezTo>
                  <a:cubicBezTo>
                    <a:pt x="42" y="3"/>
                    <a:pt x="42" y="7"/>
                    <a:pt x="42" y="10"/>
                  </a:cubicBezTo>
                  <a:cubicBezTo>
                    <a:pt x="31" y="10"/>
                    <a:pt x="21"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7" name="Freeform 87"/>
            <p:cNvSpPr/>
            <p:nvPr/>
          </p:nvSpPr>
          <p:spPr bwMode="auto">
            <a:xfrm>
              <a:off x="3691618" y="5700791"/>
              <a:ext cx="203200" cy="69850"/>
            </a:xfrm>
            <a:custGeom>
              <a:avLst/>
              <a:gdLst>
                <a:gd name="T0" fmla="*/ 0 w 32"/>
                <a:gd name="T1" fmla="*/ 11 h 11"/>
                <a:gd name="T2" fmla="*/ 32 w 32"/>
                <a:gd name="T3" fmla="*/ 11 h 11"/>
                <a:gd name="T4" fmla="*/ 32 w 32"/>
                <a:gd name="T5" fmla="*/ 4 h 11"/>
                <a:gd name="T6" fmla="*/ 28 w 32"/>
                <a:gd name="T7" fmla="*/ 0 h 11"/>
                <a:gd name="T8" fmla="*/ 4 w 32"/>
                <a:gd name="T9" fmla="*/ 0 h 11"/>
                <a:gd name="T10" fmla="*/ 0 w 32"/>
                <a:gd name="T11" fmla="*/ 4 h 11"/>
                <a:gd name="T12" fmla="*/ 0 w 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0" y="11"/>
                  </a:moveTo>
                  <a:cubicBezTo>
                    <a:pt x="11" y="11"/>
                    <a:pt x="21" y="11"/>
                    <a:pt x="32" y="11"/>
                  </a:cubicBezTo>
                  <a:cubicBezTo>
                    <a:pt x="32" y="8"/>
                    <a:pt x="32" y="6"/>
                    <a:pt x="32" y="4"/>
                  </a:cubicBezTo>
                  <a:cubicBezTo>
                    <a:pt x="32" y="1"/>
                    <a:pt x="31" y="0"/>
                    <a:pt x="28" y="0"/>
                  </a:cubicBezTo>
                  <a:cubicBezTo>
                    <a:pt x="20" y="0"/>
                    <a:pt x="12" y="0"/>
                    <a:pt x="4" y="0"/>
                  </a:cubicBezTo>
                  <a:cubicBezTo>
                    <a:pt x="1" y="0"/>
                    <a:pt x="0" y="1"/>
                    <a:pt x="0" y="4"/>
                  </a:cubicBezTo>
                  <a:cubicBezTo>
                    <a:pt x="0" y="6"/>
                    <a:pt x="0" y="8"/>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8" name="Freeform 88"/>
            <p:cNvSpPr/>
            <p:nvPr/>
          </p:nvSpPr>
          <p:spPr bwMode="auto">
            <a:xfrm>
              <a:off x="3556681" y="5502353"/>
              <a:ext cx="69850" cy="63500"/>
            </a:xfrm>
            <a:custGeom>
              <a:avLst/>
              <a:gdLst>
                <a:gd name="T0" fmla="*/ 7 w 11"/>
                <a:gd name="T1" fmla="*/ 0 h 10"/>
                <a:gd name="T2" fmla="*/ 11 w 11"/>
                <a:gd name="T3" fmla="*/ 3 h 10"/>
                <a:gd name="T4" fmla="*/ 11 w 11"/>
                <a:gd name="T5" fmla="*/ 10 h 10"/>
                <a:gd name="T6" fmla="*/ 4 w 11"/>
                <a:gd name="T7" fmla="*/ 10 h 10"/>
                <a:gd name="T8" fmla="*/ 0 w 11"/>
                <a:gd name="T9" fmla="*/ 7 h 10"/>
                <a:gd name="T10" fmla="*/ 0 w 11"/>
                <a:gd name="T11" fmla="*/ 3 h 10"/>
                <a:gd name="T12" fmla="*/ 4 w 11"/>
                <a:gd name="T13" fmla="*/ 0 h 10"/>
                <a:gd name="T14" fmla="*/ 7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7" y="0"/>
                  </a:moveTo>
                  <a:cubicBezTo>
                    <a:pt x="10" y="0"/>
                    <a:pt x="11" y="1"/>
                    <a:pt x="11" y="3"/>
                  </a:cubicBezTo>
                  <a:cubicBezTo>
                    <a:pt x="11" y="6"/>
                    <a:pt x="11" y="8"/>
                    <a:pt x="11" y="10"/>
                  </a:cubicBezTo>
                  <a:cubicBezTo>
                    <a:pt x="9" y="10"/>
                    <a:pt x="6" y="10"/>
                    <a:pt x="4" y="10"/>
                  </a:cubicBezTo>
                  <a:cubicBezTo>
                    <a:pt x="1" y="10"/>
                    <a:pt x="0" y="9"/>
                    <a:pt x="0" y="7"/>
                  </a:cubicBezTo>
                  <a:cubicBezTo>
                    <a:pt x="0" y="6"/>
                    <a:pt x="0" y="5"/>
                    <a:pt x="0" y="3"/>
                  </a:cubicBezTo>
                  <a:cubicBezTo>
                    <a:pt x="0" y="1"/>
                    <a:pt x="1" y="0"/>
                    <a:pt x="4"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9" name="Freeform 89"/>
            <p:cNvSpPr/>
            <p:nvPr/>
          </p:nvSpPr>
          <p:spPr bwMode="auto">
            <a:xfrm>
              <a:off x="3626531" y="5565853"/>
              <a:ext cx="65088"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7 h 11"/>
                <a:gd name="T12" fmla="*/ 7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5"/>
                    <a:pt x="0" y="3"/>
                    <a:pt x="0" y="0"/>
                  </a:cubicBezTo>
                  <a:cubicBezTo>
                    <a:pt x="2" y="0"/>
                    <a:pt x="5" y="0"/>
                    <a:pt x="7" y="0"/>
                  </a:cubicBezTo>
                  <a:cubicBezTo>
                    <a:pt x="9" y="0"/>
                    <a:pt x="10" y="1"/>
                    <a:pt x="10" y="4"/>
                  </a:cubicBezTo>
                  <a:cubicBezTo>
                    <a:pt x="10" y="5"/>
                    <a:pt x="10" y="6"/>
                    <a:pt x="10" y="7"/>
                  </a:cubicBezTo>
                  <a:cubicBezTo>
                    <a:pt x="10" y="10"/>
                    <a:pt x="9" y="11"/>
                    <a:pt x="7" y="11"/>
                  </a:cubicBezTo>
                  <a:cubicBezTo>
                    <a:pt x="6"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0" name="Freeform 90"/>
            <p:cNvSpPr/>
            <p:nvPr/>
          </p:nvSpPr>
          <p:spPr bwMode="auto">
            <a:xfrm>
              <a:off x="3959906" y="5502353"/>
              <a:ext cx="69850" cy="63500"/>
            </a:xfrm>
            <a:custGeom>
              <a:avLst/>
              <a:gdLst>
                <a:gd name="T0" fmla="*/ 4 w 11"/>
                <a:gd name="T1" fmla="*/ 0 h 10"/>
                <a:gd name="T2" fmla="*/ 0 w 11"/>
                <a:gd name="T3" fmla="*/ 3 h 10"/>
                <a:gd name="T4" fmla="*/ 0 w 11"/>
                <a:gd name="T5" fmla="*/ 10 h 10"/>
                <a:gd name="T6" fmla="*/ 7 w 11"/>
                <a:gd name="T7" fmla="*/ 10 h 10"/>
                <a:gd name="T8" fmla="*/ 11 w 11"/>
                <a:gd name="T9" fmla="*/ 7 h 10"/>
                <a:gd name="T10" fmla="*/ 11 w 11"/>
                <a:gd name="T11" fmla="*/ 3 h 10"/>
                <a:gd name="T12" fmla="*/ 7 w 11"/>
                <a:gd name="T13" fmla="*/ 0 h 10"/>
                <a:gd name="T14" fmla="*/ 4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0"/>
                  </a:moveTo>
                  <a:cubicBezTo>
                    <a:pt x="1" y="0"/>
                    <a:pt x="0" y="1"/>
                    <a:pt x="0" y="3"/>
                  </a:cubicBezTo>
                  <a:cubicBezTo>
                    <a:pt x="0" y="6"/>
                    <a:pt x="0" y="8"/>
                    <a:pt x="0" y="10"/>
                  </a:cubicBezTo>
                  <a:cubicBezTo>
                    <a:pt x="2" y="10"/>
                    <a:pt x="5" y="10"/>
                    <a:pt x="7" y="10"/>
                  </a:cubicBezTo>
                  <a:cubicBezTo>
                    <a:pt x="10" y="10"/>
                    <a:pt x="11" y="9"/>
                    <a:pt x="11" y="7"/>
                  </a:cubicBezTo>
                  <a:cubicBezTo>
                    <a:pt x="11" y="6"/>
                    <a:pt x="11" y="5"/>
                    <a:pt x="11" y="3"/>
                  </a:cubicBezTo>
                  <a:cubicBezTo>
                    <a:pt x="11" y="1"/>
                    <a:pt x="10" y="0"/>
                    <a:pt x="7"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1" name="Freeform 91"/>
            <p:cNvSpPr/>
            <p:nvPr/>
          </p:nvSpPr>
          <p:spPr bwMode="auto">
            <a:xfrm>
              <a:off x="3894818" y="5565853"/>
              <a:ext cx="65088" cy="69850"/>
            </a:xfrm>
            <a:custGeom>
              <a:avLst/>
              <a:gdLst>
                <a:gd name="T0" fmla="*/ 10 w 10"/>
                <a:gd name="T1" fmla="*/ 7 h 11"/>
                <a:gd name="T2" fmla="*/ 7 w 10"/>
                <a:gd name="T3" fmla="*/ 11 h 11"/>
                <a:gd name="T4" fmla="*/ 3 w 10"/>
                <a:gd name="T5" fmla="*/ 11 h 11"/>
                <a:gd name="T6" fmla="*/ 0 w 10"/>
                <a:gd name="T7" fmla="*/ 7 h 11"/>
                <a:gd name="T8" fmla="*/ 0 w 10"/>
                <a:gd name="T9" fmla="*/ 4 h 11"/>
                <a:gd name="T10" fmla="*/ 3 w 10"/>
                <a:gd name="T11" fmla="*/ 0 h 11"/>
                <a:gd name="T12" fmla="*/ 10 w 10"/>
                <a:gd name="T13" fmla="*/ 0 h 11"/>
                <a:gd name="T14" fmla="*/ 10 w 10"/>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10" y="7"/>
                  </a:moveTo>
                  <a:cubicBezTo>
                    <a:pt x="10" y="10"/>
                    <a:pt x="9" y="11"/>
                    <a:pt x="7" y="11"/>
                  </a:cubicBezTo>
                  <a:cubicBezTo>
                    <a:pt x="6" y="11"/>
                    <a:pt x="4" y="11"/>
                    <a:pt x="3" y="11"/>
                  </a:cubicBezTo>
                  <a:cubicBezTo>
                    <a:pt x="1" y="11"/>
                    <a:pt x="0" y="10"/>
                    <a:pt x="0" y="7"/>
                  </a:cubicBezTo>
                  <a:cubicBezTo>
                    <a:pt x="0" y="6"/>
                    <a:pt x="0" y="5"/>
                    <a:pt x="0" y="4"/>
                  </a:cubicBezTo>
                  <a:cubicBezTo>
                    <a:pt x="0" y="1"/>
                    <a:pt x="1" y="0"/>
                    <a:pt x="3" y="0"/>
                  </a:cubicBezTo>
                  <a:cubicBezTo>
                    <a:pt x="6" y="0"/>
                    <a:pt x="8" y="0"/>
                    <a:pt x="10" y="0"/>
                  </a:cubicBezTo>
                  <a:cubicBezTo>
                    <a:pt x="10" y="3"/>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2" name="Freeform 92"/>
            <p:cNvSpPr/>
            <p:nvPr/>
          </p:nvSpPr>
          <p:spPr bwMode="auto">
            <a:xfrm>
              <a:off x="3761468" y="5432503"/>
              <a:ext cx="63500" cy="133350"/>
            </a:xfrm>
            <a:custGeom>
              <a:avLst/>
              <a:gdLst>
                <a:gd name="T0" fmla="*/ 10 w 10"/>
                <a:gd name="T1" fmla="*/ 18 h 21"/>
                <a:gd name="T2" fmla="*/ 7 w 10"/>
                <a:gd name="T3" fmla="*/ 21 h 21"/>
                <a:gd name="T4" fmla="*/ 3 w 10"/>
                <a:gd name="T5" fmla="*/ 21 h 21"/>
                <a:gd name="T6" fmla="*/ 0 w 10"/>
                <a:gd name="T7" fmla="*/ 18 h 21"/>
                <a:gd name="T8" fmla="*/ 0 w 10"/>
                <a:gd name="T9" fmla="*/ 4 h 21"/>
                <a:gd name="T10" fmla="*/ 3 w 10"/>
                <a:gd name="T11" fmla="*/ 0 h 21"/>
                <a:gd name="T12" fmla="*/ 7 w 10"/>
                <a:gd name="T13" fmla="*/ 0 h 21"/>
                <a:gd name="T14" fmla="*/ 10 w 10"/>
                <a:gd name="T15" fmla="*/ 4 h 21"/>
                <a:gd name="T16" fmla="*/ 10 w 10"/>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8"/>
                  </a:moveTo>
                  <a:cubicBezTo>
                    <a:pt x="10" y="20"/>
                    <a:pt x="9" y="21"/>
                    <a:pt x="7" y="21"/>
                  </a:cubicBezTo>
                  <a:cubicBezTo>
                    <a:pt x="6" y="21"/>
                    <a:pt x="4" y="21"/>
                    <a:pt x="3" y="21"/>
                  </a:cubicBezTo>
                  <a:cubicBezTo>
                    <a:pt x="1" y="21"/>
                    <a:pt x="0" y="20"/>
                    <a:pt x="0" y="18"/>
                  </a:cubicBezTo>
                  <a:cubicBezTo>
                    <a:pt x="0" y="13"/>
                    <a:pt x="0" y="9"/>
                    <a:pt x="0" y="4"/>
                  </a:cubicBezTo>
                  <a:cubicBezTo>
                    <a:pt x="0" y="2"/>
                    <a:pt x="1" y="0"/>
                    <a:pt x="3" y="0"/>
                  </a:cubicBezTo>
                  <a:cubicBezTo>
                    <a:pt x="4" y="0"/>
                    <a:pt x="6" y="0"/>
                    <a:pt x="7" y="0"/>
                  </a:cubicBezTo>
                  <a:cubicBezTo>
                    <a:pt x="9" y="0"/>
                    <a:pt x="10" y="2"/>
                    <a:pt x="10" y="4"/>
                  </a:cubicBezTo>
                  <a:cubicBezTo>
                    <a:pt x="10" y="9"/>
                    <a:pt x="10" y="13"/>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3" name="Freeform 93"/>
            <p:cNvSpPr/>
            <p:nvPr/>
          </p:nvSpPr>
          <p:spPr bwMode="auto">
            <a:xfrm>
              <a:off x="5147356" y="5400753"/>
              <a:ext cx="331788" cy="338138"/>
            </a:xfrm>
            <a:custGeom>
              <a:avLst/>
              <a:gdLst>
                <a:gd name="T0" fmla="*/ 11 w 52"/>
                <a:gd name="T1" fmla="*/ 18 h 53"/>
                <a:gd name="T2" fmla="*/ 14 w 52"/>
                <a:gd name="T3" fmla="*/ 21 h 53"/>
                <a:gd name="T4" fmla="*/ 21 w 52"/>
                <a:gd name="T5" fmla="*/ 21 h 53"/>
                <a:gd name="T6" fmla="*/ 21 w 52"/>
                <a:gd name="T7" fmla="*/ 32 h 53"/>
                <a:gd name="T8" fmla="*/ 0 w 52"/>
                <a:gd name="T9" fmla="*/ 32 h 53"/>
                <a:gd name="T10" fmla="*/ 0 w 52"/>
                <a:gd name="T11" fmla="*/ 39 h 53"/>
                <a:gd name="T12" fmla="*/ 4 w 52"/>
                <a:gd name="T13" fmla="*/ 42 h 53"/>
                <a:gd name="T14" fmla="*/ 21 w 52"/>
                <a:gd name="T15" fmla="*/ 42 h 53"/>
                <a:gd name="T16" fmla="*/ 21 w 52"/>
                <a:gd name="T17" fmla="*/ 53 h 53"/>
                <a:gd name="T18" fmla="*/ 32 w 52"/>
                <a:gd name="T19" fmla="*/ 53 h 53"/>
                <a:gd name="T20" fmla="*/ 32 w 52"/>
                <a:gd name="T21" fmla="*/ 32 h 53"/>
                <a:gd name="T22" fmla="*/ 52 w 52"/>
                <a:gd name="T23" fmla="*/ 32 h 53"/>
                <a:gd name="T24" fmla="*/ 52 w 52"/>
                <a:gd name="T25" fmla="*/ 25 h 53"/>
                <a:gd name="T26" fmla="*/ 49 w 52"/>
                <a:gd name="T27" fmla="*/ 21 h 53"/>
                <a:gd name="T28" fmla="*/ 32 w 52"/>
                <a:gd name="T29" fmla="*/ 21 h 53"/>
                <a:gd name="T30" fmla="*/ 32 w 52"/>
                <a:gd name="T31" fmla="*/ 4 h 53"/>
                <a:gd name="T32" fmla="*/ 28 w 52"/>
                <a:gd name="T33" fmla="*/ 0 h 53"/>
                <a:gd name="T34" fmla="*/ 14 w 52"/>
                <a:gd name="T35" fmla="*/ 0 h 53"/>
                <a:gd name="T36" fmla="*/ 11 w 52"/>
                <a:gd name="T37" fmla="*/ 4 h 53"/>
                <a:gd name="T38" fmla="*/ 11 w 52"/>
                <a:gd name="T3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53">
                  <a:moveTo>
                    <a:pt x="11" y="18"/>
                  </a:moveTo>
                  <a:cubicBezTo>
                    <a:pt x="11" y="20"/>
                    <a:pt x="12" y="21"/>
                    <a:pt x="14" y="21"/>
                  </a:cubicBezTo>
                  <a:cubicBezTo>
                    <a:pt x="16" y="21"/>
                    <a:pt x="19" y="21"/>
                    <a:pt x="21" y="21"/>
                  </a:cubicBezTo>
                  <a:cubicBezTo>
                    <a:pt x="21" y="25"/>
                    <a:pt x="21" y="28"/>
                    <a:pt x="21" y="32"/>
                  </a:cubicBezTo>
                  <a:cubicBezTo>
                    <a:pt x="14" y="32"/>
                    <a:pt x="7" y="32"/>
                    <a:pt x="0" y="32"/>
                  </a:cubicBezTo>
                  <a:cubicBezTo>
                    <a:pt x="0" y="34"/>
                    <a:pt x="0" y="36"/>
                    <a:pt x="0" y="39"/>
                  </a:cubicBezTo>
                  <a:cubicBezTo>
                    <a:pt x="0" y="41"/>
                    <a:pt x="1" y="42"/>
                    <a:pt x="4" y="42"/>
                  </a:cubicBezTo>
                  <a:cubicBezTo>
                    <a:pt x="9" y="42"/>
                    <a:pt x="15" y="42"/>
                    <a:pt x="21" y="42"/>
                  </a:cubicBezTo>
                  <a:cubicBezTo>
                    <a:pt x="21" y="46"/>
                    <a:pt x="21" y="49"/>
                    <a:pt x="21" y="53"/>
                  </a:cubicBezTo>
                  <a:cubicBezTo>
                    <a:pt x="25" y="53"/>
                    <a:pt x="28" y="53"/>
                    <a:pt x="32" y="53"/>
                  </a:cubicBezTo>
                  <a:cubicBezTo>
                    <a:pt x="32" y="46"/>
                    <a:pt x="32" y="39"/>
                    <a:pt x="32" y="32"/>
                  </a:cubicBezTo>
                  <a:cubicBezTo>
                    <a:pt x="38" y="32"/>
                    <a:pt x="45" y="32"/>
                    <a:pt x="52" y="32"/>
                  </a:cubicBezTo>
                  <a:cubicBezTo>
                    <a:pt x="52" y="29"/>
                    <a:pt x="52" y="27"/>
                    <a:pt x="52" y="25"/>
                  </a:cubicBezTo>
                  <a:cubicBezTo>
                    <a:pt x="52" y="22"/>
                    <a:pt x="51" y="21"/>
                    <a:pt x="49" y="21"/>
                  </a:cubicBezTo>
                  <a:cubicBezTo>
                    <a:pt x="43" y="21"/>
                    <a:pt x="37" y="21"/>
                    <a:pt x="32" y="21"/>
                  </a:cubicBezTo>
                  <a:cubicBezTo>
                    <a:pt x="32" y="15"/>
                    <a:pt x="32" y="10"/>
                    <a:pt x="32" y="4"/>
                  </a:cubicBezTo>
                  <a:cubicBezTo>
                    <a:pt x="32" y="1"/>
                    <a:pt x="30" y="0"/>
                    <a:pt x="28" y="0"/>
                  </a:cubicBezTo>
                  <a:cubicBezTo>
                    <a:pt x="23" y="0"/>
                    <a:pt x="19" y="0"/>
                    <a:pt x="14" y="0"/>
                  </a:cubicBezTo>
                  <a:cubicBezTo>
                    <a:pt x="12" y="0"/>
                    <a:pt x="11" y="1"/>
                    <a:pt x="11" y="4"/>
                  </a:cubicBezTo>
                  <a:cubicBezTo>
                    <a:pt x="11" y="8"/>
                    <a:pt x="11" y="13"/>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4" name="Freeform 94"/>
            <p:cNvSpPr/>
            <p:nvPr/>
          </p:nvSpPr>
          <p:spPr bwMode="auto">
            <a:xfrm>
              <a:off x="5083856" y="5534103"/>
              <a:ext cx="63500" cy="69850"/>
            </a:xfrm>
            <a:custGeom>
              <a:avLst/>
              <a:gdLst>
                <a:gd name="T0" fmla="*/ 7 w 10"/>
                <a:gd name="T1" fmla="*/ 0 h 11"/>
                <a:gd name="T2" fmla="*/ 10 w 10"/>
                <a:gd name="T3" fmla="*/ 4 h 11"/>
                <a:gd name="T4" fmla="*/ 10 w 10"/>
                <a:gd name="T5" fmla="*/ 11 h 11"/>
                <a:gd name="T6" fmla="*/ 3 w 10"/>
                <a:gd name="T7" fmla="*/ 11 h 11"/>
                <a:gd name="T8" fmla="*/ 0 w 10"/>
                <a:gd name="T9" fmla="*/ 7 h 11"/>
                <a:gd name="T10" fmla="*/ 0 w 10"/>
                <a:gd name="T11" fmla="*/ 4 h 11"/>
                <a:gd name="T12" fmla="*/ 3 w 10"/>
                <a:gd name="T13" fmla="*/ 0 h 11"/>
                <a:gd name="T14" fmla="*/ 7 w 1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7" y="0"/>
                  </a:moveTo>
                  <a:cubicBezTo>
                    <a:pt x="9" y="0"/>
                    <a:pt x="10" y="1"/>
                    <a:pt x="10" y="4"/>
                  </a:cubicBezTo>
                  <a:cubicBezTo>
                    <a:pt x="10" y="6"/>
                    <a:pt x="10" y="8"/>
                    <a:pt x="10" y="11"/>
                  </a:cubicBezTo>
                  <a:cubicBezTo>
                    <a:pt x="8" y="11"/>
                    <a:pt x="5" y="11"/>
                    <a:pt x="3" y="11"/>
                  </a:cubicBezTo>
                  <a:cubicBezTo>
                    <a:pt x="1" y="11"/>
                    <a:pt x="0" y="10"/>
                    <a:pt x="0" y="7"/>
                  </a:cubicBezTo>
                  <a:cubicBezTo>
                    <a:pt x="0" y="6"/>
                    <a:pt x="0" y="5"/>
                    <a:pt x="0" y="4"/>
                  </a:cubicBezTo>
                  <a:cubicBezTo>
                    <a:pt x="0" y="1"/>
                    <a:pt x="1" y="0"/>
                    <a:pt x="3" y="0"/>
                  </a:cubicBezTo>
                  <a:cubicBezTo>
                    <a:pt x="4"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5" name="Freeform 95"/>
            <p:cNvSpPr/>
            <p:nvPr/>
          </p:nvSpPr>
          <p:spPr bwMode="auto">
            <a:xfrm>
              <a:off x="5217206" y="5738891"/>
              <a:ext cx="65088" cy="63500"/>
            </a:xfrm>
            <a:custGeom>
              <a:avLst/>
              <a:gdLst>
                <a:gd name="T0" fmla="*/ 3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3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0"/>
                  </a:moveTo>
                  <a:cubicBezTo>
                    <a:pt x="1" y="0"/>
                    <a:pt x="0" y="1"/>
                    <a:pt x="0" y="3"/>
                  </a:cubicBezTo>
                  <a:cubicBezTo>
                    <a:pt x="0" y="5"/>
                    <a:pt x="0" y="8"/>
                    <a:pt x="0" y="10"/>
                  </a:cubicBezTo>
                  <a:cubicBezTo>
                    <a:pt x="2" y="10"/>
                    <a:pt x="4" y="10"/>
                    <a:pt x="7" y="10"/>
                  </a:cubicBezTo>
                  <a:cubicBezTo>
                    <a:pt x="9" y="10"/>
                    <a:pt x="10" y="9"/>
                    <a:pt x="10" y="7"/>
                  </a:cubicBezTo>
                  <a:cubicBezTo>
                    <a:pt x="10" y="4"/>
                    <a:pt x="10" y="2"/>
                    <a:pt x="10" y="0"/>
                  </a:cubicBezTo>
                  <a:cubicBezTo>
                    <a:pt x="8"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6" name="Freeform 96"/>
            <p:cNvSpPr/>
            <p:nvPr/>
          </p:nvSpPr>
          <p:spPr bwMode="auto">
            <a:xfrm>
              <a:off x="5147356" y="5802391"/>
              <a:ext cx="69850" cy="133350"/>
            </a:xfrm>
            <a:custGeom>
              <a:avLst/>
              <a:gdLst>
                <a:gd name="T0" fmla="*/ 4 w 11"/>
                <a:gd name="T1" fmla="*/ 0 h 21"/>
                <a:gd name="T2" fmla="*/ 0 w 11"/>
                <a:gd name="T3" fmla="*/ 4 h 21"/>
                <a:gd name="T4" fmla="*/ 0 w 11"/>
                <a:gd name="T5" fmla="*/ 17 h 21"/>
                <a:gd name="T6" fmla="*/ 4 w 11"/>
                <a:gd name="T7" fmla="*/ 21 h 21"/>
                <a:gd name="T8" fmla="*/ 7 w 11"/>
                <a:gd name="T9" fmla="*/ 21 h 21"/>
                <a:gd name="T10" fmla="*/ 11 w 11"/>
                <a:gd name="T11" fmla="*/ 17 h 21"/>
                <a:gd name="T12" fmla="*/ 11 w 11"/>
                <a:gd name="T13" fmla="*/ 0 h 21"/>
                <a:gd name="T14" fmla="*/ 4 w 1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1">
                  <a:moveTo>
                    <a:pt x="4" y="0"/>
                  </a:moveTo>
                  <a:cubicBezTo>
                    <a:pt x="1" y="0"/>
                    <a:pt x="0" y="1"/>
                    <a:pt x="0" y="4"/>
                  </a:cubicBezTo>
                  <a:cubicBezTo>
                    <a:pt x="0" y="8"/>
                    <a:pt x="0" y="13"/>
                    <a:pt x="0" y="17"/>
                  </a:cubicBezTo>
                  <a:cubicBezTo>
                    <a:pt x="0" y="20"/>
                    <a:pt x="1" y="21"/>
                    <a:pt x="4" y="21"/>
                  </a:cubicBezTo>
                  <a:cubicBezTo>
                    <a:pt x="5" y="21"/>
                    <a:pt x="6" y="21"/>
                    <a:pt x="7" y="21"/>
                  </a:cubicBezTo>
                  <a:cubicBezTo>
                    <a:pt x="10" y="21"/>
                    <a:pt x="11" y="20"/>
                    <a:pt x="11" y="17"/>
                  </a:cubicBezTo>
                  <a:cubicBezTo>
                    <a:pt x="11" y="12"/>
                    <a:pt x="11" y="6"/>
                    <a:pt x="11"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7" name="Freeform 97"/>
            <p:cNvSpPr/>
            <p:nvPr/>
          </p:nvSpPr>
          <p:spPr bwMode="auto">
            <a:xfrm>
              <a:off x="5352143" y="5738891"/>
              <a:ext cx="63500" cy="63500"/>
            </a:xfrm>
            <a:custGeom>
              <a:avLst/>
              <a:gdLst>
                <a:gd name="T0" fmla="*/ 3 w 10"/>
                <a:gd name="T1" fmla="*/ 10 h 10"/>
                <a:gd name="T2" fmla="*/ 0 w 10"/>
                <a:gd name="T3" fmla="*/ 7 h 10"/>
                <a:gd name="T4" fmla="*/ 0 w 10"/>
                <a:gd name="T5" fmla="*/ 0 h 10"/>
                <a:gd name="T6" fmla="*/ 6 w 10"/>
                <a:gd name="T7" fmla="*/ 0 h 10"/>
                <a:gd name="T8" fmla="*/ 10 w 10"/>
                <a:gd name="T9" fmla="*/ 3 h 10"/>
                <a:gd name="T10" fmla="*/ 10 w 10"/>
                <a:gd name="T11" fmla="*/ 10 h 10"/>
                <a:gd name="T12" fmla="*/ 3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10"/>
                  </a:moveTo>
                  <a:cubicBezTo>
                    <a:pt x="1" y="10"/>
                    <a:pt x="0" y="9"/>
                    <a:pt x="0" y="7"/>
                  </a:cubicBezTo>
                  <a:cubicBezTo>
                    <a:pt x="0" y="4"/>
                    <a:pt x="0" y="2"/>
                    <a:pt x="0" y="0"/>
                  </a:cubicBezTo>
                  <a:cubicBezTo>
                    <a:pt x="2" y="0"/>
                    <a:pt x="4" y="0"/>
                    <a:pt x="6" y="0"/>
                  </a:cubicBezTo>
                  <a:cubicBezTo>
                    <a:pt x="9" y="0"/>
                    <a:pt x="10" y="1"/>
                    <a:pt x="10" y="3"/>
                  </a:cubicBezTo>
                  <a:cubicBezTo>
                    <a:pt x="10" y="5"/>
                    <a:pt x="10" y="8"/>
                    <a:pt x="10" y="10"/>
                  </a:cubicBezTo>
                  <a:cubicBezTo>
                    <a:pt x="8" y="10"/>
                    <a:pt x="5"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8" name="Freeform 98"/>
            <p:cNvSpPr/>
            <p:nvPr/>
          </p:nvSpPr>
          <p:spPr bwMode="auto">
            <a:xfrm>
              <a:off x="5415643" y="5802391"/>
              <a:ext cx="134938" cy="63500"/>
            </a:xfrm>
            <a:custGeom>
              <a:avLst/>
              <a:gdLst>
                <a:gd name="T0" fmla="*/ 3 w 21"/>
                <a:gd name="T1" fmla="*/ 10 h 10"/>
                <a:gd name="T2" fmla="*/ 0 w 21"/>
                <a:gd name="T3" fmla="*/ 7 h 10"/>
                <a:gd name="T4" fmla="*/ 0 w 21"/>
                <a:gd name="T5" fmla="*/ 0 h 10"/>
                <a:gd name="T6" fmla="*/ 17 w 21"/>
                <a:gd name="T7" fmla="*/ 0 h 10"/>
                <a:gd name="T8" fmla="*/ 21 w 21"/>
                <a:gd name="T9" fmla="*/ 4 h 10"/>
                <a:gd name="T10" fmla="*/ 21 w 21"/>
                <a:gd name="T11" fmla="*/ 7 h 10"/>
                <a:gd name="T12" fmla="*/ 17 w 21"/>
                <a:gd name="T13" fmla="*/ 10 h 10"/>
                <a:gd name="T14" fmla="*/ 3 w 2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3" y="10"/>
                  </a:moveTo>
                  <a:cubicBezTo>
                    <a:pt x="1" y="10"/>
                    <a:pt x="0" y="9"/>
                    <a:pt x="0" y="7"/>
                  </a:cubicBezTo>
                  <a:cubicBezTo>
                    <a:pt x="0" y="5"/>
                    <a:pt x="0" y="2"/>
                    <a:pt x="0" y="0"/>
                  </a:cubicBezTo>
                  <a:cubicBezTo>
                    <a:pt x="6" y="0"/>
                    <a:pt x="12" y="0"/>
                    <a:pt x="17" y="0"/>
                  </a:cubicBezTo>
                  <a:cubicBezTo>
                    <a:pt x="20" y="0"/>
                    <a:pt x="21" y="1"/>
                    <a:pt x="21" y="4"/>
                  </a:cubicBezTo>
                  <a:cubicBezTo>
                    <a:pt x="21" y="5"/>
                    <a:pt x="21" y="6"/>
                    <a:pt x="21" y="7"/>
                  </a:cubicBezTo>
                  <a:cubicBezTo>
                    <a:pt x="21" y="9"/>
                    <a:pt x="20" y="10"/>
                    <a:pt x="17" y="10"/>
                  </a:cubicBezTo>
                  <a:cubicBezTo>
                    <a:pt x="13" y="10"/>
                    <a:pt x="8"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9" name="Freeform 99"/>
            <p:cNvSpPr/>
            <p:nvPr/>
          </p:nvSpPr>
          <p:spPr bwMode="auto">
            <a:xfrm>
              <a:off x="5479143" y="5603953"/>
              <a:ext cx="71438" cy="63500"/>
            </a:xfrm>
            <a:custGeom>
              <a:avLst/>
              <a:gdLst>
                <a:gd name="T0" fmla="*/ 4 w 11"/>
                <a:gd name="T1" fmla="*/ 10 h 10"/>
                <a:gd name="T2" fmla="*/ 0 w 11"/>
                <a:gd name="T3" fmla="*/ 7 h 10"/>
                <a:gd name="T4" fmla="*/ 0 w 11"/>
                <a:gd name="T5" fmla="*/ 0 h 10"/>
                <a:gd name="T6" fmla="*/ 7 w 11"/>
                <a:gd name="T7" fmla="*/ 0 h 10"/>
                <a:gd name="T8" fmla="*/ 11 w 11"/>
                <a:gd name="T9" fmla="*/ 3 h 10"/>
                <a:gd name="T10" fmla="*/ 11 w 11"/>
                <a:gd name="T11" fmla="*/ 7 h 10"/>
                <a:gd name="T12" fmla="*/ 7 w 11"/>
                <a:gd name="T13" fmla="*/ 10 h 10"/>
                <a:gd name="T14" fmla="*/ 4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10"/>
                  </a:moveTo>
                  <a:cubicBezTo>
                    <a:pt x="1" y="10"/>
                    <a:pt x="0" y="9"/>
                    <a:pt x="0" y="7"/>
                  </a:cubicBezTo>
                  <a:cubicBezTo>
                    <a:pt x="0" y="4"/>
                    <a:pt x="0" y="2"/>
                    <a:pt x="0" y="0"/>
                  </a:cubicBezTo>
                  <a:cubicBezTo>
                    <a:pt x="3" y="0"/>
                    <a:pt x="5" y="0"/>
                    <a:pt x="7" y="0"/>
                  </a:cubicBezTo>
                  <a:cubicBezTo>
                    <a:pt x="10" y="0"/>
                    <a:pt x="11" y="1"/>
                    <a:pt x="11" y="3"/>
                  </a:cubicBezTo>
                  <a:cubicBezTo>
                    <a:pt x="11" y="4"/>
                    <a:pt x="11" y="5"/>
                    <a:pt x="11" y="7"/>
                  </a:cubicBezTo>
                  <a:cubicBezTo>
                    <a:pt x="11" y="9"/>
                    <a:pt x="10" y="10"/>
                    <a:pt x="7" y="10"/>
                  </a:cubicBezTo>
                  <a:cubicBezTo>
                    <a:pt x="6" y="10"/>
                    <a:pt x="5"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0" name="Freeform 101"/>
            <p:cNvSpPr/>
            <p:nvPr/>
          </p:nvSpPr>
          <p:spPr bwMode="auto">
            <a:xfrm>
              <a:off x="3697968" y="3446541"/>
              <a:ext cx="63500" cy="63500"/>
            </a:xfrm>
            <a:custGeom>
              <a:avLst/>
              <a:gdLst>
                <a:gd name="T0" fmla="*/ 0 w 10"/>
                <a:gd name="T1" fmla="*/ 0 h 10"/>
                <a:gd name="T2" fmla="*/ 1 w 10"/>
                <a:gd name="T3" fmla="*/ 0 h 10"/>
                <a:gd name="T4" fmla="*/ 3 w 10"/>
                <a:gd name="T5" fmla="*/ 0 h 10"/>
                <a:gd name="T6" fmla="*/ 3 w 10"/>
                <a:gd name="T7" fmla="*/ 3 h 10"/>
                <a:gd name="T8" fmla="*/ 9 w 10"/>
                <a:gd name="T9" fmla="*/ 3 h 10"/>
                <a:gd name="T10" fmla="*/ 10 w 10"/>
                <a:gd name="T11" fmla="*/ 3 h 10"/>
                <a:gd name="T12" fmla="*/ 10 w 10"/>
                <a:gd name="T13" fmla="*/ 4 h 10"/>
                <a:gd name="T14" fmla="*/ 9 w 10"/>
                <a:gd name="T15" fmla="*/ 5 h 10"/>
                <a:gd name="T16" fmla="*/ 3 w 10"/>
                <a:gd name="T17" fmla="*/ 5 h 10"/>
                <a:gd name="T18" fmla="*/ 3 w 10"/>
                <a:gd name="T19" fmla="*/ 10 h 10"/>
                <a:gd name="T20" fmla="*/ 2 w 10"/>
                <a:gd name="T21" fmla="*/ 10 h 10"/>
                <a:gd name="T22" fmla="*/ 1 w 10"/>
                <a:gd name="T23" fmla="*/ 10 h 10"/>
                <a:gd name="T24" fmla="*/ 0 w 10"/>
                <a:gd name="T25" fmla="*/ 10 h 10"/>
                <a:gd name="T26" fmla="*/ 0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0" y="0"/>
                  </a:moveTo>
                  <a:cubicBezTo>
                    <a:pt x="0" y="0"/>
                    <a:pt x="0" y="0"/>
                    <a:pt x="1" y="0"/>
                  </a:cubicBezTo>
                  <a:cubicBezTo>
                    <a:pt x="1" y="0"/>
                    <a:pt x="2" y="0"/>
                    <a:pt x="3" y="0"/>
                  </a:cubicBezTo>
                  <a:cubicBezTo>
                    <a:pt x="3" y="1"/>
                    <a:pt x="3" y="2"/>
                    <a:pt x="3" y="3"/>
                  </a:cubicBezTo>
                  <a:cubicBezTo>
                    <a:pt x="5" y="3"/>
                    <a:pt x="7" y="3"/>
                    <a:pt x="9" y="3"/>
                  </a:cubicBezTo>
                  <a:cubicBezTo>
                    <a:pt x="9" y="3"/>
                    <a:pt x="10" y="3"/>
                    <a:pt x="10" y="3"/>
                  </a:cubicBezTo>
                  <a:cubicBezTo>
                    <a:pt x="10" y="4"/>
                    <a:pt x="10" y="4"/>
                    <a:pt x="10" y="4"/>
                  </a:cubicBezTo>
                  <a:cubicBezTo>
                    <a:pt x="10" y="5"/>
                    <a:pt x="9" y="5"/>
                    <a:pt x="9" y="5"/>
                  </a:cubicBezTo>
                  <a:cubicBezTo>
                    <a:pt x="7" y="5"/>
                    <a:pt x="5" y="5"/>
                    <a:pt x="3" y="5"/>
                  </a:cubicBezTo>
                  <a:cubicBezTo>
                    <a:pt x="3" y="7"/>
                    <a:pt x="3" y="8"/>
                    <a:pt x="3" y="10"/>
                  </a:cubicBezTo>
                  <a:cubicBezTo>
                    <a:pt x="3" y="10"/>
                    <a:pt x="2" y="10"/>
                    <a:pt x="2" y="10"/>
                  </a:cubicBezTo>
                  <a:cubicBezTo>
                    <a:pt x="2" y="10"/>
                    <a:pt x="1" y="10"/>
                    <a:pt x="1" y="10"/>
                  </a:cubicBezTo>
                  <a:cubicBezTo>
                    <a:pt x="0" y="10"/>
                    <a:pt x="0" y="10"/>
                    <a:pt x="0" y="10"/>
                  </a:cubicBezTo>
                  <a:cubicBezTo>
                    <a:pt x="0" y="7"/>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1" name="Freeform 102"/>
            <p:cNvSpPr/>
            <p:nvPr/>
          </p:nvSpPr>
          <p:spPr bwMode="auto">
            <a:xfrm>
              <a:off x="3786868" y="3427491"/>
              <a:ext cx="44450" cy="82550"/>
            </a:xfrm>
            <a:custGeom>
              <a:avLst/>
              <a:gdLst>
                <a:gd name="T0" fmla="*/ 5 w 7"/>
                <a:gd name="T1" fmla="*/ 3 h 13"/>
                <a:gd name="T2" fmla="*/ 5 w 7"/>
                <a:gd name="T3" fmla="*/ 11 h 13"/>
                <a:gd name="T4" fmla="*/ 7 w 7"/>
                <a:gd name="T5" fmla="*/ 11 h 13"/>
                <a:gd name="T6" fmla="*/ 7 w 7"/>
                <a:gd name="T7" fmla="*/ 12 h 13"/>
                <a:gd name="T8" fmla="*/ 7 w 7"/>
                <a:gd name="T9" fmla="*/ 13 h 13"/>
                <a:gd name="T10" fmla="*/ 7 w 7"/>
                <a:gd name="T11" fmla="*/ 13 h 13"/>
                <a:gd name="T12" fmla="*/ 1 w 7"/>
                <a:gd name="T13" fmla="*/ 13 h 13"/>
                <a:gd name="T14" fmla="*/ 0 w 7"/>
                <a:gd name="T15" fmla="*/ 13 h 13"/>
                <a:gd name="T16" fmla="*/ 0 w 7"/>
                <a:gd name="T17" fmla="*/ 12 h 13"/>
                <a:gd name="T18" fmla="*/ 1 w 7"/>
                <a:gd name="T19" fmla="*/ 11 h 13"/>
                <a:gd name="T20" fmla="*/ 3 w 7"/>
                <a:gd name="T21" fmla="*/ 11 h 13"/>
                <a:gd name="T22" fmla="*/ 3 w 7"/>
                <a:gd name="T23" fmla="*/ 3 h 13"/>
                <a:gd name="T24" fmla="*/ 1 w 7"/>
                <a:gd name="T25" fmla="*/ 3 h 13"/>
                <a:gd name="T26" fmla="*/ 0 w 7"/>
                <a:gd name="T27" fmla="*/ 2 h 13"/>
                <a:gd name="T28" fmla="*/ 0 w 7"/>
                <a:gd name="T29" fmla="*/ 1 h 13"/>
                <a:gd name="T30" fmla="*/ 1 w 7"/>
                <a:gd name="T31" fmla="*/ 0 h 13"/>
                <a:gd name="T32" fmla="*/ 7 w 7"/>
                <a:gd name="T33" fmla="*/ 0 h 13"/>
                <a:gd name="T34" fmla="*/ 7 w 7"/>
                <a:gd name="T35" fmla="*/ 1 h 13"/>
                <a:gd name="T36" fmla="*/ 7 w 7"/>
                <a:gd name="T37" fmla="*/ 2 h 13"/>
                <a:gd name="T38" fmla="*/ 7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7" y="11"/>
                  </a:cubicBezTo>
                  <a:cubicBezTo>
                    <a:pt x="7" y="11"/>
                    <a:pt x="7" y="11"/>
                    <a:pt x="7" y="12"/>
                  </a:cubicBezTo>
                  <a:cubicBezTo>
                    <a:pt x="7" y="12"/>
                    <a:pt x="7" y="12"/>
                    <a:pt x="7" y="13"/>
                  </a:cubicBezTo>
                  <a:cubicBezTo>
                    <a:pt x="7" y="13"/>
                    <a:pt x="7" y="13"/>
                    <a:pt x="7" y="13"/>
                  </a:cubicBezTo>
                  <a:cubicBezTo>
                    <a:pt x="5" y="13"/>
                    <a:pt x="3" y="13"/>
                    <a:pt x="1" y="13"/>
                  </a:cubicBezTo>
                  <a:cubicBezTo>
                    <a:pt x="0" y="13"/>
                    <a:pt x="0" y="13"/>
                    <a:pt x="0" y="13"/>
                  </a:cubicBezTo>
                  <a:cubicBezTo>
                    <a:pt x="0" y="12"/>
                    <a:pt x="0" y="12"/>
                    <a:pt x="0" y="12"/>
                  </a:cubicBezTo>
                  <a:cubicBezTo>
                    <a:pt x="0" y="11"/>
                    <a:pt x="0" y="11"/>
                    <a:pt x="1" y="11"/>
                  </a:cubicBezTo>
                  <a:cubicBezTo>
                    <a:pt x="1" y="11"/>
                    <a:pt x="2" y="11"/>
                    <a:pt x="3" y="11"/>
                  </a:cubicBezTo>
                  <a:cubicBezTo>
                    <a:pt x="3" y="8"/>
                    <a:pt x="3" y="5"/>
                    <a:pt x="3" y="3"/>
                  </a:cubicBezTo>
                  <a:cubicBezTo>
                    <a:pt x="2" y="3"/>
                    <a:pt x="1" y="3"/>
                    <a:pt x="1" y="3"/>
                  </a:cubicBezTo>
                  <a:cubicBezTo>
                    <a:pt x="0" y="3"/>
                    <a:pt x="0" y="2"/>
                    <a:pt x="0" y="2"/>
                  </a:cubicBezTo>
                  <a:cubicBezTo>
                    <a:pt x="0" y="2"/>
                    <a:pt x="0" y="1"/>
                    <a:pt x="0" y="1"/>
                  </a:cubicBezTo>
                  <a:cubicBezTo>
                    <a:pt x="0" y="0"/>
                    <a:pt x="0" y="0"/>
                    <a:pt x="1" y="0"/>
                  </a:cubicBezTo>
                  <a:cubicBezTo>
                    <a:pt x="3" y="0"/>
                    <a:pt x="5" y="0"/>
                    <a:pt x="7" y="0"/>
                  </a:cubicBezTo>
                  <a:cubicBezTo>
                    <a:pt x="7" y="0"/>
                    <a:pt x="7" y="0"/>
                    <a:pt x="7" y="1"/>
                  </a:cubicBezTo>
                  <a:cubicBezTo>
                    <a:pt x="7" y="1"/>
                    <a:pt x="7" y="2"/>
                    <a:pt x="7" y="2"/>
                  </a:cubicBezTo>
                  <a:cubicBezTo>
                    <a:pt x="7" y="2"/>
                    <a:pt x="7" y="3"/>
                    <a:pt x="7"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2" name="Freeform 103"/>
            <p:cNvSpPr/>
            <p:nvPr/>
          </p:nvSpPr>
          <p:spPr bwMode="auto">
            <a:xfrm>
              <a:off x="3717018" y="3427491"/>
              <a:ext cx="57150" cy="19050"/>
            </a:xfrm>
            <a:custGeom>
              <a:avLst/>
              <a:gdLst>
                <a:gd name="T0" fmla="*/ 8 w 9"/>
                <a:gd name="T1" fmla="*/ 3 h 3"/>
                <a:gd name="T2" fmla="*/ 0 w 9"/>
                <a:gd name="T3" fmla="*/ 3 h 3"/>
                <a:gd name="T4" fmla="*/ 0 w 9"/>
                <a:gd name="T5" fmla="*/ 1 h 3"/>
                <a:gd name="T6" fmla="*/ 0 w 9"/>
                <a:gd name="T7" fmla="*/ 0 h 3"/>
                <a:gd name="T8" fmla="*/ 8 w 9"/>
                <a:gd name="T9" fmla="*/ 0 h 3"/>
                <a:gd name="T10" fmla="*/ 9 w 9"/>
                <a:gd name="T11" fmla="*/ 1 h 3"/>
                <a:gd name="T12" fmla="*/ 9 w 9"/>
                <a:gd name="T13" fmla="*/ 2 h 3"/>
                <a:gd name="T14" fmla="*/ 8 w 9"/>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
                  <a:moveTo>
                    <a:pt x="8" y="3"/>
                  </a:moveTo>
                  <a:cubicBezTo>
                    <a:pt x="5" y="3"/>
                    <a:pt x="2" y="3"/>
                    <a:pt x="0" y="3"/>
                  </a:cubicBezTo>
                  <a:cubicBezTo>
                    <a:pt x="0" y="2"/>
                    <a:pt x="0" y="1"/>
                    <a:pt x="0" y="1"/>
                  </a:cubicBezTo>
                  <a:cubicBezTo>
                    <a:pt x="0" y="0"/>
                    <a:pt x="0" y="0"/>
                    <a:pt x="0" y="0"/>
                  </a:cubicBezTo>
                  <a:cubicBezTo>
                    <a:pt x="3" y="0"/>
                    <a:pt x="6" y="0"/>
                    <a:pt x="8" y="0"/>
                  </a:cubicBezTo>
                  <a:cubicBezTo>
                    <a:pt x="9" y="0"/>
                    <a:pt x="9" y="0"/>
                    <a:pt x="9" y="1"/>
                  </a:cubicBezTo>
                  <a:cubicBezTo>
                    <a:pt x="9" y="1"/>
                    <a:pt x="9" y="2"/>
                    <a:pt x="9" y="2"/>
                  </a:cubicBezTo>
                  <a:cubicBezTo>
                    <a:pt x="9" y="2"/>
                    <a:pt x="9" y="3"/>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3" name="Freeform 104"/>
            <p:cNvSpPr/>
            <p:nvPr/>
          </p:nvSpPr>
          <p:spPr bwMode="auto">
            <a:xfrm>
              <a:off x="3639231" y="3427491"/>
              <a:ext cx="44450" cy="82550"/>
            </a:xfrm>
            <a:custGeom>
              <a:avLst/>
              <a:gdLst>
                <a:gd name="T0" fmla="*/ 5 w 7"/>
                <a:gd name="T1" fmla="*/ 3 h 13"/>
                <a:gd name="T2" fmla="*/ 5 w 7"/>
                <a:gd name="T3" fmla="*/ 11 h 13"/>
                <a:gd name="T4" fmla="*/ 6 w 7"/>
                <a:gd name="T5" fmla="*/ 11 h 13"/>
                <a:gd name="T6" fmla="*/ 7 w 7"/>
                <a:gd name="T7" fmla="*/ 12 h 13"/>
                <a:gd name="T8" fmla="*/ 7 w 7"/>
                <a:gd name="T9" fmla="*/ 13 h 13"/>
                <a:gd name="T10" fmla="*/ 6 w 7"/>
                <a:gd name="T11" fmla="*/ 13 h 13"/>
                <a:gd name="T12" fmla="*/ 0 w 7"/>
                <a:gd name="T13" fmla="*/ 13 h 13"/>
                <a:gd name="T14" fmla="*/ 0 w 7"/>
                <a:gd name="T15" fmla="*/ 13 h 13"/>
                <a:gd name="T16" fmla="*/ 0 w 7"/>
                <a:gd name="T17" fmla="*/ 12 h 13"/>
                <a:gd name="T18" fmla="*/ 0 w 7"/>
                <a:gd name="T19" fmla="*/ 11 h 13"/>
                <a:gd name="T20" fmla="*/ 2 w 7"/>
                <a:gd name="T21" fmla="*/ 11 h 13"/>
                <a:gd name="T22" fmla="*/ 2 w 7"/>
                <a:gd name="T23" fmla="*/ 3 h 13"/>
                <a:gd name="T24" fmla="*/ 0 w 7"/>
                <a:gd name="T25" fmla="*/ 3 h 13"/>
                <a:gd name="T26" fmla="*/ 0 w 7"/>
                <a:gd name="T27" fmla="*/ 2 h 13"/>
                <a:gd name="T28" fmla="*/ 0 w 7"/>
                <a:gd name="T29" fmla="*/ 1 h 13"/>
                <a:gd name="T30" fmla="*/ 0 w 7"/>
                <a:gd name="T31" fmla="*/ 0 h 13"/>
                <a:gd name="T32" fmla="*/ 6 w 7"/>
                <a:gd name="T33" fmla="*/ 0 h 13"/>
                <a:gd name="T34" fmla="*/ 7 w 7"/>
                <a:gd name="T35" fmla="*/ 1 h 13"/>
                <a:gd name="T36" fmla="*/ 7 w 7"/>
                <a:gd name="T37" fmla="*/ 2 h 13"/>
                <a:gd name="T38" fmla="*/ 6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6" y="11"/>
                  </a:cubicBezTo>
                  <a:cubicBezTo>
                    <a:pt x="7" y="11"/>
                    <a:pt x="7" y="11"/>
                    <a:pt x="7" y="12"/>
                  </a:cubicBezTo>
                  <a:cubicBezTo>
                    <a:pt x="7" y="12"/>
                    <a:pt x="7" y="12"/>
                    <a:pt x="7" y="13"/>
                  </a:cubicBezTo>
                  <a:cubicBezTo>
                    <a:pt x="7" y="13"/>
                    <a:pt x="7" y="13"/>
                    <a:pt x="6" y="13"/>
                  </a:cubicBezTo>
                  <a:cubicBezTo>
                    <a:pt x="4" y="13"/>
                    <a:pt x="2" y="13"/>
                    <a:pt x="0" y="13"/>
                  </a:cubicBezTo>
                  <a:cubicBezTo>
                    <a:pt x="0" y="13"/>
                    <a:pt x="0" y="13"/>
                    <a:pt x="0" y="13"/>
                  </a:cubicBezTo>
                  <a:cubicBezTo>
                    <a:pt x="0" y="12"/>
                    <a:pt x="0" y="12"/>
                    <a:pt x="0" y="12"/>
                  </a:cubicBezTo>
                  <a:cubicBezTo>
                    <a:pt x="0" y="11"/>
                    <a:pt x="0" y="11"/>
                    <a:pt x="0" y="11"/>
                  </a:cubicBezTo>
                  <a:cubicBezTo>
                    <a:pt x="1" y="11"/>
                    <a:pt x="2" y="11"/>
                    <a:pt x="2" y="11"/>
                  </a:cubicBezTo>
                  <a:cubicBezTo>
                    <a:pt x="2" y="8"/>
                    <a:pt x="2" y="5"/>
                    <a:pt x="2" y="3"/>
                  </a:cubicBezTo>
                  <a:cubicBezTo>
                    <a:pt x="2" y="3"/>
                    <a:pt x="1" y="3"/>
                    <a:pt x="0" y="3"/>
                  </a:cubicBezTo>
                  <a:cubicBezTo>
                    <a:pt x="0" y="3"/>
                    <a:pt x="0" y="2"/>
                    <a:pt x="0" y="2"/>
                  </a:cubicBezTo>
                  <a:cubicBezTo>
                    <a:pt x="0" y="2"/>
                    <a:pt x="0" y="1"/>
                    <a:pt x="0" y="1"/>
                  </a:cubicBezTo>
                  <a:cubicBezTo>
                    <a:pt x="0" y="0"/>
                    <a:pt x="0" y="0"/>
                    <a:pt x="0" y="0"/>
                  </a:cubicBezTo>
                  <a:cubicBezTo>
                    <a:pt x="2" y="0"/>
                    <a:pt x="4" y="0"/>
                    <a:pt x="6" y="0"/>
                  </a:cubicBezTo>
                  <a:cubicBezTo>
                    <a:pt x="7" y="0"/>
                    <a:pt x="7" y="0"/>
                    <a:pt x="7" y="1"/>
                  </a:cubicBezTo>
                  <a:cubicBezTo>
                    <a:pt x="7" y="1"/>
                    <a:pt x="7" y="2"/>
                    <a:pt x="7" y="2"/>
                  </a:cubicBezTo>
                  <a:cubicBezTo>
                    <a:pt x="7" y="2"/>
                    <a:pt x="7" y="3"/>
                    <a:pt x="6"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4" name="Freeform 105"/>
            <p:cNvSpPr/>
            <p:nvPr/>
          </p:nvSpPr>
          <p:spPr bwMode="auto">
            <a:xfrm>
              <a:off x="3550331" y="3427491"/>
              <a:ext cx="25400" cy="82550"/>
            </a:xfrm>
            <a:custGeom>
              <a:avLst/>
              <a:gdLst>
                <a:gd name="T0" fmla="*/ 2 w 4"/>
                <a:gd name="T1" fmla="*/ 9 h 13"/>
                <a:gd name="T2" fmla="*/ 4 w 4"/>
                <a:gd name="T3" fmla="*/ 9 h 13"/>
                <a:gd name="T4" fmla="*/ 4 w 4"/>
                <a:gd name="T5" fmla="*/ 10 h 13"/>
                <a:gd name="T6" fmla="*/ 4 w 4"/>
                <a:gd name="T7" fmla="*/ 11 h 13"/>
                <a:gd name="T8" fmla="*/ 2 w 4"/>
                <a:gd name="T9" fmla="*/ 11 h 13"/>
                <a:gd name="T10" fmla="*/ 2 w 4"/>
                <a:gd name="T11" fmla="*/ 13 h 13"/>
                <a:gd name="T12" fmla="*/ 2 w 4"/>
                <a:gd name="T13" fmla="*/ 13 h 13"/>
                <a:gd name="T14" fmla="*/ 0 w 4"/>
                <a:gd name="T15" fmla="*/ 13 h 13"/>
                <a:gd name="T16" fmla="*/ 0 w 4"/>
                <a:gd name="T17" fmla="*/ 13 h 13"/>
                <a:gd name="T18" fmla="*/ 0 w 4"/>
                <a:gd name="T19" fmla="*/ 1 h 13"/>
                <a:gd name="T20" fmla="*/ 0 w 4"/>
                <a:gd name="T21" fmla="*/ 0 h 13"/>
                <a:gd name="T22" fmla="*/ 2 w 4"/>
                <a:gd name="T23" fmla="*/ 0 h 13"/>
                <a:gd name="T24" fmla="*/ 2 w 4"/>
                <a:gd name="T25" fmla="*/ 1 h 13"/>
                <a:gd name="T26" fmla="*/ 2 w 4"/>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9"/>
                  </a:moveTo>
                  <a:cubicBezTo>
                    <a:pt x="3" y="9"/>
                    <a:pt x="4" y="9"/>
                    <a:pt x="4" y="9"/>
                  </a:cubicBezTo>
                  <a:cubicBezTo>
                    <a:pt x="4" y="9"/>
                    <a:pt x="4" y="10"/>
                    <a:pt x="4" y="10"/>
                  </a:cubicBezTo>
                  <a:cubicBezTo>
                    <a:pt x="4" y="11"/>
                    <a:pt x="4" y="11"/>
                    <a:pt x="4" y="11"/>
                  </a:cubicBezTo>
                  <a:cubicBezTo>
                    <a:pt x="3" y="11"/>
                    <a:pt x="3" y="11"/>
                    <a:pt x="2" y="11"/>
                  </a:cubicBezTo>
                  <a:cubicBezTo>
                    <a:pt x="2" y="12"/>
                    <a:pt x="2" y="12"/>
                    <a:pt x="2" y="13"/>
                  </a:cubicBezTo>
                  <a:cubicBezTo>
                    <a:pt x="2" y="13"/>
                    <a:pt x="2" y="13"/>
                    <a:pt x="2" y="13"/>
                  </a:cubicBezTo>
                  <a:cubicBezTo>
                    <a:pt x="1" y="13"/>
                    <a:pt x="1" y="13"/>
                    <a:pt x="0" y="13"/>
                  </a:cubicBezTo>
                  <a:cubicBezTo>
                    <a:pt x="0" y="13"/>
                    <a:pt x="0" y="13"/>
                    <a:pt x="0" y="13"/>
                  </a:cubicBezTo>
                  <a:cubicBezTo>
                    <a:pt x="0" y="9"/>
                    <a:pt x="0" y="5"/>
                    <a:pt x="0" y="1"/>
                  </a:cubicBezTo>
                  <a:cubicBezTo>
                    <a:pt x="0" y="0"/>
                    <a:pt x="0" y="0"/>
                    <a:pt x="0" y="0"/>
                  </a:cubicBezTo>
                  <a:cubicBezTo>
                    <a:pt x="1" y="0"/>
                    <a:pt x="1" y="0"/>
                    <a:pt x="2" y="0"/>
                  </a:cubicBezTo>
                  <a:cubicBezTo>
                    <a:pt x="2" y="0"/>
                    <a:pt x="2" y="0"/>
                    <a:pt x="2" y="1"/>
                  </a:cubicBezTo>
                  <a:cubicBezTo>
                    <a:pt x="2" y="3"/>
                    <a:pt x="2" y="6"/>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5" name="Freeform 106"/>
            <p:cNvSpPr/>
            <p:nvPr/>
          </p:nvSpPr>
          <p:spPr bwMode="auto">
            <a:xfrm>
              <a:off x="3594781" y="3427491"/>
              <a:ext cx="31750" cy="82550"/>
            </a:xfrm>
            <a:custGeom>
              <a:avLst/>
              <a:gdLst>
                <a:gd name="T0" fmla="*/ 2 w 5"/>
                <a:gd name="T1" fmla="*/ 1 h 13"/>
                <a:gd name="T2" fmla="*/ 3 w 5"/>
                <a:gd name="T3" fmla="*/ 0 h 13"/>
                <a:gd name="T4" fmla="*/ 4 w 5"/>
                <a:gd name="T5" fmla="*/ 0 h 13"/>
                <a:gd name="T6" fmla="*/ 5 w 5"/>
                <a:gd name="T7" fmla="*/ 1 h 13"/>
                <a:gd name="T8" fmla="*/ 5 w 5"/>
                <a:gd name="T9" fmla="*/ 13 h 13"/>
                <a:gd name="T10" fmla="*/ 4 w 5"/>
                <a:gd name="T11" fmla="*/ 13 h 13"/>
                <a:gd name="T12" fmla="*/ 3 w 5"/>
                <a:gd name="T13" fmla="*/ 13 h 13"/>
                <a:gd name="T14" fmla="*/ 2 w 5"/>
                <a:gd name="T15" fmla="*/ 13 h 13"/>
                <a:gd name="T16" fmla="*/ 2 w 5"/>
                <a:gd name="T17" fmla="*/ 11 h 13"/>
                <a:gd name="T18" fmla="*/ 0 w 5"/>
                <a:gd name="T19" fmla="*/ 11 h 13"/>
                <a:gd name="T20" fmla="*/ 0 w 5"/>
                <a:gd name="T21" fmla="*/ 10 h 13"/>
                <a:gd name="T22" fmla="*/ 0 w 5"/>
                <a:gd name="T23" fmla="*/ 9 h 13"/>
                <a:gd name="T24" fmla="*/ 2 w 5"/>
                <a:gd name="T25" fmla="*/ 9 h 13"/>
                <a:gd name="T26" fmla="*/ 2 w 5"/>
                <a:gd name="T2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3">
                  <a:moveTo>
                    <a:pt x="2" y="1"/>
                  </a:moveTo>
                  <a:cubicBezTo>
                    <a:pt x="2" y="0"/>
                    <a:pt x="2" y="0"/>
                    <a:pt x="3" y="0"/>
                  </a:cubicBezTo>
                  <a:cubicBezTo>
                    <a:pt x="3" y="0"/>
                    <a:pt x="4" y="0"/>
                    <a:pt x="4" y="0"/>
                  </a:cubicBezTo>
                  <a:cubicBezTo>
                    <a:pt x="4" y="0"/>
                    <a:pt x="5" y="0"/>
                    <a:pt x="5" y="1"/>
                  </a:cubicBezTo>
                  <a:cubicBezTo>
                    <a:pt x="5" y="5"/>
                    <a:pt x="5" y="9"/>
                    <a:pt x="5" y="13"/>
                  </a:cubicBezTo>
                  <a:cubicBezTo>
                    <a:pt x="5" y="13"/>
                    <a:pt x="4" y="13"/>
                    <a:pt x="4" y="13"/>
                  </a:cubicBezTo>
                  <a:cubicBezTo>
                    <a:pt x="4" y="13"/>
                    <a:pt x="3" y="13"/>
                    <a:pt x="3" y="13"/>
                  </a:cubicBezTo>
                  <a:cubicBezTo>
                    <a:pt x="2" y="13"/>
                    <a:pt x="2" y="13"/>
                    <a:pt x="2" y="13"/>
                  </a:cubicBezTo>
                  <a:cubicBezTo>
                    <a:pt x="2" y="12"/>
                    <a:pt x="2" y="12"/>
                    <a:pt x="2" y="11"/>
                  </a:cubicBezTo>
                  <a:cubicBezTo>
                    <a:pt x="2" y="11"/>
                    <a:pt x="1" y="11"/>
                    <a:pt x="0" y="11"/>
                  </a:cubicBezTo>
                  <a:cubicBezTo>
                    <a:pt x="0" y="11"/>
                    <a:pt x="0" y="11"/>
                    <a:pt x="0" y="10"/>
                  </a:cubicBezTo>
                  <a:cubicBezTo>
                    <a:pt x="0" y="10"/>
                    <a:pt x="0" y="9"/>
                    <a:pt x="0" y="9"/>
                  </a:cubicBezTo>
                  <a:cubicBezTo>
                    <a:pt x="1" y="9"/>
                    <a:pt x="1" y="9"/>
                    <a:pt x="2" y="9"/>
                  </a:cubicBezTo>
                  <a:cubicBezTo>
                    <a:pt x="2" y="6"/>
                    <a:pt x="2"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6" name="Freeform 107"/>
            <p:cNvSpPr/>
            <p:nvPr/>
          </p:nvSpPr>
          <p:spPr bwMode="auto">
            <a:xfrm>
              <a:off x="3575731" y="3465591"/>
              <a:ext cx="19050" cy="19050"/>
            </a:xfrm>
            <a:custGeom>
              <a:avLst/>
              <a:gdLst>
                <a:gd name="T0" fmla="*/ 3 w 3"/>
                <a:gd name="T1" fmla="*/ 3 h 3"/>
                <a:gd name="T2" fmla="*/ 0 w 3"/>
                <a:gd name="T3" fmla="*/ 3 h 3"/>
                <a:gd name="T4" fmla="*/ 0 w 3"/>
                <a:gd name="T5" fmla="*/ 1 h 3"/>
                <a:gd name="T6" fmla="*/ 1 w 3"/>
                <a:gd name="T7" fmla="*/ 0 h 3"/>
                <a:gd name="T8" fmla="*/ 2 w 3"/>
                <a:gd name="T9" fmla="*/ 0 h 3"/>
                <a:gd name="T10" fmla="*/ 3 w 3"/>
                <a:gd name="T11" fmla="*/ 1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2" y="3"/>
                    <a:pt x="1" y="3"/>
                    <a:pt x="0" y="3"/>
                  </a:cubicBezTo>
                  <a:cubicBezTo>
                    <a:pt x="0" y="2"/>
                    <a:pt x="0" y="1"/>
                    <a:pt x="0" y="1"/>
                  </a:cubicBezTo>
                  <a:cubicBezTo>
                    <a:pt x="0" y="1"/>
                    <a:pt x="1" y="0"/>
                    <a:pt x="1" y="0"/>
                  </a:cubicBezTo>
                  <a:cubicBezTo>
                    <a:pt x="1" y="0"/>
                    <a:pt x="2" y="0"/>
                    <a:pt x="2" y="0"/>
                  </a:cubicBezTo>
                  <a:cubicBezTo>
                    <a:pt x="3" y="0"/>
                    <a:pt x="3" y="1"/>
                    <a:pt x="3" y="1"/>
                  </a:cubicBezTo>
                  <a:cubicBezTo>
                    <a:pt x="3" y="1"/>
                    <a:pt x="3"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7" name="Freeform 108"/>
            <p:cNvSpPr/>
            <p:nvPr/>
          </p:nvSpPr>
          <p:spPr bwMode="auto">
            <a:xfrm>
              <a:off x="3639231" y="3051253"/>
              <a:ext cx="198438" cy="63500"/>
            </a:xfrm>
            <a:custGeom>
              <a:avLst/>
              <a:gdLst>
                <a:gd name="T0" fmla="*/ 3 w 31"/>
                <a:gd name="T1" fmla="*/ 10 h 10"/>
                <a:gd name="T2" fmla="*/ 0 w 31"/>
                <a:gd name="T3" fmla="*/ 7 h 10"/>
                <a:gd name="T4" fmla="*/ 0 w 31"/>
                <a:gd name="T5" fmla="*/ 3 h 10"/>
                <a:gd name="T6" fmla="*/ 3 w 31"/>
                <a:gd name="T7" fmla="*/ 0 h 10"/>
                <a:gd name="T8" fmla="*/ 28 w 31"/>
                <a:gd name="T9" fmla="*/ 0 h 10"/>
                <a:gd name="T10" fmla="*/ 31 w 31"/>
                <a:gd name="T11" fmla="*/ 3 h 10"/>
                <a:gd name="T12" fmla="*/ 31 w 31"/>
                <a:gd name="T13" fmla="*/ 10 h 10"/>
                <a:gd name="T14" fmla="*/ 3 w 3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
                  <a:moveTo>
                    <a:pt x="3" y="10"/>
                  </a:moveTo>
                  <a:cubicBezTo>
                    <a:pt x="1" y="10"/>
                    <a:pt x="0" y="9"/>
                    <a:pt x="0" y="7"/>
                  </a:cubicBezTo>
                  <a:cubicBezTo>
                    <a:pt x="0" y="6"/>
                    <a:pt x="0" y="4"/>
                    <a:pt x="0" y="3"/>
                  </a:cubicBezTo>
                  <a:cubicBezTo>
                    <a:pt x="0" y="1"/>
                    <a:pt x="1" y="0"/>
                    <a:pt x="3" y="0"/>
                  </a:cubicBezTo>
                  <a:cubicBezTo>
                    <a:pt x="11" y="0"/>
                    <a:pt x="20" y="0"/>
                    <a:pt x="28" y="0"/>
                  </a:cubicBezTo>
                  <a:cubicBezTo>
                    <a:pt x="30" y="0"/>
                    <a:pt x="31" y="1"/>
                    <a:pt x="31" y="3"/>
                  </a:cubicBezTo>
                  <a:cubicBezTo>
                    <a:pt x="31" y="6"/>
                    <a:pt x="31" y="8"/>
                    <a:pt x="31" y="10"/>
                  </a:cubicBezTo>
                  <a:cubicBezTo>
                    <a:pt x="22" y="10"/>
                    <a:pt x="13"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8" name="Freeform 109"/>
            <p:cNvSpPr/>
            <p:nvPr/>
          </p:nvSpPr>
          <p:spPr bwMode="auto">
            <a:xfrm>
              <a:off x="3639231" y="3184603"/>
              <a:ext cx="134938" cy="65088"/>
            </a:xfrm>
            <a:custGeom>
              <a:avLst/>
              <a:gdLst>
                <a:gd name="T0" fmla="*/ 17 w 21"/>
                <a:gd name="T1" fmla="*/ 0 h 10"/>
                <a:gd name="T2" fmla="*/ 21 w 21"/>
                <a:gd name="T3" fmla="*/ 3 h 10"/>
                <a:gd name="T4" fmla="*/ 21 w 21"/>
                <a:gd name="T5" fmla="*/ 10 h 10"/>
                <a:gd name="T6" fmla="*/ 3 w 21"/>
                <a:gd name="T7" fmla="*/ 10 h 10"/>
                <a:gd name="T8" fmla="*/ 0 w 21"/>
                <a:gd name="T9" fmla="*/ 6 h 10"/>
                <a:gd name="T10" fmla="*/ 0 w 21"/>
                <a:gd name="T11" fmla="*/ 3 h 10"/>
                <a:gd name="T12" fmla="*/ 3 w 21"/>
                <a:gd name="T13" fmla="*/ 0 h 10"/>
                <a:gd name="T14" fmla="*/ 17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7" y="0"/>
                  </a:moveTo>
                  <a:cubicBezTo>
                    <a:pt x="20" y="0"/>
                    <a:pt x="21" y="1"/>
                    <a:pt x="21" y="3"/>
                  </a:cubicBezTo>
                  <a:cubicBezTo>
                    <a:pt x="21" y="5"/>
                    <a:pt x="21" y="8"/>
                    <a:pt x="21" y="10"/>
                  </a:cubicBezTo>
                  <a:cubicBezTo>
                    <a:pt x="15" y="10"/>
                    <a:pt x="9" y="10"/>
                    <a:pt x="3" y="10"/>
                  </a:cubicBezTo>
                  <a:cubicBezTo>
                    <a:pt x="1" y="10"/>
                    <a:pt x="0" y="9"/>
                    <a:pt x="0" y="6"/>
                  </a:cubicBezTo>
                  <a:cubicBezTo>
                    <a:pt x="0" y="5"/>
                    <a:pt x="0" y="4"/>
                    <a:pt x="0" y="3"/>
                  </a:cubicBezTo>
                  <a:cubicBezTo>
                    <a:pt x="0" y="1"/>
                    <a:pt x="1" y="0"/>
                    <a:pt x="3" y="0"/>
                  </a:cubicBezTo>
                  <a:cubicBezTo>
                    <a:pt x="8" y="0"/>
                    <a:pt x="1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9" name="Freeform 110"/>
            <p:cNvSpPr/>
            <p:nvPr/>
          </p:nvSpPr>
          <p:spPr bwMode="auto">
            <a:xfrm>
              <a:off x="3774168" y="3249691"/>
              <a:ext cx="63500" cy="133350"/>
            </a:xfrm>
            <a:custGeom>
              <a:avLst/>
              <a:gdLst>
                <a:gd name="T0" fmla="*/ 3 w 10"/>
                <a:gd name="T1" fmla="*/ 21 h 21"/>
                <a:gd name="T2" fmla="*/ 0 w 10"/>
                <a:gd name="T3" fmla="*/ 17 h 21"/>
                <a:gd name="T4" fmla="*/ 0 w 10"/>
                <a:gd name="T5" fmla="*/ 0 h 21"/>
                <a:gd name="T6" fmla="*/ 7 w 10"/>
                <a:gd name="T7" fmla="*/ 0 h 21"/>
                <a:gd name="T8" fmla="*/ 10 w 10"/>
                <a:gd name="T9" fmla="*/ 3 h 21"/>
                <a:gd name="T10" fmla="*/ 10 w 10"/>
                <a:gd name="T11" fmla="*/ 17 h 21"/>
                <a:gd name="T12" fmla="*/ 7 w 10"/>
                <a:gd name="T13" fmla="*/ 21 h 21"/>
                <a:gd name="T14" fmla="*/ 3 w 10"/>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3" y="21"/>
                  </a:moveTo>
                  <a:cubicBezTo>
                    <a:pt x="1" y="21"/>
                    <a:pt x="0" y="20"/>
                    <a:pt x="0" y="17"/>
                  </a:cubicBezTo>
                  <a:cubicBezTo>
                    <a:pt x="0" y="11"/>
                    <a:pt x="0" y="6"/>
                    <a:pt x="0" y="0"/>
                  </a:cubicBezTo>
                  <a:cubicBezTo>
                    <a:pt x="2" y="0"/>
                    <a:pt x="4" y="0"/>
                    <a:pt x="7" y="0"/>
                  </a:cubicBezTo>
                  <a:cubicBezTo>
                    <a:pt x="9" y="0"/>
                    <a:pt x="10" y="1"/>
                    <a:pt x="10" y="3"/>
                  </a:cubicBezTo>
                  <a:cubicBezTo>
                    <a:pt x="10" y="8"/>
                    <a:pt x="10" y="13"/>
                    <a:pt x="10" y="17"/>
                  </a:cubicBezTo>
                  <a:cubicBezTo>
                    <a:pt x="10" y="20"/>
                    <a:pt x="9" y="21"/>
                    <a:pt x="7" y="21"/>
                  </a:cubicBezTo>
                  <a:cubicBezTo>
                    <a:pt x="5" y="21"/>
                    <a:pt x="4" y="21"/>
                    <a:pt x="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0" name="Freeform 111"/>
            <p:cNvSpPr/>
            <p:nvPr/>
          </p:nvSpPr>
          <p:spPr bwMode="auto">
            <a:xfrm>
              <a:off x="3639231" y="3313191"/>
              <a:ext cx="65088" cy="69850"/>
            </a:xfrm>
            <a:custGeom>
              <a:avLst/>
              <a:gdLst>
                <a:gd name="T0" fmla="*/ 0 w 10"/>
                <a:gd name="T1" fmla="*/ 4 h 11"/>
                <a:gd name="T2" fmla="*/ 3 w 10"/>
                <a:gd name="T3" fmla="*/ 0 h 11"/>
                <a:gd name="T4" fmla="*/ 7 w 10"/>
                <a:gd name="T5" fmla="*/ 0 h 11"/>
                <a:gd name="T6" fmla="*/ 10 w 10"/>
                <a:gd name="T7" fmla="*/ 4 h 11"/>
                <a:gd name="T8" fmla="*/ 10 w 10"/>
                <a:gd name="T9" fmla="*/ 7 h 11"/>
                <a:gd name="T10" fmla="*/ 7 w 10"/>
                <a:gd name="T11" fmla="*/ 11 h 11"/>
                <a:gd name="T12" fmla="*/ 3 w 10"/>
                <a:gd name="T13" fmla="*/ 11 h 11"/>
                <a:gd name="T14" fmla="*/ 0 w 10"/>
                <a:gd name="T15" fmla="*/ 7 h 11"/>
                <a:gd name="T16" fmla="*/ 0 w 10"/>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4"/>
                  </a:moveTo>
                  <a:cubicBezTo>
                    <a:pt x="0" y="1"/>
                    <a:pt x="1" y="0"/>
                    <a:pt x="3" y="0"/>
                  </a:cubicBezTo>
                  <a:cubicBezTo>
                    <a:pt x="5" y="0"/>
                    <a:pt x="6" y="0"/>
                    <a:pt x="7" y="0"/>
                  </a:cubicBezTo>
                  <a:cubicBezTo>
                    <a:pt x="9" y="0"/>
                    <a:pt x="10" y="1"/>
                    <a:pt x="10" y="4"/>
                  </a:cubicBezTo>
                  <a:cubicBezTo>
                    <a:pt x="10" y="5"/>
                    <a:pt x="10" y="6"/>
                    <a:pt x="10" y="7"/>
                  </a:cubicBezTo>
                  <a:cubicBezTo>
                    <a:pt x="10" y="10"/>
                    <a:pt x="9" y="11"/>
                    <a:pt x="7" y="11"/>
                  </a:cubicBezTo>
                  <a:cubicBezTo>
                    <a:pt x="6"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1" name="Freeform 112"/>
            <p:cNvSpPr/>
            <p:nvPr/>
          </p:nvSpPr>
          <p:spPr bwMode="auto">
            <a:xfrm>
              <a:off x="3837668" y="3114753"/>
              <a:ext cx="63500"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9"/>
                    <a:pt x="0" y="7"/>
                  </a:cubicBezTo>
                  <a:cubicBezTo>
                    <a:pt x="0" y="5"/>
                    <a:pt x="0" y="2"/>
                    <a:pt x="0" y="0"/>
                  </a:cubicBezTo>
                  <a:cubicBezTo>
                    <a:pt x="2" y="0"/>
                    <a:pt x="5" y="0"/>
                    <a:pt x="7" y="0"/>
                  </a:cubicBezTo>
                  <a:cubicBezTo>
                    <a:pt x="9" y="0"/>
                    <a:pt x="10" y="1"/>
                    <a:pt x="10" y="4"/>
                  </a:cubicBezTo>
                  <a:cubicBezTo>
                    <a:pt x="10" y="6"/>
                    <a:pt x="10" y="8"/>
                    <a:pt x="10" y="11"/>
                  </a:cubicBezTo>
                  <a:cubicBezTo>
                    <a:pt x="8" y="11"/>
                    <a:pt x="6"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2" name="Freeform 113"/>
            <p:cNvSpPr/>
            <p:nvPr/>
          </p:nvSpPr>
          <p:spPr bwMode="auto">
            <a:xfrm>
              <a:off x="3901168" y="3184603"/>
              <a:ext cx="71438" cy="198438"/>
            </a:xfrm>
            <a:custGeom>
              <a:avLst/>
              <a:gdLst>
                <a:gd name="T0" fmla="*/ 7 w 11"/>
                <a:gd name="T1" fmla="*/ 0 h 31"/>
                <a:gd name="T2" fmla="*/ 11 w 11"/>
                <a:gd name="T3" fmla="*/ 3 h 31"/>
                <a:gd name="T4" fmla="*/ 11 w 11"/>
                <a:gd name="T5" fmla="*/ 27 h 31"/>
                <a:gd name="T6" fmla="*/ 7 w 11"/>
                <a:gd name="T7" fmla="*/ 31 h 31"/>
                <a:gd name="T8" fmla="*/ 4 w 11"/>
                <a:gd name="T9" fmla="*/ 31 h 31"/>
                <a:gd name="T10" fmla="*/ 0 w 11"/>
                <a:gd name="T11" fmla="*/ 27 h 31"/>
                <a:gd name="T12" fmla="*/ 0 w 11"/>
                <a:gd name="T13" fmla="*/ 0 h 31"/>
                <a:gd name="T14" fmla="*/ 7 w 11"/>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1">
                  <a:moveTo>
                    <a:pt x="7" y="0"/>
                  </a:moveTo>
                  <a:cubicBezTo>
                    <a:pt x="10" y="0"/>
                    <a:pt x="11" y="1"/>
                    <a:pt x="11" y="3"/>
                  </a:cubicBezTo>
                  <a:cubicBezTo>
                    <a:pt x="11" y="11"/>
                    <a:pt x="11" y="19"/>
                    <a:pt x="11" y="27"/>
                  </a:cubicBezTo>
                  <a:cubicBezTo>
                    <a:pt x="11" y="30"/>
                    <a:pt x="10" y="31"/>
                    <a:pt x="7" y="31"/>
                  </a:cubicBezTo>
                  <a:cubicBezTo>
                    <a:pt x="6" y="31"/>
                    <a:pt x="5" y="31"/>
                    <a:pt x="4" y="31"/>
                  </a:cubicBezTo>
                  <a:cubicBezTo>
                    <a:pt x="1" y="31"/>
                    <a:pt x="0" y="30"/>
                    <a:pt x="0" y="27"/>
                  </a:cubicBezTo>
                  <a:cubicBezTo>
                    <a:pt x="0" y="18"/>
                    <a:pt x="0" y="9"/>
                    <a:pt x="0"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3" name="Freeform 114"/>
            <p:cNvSpPr/>
            <p:nvPr/>
          </p:nvSpPr>
          <p:spPr bwMode="auto">
            <a:xfrm>
              <a:off x="2113643" y="3051253"/>
              <a:ext cx="465138" cy="268288"/>
            </a:xfrm>
            <a:custGeom>
              <a:avLst/>
              <a:gdLst>
                <a:gd name="T0" fmla="*/ 31 w 73"/>
                <a:gd name="T1" fmla="*/ 32 h 42"/>
                <a:gd name="T2" fmla="*/ 31 w 73"/>
                <a:gd name="T3" fmla="*/ 4 h 42"/>
                <a:gd name="T4" fmla="*/ 35 w 73"/>
                <a:gd name="T5" fmla="*/ 0 h 42"/>
                <a:gd name="T6" fmla="*/ 38 w 73"/>
                <a:gd name="T7" fmla="*/ 0 h 42"/>
                <a:gd name="T8" fmla="*/ 42 w 73"/>
                <a:gd name="T9" fmla="*/ 4 h 42"/>
                <a:gd name="T10" fmla="*/ 42 w 73"/>
                <a:gd name="T11" fmla="*/ 32 h 42"/>
                <a:gd name="T12" fmla="*/ 69 w 73"/>
                <a:gd name="T13" fmla="*/ 32 h 42"/>
                <a:gd name="T14" fmla="*/ 73 w 73"/>
                <a:gd name="T15" fmla="*/ 35 h 42"/>
                <a:gd name="T16" fmla="*/ 73 w 73"/>
                <a:gd name="T17" fmla="*/ 39 h 42"/>
                <a:gd name="T18" fmla="*/ 69 w 73"/>
                <a:gd name="T19" fmla="*/ 42 h 42"/>
                <a:gd name="T20" fmla="*/ 4 w 73"/>
                <a:gd name="T21" fmla="*/ 42 h 42"/>
                <a:gd name="T22" fmla="*/ 0 w 73"/>
                <a:gd name="T23" fmla="*/ 39 h 42"/>
                <a:gd name="T24" fmla="*/ 0 w 73"/>
                <a:gd name="T25" fmla="*/ 35 h 42"/>
                <a:gd name="T26" fmla="*/ 4 w 73"/>
                <a:gd name="T27" fmla="*/ 32 h 42"/>
                <a:gd name="T28" fmla="*/ 31 w 73"/>
                <a:gd name="T2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42">
                  <a:moveTo>
                    <a:pt x="31" y="32"/>
                  </a:moveTo>
                  <a:cubicBezTo>
                    <a:pt x="31" y="22"/>
                    <a:pt x="31" y="13"/>
                    <a:pt x="31" y="4"/>
                  </a:cubicBezTo>
                  <a:cubicBezTo>
                    <a:pt x="31" y="1"/>
                    <a:pt x="32" y="0"/>
                    <a:pt x="35" y="0"/>
                  </a:cubicBezTo>
                  <a:cubicBezTo>
                    <a:pt x="36" y="0"/>
                    <a:pt x="37" y="0"/>
                    <a:pt x="38" y="0"/>
                  </a:cubicBezTo>
                  <a:cubicBezTo>
                    <a:pt x="41" y="0"/>
                    <a:pt x="42" y="1"/>
                    <a:pt x="42" y="4"/>
                  </a:cubicBezTo>
                  <a:cubicBezTo>
                    <a:pt x="42" y="13"/>
                    <a:pt x="42" y="22"/>
                    <a:pt x="42" y="32"/>
                  </a:cubicBezTo>
                  <a:cubicBezTo>
                    <a:pt x="51" y="32"/>
                    <a:pt x="60" y="32"/>
                    <a:pt x="69" y="32"/>
                  </a:cubicBezTo>
                  <a:cubicBezTo>
                    <a:pt x="72" y="32"/>
                    <a:pt x="73" y="33"/>
                    <a:pt x="73" y="35"/>
                  </a:cubicBezTo>
                  <a:cubicBezTo>
                    <a:pt x="73" y="36"/>
                    <a:pt x="73" y="37"/>
                    <a:pt x="73" y="39"/>
                  </a:cubicBezTo>
                  <a:cubicBezTo>
                    <a:pt x="73" y="41"/>
                    <a:pt x="72" y="42"/>
                    <a:pt x="69" y="42"/>
                  </a:cubicBezTo>
                  <a:cubicBezTo>
                    <a:pt x="48" y="42"/>
                    <a:pt x="26" y="42"/>
                    <a:pt x="4" y="42"/>
                  </a:cubicBezTo>
                  <a:cubicBezTo>
                    <a:pt x="1" y="42"/>
                    <a:pt x="0" y="41"/>
                    <a:pt x="0" y="39"/>
                  </a:cubicBezTo>
                  <a:cubicBezTo>
                    <a:pt x="0" y="37"/>
                    <a:pt x="0" y="36"/>
                    <a:pt x="0" y="35"/>
                  </a:cubicBezTo>
                  <a:cubicBezTo>
                    <a:pt x="0" y="33"/>
                    <a:pt x="1" y="32"/>
                    <a:pt x="4" y="32"/>
                  </a:cubicBezTo>
                  <a:cubicBezTo>
                    <a:pt x="13" y="32"/>
                    <a:pt x="22" y="32"/>
                    <a:pt x="3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4" name="Freeform 115"/>
            <p:cNvSpPr/>
            <p:nvPr/>
          </p:nvSpPr>
          <p:spPr bwMode="auto">
            <a:xfrm>
              <a:off x="2445431" y="3383041"/>
              <a:ext cx="133350" cy="133350"/>
            </a:xfrm>
            <a:custGeom>
              <a:avLst/>
              <a:gdLst>
                <a:gd name="T0" fmla="*/ 4 w 21"/>
                <a:gd name="T1" fmla="*/ 11 h 21"/>
                <a:gd name="T2" fmla="*/ 11 w 21"/>
                <a:gd name="T3" fmla="*/ 11 h 21"/>
                <a:gd name="T4" fmla="*/ 11 w 21"/>
                <a:gd name="T5" fmla="*/ 4 h 21"/>
                <a:gd name="T6" fmla="*/ 14 w 21"/>
                <a:gd name="T7" fmla="*/ 0 h 21"/>
                <a:gd name="T8" fmla="*/ 17 w 21"/>
                <a:gd name="T9" fmla="*/ 0 h 21"/>
                <a:gd name="T10" fmla="*/ 21 w 21"/>
                <a:gd name="T11" fmla="*/ 4 h 21"/>
                <a:gd name="T12" fmla="*/ 21 w 21"/>
                <a:gd name="T13" fmla="*/ 18 h 21"/>
                <a:gd name="T14" fmla="*/ 17 w 21"/>
                <a:gd name="T15" fmla="*/ 21 h 21"/>
                <a:gd name="T16" fmla="*/ 4 w 21"/>
                <a:gd name="T17" fmla="*/ 21 h 21"/>
                <a:gd name="T18" fmla="*/ 0 w 21"/>
                <a:gd name="T19" fmla="*/ 18 h 21"/>
                <a:gd name="T20" fmla="*/ 0 w 21"/>
                <a:gd name="T21" fmla="*/ 14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8"/>
                    <a:pt x="11" y="6"/>
                    <a:pt x="11" y="4"/>
                  </a:cubicBezTo>
                  <a:cubicBezTo>
                    <a:pt x="11" y="1"/>
                    <a:pt x="12" y="0"/>
                    <a:pt x="14" y="0"/>
                  </a:cubicBezTo>
                  <a:cubicBezTo>
                    <a:pt x="15" y="0"/>
                    <a:pt x="16" y="0"/>
                    <a:pt x="17" y="0"/>
                  </a:cubicBezTo>
                  <a:cubicBezTo>
                    <a:pt x="20" y="0"/>
                    <a:pt x="21" y="1"/>
                    <a:pt x="21" y="4"/>
                  </a:cubicBezTo>
                  <a:cubicBezTo>
                    <a:pt x="21" y="8"/>
                    <a:pt x="21" y="13"/>
                    <a:pt x="21" y="18"/>
                  </a:cubicBezTo>
                  <a:cubicBezTo>
                    <a:pt x="21" y="20"/>
                    <a:pt x="20" y="21"/>
                    <a:pt x="17" y="21"/>
                  </a:cubicBezTo>
                  <a:cubicBezTo>
                    <a:pt x="13" y="21"/>
                    <a:pt x="8" y="21"/>
                    <a:pt x="4" y="21"/>
                  </a:cubicBezTo>
                  <a:cubicBezTo>
                    <a:pt x="1" y="21"/>
                    <a:pt x="0" y="20"/>
                    <a:pt x="0" y="18"/>
                  </a:cubicBezTo>
                  <a:cubicBezTo>
                    <a:pt x="0" y="17"/>
                    <a:pt x="0" y="15"/>
                    <a:pt x="0" y="14"/>
                  </a:cubicBezTo>
                  <a:cubicBezTo>
                    <a:pt x="0" y="12"/>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5" name="Freeform 116"/>
            <p:cNvSpPr/>
            <p:nvPr/>
          </p:nvSpPr>
          <p:spPr bwMode="auto">
            <a:xfrm>
              <a:off x="2445431" y="3051253"/>
              <a:ext cx="133350" cy="133350"/>
            </a:xfrm>
            <a:custGeom>
              <a:avLst/>
              <a:gdLst>
                <a:gd name="T0" fmla="*/ 4 w 21"/>
                <a:gd name="T1" fmla="*/ 11 h 21"/>
                <a:gd name="T2" fmla="*/ 11 w 21"/>
                <a:gd name="T3" fmla="*/ 11 h 21"/>
                <a:gd name="T4" fmla="*/ 11 w 21"/>
                <a:gd name="T5" fmla="*/ 18 h 21"/>
                <a:gd name="T6" fmla="*/ 14 w 21"/>
                <a:gd name="T7" fmla="*/ 21 h 21"/>
                <a:gd name="T8" fmla="*/ 17 w 21"/>
                <a:gd name="T9" fmla="*/ 21 h 21"/>
                <a:gd name="T10" fmla="*/ 21 w 21"/>
                <a:gd name="T11" fmla="*/ 18 h 21"/>
                <a:gd name="T12" fmla="*/ 21 w 21"/>
                <a:gd name="T13" fmla="*/ 4 h 21"/>
                <a:gd name="T14" fmla="*/ 17 w 21"/>
                <a:gd name="T15" fmla="*/ 0 h 21"/>
                <a:gd name="T16" fmla="*/ 4 w 21"/>
                <a:gd name="T17" fmla="*/ 0 h 21"/>
                <a:gd name="T18" fmla="*/ 0 w 21"/>
                <a:gd name="T19" fmla="*/ 4 h 21"/>
                <a:gd name="T20" fmla="*/ 0 w 21"/>
                <a:gd name="T21" fmla="*/ 7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13"/>
                    <a:pt x="11" y="15"/>
                    <a:pt x="11" y="18"/>
                  </a:cubicBezTo>
                  <a:cubicBezTo>
                    <a:pt x="11" y="20"/>
                    <a:pt x="12" y="21"/>
                    <a:pt x="14" y="21"/>
                  </a:cubicBezTo>
                  <a:cubicBezTo>
                    <a:pt x="15" y="21"/>
                    <a:pt x="16" y="21"/>
                    <a:pt x="17" y="21"/>
                  </a:cubicBezTo>
                  <a:cubicBezTo>
                    <a:pt x="20" y="21"/>
                    <a:pt x="21" y="20"/>
                    <a:pt x="21" y="18"/>
                  </a:cubicBezTo>
                  <a:cubicBezTo>
                    <a:pt x="21" y="13"/>
                    <a:pt x="21" y="9"/>
                    <a:pt x="21" y="4"/>
                  </a:cubicBezTo>
                  <a:cubicBezTo>
                    <a:pt x="21" y="1"/>
                    <a:pt x="20" y="0"/>
                    <a:pt x="17" y="0"/>
                  </a:cubicBezTo>
                  <a:cubicBezTo>
                    <a:pt x="13" y="0"/>
                    <a:pt x="8" y="0"/>
                    <a:pt x="4" y="0"/>
                  </a:cubicBezTo>
                  <a:cubicBezTo>
                    <a:pt x="1" y="0"/>
                    <a:pt x="0" y="1"/>
                    <a:pt x="0" y="4"/>
                  </a:cubicBezTo>
                  <a:cubicBezTo>
                    <a:pt x="0" y="5"/>
                    <a:pt x="0" y="6"/>
                    <a:pt x="0" y="7"/>
                  </a:cubicBezTo>
                  <a:cubicBezTo>
                    <a:pt x="0" y="10"/>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6" name="Freeform 117"/>
            <p:cNvSpPr/>
            <p:nvPr/>
          </p:nvSpPr>
          <p:spPr bwMode="auto">
            <a:xfrm>
              <a:off x="2113643" y="3051253"/>
              <a:ext cx="133350" cy="133350"/>
            </a:xfrm>
            <a:custGeom>
              <a:avLst/>
              <a:gdLst>
                <a:gd name="T0" fmla="*/ 11 w 21"/>
                <a:gd name="T1" fmla="*/ 18 h 21"/>
                <a:gd name="T2" fmla="*/ 11 w 21"/>
                <a:gd name="T3" fmla="*/ 11 h 21"/>
                <a:gd name="T4" fmla="*/ 18 w 21"/>
                <a:gd name="T5" fmla="*/ 11 h 21"/>
                <a:gd name="T6" fmla="*/ 21 w 21"/>
                <a:gd name="T7" fmla="*/ 7 h 21"/>
                <a:gd name="T8" fmla="*/ 21 w 21"/>
                <a:gd name="T9" fmla="*/ 4 h 21"/>
                <a:gd name="T10" fmla="*/ 18 w 21"/>
                <a:gd name="T11" fmla="*/ 0 h 21"/>
                <a:gd name="T12" fmla="*/ 4 w 21"/>
                <a:gd name="T13" fmla="*/ 0 h 21"/>
                <a:gd name="T14" fmla="*/ 0 w 21"/>
                <a:gd name="T15" fmla="*/ 4 h 21"/>
                <a:gd name="T16" fmla="*/ 0 w 21"/>
                <a:gd name="T17" fmla="*/ 18 h 21"/>
                <a:gd name="T18" fmla="*/ 4 w 21"/>
                <a:gd name="T19" fmla="*/ 21 h 21"/>
                <a:gd name="T20" fmla="*/ 7 w 21"/>
                <a:gd name="T21" fmla="*/ 21 h 21"/>
                <a:gd name="T22" fmla="*/ 11 w 21"/>
                <a:gd name="T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1" y="18"/>
                  </a:moveTo>
                  <a:cubicBezTo>
                    <a:pt x="11" y="15"/>
                    <a:pt x="11" y="13"/>
                    <a:pt x="11" y="11"/>
                  </a:cubicBezTo>
                  <a:cubicBezTo>
                    <a:pt x="13" y="11"/>
                    <a:pt x="15" y="11"/>
                    <a:pt x="18" y="11"/>
                  </a:cubicBezTo>
                  <a:cubicBezTo>
                    <a:pt x="20" y="11"/>
                    <a:pt x="21" y="10"/>
                    <a:pt x="21" y="7"/>
                  </a:cubicBezTo>
                  <a:cubicBezTo>
                    <a:pt x="21" y="6"/>
                    <a:pt x="21" y="5"/>
                    <a:pt x="21" y="4"/>
                  </a:cubicBezTo>
                  <a:cubicBezTo>
                    <a:pt x="21" y="1"/>
                    <a:pt x="20" y="0"/>
                    <a:pt x="18" y="0"/>
                  </a:cubicBezTo>
                  <a:cubicBezTo>
                    <a:pt x="13" y="0"/>
                    <a:pt x="8" y="0"/>
                    <a:pt x="4" y="0"/>
                  </a:cubicBezTo>
                  <a:cubicBezTo>
                    <a:pt x="1" y="0"/>
                    <a:pt x="0" y="1"/>
                    <a:pt x="0" y="4"/>
                  </a:cubicBezTo>
                  <a:cubicBezTo>
                    <a:pt x="0" y="9"/>
                    <a:pt x="0" y="13"/>
                    <a:pt x="0" y="18"/>
                  </a:cubicBezTo>
                  <a:cubicBezTo>
                    <a:pt x="0" y="20"/>
                    <a:pt x="1" y="21"/>
                    <a:pt x="4" y="21"/>
                  </a:cubicBezTo>
                  <a:cubicBezTo>
                    <a:pt x="5" y="21"/>
                    <a:pt x="6" y="21"/>
                    <a:pt x="7" y="21"/>
                  </a:cubicBezTo>
                  <a:cubicBezTo>
                    <a:pt x="10" y="21"/>
                    <a:pt x="11" y="20"/>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7" name="Freeform 118"/>
            <p:cNvSpPr/>
            <p:nvPr/>
          </p:nvSpPr>
          <p:spPr bwMode="auto">
            <a:xfrm>
              <a:off x="2113643" y="3383041"/>
              <a:ext cx="133350" cy="133350"/>
            </a:xfrm>
            <a:custGeom>
              <a:avLst/>
              <a:gdLst>
                <a:gd name="T0" fmla="*/ 18 w 21"/>
                <a:gd name="T1" fmla="*/ 11 h 21"/>
                <a:gd name="T2" fmla="*/ 11 w 21"/>
                <a:gd name="T3" fmla="*/ 11 h 21"/>
                <a:gd name="T4" fmla="*/ 11 w 21"/>
                <a:gd name="T5" fmla="*/ 11 h 21"/>
                <a:gd name="T6" fmla="*/ 11 w 21"/>
                <a:gd name="T7" fmla="*/ 4 h 21"/>
                <a:gd name="T8" fmla="*/ 7 w 21"/>
                <a:gd name="T9" fmla="*/ 0 h 21"/>
                <a:gd name="T10" fmla="*/ 4 w 21"/>
                <a:gd name="T11" fmla="*/ 0 h 21"/>
                <a:gd name="T12" fmla="*/ 0 w 21"/>
                <a:gd name="T13" fmla="*/ 4 h 21"/>
                <a:gd name="T14" fmla="*/ 0 w 21"/>
                <a:gd name="T15" fmla="*/ 18 h 21"/>
                <a:gd name="T16" fmla="*/ 4 w 21"/>
                <a:gd name="T17" fmla="*/ 21 h 21"/>
                <a:gd name="T18" fmla="*/ 18 w 21"/>
                <a:gd name="T19" fmla="*/ 21 h 21"/>
                <a:gd name="T20" fmla="*/ 21 w 21"/>
                <a:gd name="T21" fmla="*/ 18 h 21"/>
                <a:gd name="T22" fmla="*/ 21 w 21"/>
                <a:gd name="T23" fmla="*/ 14 h 21"/>
                <a:gd name="T24" fmla="*/ 18 w 21"/>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1">
                  <a:moveTo>
                    <a:pt x="18" y="11"/>
                  </a:moveTo>
                  <a:cubicBezTo>
                    <a:pt x="15" y="11"/>
                    <a:pt x="13" y="11"/>
                    <a:pt x="11" y="11"/>
                  </a:cubicBezTo>
                  <a:cubicBezTo>
                    <a:pt x="11" y="11"/>
                    <a:pt x="11" y="11"/>
                    <a:pt x="11" y="11"/>
                  </a:cubicBezTo>
                  <a:cubicBezTo>
                    <a:pt x="11" y="8"/>
                    <a:pt x="11" y="6"/>
                    <a:pt x="11" y="4"/>
                  </a:cubicBezTo>
                  <a:cubicBezTo>
                    <a:pt x="11" y="1"/>
                    <a:pt x="10" y="0"/>
                    <a:pt x="7" y="0"/>
                  </a:cubicBezTo>
                  <a:cubicBezTo>
                    <a:pt x="6" y="0"/>
                    <a:pt x="5" y="0"/>
                    <a:pt x="4" y="0"/>
                  </a:cubicBezTo>
                  <a:cubicBezTo>
                    <a:pt x="1" y="0"/>
                    <a:pt x="0" y="1"/>
                    <a:pt x="0" y="4"/>
                  </a:cubicBezTo>
                  <a:cubicBezTo>
                    <a:pt x="0" y="8"/>
                    <a:pt x="0" y="13"/>
                    <a:pt x="0" y="18"/>
                  </a:cubicBezTo>
                  <a:cubicBezTo>
                    <a:pt x="0" y="20"/>
                    <a:pt x="1" y="21"/>
                    <a:pt x="4" y="21"/>
                  </a:cubicBezTo>
                  <a:cubicBezTo>
                    <a:pt x="8" y="21"/>
                    <a:pt x="13" y="21"/>
                    <a:pt x="18" y="21"/>
                  </a:cubicBezTo>
                  <a:cubicBezTo>
                    <a:pt x="20" y="21"/>
                    <a:pt x="21" y="20"/>
                    <a:pt x="21" y="18"/>
                  </a:cubicBezTo>
                  <a:cubicBezTo>
                    <a:pt x="21" y="17"/>
                    <a:pt x="21" y="15"/>
                    <a:pt x="21" y="14"/>
                  </a:cubicBezTo>
                  <a:cubicBezTo>
                    <a:pt x="21" y="12"/>
                    <a:pt x="20"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78" name="组合 77"/>
            <p:cNvGrpSpPr/>
            <p:nvPr userDrawn="1"/>
          </p:nvGrpSpPr>
          <p:grpSpPr>
            <a:xfrm>
              <a:off x="694418" y="3063953"/>
              <a:ext cx="454025" cy="452438"/>
              <a:chOff x="694418" y="3063953"/>
              <a:chExt cx="454025" cy="452438"/>
            </a:xfrm>
            <a:grpFill/>
          </p:grpSpPr>
          <p:sp>
            <p:nvSpPr>
              <p:cNvPr id="206" name="Freeform 119"/>
              <p:cNvSpPr/>
              <p:nvPr/>
            </p:nvSpPr>
            <p:spPr bwMode="auto">
              <a:xfrm>
                <a:off x="757918" y="3389391"/>
                <a:ext cx="65088" cy="63500"/>
              </a:xfrm>
              <a:custGeom>
                <a:avLst/>
                <a:gdLst>
                  <a:gd name="T0" fmla="*/ 6 w 10"/>
                  <a:gd name="T1" fmla="*/ 0 h 10"/>
                  <a:gd name="T2" fmla="*/ 10 w 10"/>
                  <a:gd name="T3" fmla="*/ 3 h 10"/>
                  <a:gd name="T4" fmla="*/ 10 w 10"/>
                  <a:gd name="T5" fmla="*/ 10 h 10"/>
                  <a:gd name="T6" fmla="*/ 3 w 10"/>
                  <a:gd name="T7" fmla="*/ 10 h 10"/>
                  <a:gd name="T8" fmla="*/ 0 w 10"/>
                  <a:gd name="T9" fmla="*/ 7 h 10"/>
                  <a:gd name="T10" fmla="*/ 0 w 10"/>
                  <a:gd name="T11" fmla="*/ 0 h 10"/>
                  <a:gd name="T12" fmla="*/ 6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6" y="0"/>
                    </a:moveTo>
                    <a:cubicBezTo>
                      <a:pt x="9" y="0"/>
                      <a:pt x="10" y="1"/>
                      <a:pt x="10" y="3"/>
                    </a:cubicBezTo>
                    <a:cubicBezTo>
                      <a:pt x="10" y="5"/>
                      <a:pt x="10" y="8"/>
                      <a:pt x="10" y="10"/>
                    </a:cubicBezTo>
                    <a:cubicBezTo>
                      <a:pt x="8" y="10"/>
                      <a:pt x="5" y="10"/>
                      <a:pt x="3" y="10"/>
                    </a:cubicBezTo>
                    <a:cubicBezTo>
                      <a:pt x="1" y="10"/>
                      <a:pt x="0" y="9"/>
                      <a:pt x="0" y="7"/>
                    </a:cubicBezTo>
                    <a:cubicBezTo>
                      <a:pt x="0" y="4"/>
                      <a:pt x="0" y="2"/>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7" name="Freeform 120"/>
              <p:cNvSpPr/>
              <p:nvPr/>
            </p:nvSpPr>
            <p:spPr bwMode="auto">
              <a:xfrm>
                <a:off x="1013506" y="3389391"/>
                <a:ext cx="65088" cy="63500"/>
              </a:xfrm>
              <a:custGeom>
                <a:avLst/>
                <a:gdLst>
                  <a:gd name="T0" fmla="*/ 4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4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0"/>
                    </a:moveTo>
                    <a:cubicBezTo>
                      <a:pt x="1" y="0"/>
                      <a:pt x="0" y="1"/>
                      <a:pt x="0" y="3"/>
                    </a:cubicBezTo>
                    <a:cubicBezTo>
                      <a:pt x="0" y="5"/>
                      <a:pt x="0" y="8"/>
                      <a:pt x="0" y="10"/>
                    </a:cubicBezTo>
                    <a:cubicBezTo>
                      <a:pt x="3" y="10"/>
                      <a:pt x="5" y="10"/>
                      <a:pt x="7" y="10"/>
                    </a:cubicBezTo>
                    <a:cubicBezTo>
                      <a:pt x="9" y="10"/>
                      <a:pt x="10" y="9"/>
                      <a:pt x="10" y="7"/>
                    </a:cubicBezTo>
                    <a:cubicBezTo>
                      <a:pt x="10" y="4"/>
                      <a:pt x="10" y="2"/>
                      <a:pt x="10"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8" name="Freeform 121"/>
              <p:cNvSpPr/>
              <p:nvPr/>
            </p:nvSpPr>
            <p:spPr bwMode="auto">
              <a:xfrm>
                <a:off x="823006" y="3063953"/>
                <a:ext cx="190500" cy="63500"/>
              </a:xfrm>
              <a:custGeom>
                <a:avLst/>
                <a:gdLst>
                  <a:gd name="T0" fmla="*/ 27 w 30"/>
                  <a:gd name="T1" fmla="*/ 0 h 10"/>
                  <a:gd name="T2" fmla="*/ 30 w 30"/>
                  <a:gd name="T3" fmla="*/ 3 h 10"/>
                  <a:gd name="T4" fmla="*/ 30 w 30"/>
                  <a:gd name="T5" fmla="*/ 10 h 10"/>
                  <a:gd name="T6" fmla="*/ 0 w 30"/>
                  <a:gd name="T7" fmla="*/ 10 h 10"/>
                  <a:gd name="T8" fmla="*/ 0 w 30"/>
                  <a:gd name="T9" fmla="*/ 3 h 10"/>
                  <a:gd name="T10" fmla="*/ 3 w 30"/>
                  <a:gd name="T11" fmla="*/ 0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29" y="0"/>
                      <a:pt x="30" y="1"/>
                      <a:pt x="30" y="3"/>
                    </a:cubicBezTo>
                    <a:cubicBezTo>
                      <a:pt x="30" y="6"/>
                      <a:pt x="30" y="8"/>
                      <a:pt x="30" y="10"/>
                    </a:cubicBezTo>
                    <a:cubicBezTo>
                      <a:pt x="20" y="10"/>
                      <a:pt x="10" y="10"/>
                      <a:pt x="0" y="10"/>
                    </a:cubicBezTo>
                    <a:cubicBezTo>
                      <a:pt x="0" y="8"/>
                      <a:pt x="0" y="6"/>
                      <a:pt x="0" y="3"/>
                    </a:cubicBezTo>
                    <a:cubicBezTo>
                      <a:pt x="0" y="1"/>
                      <a:pt x="1" y="0"/>
                      <a:pt x="3" y="0"/>
                    </a:cubicBezTo>
                    <a:cubicBezTo>
                      <a:pt x="11" y="0"/>
                      <a:pt x="19"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9" name="Freeform 122"/>
              <p:cNvSpPr/>
              <p:nvPr/>
            </p:nvSpPr>
            <p:spPr bwMode="auto">
              <a:xfrm>
                <a:off x="757918" y="3127453"/>
                <a:ext cx="65088" cy="63500"/>
              </a:xfrm>
              <a:custGeom>
                <a:avLst/>
                <a:gdLst>
                  <a:gd name="T0" fmla="*/ 10 w 10"/>
                  <a:gd name="T1" fmla="*/ 7 h 10"/>
                  <a:gd name="T2" fmla="*/ 6 w 10"/>
                  <a:gd name="T3" fmla="*/ 10 h 10"/>
                  <a:gd name="T4" fmla="*/ 0 w 10"/>
                  <a:gd name="T5" fmla="*/ 10 h 10"/>
                  <a:gd name="T6" fmla="*/ 0 w 10"/>
                  <a:gd name="T7" fmla="*/ 4 h 10"/>
                  <a:gd name="T8" fmla="*/ 3 w 10"/>
                  <a:gd name="T9" fmla="*/ 0 h 10"/>
                  <a:gd name="T10" fmla="*/ 10 w 10"/>
                  <a:gd name="T11" fmla="*/ 0 h 10"/>
                  <a:gd name="T12" fmla="*/ 10 w 1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7"/>
                    </a:moveTo>
                    <a:cubicBezTo>
                      <a:pt x="10" y="9"/>
                      <a:pt x="9" y="10"/>
                      <a:pt x="6" y="10"/>
                    </a:cubicBezTo>
                    <a:cubicBezTo>
                      <a:pt x="4" y="10"/>
                      <a:pt x="2" y="10"/>
                      <a:pt x="0" y="10"/>
                    </a:cubicBezTo>
                    <a:cubicBezTo>
                      <a:pt x="0" y="8"/>
                      <a:pt x="0" y="6"/>
                      <a:pt x="0" y="4"/>
                    </a:cubicBezTo>
                    <a:cubicBezTo>
                      <a:pt x="0" y="1"/>
                      <a:pt x="1" y="0"/>
                      <a:pt x="3" y="0"/>
                    </a:cubicBezTo>
                    <a:cubicBezTo>
                      <a:pt x="5" y="0"/>
                      <a:pt x="8" y="0"/>
                      <a:pt x="10" y="0"/>
                    </a:cubicBezTo>
                    <a:cubicBezTo>
                      <a:pt x="10" y="2"/>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0" name="Freeform 123"/>
              <p:cNvSpPr/>
              <p:nvPr/>
            </p:nvSpPr>
            <p:spPr bwMode="auto">
              <a:xfrm>
                <a:off x="1013506" y="3127453"/>
                <a:ext cx="65088" cy="63500"/>
              </a:xfrm>
              <a:custGeom>
                <a:avLst/>
                <a:gdLst>
                  <a:gd name="T0" fmla="*/ 4 w 10"/>
                  <a:gd name="T1" fmla="*/ 10 h 10"/>
                  <a:gd name="T2" fmla="*/ 0 w 10"/>
                  <a:gd name="T3" fmla="*/ 7 h 10"/>
                  <a:gd name="T4" fmla="*/ 0 w 10"/>
                  <a:gd name="T5" fmla="*/ 0 h 10"/>
                  <a:gd name="T6" fmla="*/ 7 w 10"/>
                  <a:gd name="T7" fmla="*/ 0 h 10"/>
                  <a:gd name="T8" fmla="*/ 10 w 10"/>
                  <a:gd name="T9" fmla="*/ 4 h 10"/>
                  <a:gd name="T10" fmla="*/ 10 w 10"/>
                  <a:gd name="T11" fmla="*/ 10 h 10"/>
                  <a:gd name="T12" fmla="*/ 4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10"/>
                    </a:moveTo>
                    <a:cubicBezTo>
                      <a:pt x="1" y="10"/>
                      <a:pt x="0" y="9"/>
                      <a:pt x="0" y="7"/>
                    </a:cubicBezTo>
                    <a:cubicBezTo>
                      <a:pt x="0" y="5"/>
                      <a:pt x="0" y="2"/>
                      <a:pt x="0" y="0"/>
                    </a:cubicBezTo>
                    <a:cubicBezTo>
                      <a:pt x="3" y="0"/>
                      <a:pt x="5" y="0"/>
                      <a:pt x="7" y="0"/>
                    </a:cubicBezTo>
                    <a:cubicBezTo>
                      <a:pt x="9" y="0"/>
                      <a:pt x="10" y="1"/>
                      <a:pt x="10" y="4"/>
                    </a:cubicBezTo>
                    <a:cubicBezTo>
                      <a:pt x="10" y="6"/>
                      <a:pt x="10" y="8"/>
                      <a:pt x="10" y="10"/>
                    </a:cubicBezTo>
                    <a:cubicBezTo>
                      <a:pt x="8" y="10"/>
                      <a:pt x="6"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1" name="Freeform 124"/>
              <p:cNvSpPr/>
              <p:nvPr/>
            </p:nvSpPr>
            <p:spPr bwMode="auto">
              <a:xfrm>
                <a:off x="823006" y="3256041"/>
                <a:ext cx="63500" cy="69850"/>
              </a:xfrm>
              <a:custGeom>
                <a:avLst/>
                <a:gdLst>
                  <a:gd name="T0" fmla="*/ 0 w 10"/>
                  <a:gd name="T1" fmla="*/ 4 h 11"/>
                  <a:gd name="T2" fmla="*/ 3 w 10"/>
                  <a:gd name="T3" fmla="*/ 0 h 11"/>
                  <a:gd name="T4" fmla="*/ 10 w 10"/>
                  <a:gd name="T5" fmla="*/ 0 h 11"/>
                  <a:gd name="T6" fmla="*/ 10 w 10"/>
                  <a:gd name="T7" fmla="*/ 11 h 11"/>
                  <a:gd name="T8" fmla="*/ 3 w 10"/>
                  <a:gd name="T9" fmla="*/ 11 h 11"/>
                  <a:gd name="T10" fmla="*/ 0 w 10"/>
                  <a:gd name="T11" fmla="*/ 7 h 11"/>
                  <a:gd name="T12" fmla="*/ 0 w 1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0" y="4"/>
                    </a:moveTo>
                    <a:cubicBezTo>
                      <a:pt x="0" y="1"/>
                      <a:pt x="1" y="0"/>
                      <a:pt x="3" y="0"/>
                    </a:cubicBezTo>
                    <a:cubicBezTo>
                      <a:pt x="5" y="0"/>
                      <a:pt x="8" y="0"/>
                      <a:pt x="10" y="0"/>
                    </a:cubicBezTo>
                    <a:cubicBezTo>
                      <a:pt x="10" y="4"/>
                      <a:pt x="10" y="7"/>
                      <a:pt x="10" y="11"/>
                    </a:cubicBezTo>
                    <a:cubicBezTo>
                      <a:pt x="8"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2" name="Freeform 125"/>
              <p:cNvSpPr/>
              <p:nvPr/>
            </p:nvSpPr>
            <p:spPr bwMode="auto">
              <a:xfrm>
                <a:off x="886506" y="3325891"/>
                <a:ext cx="63500" cy="63500"/>
              </a:xfrm>
              <a:custGeom>
                <a:avLst/>
                <a:gdLst>
                  <a:gd name="T0" fmla="*/ 0 w 10"/>
                  <a:gd name="T1" fmla="*/ 6 h 10"/>
                  <a:gd name="T2" fmla="*/ 3 w 10"/>
                  <a:gd name="T3" fmla="*/ 10 h 10"/>
                  <a:gd name="T4" fmla="*/ 7 w 10"/>
                  <a:gd name="T5" fmla="*/ 10 h 10"/>
                  <a:gd name="T6" fmla="*/ 10 w 10"/>
                  <a:gd name="T7" fmla="*/ 6 h 10"/>
                  <a:gd name="T8" fmla="*/ 10 w 10"/>
                  <a:gd name="T9" fmla="*/ 0 h 10"/>
                  <a:gd name="T10" fmla="*/ 0 w 10"/>
                  <a:gd name="T11" fmla="*/ 0 h 10"/>
                  <a:gd name="T12" fmla="*/ 0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6"/>
                    </a:moveTo>
                    <a:cubicBezTo>
                      <a:pt x="0" y="9"/>
                      <a:pt x="1" y="10"/>
                      <a:pt x="3" y="10"/>
                    </a:cubicBezTo>
                    <a:cubicBezTo>
                      <a:pt x="5" y="10"/>
                      <a:pt x="6" y="10"/>
                      <a:pt x="7" y="10"/>
                    </a:cubicBezTo>
                    <a:cubicBezTo>
                      <a:pt x="9" y="10"/>
                      <a:pt x="10" y="9"/>
                      <a:pt x="10" y="6"/>
                    </a:cubicBezTo>
                    <a:cubicBezTo>
                      <a:pt x="10" y="4"/>
                      <a:pt x="10" y="2"/>
                      <a:pt x="10" y="0"/>
                    </a:cubicBezTo>
                    <a:cubicBezTo>
                      <a:pt x="7" y="0"/>
                      <a:pt x="3" y="0"/>
                      <a:pt x="0" y="0"/>
                    </a:cubicBezTo>
                    <a:cubicBezTo>
                      <a:pt x="0" y="2"/>
                      <a:pt x="0" y="4"/>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3" name="Freeform 126"/>
              <p:cNvSpPr/>
              <p:nvPr/>
            </p:nvSpPr>
            <p:spPr bwMode="auto">
              <a:xfrm>
                <a:off x="950006" y="3256041"/>
                <a:ext cx="63500" cy="69850"/>
              </a:xfrm>
              <a:custGeom>
                <a:avLst/>
                <a:gdLst>
                  <a:gd name="T0" fmla="*/ 10 w 10"/>
                  <a:gd name="T1" fmla="*/ 7 h 11"/>
                  <a:gd name="T2" fmla="*/ 7 w 10"/>
                  <a:gd name="T3" fmla="*/ 11 h 11"/>
                  <a:gd name="T4" fmla="*/ 0 w 10"/>
                  <a:gd name="T5" fmla="*/ 11 h 11"/>
                  <a:gd name="T6" fmla="*/ 0 w 10"/>
                  <a:gd name="T7" fmla="*/ 0 h 11"/>
                  <a:gd name="T8" fmla="*/ 7 w 10"/>
                  <a:gd name="T9" fmla="*/ 0 h 11"/>
                  <a:gd name="T10" fmla="*/ 10 w 10"/>
                  <a:gd name="T11" fmla="*/ 4 h 11"/>
                  <a:gd name="T12" fmla="*/ 10 w 10"/>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10" y="7"/>
                    </a:moveTo>
                    <a:cubicBezTo>
                      <a:pt x="10" y="10"/>
                      <a:pt x="9" y="11"/>
                      <a:pt x="7" y="11"/>
                    </a:cubicBezTo>
                    <a:cubicBezTo>
                      <a:pt x="5" y="11"/>
                      <a:pt x="2" y="11"/>
                      <a:pt x="0" y="11"/>
                    </a:cubicBezTo>
                    <a:cubicBezTo>
                      <a:pt x="0" y="7"/>
                      <a:pt x="0" y="4"/>
                      <a:pt x="0" y="0"/>
                    </a:cubicBezTo>
                    <a:cubicBezTo>
                      <a:pt x="2" y="0"/>
                      <a:pt x="5" y="0"/>
                      <a:pt x="7" y="0"/>
                    </a:cubicBezTo>
                    <a:cubicBezTo>
                      <a:pt x="9" y="0"/>
                      <a:pt x="10" y="1"/>
                      <a:pt x="10" y="4"/>
                    </a:cubicBezTo>
                    <a:cubicBezTo>
                      <a:pt x="10" y="5"/>
                      <a:pt x="10" y="6"/>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4" name="Freeform 127"/>
              <p:cNvSpPr/>
              <p:nvPr/>
            </p:nvSpPr>
            <p:spPr bwMode="auto">
              <a:xfrm>
                <a:off x="886506" y="3190953"/>
                <a:ext cx="63500" cy="65088"/>
              </a:xfrm>
              <a:custGeom>
                <a:avLst/>
                <a:gdLst>
                  <a:gd name="T0" fmla="*/ 7 w 10"/>
                  <a:gd name="T1" fmla="*/ 0 h 10"/>
                  <a:gd name="T2" fmla="*/ 10 w 10"/>
                  <a:gd name="T3" fmla="*/ 4 h 10"/>
                  <a:gd name="T4" fmla="*/ 10 w 10"/>
                  <a:gd name="T5" fmla="*/ 10 h 10"/>
                  <a:gd name="T6" fmla="*/ 0 w 10"/>
                  <a:gd name="T7" fmla="*/ 10 h 10"/>
                  <a:gd name="T8" fmla="*/ 0 w 10"/>
                  <a:gd name="T9" fmla="*/ 4 h 10"/>
                  <a:gd name="T10" fmla="*/ 3 w 10"/>
                  <a:gd name="T11" fmla="*/ 0 h 10"/>
                  <a:gd name="T12" fmla="*/ 7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7" y="0"/>
                    </a:moveTo>
                    <a:cubicBezTo>
                      <a:pt x="9" y="0"/>
                      <a:pt x="10" y="1"/>
                      <a:pt x="10" y="4"/>
                    </a:cubicBezTo>
                    <a:cubicBezTo>
                      <a:pt x="10" y="6"/>
                      <a:pt x="10" y="8"/>
                      <a:pt x="10" y="10"/>
                    </a:cubicBezTo>
                    <a:cubicBezTo>
                      <a:pt x="7" y="10"/>
                      <a:pt x="3" y="10"/>
                      <a:pt x="0" y="10"/>
                    </a:cubicBezTo>
                    <a:cubicBezTo>
                      <a:pt x="0" y="8"/>
                      <a:pt x="0" y="6"/>
                      <a:pt x="0" y="4"/>
                    </a:cubicBezTo>
                    <a:cubicBezTo>
                      <a:pt x="0" y="1"/>
                      <a:pt x="1" y="0"/>
                      <a:pt x="3"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5" name="Freeform 128"/>
              <p:cNvSpPr/>
              <p:nvPr/>
            </p:nvSpPr>
            <p:spPr bwMode="auto">
              <a:xfrm>
                <a:off x="694418" y="3190953"/>
                <a:ext cx="63500" cy="198438"/>
              </a:xfrm>
              <a:custGeom>
                <a:avLst/>
                <a:gdLst>
                  <a:gd name="T0" fmla="*/ 0 w 10"/>
                  <a:gd name="T1" fmla="*/ 4 h 31"/>
                  <a:gd name="T2" fmla="*/ 3 w 10"/>
                  <a:gd name="T3" fmla="*/ 0 h 31"/>
                  <a:gd name="T4" fmla="*/ 10 w 10"/>
                  <a:gd name="T5" fmla="*/ 0 h 31"/>
                  <a:gd name="T6" fmla="*/ 10 w 10"/>
                  <a:gd name="T7" fmla="*/ 31 h 31"/>
                  <a:gd name="T8" fmla="*/ 3 w 10"/>
                  <a:gd name="T9" fmla="*/ 31 h 31"/>
                  <a:gd name="T10" fmla="*/ 0 w 10"/>
                  <a:gd name="T11" fmla="*/ 27 h 31"/>
                  <a:gd name="T12" fmla="*/ 0 w 10"/>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10" h="31">
                    <a:moveTo>
                      <a:pt x="0" y="4"/>
                    </a:moveTo>
                    <a:cubicBezTo>
                      <a:pt x="0" y="1"/>
                      <a:pt x="1" y="0"/>
                      <a:pt x="3" y="0"/>
                    </a:cubicBezTo>
                    <a:cubicBezTo>
                      <a:pt x="5" y="0"/>
                      <a:pt x="7" y="0"/>
                      <a:pt x="10" y="0"/>
                    </a:cubicBezTo>
                    <a:cubicBezTo>
                      <a:pt x="10" y="10"/>
                      <a:pt x="10" y="21"/>
                      <a:pt x="10" y="31"/>
                    </a:cubicBezTo>
                    <a:cubicBezTo>
                      <a:pt x="7" y="31"/>
                      <a:pt x="5" y="31"/>
                      <a:pt x="3" y="31"/>
                    </a:cubicBezTo>
                    <a:cubicBezTo>
                      <a:pt x="1" y="31"/>
                      <a:pt x="0" y="30"/>
                      <a:pt x="0" y="27"/>
                    </a:cubicBezTo>
                    <a:cubicBezTo>
                      <a:pt x="0" y="19"/>
                      <a:pt x="0" y="1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6" name="Freeform 129"/>
              <p:cNvSpPr/>
              <p:nvPr/>
            </p:nvSpPr>
            <p:spPr bwMode="auto">
              <a:xfrm>
                <a:off x="823006" y="3452891"/>
                <a:ext cx="190500" cy="63500"/>
              </a:xfrm>
              <a:custGeom>
                <a:avLst/>
                <a:gdLst>
                  <a:gd name="T0" fmla="*/ 0 w 30"/>
                  <a:gd name="T1" fmla="*/ 7 h 10"/>
                  <a:gd name="T2" fmla="*/ 3 w 30"/>
                  <a:gd name="T3" fmla="*/ 10 h 10"/>
                  <a:gd name="T4" fmla="*/ 27 w 30"/>
                  <a:gd name="T5" fmla="*/ 10 h 10"/>
                  <a:gd name="T6" fmla="*/ 30 w 30"/>
                  <a:gd name="T7" fmla="*/ 7 h 10"/>
                  <a:gd name="T8" fmla="*/ 30 w 30"/>
                  <a:gd name="T9" fmla="*/ 0 h 10"/>
                  <a:gd name="T10" fmla="*/ 0 w 30"/>
                  <a:gd name="T11" fmla="*/ 0 h 10"/>
                  <a:gd name="T12" fmla="*/ 0 w 3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0" y="7"/>
                    </a:moveTo>
                    <a:cubicBezTo>
                      <a:pt x="0" y="9"/>
                      <a:pt x="1" y="10"/>
                      <a:pt x="3" y="10"/>
                    </a:cubicBezTo>
                    <a:cubicBezTo>
                      <a:pt x="11" y="10"/>
                      <a:pt x="19" y="10"/>
                      <a:pt x="27" y="10"/>
                    </a:cubicBezTo>
                    <a:cubicBezTo>
                      <a:pt x="29" y="10"/>
                      <a:pt x="30" y="9"/>
                      <a:pt x="30" y="7"/>
                    </a:cubicBezTo>
                    <a:cubicBezTo>
                      <a:pt x="30" y="4"/>
                      <a:pt x="30" y="2"/>
                      <a:pt x="30" y="0"/>
                    </a:cubicBezTo>
                    <a:cubicBezTo>
                      <a:pt x="20" y="0"/>
                      <a:pt x="10" y="0"/>
                      <a:pt x="0" y="0"/>
                    </a:cubicBezTo>
                    <a:cubicBezTo>
                      <a:pt x="0" y="2"/>
                      <a:pt x="0" y="4"/>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7" name="Freeform 130"/>
              <p:cNvSpPr/>
              <p:nvPr/>
            </p:nvSpPr>
            <p:spPr bwMode="auto">
              <a:xfrm>
                <a:off x="1078593" y="3190953"/>
                <a:ext cx="69850" cy="198438"/>
              </a:xfrm>
              <a:custGeom>
                <a:avLst/>
                <a:gdLst>
                  <a:gd name="T0" fmla="*/ 11 w 11"/>
                  <a:gd name="T1" fmla="*/ 27 h 31"/>
                  <a:gd name="T2" fmla="*/ 7 w 11"/>
                  <a:gd name="T3" fmla="*/ 31 h 31"/>
                  <a:gd name="T4" fmla="*/ 0 w 11"/>
                  <a:gd name="T5" fmla="*/ 31 h 31"/>
                  <a:gd name="T6" fmla="*/ 0 w 11"/>
                  <a:gd name="T7" fmla="*/ 0 h 31"/>
                  <a:gd name="T8" fmla="*/ 7 w 11"/>
                  <a:gd name="T9" fmla="*/ 0 h 31"/>
                  <a:gd name="T10" fmla="*/ 11 w 11"/>
                  <a:gd name="T11" fmla="*/ 4 h 31"/>
                  <a:gd name="T12" fmla="*/ 11 w 11"/>
                  <a:gd name="T13" fmla="*/ 27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11" y="27"/>
                    </a:moveTo>
                    <a:cubicBezTo>
                      <a:pt x="11" y="30"/>
                      <a:pt x="10" y="31"/>
                      <a:pt x="7" y="31"/>
                    </a:cubicBezTo>
                    <a:cubicBezTo>
                      <a:pt x="5" y="31"/>
                      <a:pt x="3" y="31"/>
                      <a:pt x="0" y="31"/>
                    </a:cubicBezTo>
                    <a:cubicBezTo>
                      <a:pt x="0" y="21"/>
                      <a:pt x="0" y="10"/>
                      <a:pt x="0" y="0"/>
                    </a:cubicBezTo>
                    <a:cubicBezTo>
                      <a:pt x="3" y="0"/>
                      <a:pt x="5" y="0"/>
                      <a:pt x="7" y="0"/>
                    </a:cubicBezTo>
                    <a:cubicBezTo>
                      <a:pt x="10" y="0"/>
                      <a:pt x="11" y="1"/>
                      <a:pt x="11" y="4"/>
                    </a:cubicBezTo>
                    <a:cubicBezTo>
                      <a:pt x="11" y="12"/>
                      <a:pt x="11" y="19"/>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79" name="Freeform 142"/>
            <p:cNvSpPr>
              <a:spLocks noEditPoints="1"/>
            </p:cNvSpPr>
            <p:nvPr/>
          </p:nvSpPr>
          <p:spPr bwMode="auto">
            <a:xfrm>
              <a:off x="5160056" y="3032203"/>
              <a:ext cx="312738" cy="439738"/>
            </a:xfrm>
            <a:custGeom>
              <a:avLst/>
              <a:gdLst>
                <a:gd name="T0" fmla="*/ 29 w 49"/>
                <a:gd name="T1" fmla="*/ 10 h 69"/>
                <a:gd name="T2" fmla="*/ 29 w 49"/>
                <a:gd name="T3" fmla="*/ 3 h 69"/>
                <a:gd name="T4" fmla="*/ 28 w 49"/>
                <a:gd name="T5" fmla="*/ 1 h 69"/>
                <a:gd name="T6" fmla="*/ 26 w 49"/>
                <a:gd name="T7" fmla="*/ 0 h 69"/>
                <a:gd name="T8" fmla="*/ 22 w 49"/>
                <a:gd name="T9" fmla="*/ 0 h 69"/>
                <a:gd name="T10" fmla="*/ 20 w 49"/>
                <a:gd name="T11" fmla="*/ 1 h 69"/>
                <a:gd name="T12" fmla="*/ 19 w 49"/>
                <a:gd name="T13" fmla="*/ 3 h 69"/>
                <a:gd name="T14" fmla="*/ 19 w 49"/>
                <a:gd name="T15" fmla="*/ 10 h 69"/>
                <a:gd name="T16" fmla="*/ 3 w 49"/>
                <a:gd name="T17" fmla="*/ 10 h 69"/>
                <a:gd name="T18" fmla="*/ 0 w 49"/>
                <a:gd name="T19" fmla="*/ 11 h 69"/>
                <a:gd name="T20" fmla="*/ 0 w 49"/>
                <a:gd name="T21" fmla="*/ 13 h 69"/>
                <a:gd name="T22" fmla="*/ 0 w 49"/>
                <a:gd name="T23" fmla="*/ 17 h 69"/>
                <a:gd name="T24" fmla="*/ 0 w 49"/>
                <a:gd name="T25" fmla="*/ 19 h 69"/>
                <a:gd name="T26" fmla="*/ 3 w 49"/>
                <a:gd name="T27" fmla="*/ 20 h 69"/>
                <a:gd name="T28" fmla="*/ 9 w 49"/>
                <a:gd name="T29" fmla="*/ 20 h 69"/>
                <a:gd name="T30" fmla="*/ 9 w 49"/>
                <a:gd name="T31" fmla="*/ 56 h 69"/>
                <a:gd name="T32" fmla="*/ 10 w 49"/>
                <a:gd name="T33" fmla="*/ 59 h 69"/>
                <a:gd name="T34" fmla="*/ 12 w 49"/>
                <a:gd name="T35" fmla="*/ 59 h 69"/>
                <a:gd name="T36" fmla="*/ 19 w 49"/>
                <a:gd name="T37" fmla="*/ 59 h 69"/>
                <a:gd name="T38" fmla="*/ 19 w 49"/>
                <a:gd name="T39" fmla="*/ 66 h 69"/>
                <a:gd name="T40" fmla="*/ 20 w 49"/>
                <a:gd name="T41" fmla="*/ 68 h 69"/>
                <a:gd name="T42" fmla="*/ 22 w 49"/>
                <a:gd name="T43" fmla="*/ 69 h 69"/>
                <a:gd name="T44" fmla="*/ 26 w 49"/>
                <a:gd name="T45" fmla="*/ 69 h 69"/>
                <a:gd name="T46" fmla="*/ 28 w 49"/>
                <a:gd name="T47" fmla="*/ 68 h 69"/>
                <a:gd name="T48" fmla="*/ 29 w 49"/>
                <a:gd name="T49" fmla="*/ 66 h 69"/>
                <a:gd name="T50" fmla="*/ 29 w 49"/>
                <a:gd name="T51" fmla="*/ 59 h 69"/>
                <a:gd name="T52" fmla="*/ 36 w 49"/>
                <a:gd name="T53" fmla="*/ 59 h 69"/>
                <a:gd name="T54" fmla="*/ 38 w 49"/>
                <a:gd name="T55" fmla="*/ 59 h 69"/>
                <a:gd name="T56" fmla="*/ 39 w 49"/>
                <a:gd name="T57" fmla="*/ 56 h 69"/>
                <a:gd name="T58" fmla="*/ 39 w 49"/>
                <a:gd name="T59" fmla="*/ 20 h 69"/>
                <a:gd name="T60" fmla="*/ 46 w 49"/>
                <a:gd name="T61" fmla="*/ 20 h 69"/>
                <a:gd name="T62" fmla="*/ 48 w 49"/>
                <a:gd name="T63" fmla="*/ 19 h 69"/>
                <a:gd name="T64" fmla="*/ 49 w 49"/>
                <a:gd name="T65" fmla="*/ 17 h 69"/>
                <a:gd name="T66" fmla="*/ 49 w 49"/>
                <a:gd name="T67" fmla="*/ 13 h 69"/>
                <a:gd name="T68" fmla="*/ 48 w 49"/>
                <a:gd name="T69" fmla="*/ 11 h 69"/>
                <a:gd name="T70" fmla="*/ 46 w 49"/>
                <a:gd name="T71" fmla="*/ 10 h 69"/>
                <a:gd name="T72" fmla="*/ 29 w 49"/>
                <a:gd name="T73" fmla="*/ 10 h 69"/>
                <a:gd name="T74" fmla="*/ 29 w 49"/>
                <a:gd name="T75" fmla="*/ 40 h 69"/>
                <a:gd name="T76" fmla="*/ 19 w 49"/>
                <a:gd name="T77" fmla="*/ 40 h 69"/>
                <a:gd name="T78" fmla="*/ 19 w 49"/>
                <a:gd name="T79" fmla="*/ 20 h 69"/>
                <a:gd name="T80" fmla="*/ 29 w 49"/>
                <a:gd name="T81" fmla="*/ 20 h 69"/>
                <a:gd name="T82" fmla="*/ 29 w 49"/>
                <a:gd name="T83"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69">
                  <a:moveTo>
                    <a:pt x="29" y="10"/>
                  </a:moveTo>
                  <a:cubicBezTo>
                    <a:pt x="29" y="3"/>
                    <a:pt x="29" y="3"/>
                    <a:pt x="29" y="3"/>
                  </a:cubicBezTo>
                  <a:cubicBezTo>
                    <a:pt x="29" y="2"/>
                    <a:pt x="29" y="2"/>
                    <a:pt x="28" y="1"/>
                  </a:cubicBezTo>
                  <a:cubicBezTo>
                    <a:pt x="28" y="0"/>
                    <a:pt x="27" y="0"/>
                    <a:pt x="26" y="0"/>
                  </a:cubicBezTo>
                  <a:cubicBezTo>
                    <a:pt x="22" y="0"/>
                    <a:pt x="22" y="0"/>
                    <a:pt x="22" y="0"/>
                  </a:cubicBezTo>
                  <a:cubicBezTo>
                    <a:pt x="22" y="0"/>
                    <a:pt x="21" y="0"/>
                    <a:pt x="20" y="1"/>
                  </a:cubicBezTo>
                  <a:cubicBezTo>
                    <a:pt x="20" y="2"/>
                    <a:pt x="19" y="2"/>
                    <a:pt x="19" y="3"/>
                  </a:cubicBezTo>
                  <a:cubicBezTo>
                    <a:pt x="19" y="10"/>
                    <a:pt x="19" y="10"/>
                    <a:pt x="19" y="10"/>
                  </a:cubicBezTo>
                  <a:cubicBezTo>
                    <a:pt x="3" y="10"/>
                    <a:pt x="3" y="10"/>
                    <a:pt x="3" y="10"/>
                  </a:cubicBezTo>
                  <a:cubicBezTo>
                    <a:pt x="2" y="10"/>
                    <a:pt x="1" y="10"/>
                    <a:pt x="0" y="11"/>
                  </a:cubicBezTo>
                  <a:cubicBezTo>
                    <a:pt x="0" y="11"/>
                    <a:pt x="0" y="12"/>
                    <a:pt x="0" y="13"/>
                  </a:cubicBezTo>
                  <a:cubicBezTo>
                    <a:pt x="0" y="17"/>
                    <a:pt x="0" y="17"/>
                    <a:pt x="0" y="17"/>
                  </a:cubicBezTo>
                  <a:cubicBezTo>
                    <a:pt x="0" y="18"/>
                    <a:pt x="0" y="19"/>
                    <a:pt x="0" y="19"/>
                  </a:cubicBezTo>
                  <a:cubicBezTo>
                    <a:pt x="1" y="20"/>
                    <a:pt x="2" y="20"/>
                    <a:pt x="3" y="20"/>
                  </a:cubicBezTo>
                  <a:cubicBezTo>
                    <a:pt x="9" y="20"/>
                    <a:pt x="9" y="20"/>
                    <a:pt x="9" y="20"/>
                  </a:cubicBezTo>
                  <a:cubicBezTo>
                    <a:pt x="9" y="56"/>
                    <a:pt x="9" y="56"/>
                    <a:pt x="9" y="56"/>
                  </a:cubicBezTo>
                  <a:cubicBezTo>
                    <a:pt x="9" y="57"/>
                    <a:pt x="10" y="58"/>
                    <a:pt x="10" y="59"/>
                  </a:cubicBezTo>
                  <a:cubicBezTo>
                    <a:pt x="11" y="59"/>
                    <a:pt x="12" y="59"/>
                    <a:pt x="12" y="59"/>
                  </a:cubicBezTo>
                  <a:cubicBezTo>
                    <a:pt x="19" y="59"/>
                    <a:pt x="19" y="59"/>
                    <a:pt x="19" y="59"/>
                  </a:cubicBezTo>
                  <a:cubicBezTo>
                    <a:pt x="19" y="66"/>
                    <a:pt x="19" y="66"/>
                    <a:pt x="19" y="66"/>
                  </a:cubicBezTo>
                  <a:cubicBezTo>
                    <a:pt x="19" y="67"/>
                    <a:pt x="20" y="68"/>
                    <a:pt x="20" y="68"/>
                  </a:cubicBezTo>
                  <a:cubicBezTo>
                    <a:pt x="21" y="69"/>
                    <a:pt x="22" y="69"/>
                    <a:pt x="22" y="69"/>
                  </a:cubicBezTo>
                  <a:cubicBezTo>
                    <a:pt x="26" y="69"/>
                    <a:pt x="26" y="69"/>
                    <a:pt x="26" y="69"/>
                  </a:cubicBezTo>
                  <a:cubicBezTo>
                    <a:pt x="27" y="69"/>
                    <a:pt x="28" y="69"/>
                    <a:pt x="28" y="68"/>
                  </a:cubicBezTo>
                  <a:cubicBezTo>
                    <a:pt x="29" y="68"/>
                    <a:pt x="29" y="67"/>
                    <a:pt x="29" y="66"/>
                  </a:cubicBezTo>
                  <a:cubicBezTo>
                    <a:pt x="29" y="59"/>
                    <a:pt x="29" y="59"/>
                    <a:pt x="29" y="59"/>
                  </a:cubicBezTo>
                  <a:cubicBezTo>
                    <a:pt x="36" y="59"/>
                    <a:pt x="36" y="59"/>
                    <a:pt x="36" y="59"/>
                  </a:cubicBezTo>
                  <a:cubicBezTo>
                    <a:pt x="37" y="59"/>
                    <a:pt x="38" y="59"/>
                    <a:pt x="38" y="59"/>
                  </a:cubicBezTo>
                  <a:cubicBezTo>
                    <a:pt x="39" y="58"/>
                    <a:pt x="39" y="57"/>
                    <a:pt x="39" y="56"/>
                  </a:cubicBezTo>
                  <a:cubicBezTo>
                    <a:pt x="39" y="20"/>
                    <a:pt x="39" y="20"/>
                    <a:pt x="39" y="20"/>
                  </a:cubicBezTo>
                  <a:cubicBezTo>
                    <a:pt x="46" y="20"/>
                    <a:pt x="46" y="20"/>
                    <a:pt x="46" y="20"/>
                  </a:cubicBezTo>
                  <a:cubicBezTo>
                    <a:pt x="47" y="20"/>
                    <a:pt x="48" y="20"/>
                    <a:pt x="48" y="19"/>
                  </a:cubicBezTo>
                  <a:cubicBezTo>
                    <a:pt x="49" y="19"/>
                    <a:pt x="49" y="18"/>
                    <a:pt x="49" y="17"/>
                  </a:cubicBezTo>
                  <a:cubicBezTo>
                    <a:pt x="49" y="13"/>
                    <a:pt x="49" y="13"/>
                    <a:pt x="49" y="13"/>
                  </a:cubicBezTo>
                  <a:cubicBezTo>
                    <a:pt x="49" y="12"/>
                    <a:pt x="49" y="11"/>
                    <a:pt x="48" y="11"/>
                  </a:cubicBezTo>
                  <a:cubicBezTo>
                    <a:pt x="48" y="10"/>
                    <a:pt x="47" y="10"/>
                    <a:pt x="46" y="10"/>
                  </a:cubicBezTo>
                  <a:lnTo>
                    <a:pt x="29" y="10"/>
                  </a:lnTo>
                  <a:close/>
                  <a:moveTo>
                    <a:pt x="29" y="40"/>
                  </a:moveTo>
                  <a:cubicBezTo>
                    <a:pt x="19" y="40"/>
                    <a:pt x="19" y="40"/>
                    <a:pt x="19" y="40"/>
                  </a:cubicBezTo>
                  <a:cubicBezTo>
                    <a:pt x="19" y="20"/>
                    <a:pt x="19" y="20"/>
                    <a:pt x="19" y="20"/>
                  </a:cubicBezTo>
                  <a:cubicBezTo>
                    <a:pt x="29" y="20"/>
                    <a:pt x="29" y="20"/>
                    <a:pt x="29" y="20"/>
                  </a:cubicBezTo>
                  <a:lnTo>
                    <a:pt x="2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80" name="组合 79"/>
            <p:cNvGrpSpPr/>
            <p:nvPr userDrawn="1"/>
          </p:nvGrpSpPr>
          <p:grpSpPr>
            <a:xfrm>
              <a:off x="8178351" y="650953"/>
              <a:ext cx="306388" cy="485775"/>
              <a:chOff x="8178351" y="650953"/>
              <a:chExt cx="306388" cy="485775"/>
            </a:xfrm>
            <a:grpFill/>
          </p:grpSpPr>
          <p:sp>
            <p:nvSpPr>
              <p:cNvPr id="201" name="Freeform 5"/>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2" name="Freeform 6"/>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3" name="Rectangle 7"/>
              <p:cNvSpPr>
                <a:spLocks noChangeArrowheads="1"/>
              </p:cNvSpPr>
              <p:nvPr/>
            </p:nvSpPr>
            <p:spPr bwMode="auto">
              <a:xfrm>
                <a:off x="8267251" y="98274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4" name="Rectangle 8"/>
              <p:cNvSpPr>
                <a:spLocks noChangeArrowheads="1"/>
              </p:cNvSpPr>
              <p:nvPr/>
            </p:nvSpPr>
            <p:spPr bwMode="auto">
              <a:xfrm>
                <a:off x="8267251" y="893841"/>
                <a:ext cx="12858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5" name="Rectangle 9"/>
              <p:cNvSpPr>
                <a:spLocks noChangeArrowheads="1"/>
              </p:cNvSpPr>
              <p:nvPr/>
            </p:nvSpPr>
            <p:spPr bwMode="auto">
              <a:xfrm>
                <a:off x="8267251" y="79859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81" name="Freeform 10"/>
            <p:cNvSpPr/>
            <p:nvPr/>
          </p:nvSpPr>
          <p:spPr bwMode="auto">
            <a:xfrm>
              <a:off x="9661076" y="650953"/>
              <a:ext cx="203200" cy="473075"/>
            </a:xfrm>
            <a:custGeom>
              <a:avLst/>
              <a:gdLst>
                <a:gd name="T0" fmla="*/ 14 w 32"/>
                <a:gd name="T1" fmla="*/ 0 h 74"/>
                <a:gd name="T2" fmla="*/ 11 w 32"/>
                <a:gd name="T3" fmla="*/ 3 h 74"/>
                <a:gd name="T4" fmla="*/ 11 w 32"/>
                <a:gd name="T5" fmla="*/ 21 h 74"/>
                <a:gd name="T6" fmla="*/ 0 w 32"/>
                <a:gd name="T7" fmla="*/ 21 h 74"/>
                <a:gd name="T8" fmla="*/ 0 w 32"/>
                <a:gd name="T9" fmla="*/ 28 h 74"/>
                <a:gd name="T10" fmla="*/ 4 w 32"/>
                <a:gd name="T11" fmla="*/ 31 h 74"/>
                <a:gd name="T12" fmla="*/ 11 w 32"/>
                <a:gd name="T13" fmla="*/ 31 h 74"/>
                <a:gd name="T14" fmla="*/ 11 w 32"/>
                <a:gd name="T15" fmla="*/ 42 h 74"/>
                <a:gd name="T16" fmla="*/ 4 w 32"/>
                <a:gd name="T17" fmla="*/ 42 h 74"/>
                <a:gd name="T18" fmla="*/ 0 w 32"/>
                <a:gd name="T19" fmla="*/ 45 h 74"/>
                <a:gd name="T20" fmla="*/ 0 w 32"/>
                <a:gd name="T21" fmla="*/ 53 h 74"/>
                <a:gd name="T22" fmla="*/ 11 w 32"/>
                <a:gd name="T23" fmla="*/ 53 h 74"/>
                <a:gd name="T24" fmla="*/ 11 w 32"/>
                <a:gd name="T25" fmla="*/ 70 h 74"/>
                <a:gd name="T26" fmla="*/ 14 w 32"/>
                <a:gd name="T27" fmla="*/ 74 h 74"/>
                <a:gd name="T28" fmla="*/ 18 w 32"/>
                <a:gd name="T29" fmla="*/ 74 h 74"/>
                <a:gd name="T30" fmla="*/ 21 w 32"/>
                <a:gd name="T31" fmla="*/ 70 h 74"/>
                <a:gd name="T32" fmla="*/ 21 w 32"/>
                <a:gd name="T33" fmla="*/ 63 h 74"/>
                <a:gd name="T34" fmla="*/ 28 w 32"/>
                <a:gd name="T35" fmla="*/ 63 h 74"/>
                <a:gd name="T36" fmla="*/ 32 w 32"/>
                <a:gd name="T37" fmla="*/ 60 h 74"/>
                <a:gd name="T38" fmla="*/ 32 w 32"/>
                <a:gd name="T39" fmla="*/ 53 h 74"/>
                <a:gd name="T40" fmla="*/ 21 w 32"/>
                <a:gd name="T41" fmla="*/ 53 h 74"/>
                <a:gd name="T42" fmla="*/ 21 w 32"/>
                <a:gd name="T43" fmla="*/ 42 h 74"/>
                <a:gd name="T44" fmla="*/ 32 w 32"/>
                <a:gd name="T45" fmla="*/ 42 h 74"/>
                <a:gd name="T46" fmla="*/ 32 w 32"/>
                <a:gd name="T47" fmla="*/ 31 h 74"/>
                <a:gd name="T48" fmla="*/ 21 w 32"/>
                <a:gd name="T49" fmla="*/ 31 h 74"/>
                <a:gd name="T50" fmla="*/ 21 w 32"/>
                <a:gd name="T51" fmla="*/ 21 h 74"/>
                <a:gd name="T52" fmla="*/ 32 w 32"/>
                <a:gd name="T53" fmla="*/ 21 h 74"/>
                <a:gd name="T54" fmla="*/ 32 w 32"/>
                <a:gd name="T55" fmla="*/ 14 h 74"/>
                <a:gd name="T56" fmla="*/ 28 w 32"/>
                <a:gd name="T57" fmla="*/ 10 h 74"/>
                <a:gd name="T58" fmla="*/ 21 w 32"/>
                <a:gd name="T59" fmla="*/ 10 h 74"/>
                <a:gd name="T60" fmla="*/ 21 w 32"/>
                <a:gd name="T61" fmla="*/ 3 h 74"/>
                <a:gd name="T62" fmla="*/ 18 w 32"/>
                <a:gd name="T63" fmla="*/ 0 h 74"/>
                <a:gd name="T64" fmla="*/ 14 w 32"/>
                <a:gd name="T6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4" y="0"/>
                  </a:moveTo>
                  <a:cubicBezTo>
                    <a:pt x="12" y="0"/>
                    <a:pt x="11" y="1"/>
                    <a:pt x="11" y="3"/>
                  </a:cubicBezTo>
                  <a:cubicBezTo>
                    <a:pt x="11" y="9"/>
                    <a:pt x="11" y="15"/>
                    <a:pt x="11" y="21"/>
                  </a:cubicBezTo>
                  <a:cubicBezTo>
                    <a:pt x="7" y="21"/>
                    <a:pt x="4" y="21"/>
                    <a:pt x="0" y="21"/>
                  </a:cubicBezTo>
                  <a:cubicBezTo>
                    <a:pt x="0" y="23"/>
                    <a:pt x="0" y="25"/>
                    <a:pt x="0" y="28"/>
                  </a:cubicBezTo>
                  <a:cubicBezTo>
                    <a:pt x="0" y="30"/>
                    <a:pt x="1" y="31"/>
                    <a:pt x="4" y="31"/>
                  </a:cubicBezTo>
                  <a:cubicBezTo>
                    <a:pt x="6" y="31"/>
                    <a:pt x="8" y="31"/>
                    <a:pt x="11" y="31"/>
                  </a:cubicBezTo>
                  <a:cubicBezTo>
                    <a:pt x="11" y="35"/>
                    <a:pt x="11" y="38"/>
                    <a:pt x="11" y="42"/>
                  </a:cubicBezTo>
                  <a:cubicBezTo>
                    <a:pt x="8" y="42"/>
                    <a:pt x="6" y="42"/>
                    <a:pt x="4" y="42"/>
                  </a:cubicBezTo>
                  <a:cubicBezTo>
                    <a:pt x="1" y="42"/>
                    <a:pt x="0" y="43"/>
                    <a:pt x="0" y="45"/>
                  </a:cubicBezTo>
                  <a:cubicBezTo>
                    <a:pt x="0" y="48"/>
                    <a:pt x="0" y="50"/>
                    <a:pt x="0" y="53"/>
                  </a:cubicBezTo>
                  <a:cubicBezTo>
                    <a:pt x="4" y="53"/>
                    <a:pt x="7" y="53"/>
                    <a:pt x="11" y="53"/>
                  </a:cubicBezTo>
                  <a:cubicBezTo>
                    <a:pt x="11" y="58"/>
                    <a:pt x="11" y="64"/>
                    <a:pt x="11" y="70"/>
                  </a:cubicBezTo>
                  <a:cubicBezTo>
                    <a:pt x="11" y="73"/>
                    <a:pt x="12" y="74"/>
                    <a:pt x="14" y="74"/>
                  </a:cubicBezTo>
                  <a:cubicBezTo>
                    <a:pt x="15" y="74"/>
                    <a:pt x="17" y="74"/>
                    <a:pt x="18" y="74"/>
                  </a:cubicBezTo>
                  <a:cubicBezTo>
                    <a:pt x="20" y="74"/>
                    <a:pt x="21" y="73"/>
                    <a:pt x="21" y="70"/>
                  </a:cubicBezTo>
                  <a:cubicBezTo>
                    <a:pt x="21" y="68"/>
                    <a:pt x="21" y="66"/>
                    <a:pt x="21" y="63"/>
                  </a:cubicBezTo>
                  <a:cubicBezTo>
                    <a:pt x="24" y="63"/>
                    <a:pt x="26" y="63"/>
                    <a:pt x="28" y="63"/>
                  </a:cubicBezTo>
                  <a:cubicBezTo>
                    <a:pt x="31" y="63"/>
                    <a:pt x="32" y="62"/>
                    <a:pt x="32" y="60"/>
                  </a:cubicBezTo>
                  <a:cubicBezTo>
                    <a:pt x="32" y="57"/>
                    <a:pt x="32" y="55"/>
                    <a:pt x="32" y="53"/>
                  </a:cubicBezTo>
                  <a:cubicBezTo>
                    <a:pt x="28" y="53"/>
                    <a:pt x="25" y="53"/>
                    <a:pt x="21" y="53"/>
                  </a:cubicBezTo>
                  <a:cubicBezTo>
                    <a:pt x="21" y="49"/>
                    <a:pt x="21" y="45"/>
                    <a:pt x="21" y="42"/>
                  </a:cubicBezTo>
                  <a:cubicBezTo>
                    <a:pt x="25" y="42"/>
                    <a:pt x="28" y="42"/>
                    <a:pt x="32" y="42"/>
                  </a:cubicBezTo>
                  <a:cubicBezTo>
                    <a:pt x="32" y="38"/>
                    <a:pt x="32" y="35"/>
                    <a:pt x="32" y="31"/>
                  </a:cubicBezTo>
                  <a:cubicBezTo>
                    <a:pt x="28" y="31"/>
                    <a:pt x="25" y="31"/>
                    <a:pt x="21" y="31"/>
                  </a:cubicBezTo>
                  <a:cubicBezTo>
                    <a:pt x="21" y="28"/>
                    <a:pt x="21" y="24"/>
                    <a:pt x="21" y="21"/>
                  </a:cubicBezTo>
                  <a:cubicBezTo>
                    <a:pt x="25" y="21"/>
                    <a:pt x="28" y="21"/>
                    <a:pt x="32" y="21"/>
                  </a:cubicBezTo>
                  <a:cubicBezTo>
                    <a:pt x="32" y="18"/>
                    <a:pt x="32" y="16"/>
                    <a:pt x="32" y="14"/>
                  </a:cubicBezTo>
                  <a:cubicBezTo>
                    <a:pt x="32" y="11"/>
                    <a:pt x="31" y="10"/>
                    <a:pt x="28" y="10"/>
                  </a:cubicBezTo>
                  <a:cubicBezTo>
                    <a:pt x="26" y="10"/>
                    <a:pt x="24" y="10"/>
                    <a:pt x="21" y="10"/>
                  </a:cubicBezTo>
                  <a:cubicBezTo>
                    <a:pt x="21" y="8"/>
                    <a:pt x="21" y="5"/>
                    <a:pt x="21" y="3"/>
                  </a:cubicBezTo>
                  <a:cubicBezTo>
                    <a:pt x="21" y="1"/>
                    <a:pt x="20" y="0"/>
                    <a:pt x="18" y="0"/>
                  </a:cubicBezTo>
                  <a:cubicBezTo>
                    <a:pt x="17" y="0"/>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2" name="Freeform 11"/>
            <p:cNvSpPr/>
            <p:nvPr/>
          </p:nvSpPr>
          <p:spPr bwMode="auto">
            <a:xfrm>
              <a:off x="9864276" y="785891"/>
              <a:ext cx="71438" cy="63500"/>
            </a:xfrm>
            <a:custGeom>
              <a:avLst/>
              <a:gdLst>
                <a:gd name="T0" fmla="*/ 11 w 11"/>
                <a:gd name="T1" fmla="*/ 3 h 10"/>
                <a:gd name="T2" fmla="*/ 7 w 11"/>
                <a:gd name="T3" fmla="*/ 0 h 10"/>
                <a:gd name="T4" fmla="*/ 0 w 11"/>
                <a:gd name="T5" fmla="*/ 0 h 10"/>
                <a:gd name="T6" fmla="*/ 0 w 11"/>
                <a:gd name="T7" fmla="*/ 10 h 10"/>
                <a:gd name="T8" fmla="*/ 7 w 11"/>
                <a:gd name="T9" fmla="*/ 10 h 10"/>
                <a:gd name="T10" fmla="*/ 11 w 11"/>
                <a:gd name="T11" fmla="*/ 7 h 10"/>
                <a:gd name="T12" fmla="*/ 11 w 11"/>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1" y="3"/>
                  </a:moveTo>
                  <a:cubicBezTo>
                    <a:pt x="11" y="1"/>
                    <a:pt x="9" y="0"/>
                    <a:pt x="7" y="0"/>
                  </a:cubicBezTo>
                  <a:cubicBezTo>
                    <a:pt x="5" y="0"/>
                    <a:pt x="2" y="0"/>
                    <a:pt x="0" y="0"/>
                  </a:cubicBezTo>
                  <a:cubicBezTo>
                    <a:pt x="0" y="3"/>
                    <a:pt x="0" y="7"/>
                    <a:pt x="0" y="10"/>
                  </a:cubicBezTo>
                  <a:cubicBezTo>
                    <a:pt x="2" y="10"/>
                    <a:pt x="5" y="10"/>
                    <a:pt x="7" y="10"/>
                  </a:cubicBezTo>
                  <a:cubicBezTo>
                    <a:pt x="9" y="10"/>
                    <a:pt x="11" y="9"/>
                    <a:pt x="11" y="7"/>
                  </a:cubicBezTo>
                  <a:cubicBezTo>
                    <a:pt x="11" y="6"/>
                    <a:pt x="11" y="4"/>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3" name="Freeform 12"/>
            <p:cNvSpPr/>
            <p:nvPr/>
          </p:nvSpPr>
          <p:spPr bwMode="auto">
            <a:xfrm>
              <a:off x="9864276" y="919241"/>
              <a:ext cx="71438" cy="69850"/>
            </a:xfrm>
            <a:custGeom>
              <a:avLst/>
              <a:gdLst>
                <a:gd name="T0" fmla="*/ 11 w 11"/>
                <a:gd name="T1" fmla="*/ 3 h 11"/>
                <a:gd name="T2" fmla="*/ 7 w 11"/>
                <a:gd name="T3" fmla="*/ 0 h 11"/>
                <a:gd name="T4" fmla="*/ 0 w 11"/>
                <a:gd name="T5" fmla="*/ 0 h 11"/>
                <a:gd name="T6" fmla="*/ 0 w 11"/>
                <a:gd name="T7" fmla="*/ 11 h 11"/>
                <a:gd name="T8" fmla="*/ 7 w 11"/>
                <a:gd name="T9" fmla="*/ 11 h 11"/>
                <a:gd name="T10" fmla="*/ 11 w 11"/>
                <a:gd name="T11" fmla="*/ 7 h 11"/>
                <a:gd name="T12" fmla="*/ 11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1" y="3"/>
                  </a:moveTo>
                  <a:cubicBezTo>
                    <a:pt x="11" y="1"/>
                    <a:pt x="9" y="0"/>
                    <a:pt x="7" y="0"/>
                  </a:cubicBezTo>
                  <a:cubicBezTo>
                    <a:pt x="5" y="0"/>
                    <a:pt x="2" y="0"/>
                    <a:pt x="0" y="0"/>
                  </a:cubicBezTo>
                  <a:cubicBezTo>
                    <a:pt x="0" y="3"/>
                    <a:pt x="0" y="7"/>
                    <a:pt x="0" y="11"/>
                  </a:cubicBezTo>
                  <a:cubicBezTo>
                    <a:pt x="2" y="11"/>
                    <a:pt x="5" y="11"/>
                    <a:pt x="7" y="11"/>
                  </a:cubicBezTo>
                  <a:cubicBezTo>
                    <a:pt x="9" y="11"/>
                    <a:pt x="11" y="10"/>
                    <a:pt x="11" y="7"/>
                  </a:cubicBezTo>
                  <a:cubicBezTo>
                    <a:pt x="11" y="6"/>
                    <a:pt x="11" y="5"/>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4" name="Freeform 13"/>
            <p:cNvSpPr/>
            <p:nvPr/>
          </p:nvSpPr>
          <p:spPr bwMode="auto">
            <a:xfrm>
              <a:off x="9595989" y="989091"/>
              <a:ext cx="65088" cy="63500"/>
            </a:xfrm>
            <a:custGeom>
              <a:avLst/>
              <a:gdLst>
                <a:gd name="T0" fmla="*/ 10 w 10"/>
                <a:gd name="T1" fmla="*/ 7 h 10"/>
                <a:gd name="T2" fmla="*/ 7 w 10"/>
                <a:gd name="T3" fmla="*/ 10 h 10"/>
                <a:gd name="T4" fmla="*/ 3 w 10"/>
                <a:gd name="T5" fmla="*/ 10 h 10"/>
                <a:gd name="T6" fmla="*/ 0 w 10"/>
                <a:gd name="T7" fmla="*/ 7 h 10"/>
                <a:gd name="T8" fmla="*/ 0 w 10"/>
                <a:gd name="T9" fmla="*/ 3 h 10"/>
                <a:gd name="T10" fmla="*/ 3 w 10"/>
                <a:gd name="T11" fmla="*/ 0 h 10"/>
                <a:gd name="T12" fmla="*/ 10 w 10"/>
                <a:gd name="T13" fmla="*/ 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9"/>
                    <a:pt x="9" y="10"/>
                    <a:pt x="7" y="10"/>
                  </a:cubicBezTo>
                  <a:cubicBezTo>
                    <a:pt x="5" y="10"/>
                    <a:pt x="4" y="10"/>
                    <a:pt x="3" y="10"/>
                  </a:cubicBezTo>
                  <a:cubicBezTo>
                    <a:pt x="1" y="10"/>
                    <a:pt x="0" y="9"/>
                    <a:pt x="0" y="7"/>
                  </a:cubicBezTo>
                  <a:cubicBezTo>
                    <a:pt x="0" y="5"/>
                    <a:pt x="0" y="4"/>
                    <a:pt x="0" y="3"/>
                  </a:cubicBezTo>
                  <a:cubicBezTo>
                    <a:pt x="0" y="1"/>
                    <a:pt x="1" y="0"/>
                    <a:pt x="3" y="0"/>
                  </a:cubicBezTo>
                  <a:cubicBezTo>
                    <a:pt x="5" y="0"/>
                    <a:pt x="8" y="0"/>
                    <a:pt x="10" y="0"/>
                  </a:cubicBezTo>
                  <a:cubicBezTo>
                    <a:pt x="10" y="2"/>
                    <a:pt x="10" y="4"/>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5" name="Freeform 14"/>
            <p:cNvSpPr/>
            <p:nvPr/>
          </p:nvSpPr>
          <p:spPr bwMode="auto">
            <a:xfrm>
              <a:off x="9595989" y="714453"/>
              <a:ext cx="65088" cy="71438"/>
            </a:xfrm>
            <a:custGeom>
              <a:avLst/>
              <a:gdLst>
                <a:gd name="T0" fmla="*/ 3 w 10"/>
                <a:gd name="T1" fmla="*/ 11 h 11"/>
                <a:gd name="T2" fmla="*/ 0 w 10"/>
                <a:gd name="T3" fmla="*/ 7 h 11"/>
                <a:gd name="T4" fmla="*/ 0 w 10"/>
                <a:gd name="T5" fmla="*/ 4 h 11"/>
                <a:gd name="T6" fmla="*/ 3 w 10"/>
                <a:gd name="T7" fmla="*/ 0 h 11"/>
                <a:gd name="T8" fmla="*/ 7 w 10"/>
                <a:gd name="T9" fmla="*/ 0 h 11"/>
                <a:gd name="T10" fmla="*/ 10 w 10"/>
                <a:gd name="T11" fmla="*/ 4 h 11"/>
                <a:gd name="T12" fmla="*/ 10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6"/>
                    <a:pt x="0" y="5"/>
                    <a:pt x="0" y="4"/>
                  </a:cubicBezTo>
                  <a:cubicBezTo>
                    <a:pt x="0" y="1"/>
                    <a:pt x="1" y="0"/>
                    <a:pt x="3" y="0"/>
                  </a:cubicBezTo>
                  <a:cubicBezTo>
                    <a:pt x="4" y="0"/>
                    <a:pt x="5" y="0"/>
                    <a:pt x="7" y="0"/>
                  </a:cubicBezTo>
                  <a:cubicBezTo>
                    <a:pt x="9" y="0"/>
                    <a:pt x="10" y="1"/>
                    <a:pt x="10" y="4"/>
                  </a:cubicBezTo>
                  <a:cubicBezTo>
                    <a:pt x="10" y="6"/>
                    <a:pt x="10" y="8"/>
                    <a:pt x="10" y="11"/>
                  </a:cubicBezTo>
                  <a:cubicBezTo>
                    <a:pt x="8"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6" name="Freeform 15"/>
            <p:cNvSpPr/>
            <p:nvPr/>
          </p:nvSpPr>
          <p:spPr bwMode="auto">
            <a:xfrm>
              <a:off x="11321601" y="1058941"/>
              <a:ext cx="133350" cy="71438"/>
            </a:xfrm>
            <a:custGeom>
              <a:avLst/>
              <a:gdLst>
                <a:gd name="T0" fmla="*/ 21 w 21"/>
                <a:gd name="T1" fmla="*/ 0 h 11"/>
                <a:gd name="T2" fmla="*/ 21 w 21"/>
                <a:gd name="T3" fmla="*/ 8 h 11"/>
                <a:gd name="T4" fmla="*/ 18 w 21"/>
                <a:gd name="T5" fmla="*/ 11 h 11"/>
                <a:gd name="T6" fmla="*/ 3 w 21"/>
                <a:gd name="T7" fmla="*/ 11 h 11"/>
                <a:gd name="T8" fmla="*/ 0 w 21"/>
                <a:gd name="T9" fmla="*/ 8 h 11"/>
                <a:gd name="T10" fmla="*/ 0 w 21"/>
                <a:gd name="T11" fmla="*/ 0 h 11"/>
                <a:gd name="T12" fmla="*/ 21 w 2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0"/>
                  </a:moveTo>
                  <a:cubicBezTo>
                    <a:pt x="21" y="3"/>
                    <a:pt x="21" y="5"/>
                    <a:pt x="21" y="8"/>
                  </a:cubicBezTo>
                  <a:cubicBezTo>
                    <a:pt x="21" y="10"/>
                    <a:pt x="20" y="11"/>
                    <a:pt x="18" y="11"/>
                  </a:cubicBezTo>
                  <a:cubicBezTo>
                    <a:pt x="13" y="11"/>
                    <a:pt x="8" y="11"/>
                    <a:pt x="3" y="11"/>
                  </a:cubicBezTo>
                  <a:cubicBezTo>
                    <a:pt x="1" y="11"/>
                    <a:pt x="0" y="10"/>
                    <a:pt x="0" y="8"/>
                  </a:cubicBezTo>
                  <a:cubicBezTo>
                    <a:pt x="0" y="5"/>
                    <a:pt x="0" y="3"/>
                    <a:pt x="0" y="0"/>
                  </a:cubicBezTo>
                  <a:cubicBezTo>
                    <a:pt x="7" y="0"/>
                    <a:pt x="14"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7" name="Freeform 16"/>
            <p:cNvSpPr/>
            <p:nvPr/>
          </p:nvSpPr>
          <p:spPr bwMode="auto">
            <a:xfrm>
              <a:off x="11110464" y="650953"/>
              <a:ext cx="141288" cy="63500"/>
            </a:xfrm>
            <a:custGeom>
              <a:avLst/>
              <a:gdLst>
                <a:gd name="T0" fmla="*/ 0 w 22"/>
                <a:gd name="T1" fmla="*/ 10 h 10"/>
                <a:gd name="T2" fmla="*/ 0 w 22"/>
                <a:gd name="T3" fmla="*/ 3 h 10"/>
                <a:gd name="T4" fmla="*/ 4 w 22"/>
                <a:gd name="T5" fmla="*/ 0 h 10"/>
                <a:gd name="T6" fmla="*/ 18 w 22"/>
                <a:gd name="T7" fmla="*/ 0 h 10"/>
                <a:gd name="T8" fmla="*/ 22 w 22"/>
                <a:gd name="T9" fmla="*/ 3 h 10"/>
                <a:gd name="T10" fmla="*/ 22 w 22"/>
                <a:gd name="T11" fmla="*/ 10 h 10"/>
                <a:gd name="T12" fmla="*/ 0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0" y="10"/>
                  </a:moveTo>
                  <a:cubicBezTo>
                    <a:pt x="0" y="8"/>
                    <a:pt x="0" y="6"/>
                    <a:pt x="0" y="3"/>
                  </a:cubicBezTo>
                  <a:cubicBezTo>
                    <a:pt x="0" y="1"/>
                    <a:pt x="2" y="0"/>
                    <a:pt x="4" y="0"/>
                  </a:cubicBezTo>
                  <a:cubicBezTo>
                    <a:pt x="9" y="0"/>
                    <a:pt x="14" y="0"/>
                    <a:pt x="18" y="0"/>
                  </a:cubicBezTo>
                  <a:cubicBezTo>
                    <a:pt x="20" y="0"/>
                    <a:pt x="22" y="1"/>
                    <a:pt x="22" y="3"/>
                  </a:cubicBezTo>
                  <a:cubicBezTo>
                    <a:pt x="22" y="6"/>
                    <a:pt x="22" y="8"/>
                    <a:pt x="22" y="10"/>
                  </a:cubicBezTo>
                  <a:cubicBezTo>
                    <a:pt x="15" y="10"/>
                    <a:pt x="8"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8" name="Freeform 17"/>
            <p:cNvSpPr/>
            <p:nvPr/>
          </p:nvSpPr>
          <p:spPr bwMode="auto">
            <a:xfrm>
              <a:off x="10977114" y="714453"/>
              <a:ext cx="133350" cy="415925"/>
            </a:xfrm>
            <a:custGeom>
              <a:avLst/>
              <a:gdLst>
                <a:gd name="T0" fmla="*/ 0 w 21"/>
                <a:gd name="T1" fmla="*/ 47 h 65"/>
                <a:gd name="T2" fmla="*/ 0 w 21"/>
                <a:gd name="T3" fmla="*/ 51 h 65"/>
                <a:gd name="T4" fmla="*/ 4 w 21"/>
                <a:gd name="T5" fmla="*/ 54 h 65"/>
                <a:gd name="T6" fmla="*/ 11 w 21"/>
                <a:gd name="T7" fmla="*/ 54 h 65"/>
                <a:gd name="T8" fmla="*/ 11 w 21"/>
                <a:gd name="T9" fmla="*/ 62 h 65"/>
                <a:gd name="T10" fmla="*/ 14 w 21"/>
                <a:gd name="T11" fmla="*/ 65 h 65"/>
                <a:gd name="T12" fmla="*/ 18 w 21"/>
                <a:gd name="T13" fmla="*/ 65 h 65"/>
                <a:gd name="T14" fmla="*/ 21 w 21"/>
                <a:gd name="T15" fmla="*/ 62 h 65"/>
                <a:gd name="T16" fmla="*/ 21 w 21"/>
                <a:gd name="T17" fmla="*/ 0 h 65"/>
                <a:gd name="T18" fmla="*/ 14 w 21"/>
                <a:gd name="T19" fmla="*/ 0 h 65"/>
                <a:gd name="T20" fmla="*/ 11 w 21"/>
                <a:gd name="T21" fmla="*/ 4 h 65"/>
                <a:gd name="T22" fmla="*/ 11 w 21"/>
                <a:gd name="T23" fmla="*/ 44 h 65"/>
                <a:gd name="T24" fmla="*/ 4 w 21"/>
                <a:gd name="T25" fmla="*/ 44 h 65"/>
                <a:gd name="T26" fmla="*/ 0 w 21"/>
                <a:gd name="T27"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65">
                  <a:moveTo>
                    <a:pt x="0" y="47"/>
                  </a:moveTo>
                  <a:cubicBezTo>
                    <a:pt x="0" y="48"/>
                    <a:pt x="0" y="50"/>
                    <a:pt x="0" y="51"/>
                  </a:cubicBezTo>
                  <a:cubicBezTo>
                    <a:pt x="0" y="53"/>
                    <a:pt x="2" y="54"/>
                    <a:pt x="4" y="54"/>
                  </a:cubicBezTo>
                  <a:cubicBezTo>
                    <a:pt x="6" y="54"/>
                    <a:pt x="8" y="54"/>
                    <a:pt x="11" y="54"/>
                  </a:cubicBezTo>
                  <a:cubicBezTo>
                    <a:pt x="11" y="57"/>
                    <a:pt x="11" y="59"/>
                    <a:pt x="11" y="62"/>
                  </a:cubicBezTo>
                  <a:cubicBezTo>
                    <a:pt x="11" y="64"/>
                    <a:pt x="12" y="65"/>
                    <a:pt x="14" y="65"/>
                  </a:cubicBezTo>
                  <a:cubicBezTo>
                    <a:pt x="16" y="65"/>
                    <a:pt x="17" y="65"/>
                    <a:pt x="18" y="65"/>
                  </a:cubicBezTo>
                  <a:cubicBezTo>
                    <a:pt x="20" y="65"/>
                    <a:pt x="21" y="64"/>
                    <a:pt x="21" y="62"/>
                  </a:cubicBezTo>
                  <a:cubicBezTo>
                    <a:pt x="21" y="41"/>
                    <a:pt x="21" y="21"/>
                    <a:pt x="21" y="0"/>
                  </a:cubicBezTo>
                  <a:cubicBezTo>
                    <a:pt x="19" y="0"/>
                    <a:pt x="17" y="0"/>
                    <a:pt x="14" y="0"/>
                  </a:cubicBezTo>
                  <a:cubicBezTo>
                    <a:pt x="12" y="0"/>
                    <a:pt x="11" y="2"/>
                    <a:pt x="11" y="4"/>
                  </a:cubicBezTo>
                  <a:cubicBezTo>
                    <a:pt x="11" y="17"/>
                    <a:pt x="11" y="30"/>
                    <a:pt x="11" y="44"/>
                  </a:cubicBezTo>
                  <a:cubicBezTo>
                    <a:pt x="8" y="44"/>
                    <a:pt x="6" y="44"/>
                    <a:pt x="4" y="44"/>
                  </a:cubicBezTo>
                  <a:cubicBezTo>
                    <a:pt x="2" y="44"/>
                    <a:pt x="0" y="45"/>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9" name="Freeform 18"/>
            <p:cNvSpPr/>
            <p:nvPr/>
          </p:nvSpPr>
          <p:spPr bwMode="auto">
            <a:xfrm>
              <a:off x="11454951" y="650953"/>
              <a:ext cx="141288" cy="407988"/>
            </a:xfrm>
            <a:custGeom>
              <a:avLst/>
              <a:gdLst>
                <a:gd name="T0" fmla="*/ 18 w 22"/>
                <a:gd name="T1" fmla="*/ 21 h 64"/>
                <a:gd name="T2" fmla="*/ 22 w 22"/>
                <a:gd name="T3" fmla="*/ 18 h 64"/>
                <a:gd name="T4" fmla="*/ 22 w 22"/>
                <a:gd name="T5" fmla="*/ 14 h 64"/>
                <a:gd name="T6" fmla="*/ 18 w 22"/>
                <a:gd name="T7" fmla="*/ 10 h 64"/>
                <a:gd name="T8" fmla="*/ 11 w 22"/>
                <a:gd name="T9" fmla="*/ 10 h 64"/>
                <a:gd name="T10" fmla="*/ 11 w 22"/>
                <a:gd name="T11" fmla="*/ 3 h 64"/>
                <a:gd name="T12" fmla="*/ 8 w 22"/>
                <a:gd name="T13" fmla="*/ 0 h 64"/>
                <a:gd name="T14" fmla="*/ 4 w 22"/>
                <a:gd name="T15" fmla="*/ 0 h 64"/>
                <a:gd name="T16" fmla="*/ 0 w 22"/>
                <a:gd name="T17" fmla="*/ 3 h 64"/>
                <a:gd name="T18" fmla="*/ 0 w 22"/>
                <a:gd name="T19" fmla="*/ 64 h 64"/>
                <a:gd name="T20" fmla="*/ 8 w 22"/>
                <a:gd name="T21" fmla="*/ 64 h 64"/>
                <a:gd name="T22" fmla="*/ 11 w 22"/>
                <a:gd name="T23" fmla="*/ 61 h 64"/>
                <a:gd name="T24" fmla="*/ 11 w 22"/>
                <a:gd name="T25" fmla="*/ 21 h 64"/>
                <a:gd name="T26" fmla="*/ 18 w 22"/>
                <a:gd name="T27"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4">
                  <a:moveTo>
                    <a:pt x="18" y="21"/>
                  </a:moveTo>
                  <a:cubicBezTo>
                    <a:pt x="20" y="21"/>
                    <a:pt x="22" y="20"/>
                    <a:pt x="22" y="18"/>
                  </a:cubicBezTo>
                  <a:cubicBezTo>
                    <a:pt x="22" y="16"/>
                    <a:pt x="22" y="15"/>
                    <a:pt x="22" y="14"/>
                  </a:cubicBezTo>
                  <a:cubicBezTo>
                    <a:pt x="22" y="12"/>
                    <a:pt x="20" y="10"/>
                    <a:pt x="18" y="10"/>
                  </a:cubicBezTo>
                  <a:cubicBezTo>
                    <a:pt x="16" y="10"/>
                    <a:pt x="14" y="10"/>
                    <a:pt x="11" y="10"/>
                  </a:cubicBezTo>
                  <a:cubicBezTo>
                    <a:pt x="11" y="8"/>
                    <a:pt x="11" y="6"/>
                    <a:pt x="11" y="3"/>
                  </a:cubicBezTo>
                  <a:cubicBezTo>
                    <a:pt x="11" y="1"/>
                    <a:pt x="10" y="0"/>
                    <a:pt x="8" y="0"/>
                  </a:cubicBezTo>
                  <a:cubicBezTo>
                    <a:pt x="6" y="0"/>
                    <a:pt x="5" y="0"/>
                    <a:pt x="4" y="0"/>
                  </a:cubicBezTo>
                  <a:cubicBezTo>
                    <a:pt x="2" y="0"/>
                    <a:pt x="0" y="1"/>
                    <a:pt x="0" y="3"/>
                  </a:cubicBezTo>
                  <a:cubicBezTo>
                    <a:pt x="0" y="24"/>
                    <a:pt x="0" y="44"/>
                    <a:pt x="0" y="64"/>
                  </a:cubicBezTo>
                  <a:cubicBezTo>
                    <a:pt x="3" y="64"/>
                    <a:pt x="5" y="64"/>
                    <a:pt x="8" y="64"/>
                  </a:cubicBezTo>
                  <a:cubicBezTo>
                    <a:pt x="10" y="64"/>
                    <a:pt x="11" y="63"/>
                    <a:pt x="11" y="61"/>
                  </a:cubicBezTo>
                  <a:cubicBezTo>
                    <a:pt x="11" y="48"/>
                    <a:pt x="11" y="34"/>
                    <a:pt x="11" y="21"/>
                  </a:cubicBezTo>
                  <a:cubicBezTo>
                    <a:pt x="14" y="21"/>
                    <a:pt x="16" y="21"/>
                    <a:pt x="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0" name="Freeform 19"/>
            <p:cNvSpPr>
              <a:spLocks noEditPoints="1"/>
            </p:cNvSpPr>
            <p:nvPr/>
          </p:nvSpPr>
          <p:spPr bwMode="auto">
            <a:xfrm>
              <a:off x="11180314" y="714453"/>
              <a:ext cx="211138" cy="344488"/>
            </a:xfrm>
            <a:custGeom>
              <a:avLst/>
              <a:gdLst>
                <a:gd name="T0" fmla="*/ 29 w 33"/>
                <a:gd name="T1" fmla="*/ 11 h 54"/>
                <a:gd name="T2" fmla="*/ 22 w 33"/>
                <a:gd name="T3" fmla="*/ 11 h 54"/>
                <a:gd name="T4" fmla="*/ 22 w 33"/>
                <a:gd name="T5" fmla="*/ 4 h 54"/>
                <a:gd name="T6" fmla="*/ 18 w 33"/>
                <a:gd name="T7" fmla="*/ 0 h 54"/>
                <a:gd name="T8" fmla="*/ 11 w 33"/>
                <a:gd name="T9" fmla="*/ 0 h 54"/>
                <a:gd name="T10" fmla="*/ 11 w 33"/>
                <a:gd name="T11" fmla="*/ 11 h 54"/>
                <a:gd name="T12" fmla="*/ 4 w 33"/>
                <a:gd name="T13" fmla="*/ 11 h 54"/>
                <a:gd name="T14" fmla="*/ 0 w 33"/>
                <a:gd name="T15" fmla="*/ 15 h 54"/>
                <a:gd name="T16" fmla="*/ 0 w 33"/>
                <a:gd name="T17" fmla="*/ 40 h 54"/>
                <a:gd name="T18" fmla="*/ 4 w 33"/>
                <a:gd name="T19" fmla="*/ 44 h 54"/>
                <a:gd name="T20" fmla="*/ 11 w 33"/>
                <a:gd name="T21" fmla="*/ 44 h 54"/>
                <a:gd name="T22" fmla="*/ 11 w 33"/>
                <a:gd name="T23" fmla="*/ 51 h 54"/>
                <a:gd name="T24" fmla="*/ 15 w 33"/>
                <a:gd name="T25" fmla="*/ 54 h 54"/>
                <a:gd name="T26" fmla="*/ 22 w 33"/>
                <a:gd name="T27" fmla="*/ 54 h 54"/>
                <a:gd name="T28" fmla="*/ 22 w 33"/>
                <a:gd name="T29" fmla="*/ 44 h 54"/>
                <a:gd name="T30" fmla="*/ 29 w 33"/>
                <a:gd name="T31" fmla="*/ 44 h 54"/>
                <a:gd name="T32" fmla="*/ 33 w 33"/>
                <a:gd name="T33" fmla="*/ 40 h 54"/>
                <a:gd name="T34" fmla="*/ 33 w 33"/>
                <a:gd name="T35" fmla="*/ 15 h 54"/>
                <a:gd name="T36" fmla="*/ 29 w 33"/>
                <a:gd name="T37" fmla="*/ 11 h 54"/>
                <a:gd name="T38" fmla="*/ 22 w 33"/>
                <a:gd name="T39" fmla="*/ 33 h 54"/>
                <a:gd name="T40" fmla="*/ 11 w 33"/>
                <a:gd name="T41" fmla="*/ 33 h 54"/>
                <a:gd name="T42" fmla="*/ 11 w 33"/>
                <a:gd name="T43" fmla="*/ 22 h 54"/>
                <a:gd name="T44" fmla="*/ 22 w 33"/>
                <a:gd name="T45" fmla="*/ 22 h 54"/>
                <a:gd name="T46" fmla="*/ 22 w 33"/>
                <a:gd name="T4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4">
                  <a:moveTo>
                    <a:pt x="29" y="11"/>
                  </a:moveTo>
                  <a:cubicBezTo>
                    <a:pt x="27" y="11"/>
                    <a:pt x="24" y="11"/>
                    <a:pt x="22" y="11"/>
                  </a:cubicBezTo>
                  <a:cubicBezTo>
                    <a:pt x="22" y="9"/>
                    <a:pt x="22" y="6"/>
                    <a:pt x="22" y="4"/>
                  </a:cubicBezTo>
                  <a:cubicBezTo>
                    <a:pt x="22" y="2"/>
                    <a:pt x="20" y="0"/>
                    <a:pt x="18" y="0"/>
                  </a:cubicBezTo>
                  <a:cubicBezTo>
                    <a:pt x="16" y="0"/>
                    <a:pt x="13" y="0"/>
                    <a:pt x="11" y="0"/>
                  </a:cubicBezTo>
                  <a:cubicBezTo>
                    <a:pt x="11" y="4"/>
                    <a:pt x="11" y="8"/>
                    <a:pt x="11" y="11"/>
                  </a:cubicBezTo>
                  <a:cubicBezTo>
                    <a:pt x="9" y="11"/>
                    <a:pt x="6" y="11"/>
                    <a:pt x="4" y="11"/>
                  </a:cubicBezTo>
                  <a:cubicBezTo>
                    <a:pt x="2" y="11"/>
                    <a:pt x="0" y="13"/>
                    <a:pt x="0" y="15"/>
                  </a:cubicBezTo>
                  <a:cubicBezTo>
                    <a:pt x="0" y="23"/>
                    <a:pt x="0" y="32"/>
                    <a:pt x="0" y="40"/>
                  </a:cubicBezTo>
                  <a:cubicBezTo>
                    <a:pt x="0" y="42"/>
                    <a:pt x="2" y="44"/>
                    <a:pt x="4" y="44"/>
                  </a:cubicBezTo>
                  <a:cubicBezTo>
                    <a:pt x="6" y="44"/>
                    <a:pt x="9" y="44"/>
                    <a:pt x="11" y="44"/>
                  </a:cubicBezTo>
                  <a:cubicBezTo>
                    <a:pt x="11" y="46"/>
                    <a:pt x="11" y="48"/>
                    <a:pt x="11" y="51"/>
                  </a:cubicBezTo>
                  <a:cubicBezTo>
                    <a:pt x="11" y="53"/>
                    <a:pt x="13" y="54"/>
                    <a:pt x="15" y="54"/>
                  </a:cubicBezTo>
                  <a:cubicBezTo>
                    <a:pt x="17" y="54"/>
                    <a:pt x="19" y="54"/>
                    <a:pt x="22" y="54"/>
                  </a:cubicBezTo>
                  <a:cubicBezTo>
                    <a:pt x="22" y="51"/>
                    <a:pt x="22" y="47"/>
                    <a:pt x="22" y="44"/>
                  </a:cubicBezTo>
                  <a:cubicBezTo>
                    <a:pt x="24" y="44"/>
                    <a:pt x="27" y="44"/>
                    <a:pt x="29" y="44"/>
                  </a:cubicBezTo>
                  <a:cubicBezTo>
                    <a:pt x="31" y="44"/>
                    <a:pt x="33" y="42"/>
                    <a:pt x="33" y="40"/>
                  </a:cubicBezTo>
                  <a:cubicBezTo>
                    <a:pt x="33" y="32"/>
                    <a:pt x="33" y="23"/>
                    <a:pt x="33" y="15"/>
                  </a:cubicBezTo>
                  <a:cubicBezTo>
                    <a:pt x="33" y="13"/>
                    <a:pt x="31" y="11"/>
                    <a:pt x="29" y="11"/>
                  </a:cubicBezTo>
                  <a:close/>
                  <a:moveTo>
                    <a:pt x="22" y="33"/>
                  </a:moveTo>
                  <a:cubicBezTo>
                    <a:pt x="11" y="33"/>
                    <a:pt x="11" y="33"/>
                    <a:pt x="11" y="33"/>
                  </a:cubicBezTo>
                  <a:cubicBezTo>
                    <a:pt x="11" y="22"/>
                    <a:pt x="11" y="22"/>
                    <a:pt x="11" y="22"/>
                  </a:cubicBezTo>
                  <a:cubicBezTo>
                    <a:pt x="22" y="22"/>
                    <a:pt x="22" y="22"/>
                    <a:pt x="22" y="22"/>
                  </a:cubicBezTo>
                  <a:lnTo>
                    <a:pt x="22"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91" name="组合 90"/>
            <p:cNvGrpSpPr/>
            <p:nvPr userDrawn="1"/>
          </p:nvGrpSpPr>
          <p:grpSpPr>
            <a:xfrm>
              <a:off x="6682926" y="650953"/>
              <a:ext cx="434975" cy="485775"/>
              <a:chOff x="6682926" y="650953"/>
              <a:chExt cx="434975" cy="485775"/>
            </a:xfrm>
            <a:grpFill/>
          </p:grpSpPr>
          <p:sp>
            <p:nvSpPr>
              <p:cNvPr id="198" name="Rectangle 20"/>
              <p:cNvSpPr>
                <a:spLocks noChangeArrowheads="1"/>
              </p:cNvSpPr>
              <p:nvPr/>
            </p:nvSpPr>
            <p:spPr bwMode="auto">
              <a:xfrm>
                <a:off x="693216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9" name="Rectangle 21"/>
              <p:cNvSpPr>
                <a:spLocks noChangeArrowheads="1"/>
              </p:cNvSpPr>
              <p:nvPr/>
            </p:nvSpPr>
            <p:spPr bwMode="auto">
              <a:xfrm>
                <a:off x="681151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0" name="Freeform 22"/>
              <p:cNvSpPr>
                <a:spLocks noEditPoints="1"/>
              </p:cNvSpPr>
              <p:nvPr/>
            </p:nvSpPr>
            <p:spPr bwMode="auto">
              <a:xfrm>
                <a:off x="6682926" y="650953"/>
                <a:ext cx="434975" cy="485775"/>
              </a:xfrm>
              <a:custGeom>
                <a:avLst/>
                <a:gdLst>
                  <a:gd name="T0" fmla="*/ 64 w 68"/>
                  <a:gd name="T1" fmla="*/ 0 h 76"/>
                  <a:gd name="T2" fmla="*/ 4 w 68"/>
                  <a:gd name="T3" fmla="*/ 0 h 76"/>
                  <a:gd name="T4" fmla="*/ 0 w 68"/>
                  <a:gd name="T5" fmla="*/ 3 h 76"/>
                  <a:gd name="T6" fmla="*/ 0 w 68"/>
                  <a:gd name="T7" fmla="*/ 63 h 76"/>
                  <a:gd name="T8" fmla="*/ 4 w 68"/>
                  <a:gd name="T9" fmla="*/ 67 h 76"/>
                  <a:gd name="T10" fmla="*/ 10 w 68"/>
                  <a:gd name="T11" fmla="*/ 67 h 76"/>
                  <a:gd name="T12" fmla="*/ 10 w 68"/>
                  <a:gd name="T13" fmla="*/ 73 h 76"/>
                  <a:gd name="T14" fmla="*/ 13 w 68"/>
                  <a:gd name="T15" fmla="*/ 76 h 76"/>
                  <a:gd name="T16" fmla="*/ 55 w 68"/>
                  <a:gd name="T17" fmla="*/ 76 h 76"/>
                  <a:gd name="T18" fmla="*/ 58 w 68"/>
                  <a:gd name="T19" fmla="*/ 73 h 76"/>
                  <a:gd name="T20" fmla="*/ 58 w 68"/>
                  <a:gd name="T21" fmla="*/ 67 h 76"/>
                  <a:gd name="T22" fmla="*/ 64 w 68"/>
                  <a:gd name="T23" fmla="*/ 67 h 76"/>
                  <a:gd name="T24" fmla="*/ 68 w 68"/>
                  <a:gd name="T25" fmla="*/ 63 h 76"/>
                  <a:gd name="T26" fmla="*/ 68 w 68"/>
                  <a:gd name="T27" fmla="*/ 3 h 76"/>
                  <a:gd name="T28" fmla="*/ 64 w 68"/>
                  <a:gd name="T29" fmla="*/ 0 h 76"/>
                  <a:gd name="T30" fmla="*/ 42 w 68"/>
                  <a:gd name="T31" fmla="*/ 60 h 76"/>
                  <a:gd name="T32" fmla="*/ 41 w 68"/>
                  <a:gd name="T33" fmla="*/ 61 h 76"/>
                  <a:gd name="T34" fmla="*/ 39 w 68"/>
                  <a:gd name="T35" fmla="*/ 61 h 76"/>
                  <a:gd name="T36" fmla="*/ 39 w 68"/>
                  <a:gd name="T37" fmla="*/ 63 h 76"/>
                  <a:gd name="T38" fmla="*/ 38 w 68"/>
                  <a:gd name="T39" fmla="*/ 64 h 76"/>
                  <a:gd name="T40" fmla="*/ 37 w 68"/>
                  <a:gd name="T41" fmla="*/ 64 h 76"/>
                  <a:gd name="T42" fmla="*/ 37 w 68"/>
                  <a:gd name="T43" fmla="*/ 66 h 76"/>
                  <a:gd name="T44" fmla="*/ 36 w 68"/>
                  <a:gd name="T45" fmla="*/ 66 h 76"/>
                  <a:gd name="T46" fmla="*/ 32 w 68"/>
                  <a:gd name="T47" fmla="*/ 66 h 76"/>
                  <a:gd name="T48" fmla="*/ 31 w 68"/>
                  <a:gd name="T49" fmla="*/ 66 h 76"/>
                  <a:gd name="T50" fmla="*/ 31 w 68"/>
                  <a:gd name="T51" fmla="*/ 64 h 76"/>
                  <a:gd name="T52" fmla="*/ 30 w 68"/>
                  <a:gd name="T53" fmla="*/ 64 h 76"/>
                  <a:gd name="T54" fmla="*/ 29 w 68"/>
                  <a:gd name="T55" fmla="*/ 63 h 76"/>
                  <a:gd name="T56" fmla="*/ 29 w 68"/>
                  <a:gd name="T57" fmla="*/ 61 h 76"/>
                  <a:gd name="T58" fmla="*/ 27 w 68"/>
                  <a:gd name="T59" fmla="*/ 61 h 76"/>
                  <a:gd name="T60" fmla="*/ 26 w 68"/>
                  <a:gd name="T61" fmla="*/ 60 h 76"/>
                  <a:gd name="T62" fmla="*/ 26 w 68"/>
                  <a:gd name="T63" fmla="*/ 54 h 76"/>
                  <a:gd name="T64" fmla="*/ 27 w 68"/>
                  <a:gd name="T65" fmla="*/ 53 h 76"/>
                  <a:gd name="T66" fmla="*/ 29 w 68"/>
                  <a:gd name="T67" fmla="*/ 53 h 76"/>
                  <a:gd name="T68" fmla="*/ 39 w 68"/>
                  <a:gd name="T69" fmla="*/ 53 h 76"/>
                  <a:gd name="T70" fmla="*/ 41 w 68"/>
                  <a:gd name="T71" fmla="*/ 53 h 76"/>
                  <a:gd name="T72" fmla="*/ 42 w 68"/>
                  <a:gd name="T73" fmla="*/ 54 h 76"/>
                  <a:gd name="T74" fmla="*/ 42 w 68"/>
                  <a:gd name="T75" fmla="*/ 60 h 76"/>
                  <a:gd name="T76" fmla="*/ 42 w 68"/>
                  <a:gd name="T77" fmla="*/ 50 h 76"/>
                  <a:gd name="T78" fmla="*/ 41 w 68"/>
                  <a:gd name="T79" fmla="*/ 51 h 76"/>
                  <a:gd name="T80" fmla="*/ 27 w 68"/>
                  <a:gd name="T81" fmla="*/ 51 h 76"/>
                  <a:gd name="T82" fmla="*/ 26 w 68"/>
                  <a:gd name="T83" fmla="*/ 50 h 76"/>
                  <a:gd name="T84" fmla="*/ 26 w 68"/>
                  <a:gd name="T85" fmla="*/ 49 h 76"/>
                  <a:gd name="T86" fmla="*/ 27 w 68"/>
                  <a:gd name="T87" fmla="*/ 48 h 76"/>
                  <a:gd name="T88" fmla="*/ 33 w 68"/>
                  <a:gd name="T89" fmla="*/ 48 h 76"/>
                  <a:gd name="T90" fmla="*/ 33 w 68"/>
                  <a:gd name="T91" fmla="*/ 46 h 76"/>
                  <a:gd name="T92" fmla="*/ 34 w 68"/>
                  <a:gd name="T93" fmla="*/ 45 h 76"/>
                  <a:gd name="T94" fmla="*/ 34 w 68"/>
                  <a:gd name="T95" fmla="*/ 45 h 76"/>
                  <a:gd name="T96" fmla="*/ 35 w 68"/>
                  <a:gd name="T97" fmla="*/ 46 h 76"/>
                  <a:gd name="T98" fmla="*/ 35 w 68"/>
                  <a:gd name="T99" fmla="*/ 48 h 76"/>
                  <a:gd name="T100" fmla="*/ 41 w 68"/>
                  <a:gd name="T101" fmla="*/ 48 h 76"/>
                  <a:gd name="T102" fmla="*/ 42 w 68"/>
                  <a:gd name="T103" fmla="*/ 49 h 76"/>
                  <a:gd name="T104" fmla="*/ 42 w 68"/>
                  <a:gd name="T105" fmla="*/ 50 h 76"/>
                  <a:gd name="T106" fmla="*/ 58 w 68"/>
                  <a:gd name="T107" fmla="*/ 38 h 76"/>
                  <a:gd name="T108" fmla="*/ 10 w 68"/>
                  <a:gd name="T109" fmla="*/ 38 h 76"/>
                  <a:gd name="T110" fmla="*/ 10 w 68"/>
                  <a:gd name="T111" fmla="*/ 9 h 76"/>
                  <a:gd name="T112" fmla="*/ 58 w 68"/>
                  <a:gd name="T113" fmla="*/ 9 h 76"/>
                  <a:gd name="T114" fmla="*/ 58 w 68"/>
                  <a:gd name="T11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76">
                    <a:moveTo>
                      <a:pt x="64" y="0"/>
                    </a:moveTo>
                    <a:cubicBezTo>
                      <a:pt x="44" y="0"/>
                      <a:pt x="24" y="0"/>
                      <a:pt x="4" y="0"/>
                    </a:cubicBezTo>
                    <a:cubicBezTo>
                      <a:pt x="1" y="0"/>
                      <a:pt x="0" y="0"/>
                      <a:pt x="0" y="3"/>
                    </a:cubicBezTo>
                    <a:cubicBezTo>
                      <a:pt x="0" y="23"/>
                      <a:pt x="0" y="43"/>
                      <a:pt x="0" y="63"/>
                    </a:cubicBezTo>
                    <a:cubicBezTo>
                      <a:pt x="0" y="66"/>
                      <a:pt x="1" y="67"/>
                      <a:pt x="4" y="67"/>
                    </a:cubicBezTo>
                    <a:cubicBezTo>
                      <a:pt x="6" y="67"/>
                      <a:pt x="8" y="67"/>
                      <a:pt x="10" y="67"/>
                    </a:cubicBezTo>
                    <a:cubicBezTo>
                      <a:pt x="10" y="69"/>
                      <a:pt x="10" y="71"/>
                      <a:pt x="10" y="73"/>
                    </a:cubicBezTo>
                    <a:cubicBezTo>
                      <a:pt x="10" y="75"/>
                      <a:pt x="11" y="76"/>
                      <a:pt x="13" y="76"/>
                    </a:cubicBezTo>
                    <a:cubicBezTo>
                      <a:pt x="27" y="76"/>
                      <a:pt x="41" y="76"/>
                      <a:pt x="55" y="76"/>
                    </a:cubicBezTo>
                    <a:cubicBezTo>
                      <a:pt x="57" y="76"/>
                      <a:pt x="58" y="75"/>
                      <a:pt x="58" y="73"/>
                    </a:cubicBezTo>
                    <a:cubicBezTo>
                      <a:pt x="58" y="71"/>
                      <a:pt x="58" y="69"/>
                      <a:pt x="58" y="67"/>
                    </a:cubicBezTo>
                    <a:cubicBezTo>
                      <a:pt x="60" y="67"/>
                      <a:pt x="62" y="67"/>
                      <a:pt x="64" y="67"/>
                    </a:cubicBezTo>
                    <a:cubicBezTo>
                      <a:pt x="67" y="67"/>
                      <a:pt x="68" y="66"/>
                      <a:pt x="68" y="63"/>
                    </a:cubicBezTo>
                    <a:cubicBezTo>
                      <a:pt x="68" y="43"/>
                      <a:pt x="68" y="23"/>
                      <a:pt x="68" y="3"/>
                    </a:cubicBezTo>
                    <a:cubicBezTo>
                      <a:pt x="68" y="0"/>
                      <a:pt x="67" y="0"/>
                      <a:pt x="64" y="0"/>
                    </a:cubicBezTo>
                    <a:close/>
                    <a:moveTo>
                      <a:pt x="42" y="60"/>
                    </a:moveTo>
                    <a:cubicBezTo>
                      <a:pt x="42" y="61"/>
                      <a:pt x="42" y="61"/>
                      <a:pt x="41" y="61"/>
                    </a:cubicBezTo>
                    <a:cubicBezTo>
                      <a:pt x="40" y="61"/>
                      <a:pt x="40" y="61"/>
                      <a:pt x="39" y="61"/>
                    </a:cubicBezTo>
                    <a:cubicBezTo>
                      <a:pt x="39" y="62"/>
                      <a:pt x="39" y="62"/>
                      <a:pt x="39" y="63"/>
                    </a:cubicBezTo>
                    <a:cubicBezTo>
                      <a:pt x="39" y="64"/>
                      <a:pt x="39" y="64"/>
                      <a:pt x="38" y="64"/>
                    </a:cubicBezTo>
                    <a:cubicBezTo>
                      <a:pt x="38" y="64"/>
                      <a:pt x="37" y="64"/>
                      <a:pt x="37" y="64"/>
                    </a:cubicBezTo>
                    <a:cubicBezTo>
                      <a:pt x="37" y="64"/>
                      <a:pt x="37" y="65"/>
                      <a:pt x="37" y="66"/>
                    </a:cubicBezTo>
                    <a:cubicBezTo>
                      <a:pt x="37" y="66"/>
                      <a:pt x="36" y="66"/>
                      <a:pt x="36" y="66"/>
                    </a:cubicBezTo>
                    <a:cubicBezTo>
                      <a:pt x="35" y="66"/>
                      <a:pt x="33" y="66"/>
                      <a:pt x="32" y="66"/>
                    </a:cubicBezTo>
                    <a:cubicBezTo>
                      <a:pt x="32" y="66"/>
                      <a:pt x="31" y="66"/>
                      <a:pt x="31" y="66"/>
                    </a:cubicBezTo>
                    <a:cubicBezTo>
                      <a:pt x="31" y="65"/>
                      <a:pt x="31" y="64"/>
                      <a:pt x="31" y="64"/>
                    </a:cubicBezTo>
                    <a:cubicBezTo>
                      <a:pt x="31" y="64"/>
                      <a:pt x="30" y="64"/>
                      <a:pt x="30" y="64"/>
                    </a:cubicBezTo>
                    <a:cubicBezTo>
                      <a:pt x="29" y="64"/>
                      <a:pt x="29" y="64"/>
                      <a:pt x="29" y="63"/>
                    </a:cubicBezTo>
                    <a:cubicBezTo>
                      <a:pt x="29" y="62"/>
                      <a:pt x="29" y="62"/>
                      <a:pt x="29" y="61"/>
                    </a:cubicBezTo>
                    <a:cubicBezTo>
                      <a:pt x="28" y="61"/>
                      <a:pt x="28" y="61"/>
                      <a:pt x="27" y="61"/>
                    </a:cubicBezTo>
                    <a:cubicBezTo>
                      <a:pt x="26" y="61"/>
                      <a:pt x="26" y="61"/>
                      <a:pt x="26" y="60"/>
                    </a:cubicBezTo>
                    <a:cubicBezTo>
                      <a:pt x="26" y="58"/>
                      <a:pt x="26" y="56"/>
                      <a:pt x="26" y="54"/>
                    </a:cubicBezTo>
                    <a:cubicBezTo>
                      <a:pt x="26" y="54"/>
                      <a:pt x="26" y="53"/>
                      <a:pt x="27" y="53"/>
                    </a:cubicBezTo>
                    <a:cubicBezTo>
                      <a:pt x="28" y="53"/>
                      <a:pt x="28" y="53"/>
                      <a:pt x="29" y="53"/>
                    </a:cubicBezTo>
                    <a:cubicBezTo>
                      <a:pt x="32" y="53"/>
                      <a:pt x="36" y="53"/>
                      <a:pt x="39" y="53"/>
                    </a:cubicBezTo>
                    <a:cubicBezTo>
                      <a:pt x="40" y="53"/>
                      <a:pt x="40" y="53"/>
                      <a:pt x="41" y="53"/>
                    </a:cubicBezTo>
                    <a:cubicBezTo>
                      <a:pt x="42" y="53"/>
                      <a:pt x="42" y="54"/>
                      <a:pt x="42" y="54"/>
                    </a:cubicBezTo>
                    <a:cubicBezTo>
                      <a:pt x="42" y="56"/>
                      <a:pt x="42" y="58"/>
                      <a:pt x="42" y="60"/>
                    </a:cubicBezTo>
                    <a:close/>
                    <a:moveTo>
                      <a:pt x="42" y="50"/>
                    </a:moveTo>
                    <a:cubicBezTo>
                      <a:pt x="42" y="50"/>
                      <a:pt x="42" y="51"/>
                      <a:pt x="41" y="51"/>
                    </a:cubicBezTo>
                    <a:cubicBezTo>
                      <a:pt x="36" y="51"/>
                      <a:pt x="32" y="51"/>
                      <a:pt x="27" y="51"/>
                    </a:cubicBezTo>
                    <a:cubicBezTo>
                      <a:pt x="26" y="51"/>
                      <a:pt x="26" y="50"/>
                      <a:pt x="26" y="50"/>
                    </a:cubicBezTo>
                    <a:cubicBezTo>
                      <a:pt x="26" y="50"/>
                      <a:pt x="26" y="49"/>
                      <a:pt x="26" y="49"/>
                    </a:cubicBezTo>
                    <a:cubicBezTo>
                      <a:pt x="26" y="48"/>
                      <a:pt x="26" y="48"/>
                      <a:pt x="27" y="48"/>
                    </a:cubicBezTo>
                    <a:cubicBezTo>
                      <a:pt x="29" y="48"/>
                      <a:pt x="31" y="48"/>
                      <a:pt x="33" y="48"/>
                    </a:cubicBezTo>
                    <a:cubicBezTo>
                      <a:pt x="33" y="47"/>
                      <a:pt x="33" y="47"/>
                      <a:pt x="33" y="46"/>
                    </a:cubicBezTo>
                    <a:cubicBezTo>
                      <a:pt x="33" y="46"/>
                      <a:pt x="33" y="45"/>
                      <a:pt x="34" y="45"/>
                    </a:cubicBezTo>
                    <a:cubicBezTo>
                      <a:pt x="34" y="45"/>
                      <a:pt x="34" y="45"/>
                      <a:pt x="34" y="45"/>
                    </a:cubicBezTo>
                    <a:cubicBezTo>
                      <a:pt x="35" y="45"/>
                      <a:pt x="35" y="46"/>
                      <a:pt x="35" y="46"/>
                    </a:cubicBezTo>
                    <a:cubicBezTo>
                      <a:pt x="35" y="47"/>
                      <a:pt x="35" y="47"/>
                      <a:pt x="35" y="48"/>
                    </a:cubicBezTo>
                    <a:cubicBezTo>
                      <a:pt x="37" y="48"/>
                      <a:pt x="39" y="48"/>
                      <a:pt x="41" y="48"/>
                    </a:cubicBezTo>
                    <a:cubicBezTo>
                      <a:pt x="42" y="48"/>
                      <a:pt x="42" y="48"/>
                      <a:pt x="42" y="49"/>
                    </a:cubicBezTo>
                    <a:cubicBezTo>
                      <a:pt x="42" y="49"/>
                      <a:pt x="42" y="50"/>
                      <a:pt x="42" y="50"/>
                    </a:cubicBezTo>
                    <a:close/>
                    <a:moveTo>
                      <a:pt x="58" y="38"/>
                    </a:moveTo>
                    <a:cubicBezTo>
                      <a:pt x="10" y="38"/>
                      <a:pt x="10" y="38"/>
                      <a:pt x="10" y="38"/>
                    </a:cubicBezTo>
                    <a:cubicBezTo>
                      <a:pt x="10" y="9"/>
                      <a:pt x="10" y="9"/>
                      <a:pt x="10" y="9"/>
                    </a:cubicBezTo>
                    <a:cubicBezTo>
                      <a:pt x="58" y="9"/>
                      <a:pt x="58" y="9"/>
                      <a:pt x="58" y="9"/>
                    </a:cubicBezTo>
                    <a:lnTo>
                      <a:pt x="5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92" name="Freeform 23"/>
            <p:cNvSpPr/>
            <p:nvPr/>
          </p:nvSpPr>
          <p:spPr bwMode="auto">
            <a:xfrm>
              <a:off x="8446639" y="4513341"/>
              <a:ext cx="127000" cy="127000"/>
            </a:xfrm>
            <a:custGeom>
              <a:avLst/>
              <a:gdLst>
                <a:gd name="T0" fmla="*/ 0 w 20"/>
                <a:gd name="T1" fmla="*/ 3 h 20"/>
                <a:gd name="T2" fmla="*/ 0 w 20"/>
                <a:gd name="T3" fmla="*/ 16 h 20"/>
                <a:gd name="T4" fmla="*/ 4 w 20"/>
                <a:gd name="T5" fmla="*/ 20 h 20"/>
                <a:gd name="T6" fmla="*/ 17 w 20"/>
                <a:gd name="T7" fmla="*/ 20 h 20"/>
                <a:gd name="T8" fmla="*/ 20 w 20"/>
                <a:gd name="T9" fmla="*/ 16 h 20"/>
                <a:gd name="T10" fmla="*/ 20 w 20"/>
                <a:gd name="T11" fmla="*/ 3 h 20"/>
                <a:gd name="T12" fmla="*/ 17 w 20"/>
                <a:gd name="T13" fmla="*/ 0 h 20"/>
                <a:gd name="T14" fmla="*/ 4 w 20"/>
                <a:gd name="T15" fmla="*/ 0 h 20"/>
                <a:gd name="T16" fmla="*/ 0 w 2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0" y="3"/>
                  </a:moveTo>
                  <a:cubicBezTo>
                    <a:pt x="0" y="8"/>
                    <a:pt x="0" y="12"/>
                    <a:pt x="0" y="16"/>
                  </a:cubicBezTo>
                  <a:cubicBezTo>
                    <a:pt x="0" y="19"/>
                    <a:pt x="1" y="20"/>
                    <a:pt x="4" y="20"/>
                  </a:cubicBezTo>
                  <a:cubicBezTo>
                    <a:pt x="8" y="20"/>
                    <a:pt x="12" y="20"/>
                    <a:pt x="17" y="20"/>
                  </a:cubicBezTo>
                  <a:cubicBezTo>
                    <a:pt x="19" y="20"/>
                    <a:pt x="20" y="19"/>
                    <a:pt x="20" y="16"/>
                  </a:cubicBezTo>
                  <a:cubicBezTo>
                    <a:pt x="20" y="12"/>
                    <a:pt x="20" y="8"/>
                    <a:pt x="20" y="3"/>
                  </a:cubicBezTo>
                  <a:cubicBezTo>
                    <a:pt x="20" y="1"/>
                    <a:pt x="19" y="0"/>
                    <a:pt x="17" y="0"/>
                  </a:cubicBezTo>
                  <a:cubicBezTo>
                    <a:pt x="12" y="0"/>
                    <a:pt x="8" y="0"/>
                    <a:pt x="4"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3" name="Freeform 24"/>
            <p:cNvSpPr/>
            <p:nvPr/>
          </p:nvSpPr>
          <p:spPr bwMode="auto">
            <a:xfrm>
              <a:off x="8197401" y="4448253"/>
              <a:ext cx="63500" cy="65088"/>
            </a:xfrm>
            <a:custGeom>
              <a:avLst/>
              <a:gdLst>
                <a:gd name="T0" fmla="*/ 0 w 10"/>
                <a:gd name="T1" fmla="*/ 3 h 10"/>
                <a:gd name="T2" fmla="*/ 3 w 10"/>
                <a:gd name="T3" fmla="*/ 0 h 10"/>
                <a:gd name="T4" fmla="*/ 10 w 10"/>
                <a:gd name="T5" fmla="*/ 0 h 10"/>
                <a:gd name="T6" fmla="*/ 10 w 10"/>
                <a:gd name="T7" fmla="*/ 7 h 10"/>
                <a:gd name="T8" fmla="*/ 6 w 10"/>
                <a:gd name="T9" fmla="*/ 10 h 10"/>
                <a:gd name="T10" fmla="*/ 0 w 10"/>
                <a:gd name="T11" fmla="*/ 10 h 10"/>
                <a:gd name="T12" fmla="*/ 0 w 10"/>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3"/>
                  </a:moveTo>
                  <a:cubicBezTo>
                    <a:pt x="0" y="1"/>
                    <a:pt x="1" y="0"/>
                    <a:pt x="3" y="0"/>
                  </a:cubicBezTo>
                  <a:cubicBezTo>
                    <a:pt x="5" y="0"/>
                    <a:pt x="8" y="0"/>
                    <a:pt x="10" y="0"/>
                  </a:cubicBezTo>
                  <a:cubicBezTo>
                    <a:pt x="10" y="2"/>
                    <a:pt x="10" y="5"/>
                    <a:pt x="10" y="7"/>
                  </a:cubicBezTo>
                  <a:cubicBezTo>
                    <a:pt x="10" y="9"/>
                    <a:pt x="9" y="10"/>
                    <a:pt x="6" y="10"/>
                  </a:cubicBezTo>
                  <a:cubicBezTo>
                    <a:pt x="4" y="10"/>
                    <a:pt x="2" y="10"/>
                    <a:pt x="0" y="10"/>
                  </a:cubicBezTo>
                  <a:cubicBezTo>
                    <a:pt x="0" y="8"/>
                    <a:pt x="0"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4" name="Freeform 25"/>
            <p:cNvSpPr/>
            <p:nvPr/>
          </p:nvSpPr>
          <p:spPr bwMode="auto">
            <a:xfrm>
              <a:off x="8260901" y="4327603"/>
              <a:ext cx="122238" cy="120650"/>
            </a:xfrm>
            <a:custGeom>
              <a:avLst/>
              <a:gdLst>
                <a:gd name="T0" fmla="*/ 0 w 19"/>
                <a:gd name="T1" fmla="*/ 19 h 19"/>
                <a:gd name="T2" fmla="*/ 16 w 19"/>
                <a:gd name="T3" fmla="*/ 19 h 19"/>
                <a:gd name="T4" fmla="*/ 19 w 19"/>
                <a:gd name="T5" fmla="*/ 16 h 19"/>
                <a:gd name="T6" fmla="*/ 19 w 19"/>
                <a:gd name="T7" fmla="*/ 3 h 19"/>
                <a:gd name="T8" fmla="*/ 16 w 19"/>
                <a:gd name="T9" fmla="*/ 0 h 19"/>
                <a:gd name="T10" fmla="*/ 3 w 19"/>
                <a:gd name="T11" fmla="*/ 0 h 19"/>
                <a:gd name="T12" fmla="*/ 0 w 19"/>
                <a:gd name="T13" fmla="*/ 3 h 19"/>
                <a:gd name="T14" fmla="*/ 0 w 19"/>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0" y="19"/>
                  </a:moveTo>
                  <a:cubicBezTo>
                    <a:pt x="5" y="19"/>
                    <a:pt x="11" y="19"/>
                    <a:pt x="16" y="19"/>
                  </a:cubicBezTo>
                  <a:cubicBezTo>
                    <a:pt x="18" y="19"/>
                    <a:pt x="19" y="18"/>
                    <a:pt x="19" y="16"/>
                  </a:cubicBezTo>
                  <a:cubicBezTo>
                    <a:pt x="19" y="12"/>
                    <a:pt x="19" y="7"/>
                    <a:pt x="19" y="3"/>
                  </a:cubicBezTo>
                  <a:cubicBezTo>
                    <a:pt x="19" y="0"/>
                    <a:pt x="18" y="0"/>
                    <a:pt x="16" y="0"/>
                  </a:cubicBezTo>
                  <a:cubicBezTo>
                    <a:pt x="12" y="0"/>
                    <a:pt x="7" y="0"/>
                    <a:pt x="3" y="0"/>
                  </a:cubicBezTo>
                  <a:cubicBezTo>
                    <a:pt x="1" y="0"/>
                    <a:pt x="0" y="0"/>
                    <a:pt x="0" y="3"/>
                  </a:cubicBezTo>
                  <a:cubicBezTo>
                    <a:pt x="0" y="8"/>
                    <a:pt x="0" y="14"/>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5" name="Freeform 26"/>
            <p:cNvSpPr/>
            <p:nvPr/>
          </p:nvSpPr>
          <p:spPr bwMode="auto">
            <a:xfrm>
              <a:off x="8068814" y="4513341"/>
              <a:ext cx="128588" cy="127000"/>
            </a:xfrm>
            <a:custGeom>
              <a:avLst/>
              <a:gdLst>
                <a:gd name="T0" fmla="*/ 20 w 20"/>
                <a:gd name="T1" fmla="*/ 0 h 20"/>
                <a:gd name="T2" fmla="*/ 20 w 20"/>
                <a:gd name="T3" fmla="*/ 16 h 20"/>
                <a:gd name="T4" fmla="*/ 17 w 20"/>
                <a:gd name="T5" fmla="*/ 20 h 20"/>
                <a:gd name="T6" fmla="*/ 4 w 20"/>
                <a:gd name="T7" fmla="*/ 20 h 20"/>
                <a:gd name="T8" fmla="*/ 0 w 20"/>
                <a:gd name="T9" fmla="*/ 16 h 20"/>
                <a:gd name="T10" fmla="*/ 0 w 20"/>
                <a:gd name="T11" fmla="*/ 3 h 20"/>
                <a:gd name="T12" fmla="*/ 4 w 20"/>
                <a:gd name="T13" fmla="*/ 0 h 20"/>
                <a:gd name="T14" fmla="*/ 20 w 2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20" y="0"/>
                  </a:moveTo>
                  <a:cubicBezTo>
                    <a:pt x="20" y="5"/>
                    <a:pt x="20" y="11"/>
                    <a:pt x="20" y="16"/>
                  </a:cubicBezTo>
                  <a:cubicBezTo>
                    <a:pt x="20" y="19"/>
                    <a:pt x="19" y="20"/>
                    <a:pt x="17" y="20"/>
                  </a:cubicBezTo>
                  <a:cubicBezTo>
                    <a:pt x="12" y="20"/>
                    <a:pt x="8" y="20"/>
                    <a:pt x="4" y="20"/>
                  </a:cubicBezTo>
                  <a:cubicBezTo>
                    <a:pt x="1" y="20"/>
                    <a:pt x="0" y="19"/>
                    <a:pt x="0" y="16"/>
                  </a:cubicBezTo>
                  <a:cubicBezTo>
                    <a:pt x="0" y="12"/>
                    <a:pt x="0" y="8"/>
                    <a:pt x="0" y="3"/>
                  </a:cubicBezTo>
                  <a:cubicBezTo>
                    <a:pt x="0" y="1"/>
                    <a:pt x="1" y="0"/>
                    <a:pt x="4" y="0"/>
                  </a:cubicBezTo>
                  <a:cubicBezTo>
                    <a:pt x="9" y="0"/>
                    <a:pt x="14"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6" name="Freeform 27"/>
            <p:cNvSpPr/>
            <p:nvPr/>
          </p:nvSpPr>
          <p:spPr bwMode="auto">
            <a:xfrm>
              <a:off x="6714676" y="4333953"/>
              <a:ext cx="346075" cy="492125"/>
            </a:xfrm>
            <a:custGeom>
              <a:avLst/>
              <a:gdLst>
                <a:gd name="T0" fmla="*/ 3 w 54"/>
                <a:gd name="T1" fmla="*/ 55 h 77"/>
                <a:gd name="T2" fmla="*/ 11 w 54"/>
                <a:gd name="T3" fmla="*/ 55 h 77"/>
                <a:gd name="T4" fmla="*/ 11 w 54"/>
                <a:gd name="T5" fmla="*/ 62 h 77"/>
                <a:gd name="T6" fmla="*/ 14 w 54"/>
                <a:gd name="T7" fmla="*/ 66 h 77"/>
                <a:gd name="T8" fmla="*/ 18 w 54"/>
                <a:gd name="T9" fmla="*/ 66 h 77"/>
                <a:gd name="T10" fmla="*/ 22 w 54"/>
                <a:gd name="T11" fmla="*/ 62 h 77"/>
                <a:gd name="T12" fmla="*/ 22 w 54"/>
                <a:gd name="T13" fmla="*/ 55 h 77"/>
                <a:gd name="T14" fmla="*/ 33 w 54"/>
                <a:gd name="T15" fmla="*/ 55 h 77"/>
                <a:gd name="T16" fmla="*/ 33 w 54"/>
                <a:gd name="T17" fmla="*/ 73 h 77"/>
                <a:gd name="T18" fmla="*/ 36 w 54"/>
                <a:gd name="T19" fmla="*/ 77 h 77"/>
                <a:gd name="T20" fmla="*/ 40 w 54"/>
                <a:gd name="T21" fmla="*/ 77 h 77"/>
                <a:gd name="T22" fmla="*/ 43 w 54"/>
                <a:gd name="T23" fmla="*/ 73 h 77"/>
                <a:gd name="T24" fmla="*/ 43 w 54"/>
                <a:gd name="T25" fmla="*/ 55 h 77"/>
                <a:gd name="T26" fmla="*/ 51 w 54"/>
                <a:gd name="T27" fmla="*/ 55 h 77"/>
                <a:gd name="T28" fmla="*/ 54 w 54"/>
                <a:gd name="T29" fmla="*/ 51 h 77"/>
                <a:gd name="T30" fmla="*/ 54 w 54"/>
                <a:gd name="T31" fmla="*/ 4 h 77"/>
                <a:gd name="T32" fmla="*/ 51 w 54"/>
                <a:gd name="T33" fmla="*/ 0 h 77"/>
                <a:gd name="T34" fmla="*/ 43 w 54"/>
                <a:gd name="T35" fmla="*/ 0 h 77"/>
                <a:gd name="T36" fmla="*/ 43 w 54"/>
                <a:gd name="T37" fmla="*/ 11 h 77"/>
                <a:gd name="T38" fmla="*/ 33 w 54"/>
                <a:gd name="T39" fmla="*/ 11 h 77"/>
                <a:gd name="T40" fmla="*/ 33 w 54"/>
                <a:gd name="T41" fmla="*/ 22 h 77"/>
                <a:gd name="T42" fmla="*/ 43 w 54"/>
                <a:gd name="T43" fmla="*/ 22 h 77"/>
                <a:gd name="T44" fmla="*/ 43 w 54"/>
                <a:gd name="T45" fmla="*/ 33 h 77"/>
                <a:gd name="T46" fmla="*/ 33 w 54"/>
                <a:gd name="T47" fmla="*/ 33 h 77"/>
                <a:gd name="T48" fmla="*/ 33 w 54"/>
                <a:gd name="T49" fmla="*/ 22 h 77"/>
                <a:gd name="T50" fmla="*/ 22 w 54"/>
                <a:gd name="T51" fmla="*/ 22 h 77"/>
                <a:gd name="T52" fmla="*/ 22 w 54"/>
                <a:gd name="T53" fmla="*/ 33 h 77"/>
                <a:gd name="T54" fmla="*/ 11 w 54"/>
                <a:gd name="T55" fmla="*/ 33 h 77"/>
                <a:gd name="T56" fmla="*/ 11 w 54"/>
                <a:gd name="T57" fmla="*/ 22 h 77"/>
                <a:gd name="T58" fmla="*/ 22 w 54"/>
                <a:gd name="T59" fmla="*/ 22 h 77"/>
                <a:gd name="T60" fmla="*/ 22 w 54"/>
                <a:gd name="T61" fmla="*/ 11 h 77"/>
                <a:gd name="T62" fmla="*/ 11 w 54"/>
                <a:gd name="T63" fmla="*/ 11 h 77"/>
                <a:gd name="T64" fmla="*/ 11 w 54"/>
                <a:gd name="T65" fmla="*/ 0 h 77"/>
                <a:gd name="T66" fmla="*/ 3 w 54"/>
                <a:gd name="T67" fmla="*/ 0 h 77"/>
                <a:gd name="T68" fmla="*/ 0 w 54"/>
                <a:gd name="T69" fmla="*/ 4 h 77"/>
                <a:gd name="T70" fmla="*/ 0 w 54"/>
                <a:gd name="T71" fmla="*/ 51 h 77"/>
                <a:gd name="T72" fmla="*/ 3 w 54"/>
                <a:gd name="T73"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3" y="55"/>
                  </a:moveTo>
                  <a:cubicBezTo>
                    <a:pt x="6" y="55"/>
                    <a:pt x="8" y="55"/>
                    <a:pt x="11" y="55"/>
                  </a:cubicBezTo>
                  <a:cubicBezTo>
                    <a:pt x="11" y="57"/>
                    <a:pt x="11" y="60"/>
                    <a:pt x="11" y="62"/>
                  </a:cubicBezTo>
                  <a:cubicBezTo>
                    <a:pt x="11" y="65"/>
                    <a:pt x="12" y="66"/>
                    <a:pt x="14" y="66"/>
                  </a:cubicBezTo>
                  <a:cubicBezTo>
                    <a:pt x="16" y="66"/>
                    <a:pt x="17" y="66"/>
                    <a:pt x="18" y="66"/>
                  </a:cubicBezTo>
                  <a:cubicBezTo>
                    <a:pt x="21" y="66"/>
                    <a:pt x="22" y="65"/>
                    <a:pt x="22" y="62"/>
                  </a:cubicBezTo>
                  <a:cubicBezTo>
                    <a:pt x="22" y="60"/>
                    <a:pt x="22" y="57"/>
                    <a:pt x="22" y="55"/>
                  </a:cubicBezTo>
                  <a:cubicBezTo>
                    <a:pt x="25" y="55"/>
                    <a:pt x="29" y="55"/>
                    <a:pt x="33" y="55"/>
                  </a:cubicBezTo>
                  <a:cubicBezTo>
                    <a:pt x="33" y="61"/>
                    <a:pt x="33" y="67"/>
                    <a:pt x="33" y="73"/>
                  </a:cubicBezTo>
                  <a:cubicBezTo>
                    <a:pt x="33" y="76"/>
                    <a:pt x="34" y="77"/>
                    <a:pt x="36" y="77"/>
                  </a:cubicBezTo>
                  <a:cubicBezTo>
                    <a:pt x="37" y="77"/>
                    <a:pt x="39" y="77"/>
                    <a:pt x="40" y="77"/>
                  </a:cubicBezTo>
                  <a:cubicBezTo>
                    <a:pt x="42" y="77"/>
                    <a:pt x="43" y="76"/>
                    <a:pt x="43" y="73"/>
                  </a:cubicBezTo>
                  <a:cubicBezTo>
                    <a:pt x="43" y="67"/>
                    <a:pt x="43" y="61"/>
                    <a:pt x="43" y="55"/>
                  </a:cubicBezTo>
                  <a:cubicBezTo>
                    <a:pt x="46" y="55"/>
                    <a:pt x="48" y="55"/>
                    <a:pt x="51" y="55"/>
                  </a:cubicBezTo>
                  <a:cubicBezTo>
                    <a:pt x="53" y="55"/>
                    <a:pt x="54" y="54"/>
                    <a:pt x="54" y="51"/>
                  </a:cubicBezTo>
                  <a:cubicBezTo>
                    <a:pt x="54" y="35"/>
                    <a:pt x="54" y="20"/>
                    <a:pt x="54" y="4"/>
                  </a:cubicBezTo>
                  <a:cubicBezTo>
                    <a:pt x="54" y="1"/>
                    <a:pt x="53" y="0"/>
                    <a:pt x="51" y="0"/>
                  </a:cubicBezTo>
                  <a:cubicBezTo>
                    <a:pt x="48" y="0"/>
                    <a:pt x="46" y="0"/>
                    <a:pt x="43" y="0"/>
                  </a:cubicBezTo>
                  <a:cubicBezTo>
                    <a:pt x="43" y="4"/>
                    <a:pt x="43" y="8"/>
                    <a:pt x="43" y="11"/>
                  </a:cubicBezTo>
                  <a:cubicBezTo>
                    <a:pt x="40" y="11"/>
                    <a:pt x="36" y="11"/>
                    <a:pt x="33" y="11"/>
                  </a:cubicBezTo>
                  <a:cubicBezTo>
                    <a:pt x="33" y="15"/>
                    <a:pt x="33" y="19"/>
                    <a:pt x="33" y="22"/>
                  </a:cubicBezTo>
                  <a:cubicBezTo>
                    <a:pt x="36" y="22"/>
                    <a:pt x="40" y="22"/>
                    <a:pt x="43" y="22"/>
                  </a:cubicBezTo>
                  <a:cubicBezTo>
                    <a:pt x="43" y="26"/>
                    <a:pt x="43" y="29"/>
                    <a:pt x="43" y="33"/>
                  </a:cubicBezTo>
                  <a:cubicBezTo>
                    <a:pt x="40" y="33"/>
                    <a:pt x="36" y="33"/>
                    <a:pt x="33" y="33"/>
                  </a:cubicBezTo>
                  <a:cubicBezTo>
                    <a:pt x="33" y="29"/>
                    <a:pt x="33" y="26"/>
                    <a:pt x="33" y="22"/>
                  </a:cubicBezTo>
                  <a:cubicBezTo>
                    <a:pt x="29" y="22"/>
                    <a:pt x="25" y="22"/>
                    <a:pt x="22" y="22"/>
                  </a:cubicBezTo>
                  <a:cubicBezTo>
                    <a:pt x="22" y="26"/>
                    <a:pt x="22" y="29"/>
                    <a:pt x="22" y="33"/>
                  </a:cubicBezTo>
                  <a:cubicBezTo>
                    <a:pt x="18" y="33"/>
                    <a:pt x="14" y="33"/>
                    <a:pt x="11" y="33"/>
                  </a:cubicBezTo>
                  <a:cubicBezTo>
                    <a:pt x="11" y="29"/>
                    <a:pt x="11" y="26"/>
                    <a:pt x="11" y="22"/>
                  </a:cubicBezTo>
                  <a:cubicBezTo>
                    <a:pt x="14" y="22"/>
                    <a:pt x="18" y="22"/>
                    <a:pt x="22" y="22"/>
                  </a:cubicBezTo>
                  <a:cubicBezTo>
                    <a:pt x="22" y="19"/>
                    <a:pt x="22" y="15"/>
                    <a:pt x="22" y="11"/>
                  </a:cubicBezTo>
                  <a:cubicBezTo>
                    <a:pt x="18" y="11"/>
                    <a:pt x="14" y="11"/>
                    <a:pt x="11" y="11"/>
                  </a:cubicBezTo>
                  <a:cubicBezTo>
                    <a:pt x="11" y="8"/>
                    <a:pt x="11" y="4"/>
                    <a:pt x="11" y="0"/>
                  </a:cubicBezTo>
                  <a:cubicBezTo>
                    <a:pt x="8" y="0"/>
                    <a:pt x="6" y="0"/>
                    <a:pt x="3" y="0"/>
                  </a:cubicBezTo>
                  <a:cubicBezTo>
                    <a:pt x="1" y="0"/>
                    <a:pt x="0" y="1"/>
                    <a:pt x="0" y="4"/>
                  </a:cubicBezTo>
                  <a:cubicBezTo>
                    <a:pt x="0" y="20"/>
                    <a:pt x="0" y="35"/>
                    <a:pt x="0" y="51"/>
                  </a:cubicBezTo>
                  <a:cubicBezTo>
                    <a:pt x="0" y="54"/>
                    <a:pt x="1" y="55"/>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7" name="Freeform 28"/>
            <p:cNvSpPr/>
            <p:nvPr/>
          </p:nvSpPr>
          <p:spPr bwMode="auto">
            <a:xfrm>
              <a:off x="6786114" y="4264103"/>
              <a:ext cx="203200" cy="139700"/>
            </a:xfrm>
            <a:custGeom>
              <a:avLst/>
              <a:gdLst>
                <a:gd name="T0" fmla="*/ 0 w 32"/>
                <a:gd name="T1" fmla="*/ 4 h 22"/>
                <a:gd name="T2" fmla="*/ 0 w 32"/>
                <a:gd name="T3" fmla="*/ 11 h 22"/>
                <a:gd name="T4" fmla="*/ 11 w 32"/>
                <a:gd name="T5" fmla="*/ 11 h 22"/>
                <a:gd name="T6" fmla="*/ 11 w 32"/>
                <a:gd name="T7" fmla="*/ 22 h 22"/>
                <a:gd name="T8" fmla="*/ 22 w 32"/>
                <a:gd name="T9" fmla="*/ 22 h 22"/>
                <a:gd name="T10" fmla="*/ 22 w 32"/>
                <a:gd name="T11" fmla="*/ 11 h 22"/>
                <a:gd name="T12" fmla="*/ 32 w 32"/>
                <a:gd name="T13" fmla="*/ 11 h 22"/>
                <a:gd name="T14" fmla="*/ 32 w 32"/>
                <a:gd name="T15" fmla="*/ 4 h 22"/>
                <a:gd name="T16" fmla="*/ 29 w 32"/>
                <a:gd name="T17" fmla="*/ 0 h 22"/>
                <a:gd name="T18" fmla="*/ 3 w 32"/>
                <a:gd name="T19" fmla="*/ 0 h 22"/>
                <a:gd name="T20" fmla="*/ 0 w 32"/>
                <a:gd name="T2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2">
                  <a:moveTo>
                    <a:pt x="0" y="4"/>
                  </a:moveTo>
                  <a:cubicBezTo>
                    <a:pt x="0" y="7"/>
                    <a:pt x="0" y="9"/>
                    <a:pt x="0" y="11"/>
                  </a:cubicBezTo>
                  <a:cubicBezTo>
                    <a:pt x="3" y="11"/>
                    <a:pt x="7" y="11"/>
                    <a:pt x="11" y="11"/>
                  </a:cubicBezTo>
                  <a:cubicBezTo>
                    <a:pt x="11" y="15"/>
                    <a:pt x="11" y="19"/>
                    <a:pt x="11" y="22"/>
                  </a:cubicBezTo>
                  <a:cubicBezTo>
                    <a:pt x="14" y="22"/>
                    <a:pt x="18" y="22"/>
                    <a:pt x="22" y="22"/>
                  </a:cubicBezTo>
                  <a:cubicBezTo>
                    <a:pt x="22" y="19"/>
                    <a:pt x="22" y="15"/>
                    <a:pt x="22" y="11"/>
                  </a:cubicBezTo>
                  <a:cubicBezTo>
                    <a:pt x="25" y="11"/>
                    <a:pt x="29" y="11"/>
                    <a:pt x="32" y="11"/>
                  </a:cubicBezTo>
                  <a:cubicBezTo>
                    <a:pt x="32" y="9"/>
                    <a:pt x="32" y="7"/>
                    <a:pt x="32" y="4"/>
                  </a:cubicBezTo>
                  <a:cubicBezTo>
                    <a:pt x="32" y="2"/>
                    <a:pt x="31" y="0"/>
                    <a:pt x="29" y="0"/>
                  </a:cubicBezTo>
                  <a:cubicBezTo>
                    <a:pt x="20" y="0"/>
                    <a:pt x="12" y="0"/>
                    <a:pt x="3" y="0"/>
                  </a:cubicBezTo>
                  <a:cubicBezTo>
                    <a:pt x="1"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8" name="Line 29"/>
            <p:cNvSpPr>
              <a:spLocks noChangeShapeType="1"/>
            </p:cNvSpPr>
            <p:nvPr/>
          </p:nvSpPr>
          <p:spPr bwMode="auto">
            <a:xfrm>
              <a:off x="6989314"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9" name="Line 30"/>
            <p:cNvSpPr>
              <a:spLocks noChangeShapeType="1"/>
            </p:cNvSpPr>
            <p:nvPr/>
          </p:nvSpPr>
          <p:spPr bwMode="auto">
            <a:xfrm>
              <a:off x="6989314"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0" name="Freeform 31"/>
            <p:cNvSpPr/>
            <p:nvPr/>
          </p:nvSpPr>
          <p:spPr bwMode="auto">
            <a:xfrm>
              <a:off x="11059664" y="4513341"/>
              <a:ext cx="63500" cy="127000"/>
            </a:xfrm>
            <a:custGeom>
              <a:avLst/>
              <a:gdLst>
                <a:gd name="T0" fmla="*/ 10 w 10"/>
                <a:gd name="T1" fmla="*/ 18 h 20"/>
                <a:gd name="T2" fmla="*/ 10 w 10"/>
                <a:gd name="T3" fmla="*/ 19 h 20"/>
                <a:gd name="T4" fmla="*/ 9 w 10"/>
                <a:gd name="T5" fmla="*/ 20 h 20"/>
                <a:gd name="T6" fmla="*/ 2 w 10"/>
                <a:gd name="T7" fmla="*/ 20 h 20"/>
                <a:gd name="T8" fmla="*/ 1 w 10"/>
                <a:gd name="T9" fmla="*/ 19 h 20"/>
                <a:gd name="T10" fmla="*/ 0 w 10"/>
                <a:gd name="T11" fmla="*/ 18 h 20"/>
                <a:gd name="T12" fmla="*/ 0 w 10"/>
                <a:gd name="T13" fmla="*/ 2 h 20"/>
                <a:gd name="T14" fmla="*/ 1 w 10"/>
                <a:gd name="T15" fmla="*/ 1 h 20"/>
                <a:gd name="T16" fmla="*/ 2 w 10"/>
                <a:gd name="T17" fmla="*/ 0 h 20"/>
                <a:gd name="T18" fmla="*/ 10 w 10"/>
                <a:gd name="T19" fmla="*/ 0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10" y="19"/>
                    <a:pt x="10" y="19"/>
                  </a:cubicBezTo>
                  <a:cubicBezTo>
                    <a:pt x="10" y="20"/>
                    <a:pt x="9" y="20"/>
                    <a:pt x="9" y="20"/>
                  </a:cubicBezTo>
                  <a:cubicBezTo>
                    <a:pt x="2" y="20"/>
                    <a:pt x="2" y="20"/>
                    <a:pt x="2" y="20"/>
                  </a:cubicBezTo>
                  <a:cubicBezTo>
                    <a:pt x="2" y="20"/>
                    <a:pt x="1" y="20"/>
                    <a:pt x="1" y="19"/>
                  </a:cubicBezTo>
                  <a:cubicBezTo>
                    <a:pt x="1" y="19"/>
                    <a:pt x="0" y="19"/>
                    <a:pt x="0" y="18"/>
                  </a:cubicBezTo>
                  <a:cubicBezTo>
                    <a:pt x="0" y="2"/>
                    <a:pt x="0" y="2"/>
                    <a:pt x="0" y="2"/>
                  </a:cubicBezTo>
                  <a:cubicBezTo>
                    <a:pt x="0" y="1"/>
                    <a:pt x="1" y="1"/>
                    <a:pt x="1" y="1"/>
                  </a:cubicBezTo>
                  <a:cubicBezTo>
                    <a:pt x="1" y="0"/>
                    <a:pt x="2" y="0"/>
                    <a:pt x="2" y="0"/>
                  </a:cubicBezTo>
                  <a:cubicBezTo>
                    <a:pt x="10" y="0"/>
                    <a:pt x="10" y="0"/>
                    <a:pt x="10" y="0"/>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1" name="Freeform 32"/>
            <p:cNvSpPr/>
            <p:nvPr/>
          </p:nvSpPr>
          <p:spPr bwMode="auto">
            <a:xfrm>
              <a:off x="11448601" y="4513341"/>
              <a:ext cx="65088" cy="127000"/>
            </a:xfrm>
            <a:custGeom>
              <a:avLst/>
              <a:gdLst>
                <a:gd name="T0" fmla="*/ 10 w 10"/>
                <a:gd name="T1" fmla="*/ 18 h 20"/>
                <a:gd name="T2" fmla="*/ 9 w 10"/>
                <a:gd name="T3" fmla="*/ 19 h 20"/>
                <a:gd name="T4" fmla="*/ 8 w 10"/>
                <a:gd name="T5" fmla="*/ 20 h 20"/>
                <a:gd name="T6" fmla="*/ 1 w 10"/>
                <a:gd name="T7" fmla="*/ 20 h 20"/>
                <a:gd name="T8" fmla="*/ 0 w 10"/>
                <a:gd name="T9" fmla="*/ 19 h 20"/>
                <a:gd name="T10" fmla="*/ 0 w 10"/>
                <a:gd name="T11" fmla="*/ 18 h 20"/>
                <a:gd name="T12" fmla="*/ 0 w 10"/>
                <a:gd name="T13" fmla="*/ 0 h 20"/>
                <a:gd name="T14" fmla="*/ 8 w 10"/>
                <a:gd name="T15" fmla="*/ 0 h 20"/>
                <a:gd name="T16" fmla="*/ 9 w 10"/>
                <a:gd name="T17" fmla="*/ 1 h 20"/>
                <a:gd name="T18" fmla="*/ 10 w 10"/>
                <a:gd name="T19" fmla="*/ 2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9" y="19"/>
                    <a:pt x="9" y="19"/>
                  </a:cubicBezTo>
                  <a:cubicBezTo>
                    <a:pt x="9" y="20"/>
                    <a:pt x="8" y="20"/>
                    <a:pt x="8" y="20"/>
                  </a:cubicBezTo>
                  <a:cubicBezTo>
                    <a:pt x="1" y="20"/>
                    <a:pt x="1" y="20"/>
                    <a:pt x="1" y="20"/>
                  </a:cubicBezTo>
                  <a:cubicBezTo>
                    <a:pt x="1" y="20"/>
                    <a:pt x="0" y="20"/>
                    <a:pt x="0" y="19"/>
                  </a:cubicBezTo>
                  <a:cubicBezTo>
                    <a:pt x="0" y="19"/>
                    <a:pt x="0" y="19"/>
                    <a:pt x="0" y="18"/>
                  </a:cubicBezTo>
                  <a:cubicBezTo>
                    <a:pt x="0" y="0"/>
                    <a:pt x="0" y="0"/>
                    <a:pt x="0" y="0"/>
                  </a:cubicBezTo>
                  <a:cubicBezTo>
                    <a:pt x="8" y="0"/>
                    <a:pt x="8" y="0"/>
                    <a:pt x="8" y="0"/>
                  </a:cubicBezTo>
                  <a:cubicBezTo>
                    <a:pt x="8" y="0"/>
                    <a:pt x="9" y="0"/>
                    <a:pt x="9" y="1"/>
                  </a:cubicBezTo>
                  <a:cubicBezTo>
                    <a:pt x="9" y="1"/>
                    <a:pt x="10" y="1"/>
                    <a:pt x="10" y="2"/>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2" name="Freeform 33"/>
            <p:cNvSpPr/>
            <p:nvPr/>
          </p:nvSpPr>
          <p:spPr bwMode="auto">
            <a:xfrm>
              <a:off x="11129514" y="4448253"/>
              <a:ext cx="63500" cy="65088"/>
            </a:xfrm>
            <a:custGeom>
              <a:avLst/>
              <a:gdLst>
                <a:gd name="T0" fmla="*/ 10 w 10"/>
                <a:gd name="T1" fmla="*/ 8 h 10"/>
                <a:gd name="T2" fmla="*/ 9 w 10"/>
                <a:gd name="T3" fmla="*/ 9 h 10"/>
                <a:gd name="T4" fmla="*/ 8 w 10"/>
                <a:gd name="T5" fmla="*/ 10 h 10"/>
                <a:gd name="T6" fmla="*/ 0 w 10"/>
                <a:gd name="T7" fmla="*/ 10 h 10"/>
                <a:gd name="T8" fmla="*/ 0 w 10"/>
                <a:gd name="T9" fmla="*/ 2 h 10"/>
                <a:gd name="T10" fmla="*/ 0 w 10"/>
                <a:gd name="T11" fmla="*/ 1 h 10"/>
                <a:gd name="T12" fmla="*/ 1 w 10"/>
                <a:gd name="T13" fmla="*/ 0 h 10"/>
                <a:gd name="T14" fmla="*/ 10 w 10"/>
                <a:gd name="T15" fmla="*/ 0 h 10"/>
                <a:gd name="T16" fmla="*/ 10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8"/>
                  </a:moveTo>
                  <a:cubicBezTo>
                    <a:pt x="10" y="9"/>
                    <a:pt x="9" y="9"/>
                    <a:pt x="9" y="9"/>
                  </a:cubicBezTo>
                  <a:cubicBezTo>
                    <a:pt x="9" y="10"/>
                    <a:pt x="8" y="10"/>
                    <a:pt x="8" y="10"/>
                  </a:cubicBezTo>
                  <a:cubicBezTo>
                    <a:pt x="0" y="10"/>
                    <a:pt x="0" y="10"/>
                    <a:pt x="0" y="10"/>
                  </a:cubicBezTo>
                  <a:cubicBezTo>
                    <a:pt x="0" y="2"/>
                    <a:pt x="0" y="2"/>
                    <a:pt x="0" y="2"/>
                  </a:cubicBezTo>
                  <a:cubicBezTo>
                    <a:pt x="0" y="1"/>
                    <a:pt x="0" y="1"/>
                    <a:pt x="0" y="1"/>
                  </a:cubicBezTo>
                  <a:cubicBezTo>
                    <a:pt x="1" y="0"/>
                    <a:pt x="1" y="0"/>
                    <a:pt x="1" y="0"/>
                  </a:cubicBezTo>
                  <a:cubicBezTo>
                    <a:pt x="10" y="0"/>
                    <a:pt x="10" y="0"/>
                    <a:pt x="10" y="0"/>
                  </a:cubicBezTo>
                  <a:lnTo>
                    <a:pt x="1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3" name="Freeform 34"/>
            <p:cNvSpPr/>
            <p:nvPr/>
          </p:nvSpPr>
          <p:spPr bwMode="auto">
            <a:xfrm>
              <a:off x="11385101" y="4448253"/>
              <a:ext cx="63500" cy="65088"/>
            </a:xfrm>
            <a:custGeom>
              <a:avLst/>
              <a:gdLst>
                <a:gd name="T0" fmla="*/ 10 w 10"/>
                <a:gd name="T1" fmla="*/ 10 h 10"/>
                <a:gd name="T2" fmla="*/ 1 w 10"/>
                <a:gd name="T3" fmla="*/ 10 h 10"/>
                <a:gd name="T4" fmla="*/ 0 w 10"/>
                <a:gd name="T5" fmla="*/ 9 h 10"/>
                <a:gd name="T6" fmla="*/ 0 w 10"/>
                <a:gd name="T7" fmla="*/ 8 h 10"/>
                <a:gd name="T8" fmla="*/ 0 w 10"/>
                <a:gd name="T9" fmla="*/ 0 h 10"/>
                <a:gd name="T10" fmla="*/ 8 w 10"/>
                <a:gd name="T11" fmla="*/ 0 h 10"/>
                <a:gd name="T12" fmla="*/ 9 w 10"/>
                <a:gd name="T13" fmla="*/ 1 h 10"/>
                <a:gd name="T14" fmla="*/ 10 w 10"/>
                <a:gd name="T15" fmla="*/ 2 h 10"/>
                <a:gd name="T16" fmla="*/ 10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10"/>
                  </a:moveTo>
                  <a:cubicBezTo>
                    <a:pt x="1" y="10"/>
                    <a:pt x="1" y="10"/>
                    <a:pt x="1" y="10"/>
                  </a:cubicBezTo>
                  <a:cubicBezTo>
                    <a:pt x="1" y="10"/>
                    <a:pt x="0" y="10"/>
                    <a:pt x="0" y="9"/>
                  </a:cubicBezTo>
                  <a:cubicBezTo>
                    <a:pt x="0" y="9"/>
                    <a:pt x="0" y="9"/>
                    <a:pt x="0" y="8"/>
                  </a:cubicBezTo>
                  <a:cubicBezTo>
                    <a:pt x="0" y="0"/>
                    <a:pt x="0" y="0"/>
                    <a:pt x="0" y="0"/>
                  </a:cubicBezTo>
                  <a:cubicBezTo>
                    <a:pt x="8" y="0"/>
                    <a:pt x="8" y="0"/>
                    <a:pt x="8" y="0"/>
                  </a:cubicBezTo>
                  <a:cubicBezTo>
                    <a:pt x="8" y="0"/>
                    <a:pt x="9" y="0"/>
                    <a:pt x="9" y="1"/>
                  </a:cubicBezTo>
                  <a:cubicBezTo>
                    <a:pt x="9" y="1"/>
                    <a:pt x="10" y="1"/>
                    <a:pt x="10" y="2"/>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4" name="Freeform 35"/>
            <p:cNvSpPr/>
            <p:nvPr/>
          </p:nvSpPr>
          <p:spPr bwMode="auto">
            <a:xfrm>
              <a:off x="11193014" y="4384753"/>
              <a:ext cx="185738" cy="63500"/>
            </a:xfrm>
            <a:custGeom>
              <a:avLst/>
              <a:gdLst>
                <a:gd name="T0" fmla="*/ 29 w 29"/>
                <a:gd name="T1" fmla="*/ 10 h 10"/>
                <a:gd name="T2" fmla="*/ 0 w 29"/>
                <a:gd name="T3" fmla="*/ 10 h 10"/>
                <a:gd name="T4" fmla="*/ 0 w 29"/>
                <a:gd name="T5" fmla="*/ 2 h 10"/>
                <a:gd name="T6" fmla="*/ 0 w 29"/>
                <a:gd name="T7" fmla="*/ 1 h 10"/>
                <a:gd name="T8" fmla="*/ 1 w 29"/>
                <a:gd name="T9" fmla="*/ 0 h 10"/>
                <a:gd name="T10" fmla="*/ 28 w 29"/>
                <a:gd name="T11" fmla="*/ 0 h 10"/>
                <a:gd name="T12" fmla="*/ 29 w 29"/>
                <a:gd name="T13" fmla="*/ 1 h 10"/>
                <a:gd name="T14" fmla="*/ 29 w 29"/>
                <a:gd name="T15" fmla="*/ 2 h 10"/>
                <a:gd name="T16" fmla="*/ 29 w 2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0">
                  <a:moveTo>
                    <a:pt x="29" y="10"/>
                  </a:moveTo>
                  <a:cubicBezTo>
                    <a:pt x="0" y="10"/>
                    <a:pt x="0" y="10"/>
                    <a:pt x="0" y="10"/>
                  </a:cubicBezTo>
                  <a:cubicBezTo>
                    <a:pt x="0" y="2"/>
                    <a:pt x="0" y="2"/>
                    <a:pt x="0" y="2"/>
                  </a:cubicBezTo>
                  <a:cubicBezTo>
                    <a:pt x="0" y="1"/>
                    <a:pt x="0" y="1"/>
                    <a:pt x="0" y="1"/>
                  </a:cubicBezTo>
                  <a:cubicBezTo>
                    <a:pt x="0" y="0"/>
                    <a:pt x="1" y="0"/>
                    <a:pt x="1" y="0"/>
                  </a:cubicBezTo>
                  <a:cubicBezTo>
                    <a:pt x="28" y="0"/>
                    <a:pt x="28" y="0"/>
                    <a:pt x="28" y="0"/>
                  </a:cubicBezTo>
                  <a:cubicBezTo>
                    <a:pt x="28" y="0"/>
                    <a:pt x="28" y="0"/>
                    <a:pt x="29" y="1"/>
                  </a:cubicBezTo>
                  <a:cubicBezTo>
                    <a:pt x="29" y="1"/>
                    <a:pt x="29" y="1"/>
                    <a:pt x="29" y="2"/>
                  </a:cubicBezTo>
                  <a:lnTo>
                    <a:pt x="2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5" name="Freeform 36"/>
            <p:cNvSpPr/>
            <p:nvPr/>
          </p:nvSpPr>
          <p:spPr bwMode="auto">
            <a:xfrm>
              <a:off x="11193014" y="4513341"/>
              <a:ext cx="185738" cy="127000"/>
            </a:xfrm>
            <a:custGeom>
              <a:avLst/>
              <a:gdLst>
                <a:gd name="T0" fmla="*/ 27 w 29"/>
                <a:gd name="T1" fmla="*/ 10 h 20"/>
                <a:gd name="T2" fmla="*/ 29 w 29"/>
                <a:gd name="T3" fmla="*/ 11 h 20"/>
                <a:gd name="T4" fmla="*/ 29 w 29"/>
                <a:gd name="T5" fmla="*/ 12 h 20"/>
                <a:gd name="T6" fmla="*/ 29 w 29"/>
                <a:gd name="T7" fmla="*/ 18 h 20"/>
                <a:gd name="T8" fmla="*/ 29 w 29"/>
                <a:gd name="T9" fmla="*/ 19 h 20"/>
                <a:gd name="T10" fmla="*/ 27 w 29"/>
                <a:gd name="T11" fmla="*/ 20 h 20"/>
                <a:gd name="T12" fmla="*/ 2 w 29"/>
                <a:gd name="T13" fmla="*/ 20 h 20"/>
                <a:gd name="T14" fmla="*/ 0 w 29"/>
                <a:gd name="T15" fmla="*/ 19 h 20"/>
                <a:gd name="T16" fmla="*/ 0 w 29"/>
                <a:gd name="T17" fmla="*/ 18 h 20"/>
                <a:gd name="T18" fmla="*/ 0 w 29"/>
                <a:gd name="T19" fmla="*/ 12 h 20"/>
                <a:gd name="T20" fmla="*/ 0 w 29"/>
                <a:gd name="T21" fmla="*/ 11 h 20"/>
                <a:gd name="T22" fmla="*/ 2 w 29"/>
                <a:gd name="T23" fmla="*/ 10 h 20"/>
                <a:gd name="T24" fmla="*/ 10 w 29"/>
                <a:gd name="T25" fmla="*/ 10 h 20"/>
                <a:gd name="T26" fmla="*/ 10 w 29"/>
                <a:gd name="T27" fmla="*/ 2 h 20"/>
                <a:gd name="T28" fmla="*/ 10 w 29"/>
                <a:gd name="T29" fmla="*/ 1 h 20"/>
                <a:gd name="T30" fmla="*/ 11 w 29"/>
                <a:gd name="T31" fmla="*/ 0 h 20"/>
                <a:gd name="T32" fmla="*/ 18 w 29"/>
                <a:gd name="T33" fmla="*/ 0 h 20"/>
                <a:gd name="T34" fmla="*/ 19 w 29"/>
                <a:gd name="T35" fmla="*/ 1 h 20"/>
                <a:gd name="T36" fmla="*/ 20 w 29"/>
                <a:gd name="T37" fmla="*/ 2 h 20"/>
                <a:gd name="T38" fmla="*/ 20 w 29"/>
                <a:gd name="T39" fmla="*/ 10 h 20"/>
                <a:gd name="T40" fmla="*/ 27 w 29"/>
                <a:gd name="T4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0">
                  <a:moveTo>
                    <a:pt x="27" y="10"/>
                  </a:moveTo>
                  <a:cubicBezTo>
                    <a:pt x="28" y="10"/>
                    <a:pt x="28" y="10"/>
                    <a:pt x="29" y="11"/>
                  </a:cubicBezTo>
                  <a:cubicBezTo>
                    <a:pt x="29" y="11"/>
                    <a:pt x="29" y="11"/>
                    <a:pt x="29" y="12"/>
                  </a:cubicBezTo>
                  <a:cubicBezTo>
                    <a:pt x="29" y="18"/>
                    <a:pt x="29" y="18"/>
                    <a:pt x="29" y="18"/>
                  </a:cubicBezTo>
                  <a:cubicBezTo>
                    <a:pt x="29" y="19"/>
                    <a:pt x="29" y="19"/>
                    <a:pt x="29" y="19"/>
                  </a:cubicBezTo>
                  <a:cubicBezTo>
                    <a:pt x="28" y="20"/>
                    <a:pt x="28" y="20"/>
                    <a:pt x="27" y="20"/>
                  </a:cubicBezTo>
                  <a:cubicBezTo>
                    <a:pt x="2" y="20"/>
                    <a:pt x="2" y="20"/>
                    <a:pt x="2" y="20"/>
                  </a:cubicBezTo>
                  <a:cubicBezTo>
                    <a:pt x="1" y="20"/>
                    <a:pt x="1" y="20"/>
                    <a:pt x="0" y="19"/>
                  </a:cubicBezTo>
                  <a:cubicBezTo>
                    <a:pt x="0" y="19"/>
                    <a:pt x="0" y="19"/>
                    <a:pt x="0" y="18"/>
                  </a:cubicBezTo>
                  <a:cubicBezTo>
                    <a:pt x="0" y="12"/>
                    <a:pt x="0" y="12"/>
                    <a:pt x="0" y="12"/>
                  </a:cubicBezTo>
                  <a:cubicBezTo>
                    <a:pt x="0" y="11"/>
                    <a:pt x="0" y="11"/>
                    <a:pt x="0" y="11"/>
                  </a:cubicBezTo>
                  <a:cubicBezTo>
                    <a:pt x="1" y="10"/>
                    <a:pt x="1" y="10"/>
                    <a:pt x="2" y="10"/>
                  </a:cubicBezTo>
                  <a:cubicBezTo>
                    <a:pt x="10" y="10"/>
                    <a:pt x="10" y="10"/>
                    <a:pt x="10" y="10"/>
                  </a:cubicBezTo>
                  <a:cubicBezTo>
                    <a:pt x="10" y="2"/>
                    <a:pt x="10" y="2"/>
                    <a:pt x="10" y="2"/>
                  </a:cubicBezTo>
                  <a:cubicBezTo>
                    <a:pt x="10" y="1"/>
                    <a:pt x="10" y="1"/>
                    <a:pt x="10" y="1"/>
                  </a:cubicBezTo>
                  <a:cubicBezTo>
                    <a:pt x="10" y="0"/>
                    <a:pt x="11" y="0"/>
                    <a:pt x="11" y="0"/>
                  </a:cubicBezTo>
                  <a:cubicBezTo>
                    <a:pt x="18" y="0"/>
                    <a:pt x="18" y="0"/>
                    <a:pt x="18" y="0"/>
                  </a:cubicBezTo>
                  <a:cubicBezTo>
                    <a:pt x="18" y="0"/>
                    <a:pt x="19" y="0"/>
                    <a:pt x="19" y="1"/>
                  </a:cubicBezTo>
                  <a:cubicBezTo>
                    <a:pt x="19" y="1"/>
                    <a:pt x="20" y="1"/>
                    <a:pt x="20" y="2"/>
                  </a:cubicBezTo>
                  <a:cubicBezTo>
                    <a:pt x="20" y="10"/>
                    <a:pt x="20" y="10"/>
                    <a:pt x="20" y="10"/>
                  </a:cubicBezTo>
                  <a:lnTo>
                    <a:pt x="2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6" name="Freeform 37"/>
            <p:cNvSpPr/>
            <p:nvPr/>
          </p:nvSpPr>
          <p:spPr bwMode="auto">
            <a:xfrm>
              <a:off x="9667426" y="4289503"/>
              <a:ext cx="190500" cy="63500"/>
            </a:xfrm>
            <a:custGeom>
              <a:avLst/>
              <a:gdLst>
                <a:gd name="T0" fmla="*/ 27 w 30"/>
                <a:gd name="T1" fmla="*/ 0 h 10"/>
                <a:gd name="T2" fmla="*/ 3 w 30"/>
                <a:gd name="T3" fmla="*/ 0 h 10"/>
                <a:gd name="T4" fmla="*/ 0 w 30"/>
                <a:gd name="T5" fmla="*/ 4 h 10"/>
                <a:gd name="T6" fmla="*/ 0 w 30"/>
                <a:gd name="T7" fmla="*/ 10 h 10"/>
                <a:gd name="T8" fmla="*/ 30 w 30"/>
                <a:gd name="T9" fmla="*/ 10 h 10"/>
                <a:gd name="T10" fmla="*/ 30 w 30"/>
                <a:gd name="T11" fmla="*/ 4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19" y="0"/>
                    <a:pt x="11" y="0"/>
                    <a:pt x="3" y="0"/>
                  </a:cubicBezTo>
                  <a:cubicBezTo>
                    <a:pt x="2" y="0"/>
                    <a:pt x="0" y="2"/>
                    <a:pt x="0" y="4"/>
                  </a:cubicBezTo>
                  <a:cubicBezTo>
                    <a:pt x="0" y="6"/>
                    <a:pt x="0" y="8"/>
                    <a:pt x="0" y="10"/>
                  </a:cubicBezTo>
                  <a:cubicBezTo>
                    <a:pt x="10" y="10"/>
                    <a:pt x="20" y="10"/>
                    <a:pt x="30" y="10"/>
                  </a:cubicBezTo>
                  <a:cubicBezTo>
                    <a:pt x="30" y="8"/>
                    <a:pt x="30" y="6"/>
                    <a:pt x="30" y="4"/>
                  </a:cubicBezTo>
                  <a:cubicBezTo>
                    <a:pt x="30" y="2"/>
                    <a:pt x="28"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7" name="Freeform 38"/>
            <p:cNvSpPr/>
            <p:nvPr/>
          </p:nvSpPr>
          <p:spPr bwMode="auto">
            <a:xfrm>
              <a:off x="9667426" y="4608591"/>
              <a:ext cx="190500" cy="192088"/>
            </a:xfrm>
            <a:custGeom>
              <a:avLst/>
              <a:gdLst>
                <a:gd name="T0" fmla="*/ 3 w 30"/>
                <a:gd name="T1" fmla="*/ 20 h 30"/>
                <a:gd name="T2" fmla="*/ 0 w 30"/>
                <a:gd name="T3" fmla="*/ 23 h 30"/>
                <a:gd name="T4" fmla="*/ 0 w 30"/>
                <a:gd name="T5" fmla="*/ 27 h 30"/>
                <a:gd name="T6" fmla="*/ 3 w 30"/>
                <a:gd name="T7" fmla="*/ 30 h 30"/>
                <a:gd name="T8" fmla="*/ 27 w 30"/>
                <a:gd name="T9" fmla="*/ 30 h 30"/>
                <a:gd name="T10" fmla="*/ 30 w 30"/>
                <a:gd name="T11" fmla="*/ 27 h 30"/>
                <a:gd name="T12" fmla="*/ 30 w 30"/>
                <a:gd name="T13" fmla="*/ 23 h 30"/>
                <a:gd name="T14" fmla="*/ 27 w 30"/>
                <a:gd name="T15" fmla="*/ 20 h 30"/>
                <a:gd name="T16" fmla="*/ 20 w 30"/>
                <a:gd name="T17" fmla="*/ 20 h 30"/>
                <a:gd name="T18" fmla="*/ 20 w 30"/>
                <a:gd name="T19" fmla="*/ 10 h 30"/>
                <a:gd name="T20" fmla="*/ 27 w 30"/>
                <a:gd name="T21" fmla="*/ 10 h 30"/>
                <a:gd name="T22" fmla="*/ 30 w 30"/>
                <a:gd name="T23" fmla="*/ 7 h 30"/>
                <a:gd name="T24" fmla="*/ 30 w 30"/>
                <a:gd name="T25" fmla="*/ 0 h 30"/>
                <a:gd name="T26" fmla="*/ 0 w 30"/>
                <a:gd name="T27" fmla="*/ 0 h 30"/>
                <a:gd name="T28" fmla="*/ 0 w 30"/>
                <a:gd name="T29" fmla="*/ 7 h 30"/>
                <a:gd name="T30" fmla="*/ 3 w 30"/>
                <a:gd name="T31" fmla="*/ 10 h 30"/>
                <a:gd name="T32" fmla="*/ 10 w 30"/>
                <a:gd name="T33" fmla="*/ 10 h 30"/>
                <a:gd name="T34" fmla="*/ 10 w 30"/>
                <a:gd name="T35" fmla="*/ 20 h 30"/>
                <a:gd name="T36" fmla="*/ 3 w 30"/>
                <a:gd name="T37"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3" y="20"/>
                  </a:moveTo>
                  <a:cubicBezTo>
                    <a:pt x="2" y="20"/>
                    <a:pt x="0" y="21"/>
                    <a:pt x="0" y="23"/>
                  </a:cubicBezTo>
                  <a:cubicBezTo>
                    <a:pt x="0" y="24"/>
                    <a:pt x="0" y="25"/>
                    <a:pt x="0" y="27"/>
                  </a:cubicBezTo>
                  <a:cubicBezTo>
                    <a:pt x="0" y="28"/>
                    <a:pt x="2" y="30"/>
                    <a:pt x="3" y="30"/>
                  </a:cubicBezTo>
                  <a:cubicBezTo>
                    <a:pt x="11" y="30"/>
                    <a:pt x="19" y="30"/>
                    <a:pt x="27" y="30"/>
                  </a:cubicBezTo>
                  <a:cubicBezTo>
                    <a:pt x="28" y="30"/>
                    <a:pt x="30" y="28"/>
                    <a:pt x="30" y="27"/>
                  </a:cubicBezTo>
                  <a:cubicBezTo>
                    <a:pt x="30" y="25"/>
                    <a:pt x="30" y="24"/>
                    <a:pt x="30" y="23"/>
                  </a:cubicBezTo>
                  <a:cubicBezTo>
                    <a:pt x="30" y="21"/>
                    <a:pt x="28" y="20"/>
                    <a:pt x="27" y="20"/>
                  </a:cubicBezTo>
                  <a:cubicBezTo>
                    <a:pt x="24" y="20"/>
                    <a:pt x="22" y="20"/>
                    <a:pt x="20" y="20"/>
                  </a:cubicBezTo>
                  <a:cubicBezTo>
                    <a:pt x="20" y="17"/>
                    <a:pt x="20" y="13"/>
                    <a:pt x="20" y="10"/>
                  </a:cubicBezTo>
                  <a:cubicBezTo>
                    <a:pt x="22" y="10"/>
                    <a:pt x="24" y="10"/>
                    <a:pt x="27" y="10"/>
                  </a:cubicBezTo>
                  <a:cubicBezTo>
                    <a:pt x="28" y="10"/>
                    <a:pt x="30" y="8"/>
                    <a:pt x="30" y="7"/>
                  </a:cubicBezTo>
                  <a:cubicBezTo>
                    <a:pt x="30" y="4"/>
                    <a:pt x="30" y="2"/>
                    <a:pt x="30" y="0"/>
                  </a:cubicBezTo>
                  <a:cubicBezTo>
                    <a:pt x="20" y="0"/>
                    <a:pt x="10" y="0"/>
                    <a:pt x="0" y="0"/>
                  </a:cubicBezTo>
                  <a:cubicBezTo>
                    <a:pt x="0" y="2"/>
                    <a:pt x="0" y="4"/>
                    <a:pt x="0" y="7"/>
                  </a:cubicBezTo>
                  <a:cubicBezTo>
                    <a:pt x="0" y="8"/>
                    <a:pt x="2" y="10"/>
                    <a:pt x="3" y="10"/>
                  </a:cubicBezTo>
                  <a:cubicBezTo>
                    <a:pt x="6" y="10"/>
                    <a:pt x="8" y="10"/>
                    <a:pt x="10" y="10"/>
                  </a:cubicBezTo>
                  <a:cubicBezTo>
                    <a:pt x="10" y="13"/>
                    <a:pt x="10" y="17"/>
                    <a:pt x="10" y="20"/>
                  </a:cubicBezTo>
                  <a:cubicBezTo>
                    <a:pt x="8" y="20"/>
                    <a:pt x="6" y="20"/>
                    <a:pt x="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8" name="Freeform 39"/>
            <p:cNvSpPr/>
            <p:nvPr/>
          </p:nvSpPr>
          <p:spPr bwMode="auto">
            <a:xfrm>
              <a:off x="9602339" y="4353003"/>
              <a:ext cx="320675" cy="255588"/>
            </a:xfrm>
            <a:custGeom>
              <a:avLst/>
              <a:gdLst>
                <a:gd name="T0" fmla="*/ 47 w 50"/>
                <a:gd name="T1" fmla="*/ 0 h 40"/>
                <a:gd name="T2" fmla="*/ 40 w 50"/>
                <a:gd name="T3" fmla="*/ 0 h 40"/>
                <a:gd name="T4" fmla="*/ 40 w 50"/>
                <a:gd name="T5" fmla="*/ 20 h 40"/>
                <a:gd name="T6" fmla="*/ 10 w 50"/>
                <a:gd name="T7" fmla="*/ 20 h 40"/>
                <a:gd name="T8" fmla="*/ 10 w 50"/>
                <a:gd name="T9" fmla="*/ 0 h 40"/>
                <a:gd name="T10" fmla="*/ 3 w 50"/>
                <a:gd name="T11" fmla="*/ 0 h 40"/>
                <a:gd name="T12" fmla="*/ 0 w 50"/>
                <a:gd name="T13" fmla="*/ 3 h 40"/>
                <a:gd name="T14" fmla="*/ 0 w 50"/>
                <a:gd name="T15" fmla="*/ 37 h 40"/>
                <a:gd name="T16" fmla="*/ 3 w 50"/>
                <a:gd name="T17" fmla="*/ 40 h 40"/>
                <a:gd name="T18" fmla="*/ 10 w 50"/>
                <a:gd name="T19" fmla="*/ 40 h 40"/>
                <a:gd name="T20" fmla="*/ 10 w 50"/>
                <a:gd name="T21" fmla="*/ 30 h 40"/>
                <a:gd name="T22" fmla="*/ 40 w 50"/>
                <a:gd name="T23" fmla="*/ 30 h 40"/>
                <a:gd name="T24" fmla="*/ 40 w 50"/>
                <a:gd name="T25" fmla="*/ 40 h 40"/>
                <a:gd name="T26" fmla="*/ 47 w 50"/>
                <a:gd name="T27" fmla="*/ 40 h 40"/>
                <a:gd name="T28" fmla="*/ 50 w 50"/>
                <a:gd name="T29" fmla="*/ 37 h 40"/>
                <a:gd name="T30" fmla="*/ 50 w 50"/>
                <a:gd name="T31" fmla="*/ 3 h 40"/>
                <a:gd name="T32" fmla="*/ 47 w 50"/>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0">
                  <a:moveTo>
                    <a:pt x="47" y="0"/>
                  </a:moveTo>
                  <a:cubicBezTo>
                    <a:pt x="44" y="0"/>
                    <a:pt x="42" y="0"/>
                    <a:pt x="40" y="0"/>
                  </a:cubicBezTo>
                  <a:cubicBezTo>
                    <a:pt x="40" y="7"/>
                    <a:pt x="40" y="13"/>
                    <a:pt x="40" y="20"/>
                  </a:cubicBezTo>
                  <a:cubicBezTo>
                    <a:pt x="10" y="20"/>
                    <a:pt x="10" y="20"/>
                    <a:pt x="10" y="20"/>
                  </a:cubicBezTo>
                  <a:cubicBezTo>
                    <a:pt x="10" y="13"/>
                    <a:pt x="10" y="7"/>
                    <a:pt x="10" y="0"/>
                  </a:cubicBezTo>
                  <a:cubicBezTo>
                    <a:pt x="8" y="0"/>
                    <a:pt x="6" y="0"/>
                    <a:pt x="3" y="0"/>
                  </a:cubicBezTo>
                  <a:cubicBezTo>
                    <a:pt x="2" y="0"/>
                    <a:pt x="0" y="2"/>
                    <a:pt x="0" y="3"/>
                  </a:cubicBezTo>
                  <a:cubicBezTo>
                    <a:pt x="0" y="15"/>
                    <a:pt x="0" y="26"/>
                    <a:pt x="0" y="37"/>
                  </a:cubicBezTo>
                  <a:cubicBezTo>
                    <a:pt x="0" y="39"/>
                    <a:pt x="2" y="40"/>
                    <a:pt x="3" y="40"/>
                  </a:cubicBezTo>
                  <a:cubicBezTo>
                    <a:pt x="6" y="40"/>
                    <a:pt x="8" y="40"/>
                    <a:pt x="10" y="40"/>
                  </a:cubicBezTo>
                  <a:cubicBezTo>
                    <a:pt x="10" y="37"/>
                    <a:pt x="10" y="33"/>
                    <a:pt x="10" y="30"/>
                  </a:cubicBezTo>
                  <a:cubicBezTo>
                    <a:pt x="40" y="30"/>
                    <a:pt x="40" y="30"/>
                    <a:pt x="40" y="30"/>
                  </a:cubicBezTo>
                  <a:cubicBezTo>
                    <a:pt x="40" y="33"/>
                    <a:pt x="40" y="37"/>
                    <a:pt x="40" y="40"/>
                  </a:cubicBezTo>
                  <a:cubicBezTo>
                    <a:pt x="42" y="40"/>
                    <a:pt x="44" y="40"/>
                    <a:pt x="47" y="40"/>
                  </a:cubicBezTo>
                  <a:cubicBezTo>
                    <a:pt x="48" y="40"/>
                    <a:pt x="50" y="39"/>
                    <a:pt x="50" y="37"/>
                  </a:cubicBezTo>
                  <a:cubicBezTo>
                    <a:pt x="50" y="26"/>
                    <a:pt x="50" y="15"/>
                    <a:pt x="50" y="3"/>
                  </a:cubicBezTo>
                  <a:cubicBezTo>
                    <a:pt x="50" y="2"/>
                    <a:pt x="48"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9" name="Freeform 40"/>
            <p:cNvSpPr/>
            <p:nvPr/>
          </p:nvSpPr>
          <p:spPr bwMode="auto">
            <a:xfrm>
              <a:off x="8121201" y="1838403"/>
              <a:ext cx="382588" cy="446088"/>
            </a:xfrm>
            <a:custGeom>
              <a:avLst/>
              <a:gdLst>
                <a:gd name="T0" fmla="*/ 43 w 60"/>
                <a:gd name="T1" fmla="*/ 40 h 70"/>
                <a:gd name="T2" fmla="*/ 40 w 60"/>
                <a:gd name="T3" fmla="*/ 44 h 70"/>
                <a:gd name="T4" fmla="*/ 40 w 60"/>
                <a:gd name="T5" fmla="*/ 50 h 70"/>
                <a:gd name="T6" fmla="*/ 50 w 60"/>
                <a:gd name="T7" fmla="*/ 50 h 70"/>
                <a:gd name="T8" fmla="*/ 50 w 60"/>
                <a:gd name="T9" fmla="*/ 60 h 70"/>
                <a:gd name="T10" fmla="*/ 40 w 60"/>
                <a:gd name="T11" fmla="*/ 60 h 70"/>
                <a:gd name="T12" fmla="*/ 40 w 60"/>
                <a:gd name="T13" fmla="*/ 66 h 70"/>
                <a:gd name="T14" fmla="*/ 43 w 60"/>
                <a:gd name="T15" fmla="*/ 70 h 70"/>
                <a:gd name="T16" fmla="*/ 57 w 60"/>
                <a:gd name="T17" fmla="*/ 70 h 70"/>
                <a:gd name="T18" fmla="*/ 60 w 60"/>
                <a:gd name="T19" fmla="*/ 66 h 70"/>
                <a:gd name="T20" fmla="*/ 60 w 60"/>
                <a:gd name="T21" fmla="*/ 3 h 70"/>
                <a:gd name="T22" fmla="*/ 57 w 60"/>
                <a:gd name="T23" fmla="*/ 0 h 70"/>
                <a:gd name="T24" fmla="*/ 13 w 60"/>
                <a:gd name="T25" fmla="*/ 0 h 70"/>
                <a:gd name="T26" fmla="*/ 10 w 60"/>
                <a:gd name="T27" fmla="*/ 3 h 70"/>
                <a:gd name="T28" fmla="*/ 10 w 60"/>
                <a:gd name="T29" fmla="*/ 40 h 70"/>
                <a:gd name="T30" fmla="*/ 3 w 60"/>
                <a:gd name="T31" fmla="*/ 40 h 70"/>
                <a:gd name="T32" fmla="*/ 0 w 60"/>
                <a:gd name="T33" fmla="*/ 44 h 70"/>
                <a:gd name="T34" fmla="*/ 0 w 60"/>
                <a:gd name="T35" fmla="*/ 50 h 70"/>
                <a:gd name="T36" fmla="*/ 10 w 60"/>
                <a:gd name="T37" fmla="*/ 50 h 70"/>
                <a:gd name="T38" fmla="*/ 10 w 60"/>
                <a:gd name="T39" fmla="*/ 60 h 70"/>
                <a:gd name="T40" fmla="*/ 0 w 60"/>
                <a:gd name="T41" fmla="*/ 60 h 70"/>
                <a:gd name="T42" fmla="*/ 0 w 60"/>
                <a:gd name="T43" fmla="*/ 66 h 70"/>
                <a:gd name="T44" fmla="*/ 3 w 60"/>
                <a:gd name="T45" fmla="*/ 70 h 70"/>
                <a:gd name="T46" fmla="*/ 16 w 60"/>
                <a:gd name="T47" fmla="*/ 70 h 70"/>
                <a:gd name="T48" fmla="*/ 20 w 60"/>
                <a:gd name="T49" fmla="*/ 66 h 70"/>
                <a:gd name="T50" fmla="*/ 20 w 60"/>
                <a:gd name="T51" fmla="*/ 10 h 70"/>
                <a:gd name="T52" fmla="*/ 50 w 60"/>
                <a:gd name="T53" fmla="*/ 10 h 70"/>
                <a:gd name="T54" fmla="*/ 50 w 60"/>
                <a:gd name="T55" fmla="*/ 40 h 70"/>
                <a:gd name="T56" fmla="*/ 43 w 60"/>
                <a:gd name="T57"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70">
                  <a:moveTo>
                    <a:pt x="43" y="40"/>
                  </a:moveTo>
                  <a:cubicBezTo>
                    <a:pt x="41" y="40"/>
                    <a:pt x="40" y="41"/>
                    <a:pt x="40" y="44"/>
                  </a:cubicBezTo>
                  <a:cubicBezTo>
                    <a:pt x="40" y="46"/>
                    <a:pt x="40" y="48"/>
                    <a:pt x="40" y="50"/>
                  </a:cubicBezTo>
                  <a:cubicBezTo>
                    <a:pt x="43" y="50"/>
                    <a:pt x="47" y="50"/>
                    <a:pt x="50" y="50"/>
                  </a:cubicBezTo>
                  <a:cubicBezTo>
                    <a:pt x="50" y="53"/>
                    <a:pt x="50" y="57"/>
                    <a:pt x="50" y="60"/>
                  </a:cubicBezTo>
                  <a:cubicBezTo>
                    <a:pt x="47" y="60"/>
                    <a:pt x="43" y="60"/>
                    <a:pt x="40" y="60"/>
                  </a:cubicBezTo>
                  <a:cubicBezTo>
                    <a:pt x="40" y="62"/>
                    <a:pt x="40" y="64"/>
                    <a:pt x="40" y="66"/>
                  </a:cubicBezTo>
                  <a:cubicBezTo>
                    <a:pt x="40" y="69"/>
                    <a:pt x="41" y="70"/>
                    <a:pt x="43" y="70"/>
                  </a:cubicBezTo>
                  <a:cubicBezTo>
                    <a:pt x="48" y="70"/>
                    <a:pt x="52" y="70"/>
                    <a:pt x="57" y="70"/>
                  </a:cubicBezTo>
                  <a:cubicBezTo>
                    <a:pt x="59" y="70"/>
                    <a:pt x="60" y="69"/>
                    <a:pt x="60" y="66"/>
                  </a:cubicBezTo>
                  <a:cubicBezTo>
                    <a:pt x="60" y="45"/>
                    <a:pt x="60" y="24"/>
                    <a:pt x="60" y="3"/>
                  </a:cubicBezTo>
                  <a:cubicBezTo>
                    <a:pt x="60" y="1"/>
                    <a:pt x="59" y="0"/>
                    <a:pt x="57" y="0"/>
                  </a:cubicBezTo>
                  <a:cubicBezTo>
                    <a:pt x="42" y="0"/>
                    <a:pt x="28" y="0"/>
                    <a:pt x="13" y="0"/>
                  </a:cubicBezTo>
                  <a:cubicBezTo>
                    <a:pt x="11" y="0"/>
                    <a:pt x="10" y="1"/>
                    <a:pt x="10" y="3"/>
                  </a:cubicBezTo>
                  <a:cubicBezTo>
                    <a:pt x="10" y="15"/>
                    <a:pt x="10" y="28"/>
                    <a:pt x="10" y="40"/>
                  </a:cubicBezTo>
                  <a:cubicBezTo>
                    <a:pt x="7" y="40"/>
                    <a:pt x="5" y="40"/>
                    <a:pt x="3" y="40"/>
                  </a:cubicBezTo>
                  <a:cubicBezTo>
                    <a:pt x="1" y="40"/>
                    <a:pt x="0" y="41"/>
                    <a:pt x="0" y="44"/>
                  </a:cubicBezTo>
                  <a:cubicBezTo>
                    <a:pt x="0" y="46"/>
                    <a:pt x="0" y="48"/>
                    <a:pt x="0" y="50"/>
                  </a:cubicBezTo>
                  <a:cubicBezTo>
                    <a:pt x="3" y="50"/>
                    <a:pt x="6" y="50"/>
                    <a:pt x="10" y="50"/>
                  </a:cubicBezTo>
                  <a:cubicBezTo>
                    <a:pt x="10" y="53"/>
                    <a:pt x="10" y="57"/>
                    <a:pt x="10" y="60"/>
                  </a:cubicBezTo>
                  <a:cubicBezTo>
                    <a:pt x="6" y="60"/>
                    <a:pt x="3" y="60"/>
                    <a:pt x="0" y="60"/>
                  </a:cubicBezTo>
                  <a:cubicBezTo>
                    <a:pt x="0" y="62"/>
                    <a:pt x="0" y="64"/>
                    <a:pt x="0" y="66"/>
                  </a:cubicBezTo>
                  <a:cubicBezTo>
                    <a:pt x="0" y="69"/>
                    <a:pt x="1" y="70"/>
                    <a:pt x="3" y="70"/>
                  </a:cubicBezTo>
                  <a:cubicBezTo>
                    <a:pt x="7" y="70"/>
                    <a:pt x="12" y="70"/>
                    <a:pt x="16" y="70"/>
                  </a:cubicBezTo>
                  <a:cubicBezTo>
                    <a:pt x="19" y="70"/>
                    <a:pt x="20" y="69"/>
                    <a:pt x="20" y="66"/>
                  </a:cubicBezTo>
                  <a:cubicBezTo>
                    <a:pt x="20" y="47"/>
                    <a:pt x="20" y="29"/>
                    <a:pt x="20" y="10"/>
                  </a:cubicBezTo>
                  <a:cubicBezTo>
                    <a:pt x="30" y="10"/>
                    <a:pt x="40" y="10"/>
                    <a:pt x="50" y="10"/>
                  </a:cubicBezTo>
                  <a:cubicBezTo>
                    <a:pt x="50" y="20"/>
                    <a:pt x="50" y="30"/>
                    <a:pt x="50" y="40"/>
                  </a:cubicBezTo>
                  <a:cubicBezTo>
                    <a:pt x="48" y="40"/>
                    <a:pt x="46" y="40"/>
                    <a:pt x="4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0" name="Freeform 41"/>
            <p:cNvSpPr/>
            <p:nvPr/>
          </p:nvSpPr>
          <p:spPr bwMode="auto">
            <a:xfrm>
              <a:off x="8311701"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8" y="0"/>
                    <a:pt x="5" y="0"/>
                    <a:pt x="3" y="0"/>
                  </a:cubicBezTo>
                  <a:cubicBezTo>
                    <a:pt x="1" y="0"/>
                    <a:pt x="0" y="1"/>
                    <a:pt x="0" y="3"/>
                  </a:cubicBezTo>
                  <a:cubicBezTo>
                    <a:pt x="0" y="4"/>
                    <a:pt x="0" y="5"/>
                    <a:pt x="0" y="7"/>
                  </a:cubicBezTo>
                  <a:cubicBezTo>
                    <a:pt x="0" y="9"/>
                    <a:pt x="1" y="10"/>
                    <a:pt x="3" y="10"/>
                  </a:cubicBezTo>
                  <a:cubicBezTo>
                    <a:pt x="5" y="10"/>
                    <a:pt x="8"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1" name="Freeform 42"/>
            <p:cNvSpPr/>
            <p:nvPr/>
          </p:nvSpPr>
          <p:spPr bwMode="auto">
            <a:xfrm>
              <a:off x="8056114"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7" y="0"/>
                    <a:pt x="5" y="0"/>
                    <a:pt x="3" y="0"/>
                  </a:cubicBezTo>
                  <a:cubicBezTo>
                    <a:pt x="1" y="0"/>
                    <a:pt x="0" y="1"/>
                    <a:pt x="0" y="3"/>
                  </a:cubicBezTo>
                  <a:cubicBezTo>
                    <a:pt x="0" y="4"/>
                    <a:pt x="0" y="5"/>
                    <a:pt x="0" y="7"/>
                  </a:cubicBezTo>
                  <a:cubicBezTo>
                    <a:pt x="0" y="9"/>
                    <a:pt x="1" y="10"/>
                    <a:pt x="3" y="10"/>
                  </a:cubicBezTo>
                  <a:cubicBezTo>
                    <a:pt x="5" y="10"/>
                    <a:pt x="7"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2" name="Freeform 43"/>
            <p:cNvSpPr/>
            <p:nvPr/>
          </p:nvSpPr>
          <p:spPr bwMode="auto">
            <a:xfrm>
              <a:off x="7060751" y="1895553"/>
              <a:ext cx="63500" cy="325438"/>
            </a:xfrm>
            <a:custGeom>
              <a:avLst/>
              <a:gdLst>
                <a:gd name="T0" fmla="*/ 10 w 10"/>
                <a:gd name="T1" fmla="*/ 4 h 51"/>
                <a:gd name="T2" fmla="*/ 7 w 10"/>
                <a:gd name="T3" fmla="*/ 0 h 51"/>
                <a:gd name="T4" fmla="*/ 0 w 10"/>
                <a:gd name="T5" fmla="*/ 0 h 51"/>
                <a:gd name="T6" fmla="*/ 0 w 10"/>
                <a:gd name="T7" fmla="*/ 51 h 51"/>
                <a:gd name="T8" fmla="*/ 7 w 10"/>
                <a:gd name="T9" fmla="*/ 51 h 51"/>
                <a:gd name="T10" fmla="*/ 10 w 10"/>
                <a:gd name="T11" fmla="*/ 48 h 51"/>
                <a:gd name="T12" fmla="*/ 10 w 10"/>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10" y="4"/>
                  </a:moveTo>
                  <a:cubicBezTo>
                    <a:pt x="10" y="1"/>
                    <a:pt x="9" y="0"/>
                    <a:pt x="7" y="0"/>
                  </a:cubicBezTo>
                  <a:cubicBezTo>
                    <a:pt x="5" y="0"/>
                    <a:pt x="2" y="0"/>
                    <a:pt x="0" y="0"/>
                  </a:cubicBezTo>
                  <a:cubicBezTo>
                    <a:pt x="0" y="17"/>
                    <a:pt x="0" y="34"/>
                    <a:pt x="0" y="51"/>
                  </a:cubicBezTo>
                  <a:cubicBezTo>
                    <a:pt x="2" y="51"/>
                    <a:pt x="5" y="51"/>
                    <a:pt x="7" y="51"/>
                  </a:cubicBezTo>
                  <a:cubicBezTo>
                    <a:pt x="9" y="51"/>
                    <a:pt x="10" y="50"/>
                    <a:pt x="10" y="48"/>
                  </a:cubicBezTo>
                  <a:cubicBezTo>
                    <a:pt x="10" y="33"/>
                    <a:pt x="10" y="18"/>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3" name="Freeform 44"/>
            <p:cNvSpPr/>
            <p:nvPr/>
          </p:nvSpPr>
          <p:spPr bwMode="auto">
            <a:xfrm>
              <a:off x="6740076" y="1832053"/>
              <a:ext cx="320675" cy="63500"/>
            </a:xfrm>
            <a:custGeom>
              <a:avLst/>
              <a:gdLst>
                <a:gd name="T0" fmla="*/ 47 w 50"/>
                <a:gd name="T1" fmla="*/ 0 h 10"/>
                <a:gd name="T2" fmla="*/ 50 w 50"/>
                <a:gd name="T3" fmla="*/ 4 h 10"/>
                <a:gd name="T4" fmla="*/ 50 w 50"/>
                <a:gd name="T5" fmla="*/ 10 h 10"/>
                <a:gd name="T6" fmla="*/ 0 w 50"/>
                <a:gd name="T7" fmla="*/ 10 h 10"/>
                <a:gd name="T8" fmla="*/ 0 w 50"/>
                <a:gd name="T9" fmla="*/ 4 h 10"/>
                <a:gd name="T10" fmla="*/ 3 w 50"/>
                <a:gd name="T11" fmla="*/ 0 h 10"/>
                <a:gd name="T12" fmla="*/ 47 w 5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7" y="0"/>
                  </a:moveTo>
                  <a:cubicBezTo>
                    <a:pt x="49" y="0"/>
                    <a:pt x="50" y="1"/>
                    <a:pt x="50" y="4"/>
                  </a:cubicBezTo>
                  <a:cubicBezTo>
                    <a:pt x="50" y="6"/>
                    <a:pt x="50" y="8"/>
                    <a:pt x="50" y="10"/>
                  </a:cubicBezTo>
                  <a:cubicBezTo>
                    <a:pt x="33" y="10"/>
                    <a:pt x="17" y="10"/>
                    <a:pt x="0" y="10"/>
                  </a:cubicBezTo>
                  <a:cubicBezTo>
                    <a:pt x="0" y="8"/>
                    <a:pt x="0" y="6"/>
                    <a:pt x="0" y="4"/>
                  </a:cubicBezTo>
                  <a:cubicBezTo>
                    <a:pt x="0" y="1"/>
                    <a:pt x="1" y="0"/>
                    <a:pt x="3" y="0"/>
                  </a:cubicBezTo>
                  <a:cubicBezTo>
                    <a:pt x="18" y="0"/>
                    <a:pt x="32"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4" name="Freeform 45"/>
            <p:cNvSpPr/>
            <p:nvPr/>
          </p:nvSpPr>
          <p:spPr bwMode="auto">
            <a:xfrm>
              <a:off x="6740076" y="2220991"/>
              <a:ext cx="320675" cy="63500"/>
            </a:xfrm>
            <a:custGeom>
              <a:avLst/>
              <a:gdLst>
                <a:gd name="T0" fmla="*/ 50 w 50"/>
                <a:gd name="T1" fmla="*/ 7 h 10"/>
                <a:gd name="T2" fmla="*/ 47 w 50"/>
                <a:gd name="T3" fmla="*/ 10 h 10"/>
                <a:gd name="T4" fmla="*/ 3 w 50"/>
                <a:gd name="T5" fmla="*/ 10 h 10"/>
                <a:gd name="T6" fmla="*/ 0 w 50"/>
                <a:gd name="T7" fmla="*/ 7 h 10"/>
                <a:gd name="T8" fmla="*/ 0 w 50"/>
                <a:gd name="T9" fmla="*/ 0 h 10"/>
                <a:gd name="T10" fmla="*/ 50 w 50"/>
                <a:gd name="T11" fmla="*/ 0 h 10"/>
                <a:gd name="T12" fmla="*/ 50 w 5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50" y="7"/>
                  </a:moveTo>
                  <a:cubicBezTo>
                    <a:pt x="50" y="9"/>
                    <a:pt x="49" y="10"/>
                    <a:pt x="47" y="10"/>
                  </a:cubicBezTo>
                  <a:cubicBezTo>
                    <a:pt x="32" y="10"/>
                    <a:pt x="18" y="10"/>
                    <a:pt x="3" y="10"/>
                  </a:cubicBezTo>
                  <a:cubicBezTo>
                    <a:pt x="1" y="10"/>
                    <a:pt x="0" y="9"/>
                    <a:pt x="0" y="7"/>
                  </a:cubicBezTo>
                  <a:cubicBezTo>
                    <a:pt x="0" y="4"/>
                    <a:pt x="0" y="2"/>
                    <a:pt x="0" y="0"/>
                  </a:cubicBezTo>
                  <a:cubicBezTo>
                    <a:pt x="17" y="0"/>
                    <a:pt x="33" y="0"/>
                    <a:pt x="50" y="0"/>
                  </a:cubicBezTo>
                  <a:cubicBezTo>
                    <a:pt x="50" y="2"/>
                    <a:pt x="50" y="4"/>
                    <a:pt x="5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5" name="Freeform 46"/>
            <p:cNvSpPr/>
            <p:nvPr/>
          </p:nvSpPr>
          <p:spPr bwMode="auto">
            <a:xfrm>
              <a:off x="6676576" y="1895553"/>
              <a:ext cx="63500" cy="325438"/>
            </a:xfrm>
            <a:custGeom>
              <a:avLst/>
              <a:gdLst>
                <a:gd name="T0" fmla="*/ 3 w 10"/>
                <a:gd name="T1" fmla="*/ 51 h 51"/>
                <a:gd name="T2" fmla="*/ 0 w 10"/>
                <a:gd name="T3" fmla="*/ 48 h 51"/>
                <a:gd name="T4" fmla="*/ 0 w 10"/>
                <a:gd name="T5" fmla="*/ 4 h 51"/>
                <a:gd name="T6" fmla="*/ 3 w 10"/>
                <a:gd name="T7" fmla="*/ 0 h 51"/>
                <a:gd name="T8" fmla="*/ 10 w 10"/>
                <a:gd name="T9" fmla="*/ 0 h 51"/>
                <a:gd name="T10" fmla="*/ 10 w 10"/>
                <a:gd name="T11" fmla="*/ 51 h 51"/>
                <a:gd name="T12" fmla="*/ 3 w 10"/>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3" y="51"/>
                  </a:moveTo>
                  <a:cubicBezTo>
                    <a:pt x="1" y="51"/>
                    <a:pt x="0" y="50"/>
                    <a:pt x="0" y="48"/>
                  </a:cubicBezTo>
                  <a:cubicBezTo>
                    <a:pt x="0" y="33"/>
                    <a:pt x="0" y="18"/>
                    <a:pt x="0" y="4"/>
                  </a:cubicBezTo>
                  <a:cubicBezTo>
                    <a:pt x="0" y="1"/>
                    <a:pt x="1" y="0"/>
                    <a:pt x="3" y="0"/>
                  </a:cubicBezTo>
                  <a:cubicBezTo>
                    <a:pt x="5" y="0"/>
                    <a:pt x="8" y="0"/>
                    <a:pt x="10" y="0"/>
                  </a:cubicBezTo>
                  <a:cubicBezTo>
                    <a:pt x="10" y="17"/>
                    <a:pt x="10" y="34"/>
                    <a:pt x="10" y="51"/>
                  </a:cubicBezTo>
                  <a:cubicBezTo>
                    <a:pt x="8" y="51"/>
                    <a:pt x="5" y="51"/>
                    <a:pt x="3"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6" name="Freeform 47"/>
            <p:cNvSpPr/>
            <p:nvPr/>
          </p:nvSpPr>
          <p:spPr bwMode="auto">
            <a:xfrm>
              <a:off x="6868664" y="1965403"/>
              <a:ext cx="127000" cy="128588"/>
            </a:xfrm>
            <a:custGeom>
              <a:avLst/>
              <a:gdLst>
                <a:gd name="T0" fmla="*/ 17 w 20"/>
                <a:gd name="T1" fmla="*/ 10 h 20"/>
                <a:gd name="T2" fmla="*/ 10 w 20"/>
                <a:gd name="T3" fmla="*/ 10 h 20"/>
                <a:gd name="T4" fmla="*/ 10 w 20"/>
                <a:gd name="T5" fmla="*/ 10 h 20"/>
                <a:gd name="T6" fmla="*/ 10 w 20"/>
                <a:gd name="T7" fmla="*/ 3 h 20"/>
                <a:gd name="T8" fmla="*/ 7 w 20"/>
                <a:gd name="T9" fmla="*/ 0 h 20"/>
                <a:gd name="T10" fmla="*/ 3 w 20"/>
                <a:gd name="T11" fmla="*/ 0 h 20"/>
                <a:gd name="T12" fmla="*/ 0 w 20"/>
                <a:gd name="T13" fmla="*/ 3 h 20"/>
                <a:gd name="T14" fmla="*/ 0 w 20"/>
                <a:gd name="T15" fmla="*/ 16 h 20"/>
                <a:gd name="T16" fmla="*/ 3 w 20"/>
                <a:gd name="T17" fmla="*/ 20 h 20"/>
                <a:gd name="T18" fmla="*/ 17 w 20"/>
                <a:gd name="T19" fmla="*/ 20 h 20"/>
                <a:gd name="T20" fmla="*/ 20 w 20"/>
                <a:gd name="T21" fmla="*/ 16 h 20"/>
                <a:gd name="T22" fmla="*/ 20 w 20"/>
                <a:gd name="T23" fmla="*/ 13 h 20"/>
                <a:gd name="T24" fmla="*/ 17 w 20"/>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0">
                  <a:moveTo>
                    <a:pt x="17" y="10"/>
                  </a:moveTo>
                  <a:cubicBezTo>
                    <a:pt x="15" y="10"/>
                    <a:pt x="12" y="10"/>
                    <a:pt x="10" y="10"/>
                  </a:cubicBezTo>
                  <a:cubicBezTo>
                    <a:pt x="10" y="10"/>
                    <a:pt x="10" y="10"/>
                    <a:pt x="10" y="10"/>
                  </a:cubicBezTo>
                  <a:cubicBezTo>
                    <a:pt x="10" y="7"/>
                    <a:pt x="10" y="5"/>
                    <a:pt x="10" y="3"/>
                  </a:cubicBezTo>
                  <a:cubicBezTo>
                    <a:pt x="10" y="1"/>
                    <a:pt x="9" y="0"/>
                    <a:pt x="7" y="0"/>
                  </a:cubicBezTo>
                  <a:cubicBezTo>
                    <a:pt x="6" y="0"/>
                    <a:pt x="4" y="0"/>
                    <a:pt x="3" y="0"/>
                  </a:cubicBezTo>
                  <a:cubicBezTo>
                    <a:pt x="1" y="0"/>
                    <a:pt x="0" y="1"/>
                    <a:pt x="0" y="3"/>
                  </a:cubicBezTo>
                  <a:cubicBezTo>
                    <a:pt x="0" y="7"/>
                    <a:pt x="0" y="12"/>
                    <a:pt x="0" y="16"/>
                  </a:cubicBezTo>
                  <a:cubicBezTo>
                    <a:pt x="0" y="19"/>
                    <a:pt x="1" y="20"/>
                    <a:pt x="3" y="20"/>
                  </a:cubicBezTo>
                  <a:cubicBezTo>
                    <a:pt x="8" y="20"/>
                    <a:pt x="12" y="20"/>
                    <a:pt x="17" y="20"/>
                  </a:cubicBezTo>
                  <a:cubicBezTo>
                    <a:pt x="19" y="20"/>
                    <a:pt x="20" y="19"/>
                    <a:pt x="20" y="16"/>
                  </a:cubicBezTo>
                  <a:cubicBezTo>
                    <a:pt x="20" y="15"/>
                    <a:pt x="20" y="14"/>
                    <a:pt x="20" y="13"/>
                  </a:cubicBezTo>
                  <a:cubicBezTo>
                    <a:pt x="20" y="11"/>
                    <a:pt x="19" y="10"/>
                    <a:pt x="1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7" name="Freeform 48"/>
            <p:cNvSpPr/>
            <p:nvPr/>
          </p:nvSpPr>
          <p:spPr bwMode="auto">
            <a:xfrm>
              <a:off x="9634089" y="1832053"/>
              <a:ext cx="128588" cy="452438"/>
            </a:xfrm>
            <a:custGeom>
              <a:avLst/>
              <a:gdLst>
                <a:gd name="T0" fmla="*/ 10 w 20"/>
                <a:gd name="T1" fmla="*/ 51 h 71"/>
                <a:gd name="T2" fmla="*/ 0 w 20"/>
                <a:gd name="T3" fmla="*/ 51 h 71"/>
                <a:gd name="T4" fmla="*/ 0 w 20"/>
                <a:gd name="T5" fmla="*/ 58 h 71"/>
                <a:gd name="T6" fmla="*/ 3 w 20"/>
                <a:gd name="T7" fmla="*/ 61 h 71"/>
                <a:gd name="T8" fmla="*/ 10 w 20"/>
                <a:gd name="T9" fmla="*/ 61 h 71"/>
                <a:gd name="T10" fmla="*/ 10 w 20"/>
                <a:gd name="T11" fmla="*/ 68 h 71"/>
                <a:gd name="T12" fmla="*/ 13 w 20"/>
                <a:gd name="T13" fmla="*/ 71 h 71"/>
                <a:gd name="T14" fmla="*/ 17 w 20"/>
                <a:gd name="T15" fmla="*/ 71 h 71"/>
                <a:gd name="T16" fmla="*/ 20 w 20"/>
                <a:gd name="T17" fmla="*/ 68 h 71"/>
                <a:gd name="T18" fmla="*/ 20 w 20"/>
                <a:gd name="T19" fmla="*/ 4 h 71"/>
                <a:gd name="T20" fmla="*/ 17 w 20"/>
                <a:gd name="T21" fmla="*/ 0 h 71"/>
                <a:gd name="T22" fmla="*/ 13 w 20"/>
                <a:gd name="T23" fmla="*/ 0 h 71"/>
                <a:gd name="T24" fmla="*/ 10 w 20"/>
                <a:gd name="T25" fmla="*/ 4 h 71"/>
                <a:gd name="T26" fmla="*/ 10 w 20"/>
                <a:gd name="T27" fmla="*/ 10 h 71"/>
                <a:gd name="T28" fmla="*/ 3 w 20"/>
                <a:gd name="T29" fmla="*/ 10 h 71"/>
                <a:gd name="T30" fmla="*/ 0 w 20"/>
                <a:gd name="T31" fmla="*/ 14 h 71"/>
                <a:gd name="T32" fmla="*/ 0 w 20"/>
                <a:gd name="T33" fmla="*/ 21 h 71"/>
                <a:gd name="T34" fmla="*/ 10 w 20"/>
                <a:gd name="T35" fmla="*/ 21 h 71"/>
                <a:gd name="T36" fmla="*/ 10 w 20"/>
                <a:gd name="T37"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71">
                  <a:moveTo>
                    <a:pt x="10" y="51"/>
                  </a:moveTo>
                  <a:cubicBezTo>
                    <a:pt x="6" y="51"/>
                    <a:pt x="3" y="51"/>
                    <a:pt x="0" y="51"/>
                  </a:cubicBezTo>
                  <a:cubicBezTo>
                    <a:pt x="0" y="53"/>
                    <a:pt x="0" y="55"/>
                    <a:pt x="0" y="58"/>
                  </a:cubicBezTo>
                  <a:cubicBezTo>
                    <a:pt x="0" y="60"/>
                    <a:pt x="1" y="61"/>
                    <a:pt x="3" y="61"/>
                  </a:cubicBezTo>
                  <a:cubicBezTo>
                    <a:pt x="5" y="61"/>
                    <a:pt x="8" y="61"/>
                    <a:pt x="10" y="61"/>
                  </a:cubicBezTo>
                  <a:cubicBezTo>
                    <a:pt x="10" y="63"/>
                    <a:pt x="10" y="65"/>
                    <a:pt x="10" y="68"/>
                  </a:cubicBezTo>
                  <a:cubicBezTo>
                    <a:pt x="10" y="70"/>
                    <a:pt x="11" y="71"/>
                    <a:pt x="13" y="71"/>
                  </a:cubicBezTo>
                  <a:cubicBezTo>
                    <a:pt x="14" y="71"/>
                    <a:pt x="15" y="71"/>
                    <a:pt x="17" y="71"/>
                  </a:cubicBezTo>
                  <a:cubicBezTo>
                    <a:pt x="19" y="71"/>
                    <a:pt x="20" y="70"/>
                    <a:pt x="20" y="68"/>
                  </a:cubicBezTo>
                  <a:cubicBezTo>
                    <a:pt x="20" y="46"/>
                    <a:pt x="20" y="25"/>
                    <a:pt x="20" y="4"/>
                  </a:cubicBezTo>
                  <a:cubicBezTo>
                    <a:pt x="20" y="1"/>
                    <a:pt x="19" y="0"/>
                    <a:pt x="17" y="0"/>
                  </a:cubicBezTo>
                  <a:cubicBezTo>
                    <a:pt x="15" y="0"/>
                    <a:pt x="14" y="0"/>
                    <a:pt x="13" y="0"/>
                  </a:cubicBezTo>
                  <a:cubicBezTo>
                    <a:pt x="11" y="0"/>
                    <a:pt x="10" y="1"/>
                    <a:pt x="10" y="4"/>
                  </a:cubicBezTo>
                  <a:cubicBezTo>
                    <a:pt x="10" y="6"/>
                    <a:pt x="10" y="8"/>
                    <a:pt x="10" y="10"/>
                  </a:cubicBezTo>
                  <a:cubicBezTo>
                    <a:pt x="8" y="10"/>
                    <a:pt x="5" y="10"/>
                    <a:pt x="3" y="10"/>
                  </a:cubicBezTo>
                  <a:cubicBezTo>
                    <a:pt x="1" y="10"/>
                    <a:pt x="0" y="11"/>
                    <a:pt x="0" y="14"/>
                  </a:cubicBezTo>
                  <a:cubicBezTo>
                    <a:pt x="0" y="16"/>
                    <a:pt x="0" y="18"/>
                    <a:pt x="0" y="21"/>
                  </a:cubicBezTo>
                  <a:cubicBezTo>
                    <a:pt x="3" y="21"/>
                    <a:pt x="6" y="21"/>
                    <a:pt x="10" y="21"/>
                  </a:cubicBezTo>
                  <a:cubicBezTo>
                    <a:pt x="10" y="31"/>
                    <a:pt x="10" y="41"/>
                    <a:pt x="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8" name="Freeform 49"/>
            <p:cNvSpPr/>
            <p:nvPr/>
          </p:nvSpPr>
          <p:spPr bwMode="auto">
            <a:xfrm>
              <a:off x="9507089" y="1965403"/>
              <a:ext cx="127000" cy="192088"/>
            </a:xfrm>
            <a:custGeom>
              <a:avLst/>
              <a:gdLst>
                <a:gd name="T0" fmla="*/ 0 w 20"/>
                <a:gd name="T1" fmla="*/ 3 h 30"/>
                <a:gd name="T2" fmla="*/ 3 w 20"/>
                <a:gd name="T3" fmla="*/ 0 h 30"/>
                <a:gd name="T4" fmla="*/ 20 w 20"/>
                <a:gd name="T5" fmla="*/ 0 h 30"/>
                <a:gd name="T6" fmla="*/ 20 w 20"/>
                <a:gd name="T7" fmla="*/ 6 h 30"/>
                <a:gd name="T8" fmla="*/ 16 w 20"/>
                <a:gd name="T9" fmla="*/ 10 h 30"/>
                <a:gd name="T10" fmla="*/ 10 w 20"/>
                <a:gd name="T11" fmla="*/ 10 h 30"/>
                <a:gd name="T12" fmla="*/ 10 w 20"/>
                <a:gd name="T13" fmla="*/ 20 h 30"/>
                <a:gd name="T14" fmla="*/ 16 w 20"/>
                <a:gd name="T15" fmla="*/ 20 h 30"/>
                <a:gd name="T16" fmla="*/ 20 w 20"/>
                <a:gd name="T17" fmla="*/ 23 h 30"/>
                <a:gd name="T18" fmla="*/ 20 w 20"/>
                <a:gd name="T19" fmla="*/ 30 h 30"/>
                <a:gd name="T20" fmla="*/ 3 w 20"/>
                <a:gd name="T21" fmla="*/ 30 h 30"/>
                <a:gd name="T22" fmla="*/ 0 w 20"/>
                <a:gd name="T23" fmla="*/ 26 h 30"/>
                <a:gd name="T24" fmla="*/ 0 w 20"/>
                <a:gd name="T25"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0">
                  <a:moveTo>
                    <a:pt x="0" y="3"/>
                  </a:moveTo>
                  <a:cubicBezTo>
                    <a:pt x="0" y="1"/>
                    <a:pt x="1" y="0"/>
                    <a:pt x="3" y="0"/>
                  </a:cubicBezTo>
                  <a:cubicBezTo>
                    <a:pt x="9" y="0"/>
                    <a:pt x="14" y="0"/>
                    <a:pt x="20" y="0"/>
                  </a:cubicBezTo>
                  <a:cubicBezTo>
                    <a:pt x="20" y="2"/>
                    <a:pt x="20" y="4"/>
                    <a:pt x="20" y="6"/>
                  </a:cubicBezTo>
                  <a:cubicBezTo>
                    <a:pt x="20" y="9"/>
                    <a:pt x="19" y="10"/>
                    <a:pt x="16" y="10"/>
                  </a:cubicBezTo>
                  <a:cubicBezTo>
                    <a:pt x="14" y="10"/>
                    <a:pt x="12" y="10"/>
                    <a:pt x="10" y="10"/>
                  </a:cubicBezTo>
                  <a:cubicBezTo>
                    <a:pt x="10" y="13"/>
                    <a:pt x="10" y="16"/>
                    <a:pt x="10" y="20"/>
                  </a:cubicBezTo>
                  <a:cubicBezTo>
                    <a:pt x="12" y="20"/>
                    <a:pt x="14" y="20"/>
                    <a:pt x="16" y="20"/>
                  </a:cubicBezTo>
                  <a:cubicBezTo>
                    <a:pt x="19" y="20"/>
                    <a:pt x="20" y="21"/>
                    <a:pt x="20" y="23"/>
                  </a:cubicBezTo>
                  <a:cubicBezTo>
                    <a:pt x="20" y="25"/>
                    <a:pt x="20" y="28"/>
                    <a:pt x="20" y="30"/>
                  </a:cubicBezTo>
                  <a:cubicBezTo>
                    <a:pt x="14" y="30"/>
                    <a:pt x="9" y="30"/>
                    <a:pt x="3" y="30"/>
                  </a:cubicBezTo>
                  <a:cubicBezTo>
                    <a:pt x="1" y="30"/>
                    <a:pt x="0" y="29"/>
                    <a:pt x="0" y="26"/>
                  </a:cubicBezTo>
                  <a:cubicBezTo>
                    <a:pt x="0" y="19"/>
                    <a:pt x="0" y="1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9" name="Freeform 50"/>
            <p:cNvSpPr/>
            <p:nvPr/>
          </p:nvSpPr>
          <p:spPr bwMode="auto">
            <a:xfrm>
              <a:off x="9889676" y="1863803"/>
              <a:ext cx="65088" cy="63500"/>
            </a:xfrm>
            <a:custGeom>
              <a:avLst/>
              <a:gdLst>
                <a:gd name="T0" fmla="*/ 10 w 10"/>
                <a:gd name="T1" fmla="*/ 4 h 10"/>
                <a:gd name="T2" fmla="*/ 10 w 10"/>
                <a:gd name="T3" fmla="*/ 10 h 10"/>
                <a:gd name="T4" fmla="*/ 3 w 10"/>
                <a:gd name="T5" fmla="*/ 10 h 10"/>
                <a:gd name="T6" fmla="*/ 0 w 10"/>
                <a:gd name="T7" fmla="*/ 7 h 10"/>
                <a:gd name="T8" fmla="*/ 0 w 10"/>
                <a:gd name="T9" fmla="*/ 4 h 10"/>
                <a:gd name="T10" fmla="*/ 3 w 10"/>
                <a:gd name="T11" fmla="*/ 0 h 10"/>
                <a:gd name="T12" fmla="*/ 7 w 10"/>
                <a:gd name="T13" fmla="*/ 0 h 10"/>
                <a:gd name="T14" fmla="*/ 10 w 10"/>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4"/>
                  </a:moveTo>
                  <a:cubicBezTo>
                    <a:pt x="10" y="6"/>
                    <a:pt x="10" y="8"/>
                    <a:pt x="10" y="10"/>
                  </a:cubicBezTo>
                  <a:cubicBezTo>
                    <a:pt x="8" y="10"/>
                    <a:pt x="6" y="10"/>
                    <a:pt x="3" y="10"/>
                  </a:cubicBezTo>
                  <a:cubicBezTo>
                    <a:pt x="1" y="10"/>
                    <a:pt x="0" y="10"/>
                    <a:pt x="0" y="7"/>
                  </a:cubicBezTo>
                  <a:cubicBezTo>
                    <a:pt x="0" y="6"/>
                    <a:pt x="0" y="5"/>
                    <a:pt x="0" y="4"/>
                  </a:cubicBezTo>
                  <a:cubicBezTo>
                    <a:pt x="0" y="1"/>
                    <a:pt x="1" y="0"/>
                    <a:pt x="3" y="0"/>
                  </a:cubicBezTo>
                  <a:cubicBezTo>
                    <a:pt x="5" y="0"/>
                    <a:pt x="6" y="0"/>
                    <a:pt x="7" y="0"/>
                  </a:cubicBezTo>
                  <a:cubicBezTo>
                    <a:pt x="9" y="0"/>
                    <a:pt x="10" y="1"/>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0" name="Freeform 51"/>
            <p:cNvSpPr/>
            <p:nvPr/>
          </p:nvSpPr>
          <p:spPr bwMode="auto">
            <a:xfrm>
              <a:off x="9889676" y="2189241"/>
              <a:ext cx="65088" cy="63500"/>
            </a:xfrm>
            <a:custGeom>
              <a:avLst/>
              <a:gdLst>
                <a:gd name="T0" fmla="*/ 10 w 10"/>
                <a:gd name="T1" fmla="*/ 7 h 10"/>
                <a:gd name="T2" fmla="*/ 10 w 10"/>
                <a:gd name="T3" fmla="*/ 0 h 10"/>
                <a:gd name="T4" fmla="*/ 3 w 10"/>
                <a:gd name="T5" fmla="*/ 0 h 10"/>
                <a:gd name="T6" fmla="*/ 0 w 10"/>
                <a:gd name="T7" fmla="*/ 3 h 10"/>
                <a:gd name="T8" fmla="*/ 0 w 10"/>
                <a:gd name="T9" fmla="*/ 7 h 10"/>
                <a:gd name="T10" fmla="*/ 3 w 10"/>
                <a:gd name="T11" fmla="*/ 10 h 10"/>
                <a:gd name="T12" fmla="*/ 7 w 10"/>
                <a:gd name="T13" fmla="*/ 1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4"/>
                    <a:pt x="10" y="2"/>
                    <a:pt x="10" y="0"/>
                  </a:cubicBezTo>
                  <a:cubicBezTo>
                    <a:pt x="8" y="0"/>
                    <a:pt x="6" y="0"/>
                    <a:pt x="3" y="0"/>
                  </a:cubicBezTo>
                  <a:cubicBezTo>
                    <a:pt x="1" y="0"/>
                    <a:pt x="0" y="1"/>
                    <a:pt x="0" y="3"/>
                  </a:cubicBezTo>
                  <a:cubicBezTo>
                    <a:pt x="0" y="4"/>
                    <a:pt x="0" y="5"/>
                    <a:pt x="0" y="7"/>
                  </a:cubicBezTo>
                  <a:cubicBezTo>
                    <a:pt x="0" y="9"/>
                    <a:pt x="1" y="10"/>
                    <a:pt x="3" y="10"/>
                  </a:cubicBezTo>
                  <a:cubicBezTo>
                    <a:pt x="5" y="10"/>
                    <a:pt x="6" y="10"/>
                    <a:pt x="7" y="10"/>
                  </a:cubicBezTo>
                  <a:cubicBezTo>
                    <a:pt x="9" y="10"/>
                    <a:pt x="10" y="9"/>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1" name="Freeform 52"/>
            <p:cNvSpPr/>
            <p:nvPr/>
          </p:nvSpPr>
          <p:spPr bwMode="auto">
            <a:xfrm>
              <a:off x="9826176" y="1997153"/>
              <a:ext cx="63500" cy="128588"/>
            </a:xfrm>
            <a:custGeom>
              <a:avLst/>
              <a:gdLst>
                <a:gd name="T0" fmla="*/ 10 w 10"/>
                <a:gd name="T1" fmla="*/ 3 h 20"/>
                <a:gd name="T2" fmla="*/ 7 w 10"/>
                <a:gd name="T3" fmla="*/ 0 h 20"/>
                <a:gd name="T4" fmla="*/ 3 w 10"/>
                <a:gd name="T5" fmla="*/ 0 h 20"/>
                <a:gd name="T6" fmla="*/ 0 w 10"/>
                <a:gd name="T7" fmla="*/ 3 h 20"/>
                <a:gd name="T8" fmla="*/ 0 w 10"/>
                <a:gd name="T9" fmla="*/ 16 h 20"/>
                <a:gd name="T10" fmla="*/ 3 w 10"/>
                <a:gd name="T11" fmla="*/ 20 h 20"/>
                <a:gd name="T12" fmla="*/ 7 w 10"/>
                <a:gd name="T13" fmla="*/ 20 h 20"/>
                <a:gd name="T14" fmla="*/ 10 w 10"/>
                <a:gd name="T15" fmla="*/ 16 h 20"/>
                <a:gd name="T16" fmla="*/ 10 w 1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10" y="3"/>
                  </a:moveTo>
                  <a:cubicBezTo>
                    <a:pt x="10" y="1"/>
                    <a:pt x="9" y="0"/>
                    <a:pt x="7" y="0"/>
                  </a:cubicBezTo>
                  <a:cubicBezTo>
                    <a:pt x="6" y="0"/>
                    <a:pt x="5" y="0"/>
                    <a:pt x="3" y="0"/>
                  </a:cubicBezTo>
                  <a:cubicBezTo>
                    <a:pt x="1" y="0"/>
                    <a:pt x="0" y="1"/>
                    <a:pt x="0" y="3"/>
                  </a:cubicBezTo>
                  <a:cubicBezTo>
                    <a:pt x="0" y="7"/>
                    <a:pt x="0" y="12"/>
                    <a:pt x="0" y="16"/>
                  </a:cubicBezTo>
                  <a:cubicBezTo>
                    <a:pt x="0" y="19"/>
                    <a:pt x="1" y="20"/>
                    <a:pt x="3" y="20"/>
                  </a:cubicBezTo>
                  <a:cubicBezTo>
                    <a:pt x="5" y="20"/>
                    <a:pt x="6" y="20"/>
                    <a:pt x="7" y="20"/>
                  </a:cubicBezTo>
                  <a:cubicBezTo>
                    <a:pt x="9" y="20"/>
                    <a:pt x="10" y="19"/>
                    <a:pt x="10" y="16"/>
                  </a:cubicBezTo>
                  <a:cubicBezTo>
                    <a:pt x="10" y="12"/>
                    <a:pt x="10" y="7"/>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2" name="Freeform 53"/>
            <p:cNvSpPr/>
            <p:nvPr/>
          </p:nvSpPr>
          <p:spPr bwMode="auto">
            <a:xfrm>
              <a:off x="9954764" y="1927303"/>
              <a:ext cx="63500" cy="261938"/>
            </a:xfrm>
            <a:custGeom>
              <a:avLst/>
              <a:gdLst>
                <a:gd name="T0" fmla="*/ 7 w 10"/>
                <a:gd name="T1" fmla="*/ 41 h 41"/>
                <a:gd name="T2" fmla="*/ 0 w 10"/>
                <a:gd name="T3" fmla="*/ 41 h 41"/>
                <a:gd name="T4" fmla="*/ 0 w 10"/>
                <a:gd name="T5" fmla="*/ 0 h 41"/>
                <a:gd name="T6" fmla="*/ 7 w 10"/>
                <a:gd name="T7" fmla="*/ 0 h 41"/>
                <a:gd name="T8" fmla="*/ 10 w 10"/>
                <a:gd name="T9" fmla="*/ 4 h 41"/>
                <a:gd name="T10" fmla="*/ 10 w 10"/>
                <a:gd name="T11" fmla="*/ 37 h 41"/>
                <a:gd name="T12" fmla="*/ 7 w 1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0" h="41">
                  <a:moveTo>
                    <a:pt x="7" y="41"/>
                  </a:moveTo>
                  <a:cubicBezTo>
                    <a:pt x="5" y="41"/>
                    <a:pt x="2" y="41"/>
                    <a:pt x="0" y="41"/>
                  </a:cubicBezTo>
                  <a:cubicBezTo>
                    <a:pt x="0" y="27"/>
                    <a:pt x="0" y="14"/>
                    <a:pt x="0" y="0"/>
                  </a:cubicBezTo>
                  <a:cubicBezTo>
                    <a:pt x="2" y="0"/>
                    <a:pt x="5" y="0"/>
                    <a:pt x="7" y="0"/>
                  </a:cubicBezTo>
                  <a:cubicBezTo>
                    <a:pt x="9" y="0"/>
                    <a:pt x="10" y="1"/>
                    <a:pt x="10" y="4"/>
                  </a:cubicBezTo>
                  <a:cubicBezTo>
                    <a:pt x="10" y="15"/>
                    <a:pt x="10" y="26"/>
                    <a:pt x="10" y="37"/>
                  </a:cubicBezTo>
                  <a:cubicBezTo>
                    <a:pt x="10" y="40"/>
                    <a:pt x="9" y="41"/>
                    <a:pt x="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3" name="Freeform 54"/>
            <p:cNvSpPr/>
            <p:nvPr/>
          </p:nvSpPr>
          <p:spPr bwMode="auto">
            <a:xfrm>
              <a:off x="11091414" y="1832053"/>
              <a:ext cx="388938" cy="452438"/>
            </a:xfrm>
            <a:custGeom>
              <a:avLst/>
              <a:gdLst>
                <a:gd name="T0" fmla="*/ 57 w 61"/>
                <a:gd name="T1" fmla="*/ 71 h 71"/>
                <a:gd name="T2" fmla="*/ 61 w 61"/>
                <a:gd name="T3" fmla="*/ 68 h 71"/>
                <a:gd name="T4" fmla="*/ 61 w 61"/>
                <a:gd name="T5" fmla="*/ 24 h 71"/>
                <a:gd name="T6" fmla="*/ 57 w 61"/>
                <a:gd name="T7" fmla="*/ 21 h 71"/>
                <a:gd name="T8" fmla="*/ 51 w 61"/>
                <a:gd name="T9" fmla="*/ 21 h 71"/>
                <a:gd name="T10" fmla="*/ 51 w 61"/>
                <a:gd name="T11" fmla="*/ 61 h 71"/>
                <a:gd name="T12" fmla="*/ 10 w 61"/>
                <a:gd name="T13" fmla="*/ 61 h 71"/>
                <a:gd name="T14" fmla="*/ 10 w 61"/>
                <a:gd name="T15" fmla="*/ 10 h 71"/>
                <a:gd name="T16" fmla="*/ 41 w 61"/>
                <a:gd name="T17" fmla="*/ 10 h 71"/>
                <a:gd name="T18" fmla="*/ 41 w 61"/>
                <a:gd name="T19" fmla="*/ 4 h 71"/>
                <a:gd name="T20" fmla="*/ 37 w 61"/>
                <a:gd name="T21" fmla="*/ 0 h 71"/>
                <a:gd name="T22" fmla="*/ 4 w 61"/>
                <a:gd name="T23" fmla="*/ 0 h 71"/>
                <a:gd name="T24" fmla="*/ 0 w 61"/>
                <a:gd name="T25" fmla="*/ 4 h 71"/>
                <a:gd name="T26" fmla="*/ 0 w 61"/>
                <a:gd name="T27" fmla="*/ 68 h 71"/>
                <a:gd name="T28" fmla="*/ 4 w 61"/>
                <a:gd name="T29" fmla="*/ 71 h 71"/>
                <a:gd name="T30" fmla="*/ 57 w 61"/>
                <a:gd name="T3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71">
                  <a:moveTo>
                    <a:pt x="57" y="71"/>
                  </a:moveTo>
                  <a:cubicBezTo>
                    <a:pt x="60" y="71"/>
                    <a:pt x="61" y="70"/>
                    <a:pt x="61" y="68"/>
                  </a:cubicBezTo>
                  <a:cubicBezTo>
                    <a:pt x="61" y="53"/>
                    <a:pt x="61" y="38"/>
                    <a:pt x="61" y="24"/>
                  </a:cubicBezTo>
                  <a:cubicBezTo>
                    <a:pt x="61" y="22"/>
                    <a:pt x="60" y="21"/>
                    <a:pt x="57" y="21"/>
                  </a:cubicBezTo>
                  <a:cubicBezTo>
                    <a:pt x="55" y="21"/>
                    <a:pt x="53" y="21"/>
                    <a:pt x="51" y="21"/>
                  </a:cubicBezTo>
                  <a:cubicBezTo>
                    <a:pt x="51" y="34"/>
                    <a:pt x="51" y="47"/>
                    <a:pt x="51" y="61"/>
                  </a:cubicBezTo>
                  <a:cubicBezTo>
                    <a:pt x="37" y="61"/>
                    <a:pt x="24" y="61"/>
                    <a:pt x="10" y="61"/>
                  </a:cubicBezTo>
                  <a:cubicBezTo>
                    <a:pt x="10" y="44"/>
                    <a:pt x="10" y="27"/>
                    <a:pt x="10" y="10"/>
                  </a:cubicBezTo>
                  <a:cubicBezTo>
                    <a:pt x="20" y="10"/>
                    <a:pt x="31" y="10"/>
                    <a:pt x="41" y="10"/>
                  </a:cubicBezTo>
                  <a:cubicBezTo>
                    <a:pt x="41" y="8"/>
                    <a:pt x="41" y="6"/>
                    <a:pt x="41" y="4"/>
                  </a:cubicBezTo>
                  <a:cubicBezTo>
                    <a:pt x="41" y="1"/>
                    <a:pt x="40" y="0"/>
                    <a:pt x="37" y="0"/>
                  </a:cubicBezTo>
                  <a:cubicBezTo>
                    <a:pt x="26" y="0"/>
                    <a:pt x="15" y="0"/>
                    <a:pt x="4" y="0"/>
                  </a:cubicBezTo>
                  <a:cubicBezTo>
                    <a:pt x="1" y="0"/>
                    <a:pt x="0" y="1"/>
                    <a:pt x="0" y="4"/>
                  </a:cubicBezTo>
                  <a:cubicBezTo>
                    <a:pt x="0" y="25"/>
                    <a:pt x="0" y="46"/>
                    <a:pt x="0" y="68"/>
                  </a:cubicBezTo>
                  <a:cubicBezTo>
                    <a:pt x="0" y="70"/>
                    <a:pt x="1" y="71"/>
                    <a:pt x="4" y="71"/>
                  </a:cubicBezTo>
                  <a:cubicBezTo>
                    <a:pt x="22" y="71"/>
                    <a:pt x="39" y="71"/>
                    <a:pt x="5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4" name="Freeform 55"/>
            <p:cNvSpPr/>
            <p:nvPr/>
          </p:nvSpPr>
          <p:spPr bwMode="auto">
            <a:xfrm>
              <a:off x="11353351" y="1895553"/>
              <a:ext cx="63500" cy="69850"/>
            </a:xfrm>
            <a:custGeom>
              <a:avLst/>
              <a:gdLst>
                <a:gd name="T0" fmla="*/ 3 w 10"/>
                <a:gd name="T1" fmla="*/ 11 h 11"/>
                <a:gd name="T2" fmla="*/ 0 w 10"/>
                <a:gd name="T3" fmla="*/ 7 h 11"/>
                <a:gd name="T4" fmla="*/ 0 w 10"/>
                <a:gd name="T5" fmla="*/ 0 h 11"/>
                <a:gd name="T6" fmla="*/ 6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10"/>
                    <a:pt x="0" y="7"/>
                  </a:cubicBezTo>
                  <a:cubicBezTo>
                    <a:pt x="0" y="5"/>
                    <a:pt x="0" y="3"/>
                    <a:pt x="0" y="0"/>
                  </a:cubicBezTo>
                  <a:cubicBezTo>
                    <a:pt x="2" y="0"/>
                    <a:pt x="4" y="0"/>
                    <a:pt x="6" y="0"/>
                  </a:cubicBezTo>
                  <a:cubicBezTo>
                    <a:pt x="9" y="0"/>
                    <a:pt x="10" y="1"/>
                    <a:pt x="10" y="4"/>
                  </a:cubicBezTo>
                  <a:cubicBezTo>
                    <a:pt x="10" y="6"/>
                    <a:pt x="10" y="8"/>
                    <a:pt x="10" y="11"/>
                  </a:cubicBezTo>
                  <a:cubicBezTo>
                    <a:pt x="7"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5" name="Freeform 56"/>
            <p:cNvSpPr/>
            <p:nvPr/>
          </p:nvSpPr>
          <p:spPr bwMode="auto">
            <a:xfrm>
              <a:off x="11224764" y="2005091"/>
              <a:ext cx="122238" cy="139700"/>
            </a:xfrm>
            <a:custGeom>
              <a:avLst/>
              <a:gdLst>
                <a:gd name="T0" fmla="*/ 13 w 19"/>
                <a:gd name="T1" fmla="*/ 13 h 22"/>
                <a:gd name="T2" fmla="*/ 12 w 19"/>
                <a:gd name="T3" fmla="*/ 14 h 22"/>
                <a:gd name="T4" fmla="*/ 12 w 19"/>
                <a:gd name="T5" fmla="*/ 16 h 22"/>
                <a:gd name="T6" fmla="*/ 16 w 19"/>
                <a:gd name="T7" fmla="*/ 16 h 22"/>
                <a:gd name="T8" fmla="*/ 16 w 19"/>
                <a:gd name="T9" fmla="*/ 19 h 22"/>
                <a:gd name="T10" fmla="*/ 12 w 19"/>
                <a:gd name="T11" fmla="*/ 19 h 22"/>
                <a:gd name="T12" fmla="*/ 12 w 19"/>
                <a:gd name="T13" fmla="*/ 21 h 22"/>
                <a:gd name="T14" fmla="*/ 13 w 19"/>
                <a:gd name="T15" fmla="*/ 22 h 22"/>
                <a:gd name="T16" fmla="*/ 18 w 19"/>
                <a:gd name="T17" fmla="*/ 22 h 22"/>
                <a:gd name="T18" fmla="*/ 19 w 19"/>
                <a:gd name="T19" fmla="*/ 21 h 22"/>
                <a:gd name="T20" fmla="*/ 19 w 19"/>
                <a:gd name="T21" fmla="*/ 1 h 22"/>
                <a:gd name="T22" fmla="*/ 18 w 19"/>
                <a:gd name="T23" fmla="*/ 0 h 22"/>
                <a:gd name="T24" fmla="*/ 4 w 19"/>
                <a:gd name="T25" fmla="*/ 0 h 22"/>
                <a:gd name="T26" fmla="*/ 3 w 19"/>
                <a:gd name="T27" fmla="*/ 1 h 22"/>
                <a:gd name="T28" fmla="*/ 3 w 19"/>
                <a:gd name="T29" fmla="*/ 13 h 22"/>
                <a:gd name="T30" fmla="*/ 1 w 19"/>
                <a:gd name="T31" fmla="*/ 13 h 22"/>
                <a:gd name="T32" fmla="*/ 0 w 19"/>
                <a:gd name="T33" fmla="*/ 14 h 22"/>
                <a:gd name="T34" fmla="*/ 0 w 19"/>
                <a:gd name="T35" fmla="*/ 16 h 22"/>
                <a:gd name="T36" fmla="*/ 3 w 19"/>
                <a:gd name="T37" fmla="*/ 16 h 22"/>
                <a:gd name="T38" fmla="*/ 3 w 19"/>
                <a:gd name="T39" fmla="*/ 19 h 22"/>
                <a:gd name="T40" fmla="*/ 0 w 19"/>
                <a:gd name="T41" fmla="*/ 19 h 22"/>
                <a:gd name="T42" fmla="*/ 0 w 19"/>
                <a:gd name="T43" fmla="*/ 21 h 22"/>
                <a:gd name="T44" fmla="*/ 1 w 19"/>
                <a:gd name="T45" fmla="*/ 22 h 22"/>
                <a:gd name="T46" fmla="*/ 5 w 19"/>
                <a:gd name="T47" fmla="*/ 22 h 22"/>
                <a:gd name="T48" fmla="*/ 6 w 19"/>
                <a:gd name="T49" fmla="*/ 21 h 22"/>
                <a:gd name="T50" fmla="*/ 6 w 19"/>
                <a:gd name="T51" fmla="*/ 3 h 22"/>
                <a:gd name="T52" fmla="*/ 16 w 19"/>
                <a:gd name="T53" fmla="*/ 3 h 22"/>
                <a:gd name="T54" fmla="*/ 16 w 19"/>
                <a:gd name="T55" fmla="*/ 13 h 22"/>
                <a:gd name="T56" fmla="*/ 13 w 19"/>
                <a:gd name="T5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2">
                  <a:moveTo>
                    <a:pt x="13" y="13"/>
                  </a:moveTo>
                  <a:cubicBezTo>
                    <a:pt x="13" y="13"/>
                    <a:pt x="12" y="13"/>
                    <a:pt x="12" y="14"/>
                  </a:cubicBezTo>
                  <a:cubicBezTo>
                    <a:pt x="12" y="14"/>
                    <a:pt x="12" y="15"/>
                    <a:pt x="12" y="16"/>
                  </a:cubicBezTo>
                  <a:cubicBezTo>
                    <a:pt x="13" y="16"/>
                    <a:pt x="15" y="16"/>
                    <a:pt x="16" y="16"/>
                  </a:cubicBezTo>
                  <a:cubicBezTo>
                    <a:pt x="16" y="17"/>
                    <a:pt x="16" y="18"/>
                    <a:pt x="16" y="19"/>
                  </a:cubicBezTo>
                  <a:cubicBezTo>
                    <a:pt x="15" y="19"/>
                    <a:pt x="13" y="19"/>
                    <a:pt x="12" y="19"/>
                  </a:cubicBezTo>
                  <a:cubicBezTo>
                    <a:pt x="12" y="19"/>
                    <a:pt x="12" y="20"/>
                    <a:pt x="12" y="21"/>
                  </a:cubicBezTo>
                  <a:cubicBezTo>
                    <a:pt x="12" y="22"/>
                    <a:pt x="13" y="22"/>
                    <a:pt x="13" y="22"/>
                  </a:cubicBezTo>
                  <a:cubicBezTo>
                    <a:pt x="15" y="22"/>
                    <a:pt x="16" y="22"/>
                    <a:pt x="18" y="22"/>
                  </a:cubicBezTo>
                  <a:cubicBezTo>
                    <a:pt x="18" y="22"/>
                    <a:pt x="19" y="22"/>
                    <a:pt x="19" y="21"/>
                  </a:cubicBezTo>
                  <a:cubicBezTo>
                    <a:pt x="19" y="14"/>
                    <a:pt x="19" y="8"/>
                    <a:pt x="19" y="1"/>
                  </a:cubicBezTo>
                  <a:cubicBezTo>
                    <a:pt x="19" y="0"/>
                    <a:pt x="18" y="0"/>
                    <a:pt x="18" y="0"/>
                  </a:cubicBezTo>
                  <a:cubicBezTo>
                    <a:pt x="13" y="0"/>
                    <a:pt x="9" y="0"/>
                    <a:pt x="4" y="0"/>
                  </a:cubicBezTo>
                  <a:cubicBezTo>
                    <a:pt x="3" y="0"/>
                    <a:pt x="3" y="0"/>
                    <a:pt x="3" y="1"/>
                  </a:cubicBezTo>
                  <a:cubicBezTo>
                    <a:pt x="3" y="5"/>
                    <a:pt x="3" y="9"/>
                    <a:pt x="3" y="13"/>
                  </a:cubicBezTo>
                  <a:cubicBezTo>
                    <a:pt x="2" y="13"/>
                    <a:pt x="2" y="13"/>
                    <a:pt x="1" y="13"/>
                  </a:cubicBezTo>
                  <a:cubicBezTo>
                    <a:pt x="0" y="13"/>
                    <a:pt x="0" y="13"/>
                    <a:pt x="0" y="14"/>
                  </a:cubicBezTo>
                  <a:cubicBezTo>
                    <a:pt x="0" y="14"/>
                    <a:pt x="0" y="15"/>
                    <a:pt x="0" y="16"/>
                  </a:cubicBezTo>
                  <a:cubicBezTo>
                    <a:pt x="1" y="16"/>
                    <a:pt x="2" y="16"/>
                    <a:pt x="3" y="16"/>
                  </a:cubicBezTo>
                  <a:cubicBezTo>
                    <a:pt x="3" y="17"/>
                    <a:pt x="3" y="18"/>
                    <a:pt x="3" y="19"/>
                  </a:cubicBezTo>
                  <a:cubicBezTo>
                    <a:pt x="2" y="19"/>
                    <a:pt x="1" y="19"/>
                    <a:pt x="0" y="19"/>
                  </a:cubicBezTo>
                  <a:cubicBezTo>
                    <a:pt x="0" y="19"/>
                    <a:pt x="0" y="20"/>
                    <a:pt x="0" y="21"/>
                  </a:cubicBezTo>
                  <a:cubicBezTo>
                    <a:pt x="0" y="22"/>
                    <a:pt x="0" y="22"/>
                    <a:pt x="1" y="22"/>
                  </a:cubicBezTo>
                  <a:cubicBezTo>
                    <a:pt x="2" y="22"/>
                    <a:pt x="4" y="22"/>
                    <a:pt x="5" y="22"/>
                  </a:cubicBezTo>
                  <a:cubicBezTo>
                    <a:pt x="6" y="22"/>
                    <a:pt x="6" y="22"/>
                    <a:pt x="6" y="21"/>
                  </a:cubicBezTo>
                  <a:cubicBezTo>
                    <a:pt x="6" y="15"/>
                    <a:pt x="6" y="9"/>
                    <a:pt x="6" y="3"/>
                  </a:cubicBezTo>
                  <a:cubicBezTo>
                    <a:pt x="9" y="3"/>
                    <a:pt x="12" y="3"/>
                    <a:pt x="16" y="3"/>
                  </a:cubicBezTo>
                  <a:cubicBezTo>
                    <a:pt x="16" y="6"/>
                    <a:pt x="16" y="9"/>
                    <a:pt x="16" y="13"/>
                  </a:cubicBezTo>
                  <a:cubicBezTo>
                    <a:pt x="15"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6" name="Freeform 57"/>
            <p:cNvSpPr/>
            <p:nvPr/>
          </p:nvSpPr>
          <p:spPr bwMode="auto">
            <a:xfrm>
              <a:off x="11283501"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3" y="0"/>
                    <a:pt x="2" y="0"/>
                    <a:pt x="1" y="0"/>
                  </a:cubicBezTo>
                  <a:cubicBezTo>
                    <a:pt x="1" y="0"/>
                    <a:pt x="0" y="0"/>
                    <a:pt x="0" y="1"/>
                  </a:cubicBezTo>
                  <a:cubicBezTo>
                    <a:pt x="0" y="1"/>
                    <a:pt x="0" y="1"/>
                    <a:pt x="0" y="2"/>
                  </a:cubicBezTo>
                  <a:cubicBezTo>
                    <a:pt x="0" y="2"/>
                    <a:pt x="1" y="3"/>
                    <a:pt x="1" y="3"/>
                  </a:cubicBezTo>
                  <a:cubicBezTo>
                    <a:pt x="2"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7" name="Freeform 58"/>
            <p:cNvSpPr/>
            <p:nvPr/>
          </p:nvSpPr>
          <p:spPr bwMode="auto">
            <a:xfrm>
              <a:off x="11205714"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2" y="0"/>
                    <a:pt x="1" y="0"/>
                    <a:pt x="1" y="0"/>
                  </a:cubicBezTo>
                  <a:cubicBezTo>
                    <a:pt x="0" y="0"/>
                    <a:pt x="0" y="0"/>
                    <a:pt x="0" y="1"/>
                  </a:cubicBezTo>
                  <a:cubicBezTo>
                    <a:pt x="0" y="1"/>
                    <a:pt x="0" y="1"/>
                    <a:pt x="0" y="2"/>
                  </a:cubicBezTo>
                  <a:cubicBezTo>
                    <a:pt x="0" y="2"/>
                    <a:pt x="0" y="3"/>
                    <a:pt x="1" y="3"/>
                  </a:cubicBezTo>
                  <a:cubicBezTo>
                    <a:pt x="1" y="3"/>
                    <a:pt x="2"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8" name="Freeform 59"/>
            <p:cNvSpPr>
              <a:spLocks noEditPoints="1"/>
            </p:cNvSpPr>
            <p:nvPr/>
          </p:nvSpPr>
          <p:spPr bwMode="auto">
            <a:xfrm>
              <a:off x="6638476" y="5438853"/>
              <a:ext cx="523875" cy="458788"/>
            </a:xfrm>
            <a:custGeom>
              <a:avLst/>
              <a:gdLst>
                <a:gd name="T0" fmla="*/ 79 w 82"/>
                <a:gd name="T1" fmla="*/ 0 h 72"/>
                <a:gd name="T2" fmla="*/ 3 w 82"/>
                <a:gd name="T3" fmla="*/ 0 h 72"/>
                <a:gd name="T4" fmla="*/ 0 w 82"/>
                <a:gd name="T5" fmla="*/ 3 h 72"/>
                <a:gd name="T6" fmla="*/ 0 w 82"/>
                <a:gd name="T7" fmla="*/ 69 h 72"/>
                <a:gd name="T8" fmla="*/ 3 w 82"/>
                <a:gd name="T9" fmla="*/ 72 h 72"/>
                <a:gd name="T10" fmla="*/ 79 w 82"/>
                <a:gd name="T11" fmla="*/ 72 h 72"/>
                <a:gd name="T12" fmla="*/ 82 w 82"/>
                <a:gd name="T13" fmla="*/ 69 h 72"/>
                <a:gd name="T14" fmla="*/ 82 w 82"/>
                <a:gd name="T15" fmla="*/ 3 h 72"/>
                <a:gd name="T16" fmla="*/ 79 w 82"/>
                <a:gd name="T17" fmla="*/ 0 h 72"/>
                <a:gd name="T18" fmla="*/ 72 w 82"/>
                <a:gd name="T19" fmla="*/ 62 h 72"/>
                <a:gd name="T20" fmla="*/ 10 w 82"/>
                <a:gd name="T21" fmla="*/ 62 h 72"/>
                <a:gd name="T22" fmla="*/ 10 w 82"/>
                <a:gd name="T23" fmla="*/ 10 h 72"/>
                <a:gd name="T24" fmla="*/ 72 w 82"/>
                <a:gd name="T25" fmla="*/ 10 h 72"/>
                <a:gd name="T26" fmla="*/ 72 w 82"/>
                <a:gd name="T27"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72">
                  <a:moveTo>
                    <a:pt x="79" y="0"/>
                  </a:moveTo>
                  <a:cubicBezTo>
                    <a:pt x="54" y="0"/>
                    <a:pt x="28" y="0"/>
                    <a:pt x="3" y="0"/>
                  </a:cubicBezTo>
                  <a:cubicBezTo>
                    <a:pt x="1" y="0"/>
                    <a:pt x="0" y="1"/>
                    <a:pt x="0" y="3"/>
                  </a:cubicBezTo>
                  <a:cubicBezTo>
                    <a:pt x="0" y="25"/>
                    <a:pt x="0" y="47"/>
                    <a:pt x="0" y="69"/>
                  </a:cubicBezTo>
                  <a:cubicBezTo>
                    <a:pt x="0" y="71"/>
                    <a:pt x="1" y="72"/>
                    <a:pt x="3" y="72"/>
                  </a:cubicBezTo>
                  <a:cubicBezTo>
                    <a:pt x="28" y="72"/>
                    <a:pt x="54" y="72"/>
                    <a:pt x="79" y="72"/>
                  </a:cubicBezTo>
                  <a:cubicBezTo>
                    <a:pt x="81" y="72"/>
                    <a:pt x="82" y="71"/>
                    <a:pt x="82" y="69"/>
                  </a:cubicBezTo>
                  <a:cubicBezTo>
                    <a:pt x="82" y="47"/>
                    <a:pt x="82" y="25"/>
                    <a:pt x="82" y="3"/>
                  </a:cubicBezTo>
                  <a:cubicBezTo>
                    <a:pt x="82" y="1"/>
                    <a:pt x="81" y="0"/>
                    <a:pt x="79" y="0"/>
                  </a:cubicBezTo>
                  <a:close/>
                  <a:moveTo>
                    <a:pt x="72" y="62"/>
                  </a:moveTo>
                  <a:cubicBezTo>
                    <a:pt x="10" y="62"/>
                    <a:pt x="10" y="62"/>
                    <a:pt x="10" y="62"/>
                  </a:cubicBezTo>
                  <a:cubicBezTo>
                    <a:pt x="10" y="10"/>
                    <a:pt x="10" y="10"/>
                    <a:pt x="10" y="10"/>
                  </a:cubicBezTo>
                  <a:cubicBezTo>
                    <a:pt x="72" y="10"/>
                    <a:pt x="72" y="10"/>
                    <a:pt x="72" y="10"/>
                  </a:cubicBezTo>
                  <a:lnTo>
                    <a:pt x="72"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9" name="Freeform 60"/>
            <p:cNvSpPr/>
            <p:nvPr/>
          </p:nvSpPr>
          <p:spPr bwMode="auto">
            <a:xfrm>
              <a:off x="6982964" y="5629353"/>
              <a:ext cx="71438" cy="77788"/>
            </a:xfrm>
            <a:custGeom>
              <a:avLst/>
              <a:gdLst>
                <a:gd name="T0" fmla="*/ 3 w 11"/>
                <a:gd name="T1" fmla="*/ 10 h 12"/>
                <a:gd name="T2" fmla="*/ 9 w 11"/>
                <a:gd name="T3" fmla="*/ 10 h 12"/>
                <a:gd name="T4" fmla="*/ 11 w 11"/>
                <a:gd name="T5" fmla="*/ 10 h 12"/>
                <a:gd name="T6" fmla="*/ 11 w 11"/>
                <a:gd name="T7" fmla="*/ 9 h 12"/>
                <a:gd name="T8" fmla="*/ 11 w 11"/>
                <a:gd name="T9" fmla="*/ 3 h 12"/>
                <a:gd name="T10" fmla="*/ 11 w 11"/>
                <a:gd name="T11" fmla="*/ 2 h 12"/>
                <a:gd name="T12" fmla="*/ 9 w 11"/>
                <a:gd name="T13" fmla="*/ 2 h 12"/>
                <a:gd name="T14" fmla="*/ 9 w 11"/>
                <a:gd name="T15" fmla="*/ 10 h 12"/>
                <a:gd name="T16" fmla="*/ 9 w 11"/>
                <a:gd name="T17" fmla="*/ 11 h 12"/>
                <a:gd name="T18" fmla="*/ 8 w 11"/>
                <a:gd name="T19" fmla="*/ 12 h 12"/>
                <a:gd name="T20" fmla="*/ 1 w 11"/>
                <a:gd name="T21" fmla="*/ 12 h 12"/>
                <a:gd name="T22" fmla="*/ 0 w 11"/>
                <a:gd name="T23" fmla="*/ 11 h 12"/>
                <a:gd name="T24" fmla="*/ 0 w 11"/>
                <a:gd name="T25" fmla="*/ 1 h 12"/>
                <a:gd name="T26" fmla="*/ 1 w 11"/>
                <a:gd name="T27" fmla="*/ 0 h 12"/>
                <a:gd name="T28" fmla="*/ 8 w 11"/>
                <a:gd name="T29" fmla="*/ 0 h 12"/>
                <a:gd name="T30" fmla="*/ 9 w 11"/>
                <a:gd name="T31" fmla="*/ 1 h 12"/>
                <a:gd name="T32" fmla="*/ 9 w 11"/>
                <a:gd name="T33" fmla="*/ 2 h 12"/>
                <a:gd name="T34" fmla="*/ 3 w 11"/>
                <a:gd name="T35" fmla="*/ 2 h 12"/>
                <a:gd name="T36" fmla="*/ 3 w 11"/>
                <a:gd name="T3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3" y="10"/>
                  </a:moveTo>
                  <a:cubicBezTo>
                    <a:pt x="9" y="10"/>
                    <a:pt x="9" y="10"/>
                    <a:pt x="9" y="10"/>
                  </a:cubicBezTo>
                  <a:cubicBezTo>
                    <a:pt x="9" y="10"/>
                    <a:pt x="10" y="10"/>
                    <a:pt x="11" y="10"/>
                  </a:cubicBezTo>
                  <a:cubicBezTo>
                    <a:pt x="11" y="10"/>
                    <a:pt x="11" y="10"/>
                    <a:pt x="11" y="9"/>
                  </a:cubicBezTo>
                  <a:cubicBezTo>
                    <a:pt x="11" y="7"/>
                    <a:pt x="11" y="5"/>
                    <a:pt x="11" y="3"/>
                  </a:cubicBezTo>
                  <a:cubicBezTo>
                    <a:pt x="11" y="3"/>
                    <a:pt x="11" y="2"/>
                    <a:pt x="11" y="2"/>
                  </a:cubicBezTo>
                  <a:cubicBezTo>
                    <a:pt x="9" y="2"/>
                    <a:pt x="9" y="2"/>
                    <a:pt x="9" y="2"/>
                  </a:cubicBezTo>
                  <a:cubicBezTo>
                    <a:pt x="9" y="5"/>
                    <a:pt x="9" y="7"/>
                    <a:pt x="9" y="10"/>
                  </a:cubicBezTo>
                  <a:cubicBezTo>
                    <a:pt x="9" y="10"/>
                    <a:pt x="9" y="11"/>
                    <a:pt x="9" y="11"/>
                  </a:cubicBezTo>
                  <a:cubicBezTo>
                    <a:pt x="9" y="12"/>
                    <a:pt x="9" y="12"/>
                    <a:pt x="8" y="12"/>
                  </a:cubicBezTo>
                  <a:cubicBezTo>
                    <a:pt x="6" y="12"/>
                    <a:pt x="3" y="12"/>
                    <a:pt x="1" y="12"/>
                  </a:cubicBezTo>
                  <a:cubicBezTo>
                    <a:pt x="1" y="12"/>
                    <a:pt x="0" y="12"/>
                    <a:pt x="0" y="11"/>
                  </a:cubicBezTo>
                  <a:cubicBezTo>
                    <a:pt x="0" y="8"/>
                    <a:pt x="0" y="4"/>
                    <a:pt x="0" y="1"/>
                  </a:cubicBezTo>
                  <a:cubicBezTo>
                    <a:pt x="0" y="0"/>
                    <a:pt x="1" y="0"/>
                    <a:pt x="1" y="0"/>
                  </a:cubicBezTo>
                  <a:cubicBezTo>
                    <a:pt x="3" y="0"/>
                    <a:pt x="6" y="0"/>
                    <a:pt x="8" y="0"/>
                  </a:cubicBezTo>
                  <a:cubicBezTo>
                    <a:pt x="9" y="0"/>
                    <a:pt x="9" y="0"/>
                    <a:pt x="9" y="1"/>
                  </a:cubicBezTo>
                  <a:cubicBezTo>
                    <a:pt x="9" y="1"/>
                    <a:pt x="9" y="2"/>
                    <a:pt x="9" y="2"/>
                  </a:cubicBezTo>
                  <a:cubicBezTo>
                    <a:pt x="7" y="2"/>
                    <a:pt x="5" y="2"/>
                    <a:pt x="3" y="2"/>
                  </a:cubicBezTo>
                  <a:cubicBezTo>
                    <a:pt x="3" y="5"/>
                    <a:pt x="3" y="7"/>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0" name="Freeform 61"/>
            <p:cNvSpPr/>
            <p:nvPr/>
          </p:nvSpPr>
          <p:spPr bwMode="auto">
            <a:xfrm>
              <a:off x="6919464" y="5692853"/>
              <a:ext cx="50800" cy="14288"/>
            </a:xfrm>
            <a:custGeom>
              <a:avLst/>
              <a:gdLst>
                <a:gd name="T0" fmla="*/ 8 w 8"/>
                <a:gd name="T1" fmla="*/ 2 h 2"/>
                <a:gd name="T2" fmla="*/ 1 w 8"/>
                <a:gd name="T3" fmla="*/ 2 h 2"/>
                <a:gd name="T4" fmla="*/ 0 w 8"/>
                <a:gd name="T5" fmla="*/ 1 h 2"/>
                <a:gd name="T6" fmla="*/ 0 w 8"/>
                <a:gd name="T7" fmla="*/ 0 h 2"/>
                <a:gd name="T8" fmla="*/ 8 w 8"/>
                <a:gd name="T9" fmla="*/ 0 h 2"/>
                <a:gd name="T10" fmla="*/ 8 w 8"/>
                <a:gd name="T11" fmla="*/ 0 h 2"/>
                <a:gd name="T12" fmla="*/ 8 w 8"/>
                <a:gd name="T13" fmla="*/ 1 h 2"/>
                <a:gd name="T14" fmla="*/ 8 w 8"/>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2"/>
                  </a:moveTo>
                  <a:cubicBezTo>
                    <a:pt x="1" y="2"/>
                    <a:pt x="1" y="2"/>
                    <a:pt x="1" y="2"/>
                  </a:cubicBezTo>
                  <a:cubicBezTo>
                    <a:pt x="0" y="2"/>
                    <a:pt x="0" y="2"/>
                    <a:pt x="0" y="1"/>
                  </a:cubicBezTo>
                  <a:cubicBezTo>
                    <a:pt x="0" y="1"/>
                    <a:pt x="0" y="0"/>
                    <a:pt x="0" y="0"/>
                  </a:cubicBezTo>
                  <a:cubicBezTo>
                    <a:pt x="3" y="0"/>
                    <a:pt x="5" y="0"/>
                    <a:pt x="8" y="0"/>
                  </a:cubicBezTo>
                  <a:cubicBezTo>
                    <a:pt x="8" y="0"/>
                    <a:pt x="8" y="0"/>
                    <a:pt x="8" y="0"/>
                  </a:cubicBezTo>
                  <a:cubicBezTo>
                    <a:pt x="8" y="1"/>
                    <a:pt x="8" y="1"/>
                    <a:pt x="8" y="1"/>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1" name="Freeform 62"/>
            <p:cNvSpPr/>
            <p:nvPr/>
          </p:nvSpPr>
          <p:spPr bwMode="auto">
            <a:xfrm>
              <a:off x="6919464" y="5629353"/>
              <a:ext cx="50800" cy="12700"/>
            </a:xfrm>
            <a:custGeom>
              <a:avLst/>
              <a:gdLst>
                <a:gd name="T0" fmla="*/ 8 w 8"/>
                <a:gd name="T1" fmla="*/ 1 h 2"/>
                <a:gd name="T2" fmla="*/ 8 w 8"/>
                <a:gd name="T3" fmla="*/ 2 h 2"/>
                <a:gd name="T4" fmla="*/ 8 w 8"/>
                <a:gd name="T5" fmla="*/ 2 h 2"/>
                <a:gd name="T6" fmla="*/ 0 w 8"/>
                <a:gd name="T7" fmla="*/ 2 h 2"/>
                <a:gd name="T8" fmla="*/ 0 w 8"/>
                <a:gd name="T9" fmla="*/ 1 h 2"/>
                <a:gd name="T10" fmla="*/ 1 w 8"/>
                <a:gd name="T11" fmla="*/ 0 h 2"/>
                <a:gd name="T12" fmla="*/ 8 w 8"/>
                <a:gd name="T13" fmla="*/ 0 h 2"/>
                <a:gd name="T14" fmla="*/ 8 w 8"/>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1"/>
                  </a:moveTo>
                  <a:cubicBezTo>
                    <a:pt x="8" y="2"/>
                    <a:pt x="8" y="2"/>
                    <a:pt x="8" y="2"/>
                  </a:cubicBezTo>
                  <a:cubicBezTo>
                    <a:pt x="8" y="2"/>
                    <a:pt x="8" y="2"/>
                    <a:pt x="8" y="2"/>
                  </a:cubicBezTo>
                  <a:cubicBezTo>
                    <a:pt x="5" y="2"/>
                    <a:pt x="3" y="2"/>
                    <a:pt x="0" y="2"/>
                  </a:cubicBezTo>
                  <a:cubicBezTo>
                    <a:pt x="0" y="2"/>
                    <a:pt x="0" y="1"/>
                    <a:pt x="0" y="1"/>
                  </a:cubicBezTo>
                  <a:cubicBezTo>
                    <a:pt x="0" y="0"/>
                    <a:pt x="0" y="0"/>
                    <a:pt x="1" y="0"/>
                  </a:cubicBezTo>
                  <a:cubicBezTo>
                    <a:pt x="3" y="0"/>
                    <a:pt x="5" y="0"/>
                    <a:pt x="8" y="0"/>
                  </a:cubicBezTo>
                  <a:cubicBezTo>
                    <a:pt x="8"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2" name="Freeform 63"/>
            <p:cNvSpPr/>
            <p:nvPr/>
          </p:nvSpPr>
          <p:spPr bwMode="auto">
            <a:xfrm>
              <a:off x="6906764" y="5642053"/>
              <a:ext cx="50800" cy="50800"/>
            </a:xfrm>
            <a:custGeom>
              <a:avLst/>
              <a:gdLst>
                <a:gd name="T0" fmla="*/ 2 w 8"/>
                <a:gd name="T1" fmla="*/ 3 h 8"/>
                <a:gd name="T2" fmla="*/ 8 w 8"/>
                <a:gd name="T3" fmla="*/ 3 h 8"/>
                <a:gd name="T4" fmla="*/ 8 w 8"/>
                <a:gd name="T5" fmla="*/ 4 h 8"/>
                <a:gd name="T6" fmla="*/ 8 w 8"/>
                <a:gd name="T7" fmla="*/ 5 h 8"/>
                <a:gd name="T8" fmla="*/ 8 w 8"/>
                <a:gd name="T9" fmla="*/ 5 h 8"/>
                <a:gd name="T10" fmla="*/ 2 w 8"/>
                <a:gd name="T11" fmla="*/ 5 h 8"/>
                <a:gd name="T12" fmla="*/ 2 w 8"/>
                <a:gd name="T13" fmla="*/ 8 h 8"/>
                <a:gd name="T14" fmla="*/ 0 w 8"/>
                <a:gd name="T15" fmla="*/ 8 h 8"/>
                <a:gd name="T16" fmla="*/ 0 w 8"/>
                <a:gd name="T17" fmla="*/ 7 h 8"/>
                <a:gd name="T18" fmla="*/ 0 w 8"/>
                <a:gd name="T19" fmla="*/ 1 h 8"/>
                <a:gd name="T20" fmla="*/ 0 w 8"/>
                <a:gd name="T21" fmla="*/ 0 h 8"/>
                <a:gd name="T22" fmla="*/ 2 w 8"/>
                <a:gd name="T23" fmla="*/ 0 h 8"/>
                <a:gd name="T24" fmla="*/ 2 w 8"/>
                <a:gd name="T2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3"/>
                  </a:moveTo>
                  <a:cubicBezTo>
                    <a:pt x="8" y="3"/>
                    <a:pt x="8" y="3"/>
                    <a:pt x="8" y="3"/>
                  </a:cubicBezTo>
                  <a:cubicBezTo>
                    <a:pt x="8" y="3"/>
                    <a:pt x="8" y="3"/>
                    <a:pt x="8" y="4"/>
                  </a:cubicBezTo>
                  <a:cubicBezTo>
                    <a:pt x="8" y="4"/>
                    <a:pt x="8" y="4"/>
                    <a:pt x="8" y="5"/>
                  </a:cubicBezTo>
                  <a:cubicBezTo>
                    <a:pt x="8" y="5"/>
                    <a:pt x="8" y="5"/>
                    <a:pt x="8" y="5"/>
                  </a:cubicBezTo>
                  <a:cubicBezTo>
                    <a:pt x="6" y="5"/>
                    <a:pt x="4" y="5"/>
                    <a:pt x="2" y="5"/>
                  </a:cubicBezTo>
                  <a:cubicBezTo>
                    <a:pt x="2" y="6"/>
                    <a:pt x="2" y="7"/>
                    <a:pt x="2" y="8"/>
                  </a:cubicBezTo>
                  <a:cubicBezTo>
                    <a:pt x="1" y="8"/>
                    <a:pt x="1" y="8"/>
                    <a:pt x="0" y="8"/>
                  </a:cubicBezTo>
                  <a:cubicBezTo>
                    <a:pt x="0" y="8"/>
                    <a:pt x="0" y="8"/>
                    <a:pt x="0" y="7"/>
                  </a:cubicBezTo>
                  <a:cubicBezTo>
                    <a:pt x="0" y="5"/>
                    <a:pt x="0" y="3"/>
                    <a:pt x="0" y="1"/>
                  </a:cubicBezTo>
                  <a:cubicBezTo>
                    <a:pt x="0" y="1"/>
                    <a:pt x="0" y="0"/>
                    <a:pt x="0" y="0"/>
                  </a:cubicBezTo>
                  <a:cubicBezTo>
                    <a:pt x="1" y="0"/>
                    <a:pt x="1" y="0"/>
                    <a:pt x="2" y="0"/>
                  </a:cubicBezTo>
                  <a:cubicBezTo>
                    <a:pt x="2"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3" name="Freeform 64"/>
            <p:cNvSpPr/>
            <p:nvPr/>
          </p:nvSpPr>
          <p:spPr bwMode="auto">
            <a:xfrm>
              <a:off x="6843264" y="5692853"/>
              <a:ext cx="50800" cy="14288"/>
            </a:xfrm>
            <a:custGeom>
              <a:avLst/>
              <a:gdLst>
                <a:gd name="T0" fmla="*/ 0 w 8"/>
                <a:gd name="T1" fmla="*/ 0 h 2"/>
                <a:gd name="T2" fmla="*/ 7 w 8"/>
                <a:gd name="T3" fmla="*/ 0 h 2"/>
                <a:gd name="T4" fmla="*/ 8 w 8"/>
                <a:gd name="T5" fmla="*/ 0 h 2"/>
                <a:gd name="T6" fmla="*/ 8 w 8"/>
                <a:gd name="T7" fmla="*/ 1 h 2"/>
                <a:gd name="T8" fmla="*/ 7 w 8"/>
                <a:gd name="T9" fmla="*/ 2 h 2"/>
                <a:gd name="T10" fmla="*/ 0 w 8"/>
                <a:gd name="T11" fmla="*/ 2 h 2"/>
                <a:gd name="T12" fmla="*/ 0 w 8"/>
                <a:gd name="T13" fmla="*/ 1 h 2"/>
                <a:gd name="T14" fmla="*/ 0 w 8"/>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0" y="0"/>
                  </a:moveTo>
                  <a:cubicBezTo>
                    <a:pt x="7" y="0"/>
                    <a:pt x="7" y="0"/>
                    <a:pt x="7" y="0"/>
                  </a:cubicBezTo>
                  <a:cubicBezTo>
                    <a:pt x="8" y="0"/>
                    <a:pt x="8" y="0"/>
                    <a:pt x="8" y="0"/>
                  </a:cubicBezTo>
                  <a:cubicBezTo>
                    <a:pt x="8" y="1"/>
                    <a:pt x="8" y="1"/>
                    <a:pt x="8" y="1"/>
                  </a:cubicBezTo>
                  <a:cubicBezTo>
                    <a:pt x="8" y="2"/>
                    <a:pt x="8" y="2"/>
                    <a:pt x="7" y="2"/>
                  </a:cubicBezTo>
                  <a:cubicBezTo>
                    <a:pt x="5" y="2"/>
                    <a:pt x="3" y="2"/>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4" name="Freeform 65"/>
            <p:cNvSpPr/>
            <p:nvPr/>
          </p:nvSpPr>
          <p:spPr bwMode="auto">
            <a:xfrm>
              <a:off x="6830564" y="5629353"/>
              <a:ext cx="12700" cy="63500"/>
            </a:xfrm>
            <a:custGeom>
              <a:avLst/>
              <a:gdLst>
                <a:gd name="T0" fmla="*/ 0 w 2"/>
                <a:gd name="T1" fmla="*/ 9 h 10"/>
                <a:gd name="T2" fmla="*/ 0 w 2"/>
                <a:gd name="T3" fmla="*/ 1 h 10"/>
                <a:gd name="T4" fmla="*/ 0 w 2"/>
                <a:gd name="T5" fmla="*/ 0 h 10"/>
                <a:gd name="T6" fmla="*/ 1 w 2"/>
                <a:gd name="T7" fmla="*/ 0 h 10"/>
                <a:gd name="T8" fmla="*/ 2 w 2"/>
                <a:gd name="T9" fmla="*/ 1 h 10"/>
                <a:gd name="T10" fmla="*/ 2 w 2"/>
                <a:gd name="T11" fmla="*/ 10 h 10"/>
                <a:gd name="T12" fmla="*/ 0 w 2"/>
                <a:gd name="T13" fmla="*/ 10 h 10"/>
                <a:gd name="T14" fmla="*/ 0 w 2"/>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0">
                  <a:moveTo>
                    <a:pt x="0" y="9"/>
                  </a:moveTo>
                  <a:cubicBezTo>
                    <a:pt x="0" y="1"/>
                    <a:pt x="0" y="1"/>
                    <a:pt x="0" y="1"/>
                  </a:cubicBezTo>
                  <a:cubicBezTo>
                    <a:pt x="0" y="0"/>
                    <a:pt x="0" y="0"/>
                    <a:pt x="0" y="0"/>
                  </a:cubicBezTo>
                  <a:cubicBezTo>
                    <a:pt x="0" y="0"/>
                    <a:pt x="1" y="0"/>
                    <a:pt x="1" y="0"/>
                  </a:cubicBezTo>
                  <a:cubicBezTo>
                    <a:pt x="1" y="0"/>
                    <a:pt x="2" y="0"/>
                    <a:pt x="2" y="1"/>
                  </a:cubicBezTo>
                  <a:cubicBezTo>
                    <a:pt x="2" y="4"/>
                    <a:pt x="2" y="7"/>
                    <a:pt x="2" y="10"/>
                  </a:cubicBezTo>
                  <a:cubicBezTo>
                    <a:pt x="1" y="10"/>
                    <a:pt x="1" y="10"/>
                    <a:pt x="0" y="10"/>
                  </a:cubicBezTo>
                  <a:cubicBezTo>
                    <a:pt x="0" y="10"/>
                    <a:pt x="0" y="1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5" name="Freeform 66"/>
            <p:cNvSpPr/>
            <p:nvPr/>
          </p:nvSpPr>
          <p:spPr bwMode="auto">
            <a:xfrm>
              <a:off x="6798814" y="5642053"/>
              <a:ext cx="19050" cy="50800"/>
            </a:xfrm>
            <a:custGeom>
              <a:avLst/>
              <a:gdLst>
                <a:gd name="T0" fmla="*/ 0 w 3"/>
                <a:gd name="T1" fmla="*/ 0 h 8"/>
                <a:gd name="T2" fmla="*/ 2 w 3"/>
                <a:gd name="T3" fmla="*/ 0 h 8"/>
                <a:gd name="T4" fmla="*/ 3 w 3"/>
                <a:gd name="T5" fmla="*/ 1 h 8"/>
                <a:gd name="T6" fmla="*/ 3 w 3"/>
                <a:gd name="T7" fmla="*/ 7 h 8"/>
                <a:gd name="T8" fmla="*/ 2 w 3"/>
                <a:gd name="T9" fmla="*/ 8 h 8"/>
                <a:gd name="T10" fmla="*/ 0 w 3"/>
                <a:gd name="T11" fmla="*/ 8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cubicBezTo>
                    <a:pt x="2" y="0"/>
                    <a:pt x="2" y="0"/>
                    <a:pt x="2" y="0"/>
                  </a:cubicBezTo>
                  <a:cubicBezTo>
                    <a:pt x="2" y="0"/>
                    <a:pt x="3" y="1"/>
                    <a:pt x="3" y="1"/>
                  </a:cubicBezTo>
                  <a:cubicBezTo>
                    <a:pt x="3" y="3"/>
                    <a:pt x="3" y="5"/>
                    <a:pt x="3" y="7"/>
                  </a:cubicBezTo>
                  <a:cubicBezTo>
                    <a:pt x="3" y="8"/>
                    <a:pt x="2" y="8"/>
                    <a:pt x="2" y="8"/>
                  </a:cubicBezTo>
                  <a:cubicBezTo>
                    <a:pt x="2" y="8"/>
                    <a:pt x="1" y="8"/>
                    <a:pt x="0" y="8"/>
                  </a:cubicBezTo>
                  <a:cubicBezTo>
                    <a:pt x="0" y="5"/>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6" name="Freeform 67"/>
            <p:cNvSpPr/>
            <p:nvPr/>
          </p:nvSpPr>
          <p:spPr bwMode="auto">
            <a:xfrm>
              <a:off x="6759126" y="5692853"/>
              <a:ext cx="39688" cy="14288"/>
            </a:xfrm>
            <a:custGeom>
              <a:avLst/>
              <a:gdLst>
                <a:gd name="T0" fmla="*/ 6 w 6"/>
                <a:gd name="T1" fmla="*/ 0 h 2"/>
                <a:gd name="T2" fmla="*/ 6 w 6"/>
                <a:gd name="T3" fmla="*/ 1 h 2"/>
                <a:gd name="T4" fmla="*/ 6 w 6"/>
                <a:gd name="T5" fmla="*/ 2 h 2"/>
                <a:gd name="T6" fmla="*/ 1 w 6"/>
                <a:gd name="T7" fmla="*/ 2 h 2"/>
                <a:gd name="T8" fmla="*/ 0 w 6"/>
                <a:gd name="T9" fmla="*/ 1 h 2"/>
                <a:gd name="T10" fmla="*/ 0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6" y="1"/>
                    <a:pt x="6" y="1"/>
                    <a:pt x="6" y="1"/>
                  </a:cubicBezTo>
                  <a:cubicBezTo>
                    <a:pt x="6" y="2"/>
                    <a:pt x="6" y="2"/>
                    <a:pt x="6" y="2"/>
                  </a:cubicBezTo>
                  <a:cubicBezTo>
                    <a:pt x="4" y="2"/>
                    <a:pt x="2" y="2"/>
                    <a:pt x="1" y="2"/>
                  </a:cubicBezTo>
                  <a:cubicBezTo>
                    <a:pt x="0" y="2"/>
                    <a:pt x="0" y="2"/>
                    <a:pt x="0" y="1"/>
                  </a:cubicBezTo>
                  <a:cubicBezTo>
                    <a:pt x="0" y="1"/>
                    <a:pt x="0" y="0"/>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7" name="Freeform 68"/>
            <p:cNvSpPr/>
            <p:nvPr/>
          </p:nvSpPr>
          <p:spPr bwMode="auto">
            <a:xfrm>
              <a:off x="6759126" y="5629353"/>
              <a:ext cx="39688" cy="12700"/>
            </a:xfrm>
            <a:custGeom>
              <a:avLst/>
              <a:gdLst>
                <a:gd name="T0" fmla="*/ 0 w 6"/>
                <a:gd name="T1" fmla="*/ 2 h 2"/>
                <a:gd name="T2" fmla="*/ 0 w 6"/>
                <a:gd name="T3" fmla="*/ 1 h 2"/>
                <a:gd name="T4" fmla="*/ 1 w 6"/>
                <a:gd name="T5" fmla="*/ 0 h 2"/>
                <a:gd name="T6" fmla="*/ 6 w 6"/>
                <a:gd name="T7" fmla="*/ 0 h 2"/>
                <a:gd name="T8" fmla="*/ 6 w 6"/>
                <a:gd name="T9" fmla="*/ 1 h 2"/>
                <a:gd name="T10" fmla="*/ 6 w 6"/>
                <a:gd name="T11" fmla="*/ 2 h 2"/>
                <a:gd name="T12" fmla="*/ 0 w 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0" y="2"/>
                  </a:moveTo>
                  <a:cubicBezTo>
                    <a:pt x="0" y="1"/>
                    <a:pt x="0" y="1"/>
                    <a:pt x="0" y="1"/>
                  </a:cubicBezTo>
                  <a:cubicBezTo>
                    <a:pt x="0" y="0"/>
                    <a:pt x="0" y="0"/>
                    <a:pt x="1" y="0"/>
                  </a:cubicBezTo>
                  <a:cubicBezTo>
                    <a:pt x="2" y="0"/>
                    <a:pt x="4" y="0"/>
                    <a:pt x="6" y="0"/>
                  </a:cubicBezTo>
                  <a:cubicBezTo>
                    <a:pt x="6" y="0"/>
                    <a:pt x="6" y="0"/>
                    <a:pt x="6" y="1"/>
                  </a:cubicBezTo>
                  <a:cubicBezTo>
                    <a:pt x="6" y="1"/>
                    <a:pt x="6" y="2"/>
                    <a:pt x="6" y="2"/>
                  </a:cubicBezTo>
                  <a:cubicBezTo>
                    <a:pt x="4" y="2"/>
                    <a:pt x="2"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8" name="Freeform 69"/>
            <p:cNvSpPr/>
            <p:nvPr/>
          </p:nvSpPr>
          <p:spPr bwMode="auto">
            <a:xfrm>
              <a:off x="6746426" y="5642053"/>
              <a:ext cx="12700" cy="50800"/>
            </a:xfrm>
            <a:custGeom>
              <a:avLst/>
              <a:gdLst>
                <a:gd name="T0" fmla="*/ 0 w 2"/>
                <a:gd name="T1" fmla="*/ 7 h 8"/>
                <a:gd name="T2" fmla="*/ 0 w 2"/>
                <a:gd name="T3" fmla="*/ 1 h 8"/>
                <a:gd name="T4" fmla="*/ 1 w 2"/>
                <a:gd name="T5" fmla="*/ 0 h 8"/>
                <a:gd name="T6" fmla="*/ 2 w 2"/>
                <a:gd name="T7" fmla="*/ 0 h 8"/>
                <a:gd name="T8" fmla="*/ 2 w 2"/>
                <a:gd name="T9" fmla="*/ 8 h 8"/>
                <a:gd name="T10" fmla="*/ 1 w 2"/>
                <a:gd name="T11" fmla="*/ 8 h 8"/>
                <a:gd name="T12" fmla="*/ 0 w 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0" y="7"/>
                  </a:moveTo>
                  <a:cubicBezTo>
                    <a:pt x="0" y="1"/>
                    <a:pt x="0" y="1"/>
                    <a:pt x="0" y="1"/>
                  </a:cubicBezTo>
                  <a:cubicBezTo>
                    <a:pt x="0" y="1"/>
                    <a:pt x="0" y="0"/>
                    <a:pt x="1" y="0"/>
                  </a:cubicBezTo>
                  <a:cubicBezTo>
                    <a:pt x="1" y="0"/>
                    <a:pt x="2" y="0"/>
                    <a:pt x="2" y="0"/>
                  </a:cubicBezTo>
                  <a:cubicBezTo>
                    <a:pt x="2" y="3"/>
                    <a:pt x="2" y="5"/>
                    <a:pt x="2" y="8"/>
                  </a:cubicBezTo>
                  <a:cubicBezTo>
                    <a:pt x="2" y="8"/>
                    <a:pt x="1" y="8"/>
                    <a:pt x="1" y="8"/>
                  </a:cubicBezTo>
                  <a:cubicBezTo>
                    <a:pt x="0" y="8"/>
                    <a:pt x="0"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9" name="Freeform 82"/>
            <p:cNvSpPr/>
            <p:nvPr/>
          </p:nvSpPr>
          <p:spPr bwMode="auto">
            <a:xfrm>
              <a:off x="8260901" y="5400753"/>
              <a:ext cx="134938" cy="338138"/>
            </a:xfrm>
            <a:custGeom>
              <a:avLst/>
              <a:gdLst>
                <a:gd name="T0" fmla="*/ 17 w 21"/>
                <a:gd name="T1" fmla="*/ 11 h 53"/>
                <a:gd name="T2" fmla="*/ 21 w 21"/>
                <a:gd name="T3" fmla="*/ 7 h 53"/>
                <a:gd name="T4" fmla="*/ 21 w 21"/>
                <a:gd name="T5" fmla="*/ 4 h 53"/>
                <a:gd name="T6" fmla="*/ 17 w 21"/>
                <a:gd name="T7" fmla="*/ 0 h 53"/>
                <a:gd name="T8" fmla="*/ 10 w 21"/>
                <a:gd name="T9" fmla="*/ 0 h 53"/>
                <a:gd name="T10" fmla="*/ 3 w 21"/>
                <a:gd name="T11" fmla="*/ 0 h 53"/>
                <a:gd name="T12" fmla="*/ 0 w 21"/>
                <a:gd name="T13" fmla="*/ 4 h 53"/>
                <a:gd name="T14" fmla="*/ 0 w 21"/>
                <a:gd name="T15" fmla="*/ 53 h 53"/>
                <a:gd name="T16" fmla="*/ 10 w 21"/>
                <a:gd name="T17" fmla="*/ 53 h 53"/>
                <a:gd name="T18" fmla="*/ 21 w 21"/>
                <a:gd name="T19" fmla="*/ 53 h 53"/>
                <a:gd name="T20" fmla="*/ 21 w 21"/>
                <a:gd name="T21" fmla="*/ 46 h 53"/>
                <a:gd name="T22" fmla="*/ 17 w 21"/>
                <a:gd name="T23" fmla="*/ 42 h 53"/>
                <a:gd name="T24" fmla="*/ 10 w 21"/>
                <a:gd name="T25" fmla="*/ 42 h 53"/>
                <a:gd name="T26" fmla="*/ 10 w 21"/>
                <a:gd name="T27" fmla="*/ 32 h 53"/>
                <a:gd name="T28" fmla="*/ 17 w 21"/>
                <a:gd name="T29" fmla="*/ 32 h 53"/>
                <a:gd name="T30" fmla="*/ 21 w 21"/>
                <a:gd name="T31" fmla="*/ 28 h 53"/>
                <a:gd name="T32" fmla="*/ 21 w 21"/>
                <a:gd name="T33" fmla="*/ 25 h 53"/>
                <a:gd name="T34" fmla="*/ 17 w 21"/>
                <a:gd name="T35" fmla="*/ 21 h 53"/>
                <a:gd name="T36" fmla="*/ 10 w 21"/>
                <a:gd name="T37" fmla="*/ 21 h 53"/>
                <a:gd name="T38" fmla="*/ 10 w 21"/>
                <a:gd name="T39" fmla="*/ 11 h 53"/>
                <a:gd name="T40" fmla="*/ 17 w 21"/>
                <a:gd name="T41"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53">
                  <a:moveTo>
                    <a:pt x="17" y="11"/>
                  </a:moveTo>
                  <a:cubicBezTo>
                    <a:pt x="20" y="11"/>
                    <a:pt x="21" y="10"/>
                    <a:pt x="21" y="7"/>
                  </a:cubicBezTo>
                  <a:cubicBezTo>
                    <a:pt x="21" y="6"/>
                    <a:pt x="21" y="5"/>
                    <a:pt x="21" y="4"/>
                  </a:cubicBezTo>
                  <a:cubicBezTo>
                    <a:pt x="21" y="1"/>
                    <a:pt x="20" y="0"/>
                    <a:pt x="17" y="0"/>
                  </a:cubicBezTo>
                  <a:cubicBezTo>
                    <a:pt x="15" y="0"/>
                    <a:pt x="12" y="0"/>
                    <a:pt x="10" y="0"/>
                  </a:cubicBezTo>
                  <a:cubicBezTo>
                    <a:pt x="8" y="0"/>
                    <a:pt x="5" y="0"/>
                    <a:pt x="3" y="0"/>
                  </a:cubicBezTo>
                  <a:cubicBezTo>
                    <a:pt x="1" y="0"/>
                    <a:pt x="0" y="1"/>
                    <a:pt x="0" y="4"/>
                  </a:cubicBezTo>
                  <a:cubicBezTo>
                    <a:pt x="0" y="20"/>
                    <a:pt x="0" y="36"/>
                    <a:pt x="0" y="53"/>
                  </a:cubicBezTo>
                  <a:cubicBezTo>
                    <a:pt x="3" y="53"/>
                    <a:pt x="7" y="53"/>
                    <a:pt x="10" y="53"/>
                  </a:cubicBezTo>
                  <a:cubicBezTo>
                    <a:pt x="14" y="53"/>
                    <a:pt x="17" y="53"/>
                    <a:pt x="21" y="53"/>
                  </a:cubicBezTo>
                  <a:cubicBezTo>
                    <a:pt x="21" y="50"/>
                    <a:pt x="21" y="48"/>
                    <a:pt x="21" y="46"/>
                  </a:cubicBezTo>
                  <a:cubicBezTo>
                    <a:pt x="21" y="43"/>
                    <a:pt x="20" y="42"/>
                    <a:pt x="17" y="42"/>
                  </a:cubicBezTo>
                  <a:cubicBezTo>
                    <a:pt x="15" y="42"/>
                    <a:pt x="12" y="42"/>
                    <a:pt x="10" y="42"/>
                  </a:cubicBezTo>
                  <a:cubicBezTo>
                    <a:pt x="10" y="39"/>
                    <a:pt x="10" y="35"/>
                    <a:pt x="10" y="32"/>
                  </a:cubicBezTo>
                  <a:cubicBezTo>
                    <a:pt x="12" y="32"/>
                    <a:pt x="15" y="32"/>
                    <a:pt x="17" y="32"/>
                  </a:cubicBezTo>
                  <a:cubicBezTo>
                    <a:pt x="20" y="32"/>
                    <a:pt x="21" y="31"/>
                    <a:pt x="21" y="28"/>
                  </a:cubicBezTo>
                  <a:cubicBezTo>
                    <a:pt x="21" y="27"/>
                    <a:pt x="21" y="26"/>
                    <a:pt x="21" y="25"/>
                  </a:cubicBezTo>
                  <a:cubicBezTo>
                    <a:pt x="21" y="22"/>
                    <a:pt x="20" y="21"/>
                    <a:pt x="17" y="21"/>
                  </a:cubicBezTo>
                  <a:cubicBezTo>
                    <a:pt x="15" y="21"/>
                    <a:pt x="12" y="21"/>
                    <a:pt x="10" y="21"/>
                  </a:cubicBezTo>
                  <a:cubicBezTo>
                    <a:pt x="10" y="18"/>
                    <a:pt x="10" y="14"/>
                    <a:pt x="10" y="11"/>
                  </a:cubicBezTo>
                  <a:cubicBezTo>
                    <a:pt x="12" y="11"/>
                    <a:pt x="15" y="11"/>
                    <a:pt x="1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0" name="Freeform 83"/>
            <p:cNvSpPr/>
            <p:nvPr/>
          </p:nvSpPr>
          <p:spPr bwMode="auto">
            <a:xfrm>
              <a:off x="8395839" y="5738891"/>
              <a:ext cx="63500" cy="127000"/>
            </a:xfrm>
            <a:custGeom>
              <a:avLst/>
              <a:gdLst>
                <a:gd name="T0" fmla="*/ 10 w 10"/>
                <a:gd name="T1" fmla="*/ 3 h 20"/>
                <a:gd name="T2" fmla="*/ 7 w 10"/>
                <a:gd name="T3" fmla="*/ 0 h 20"/>
                <a:gd name="T4" fmla="*/ 0 w 10"/>
                <a:gd name="T5" fmla="*/ 0 h 20"/>
                <a:gd name="T6" fmla="*/ 0 w 10"/>
                <a:gd name="T7" fmla="*/ 20 h 20"/>
                <a:gd name="T8" fmla="*/ 7 w 10"/>
                <a:gd name="T9" fmla="*/ 20 h 20"/>
                <a:gd name="T10" fmla="*/ 10 w 10"/>
                <a:gd name="T11" fmla="*/ 17 h 20"/>
                <a:gd name="T12" fmla="*/ 10 w 10"/>
                <a:gd name="T13" fmla="*/ 3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10" y="3"/>
                  </a:moveTo>
                  <a:cubicBezTo>
                    <a:pt x="10" y="1"/>
                    <a:pt x="9" y="0"/>
                    <a:pt x="7" y="0"/>
                  </a:cubicBezTo>
                  <a:cubicBezTo>
                    <a:pt x="4" y="0"/>
                    <a:pt x="2" y="0"/>
                    <a:pt x="0" y="0"/>
                  </a:cubicBezTo>
                  <a:cubicBezTo>
                    <a:pt x="0" y="7"/>
                    <a:pt x="0" y="14"/>
                    <a:pt x="0" y="20"/>
                  </a:cubicBezTo>
                  <a:cubicBezTo>
                    <a:pt x="2" y="20"/>
                    <a:pt x="4" y="20"/>
                    <a:pt x="7" y="20"/>
                  </a:cubicBezTo>
                  <a:cubicBezTo>
                    <a:pt x="9" y="20"/>
                    <a:pt x="10" y="19"/>
                    <a:pt x="10" y="17"/>
                  </a:cubicBezTo>
                  <a:cubicBezTo>
                    <a:pt x="10" y="12"/>
                    <a:pt x="10" y="8"/>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1" name="Freeform 84"/>
            <p:cNvSpPr/>
            <p:nvPr/>
          </p:nvSpPr>
          <p:spPr bwMode="auto">
            <a:xfrm>
              <a:off x="8260901" y="5865891"/>
              <a:ext cx="134938" cy="69850"/>
            </a:xfrm>
            <a:custGeom>
              <a:avLst/>
              <a:gdLst>
                <a:gd name="T0" fmla="*/ 21 w 21"/>
                <a:gd name="T1" fmla="*/ 7 h 11"/>
                <a:gd name="T2" fmla="*/ 17 w 21"/>
                <a:gd name="T3" fmla="*/ 11 h 11"/>
                <a:gd name="T4" fmla="*/ 3 w 21"/>
                <a:gd name="T5" fmla="*/ 11 h 11"/>
                <a:gd name="T6" fmla="*/ 0 w 21"/>
                <a:gd name="T7" fmla="*/ 7 h 11"/>
                <a:gd name="T8" fmla="*/ 0 w 21"/>
                <a:gd name="T9" fmla="*/ 0 h 11"/>
                <a:gd name="T10" fmla="*/ 21 w 21"/>
                <a:gd name="T11" fmla="*/ 0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cubicBezTo>
                    <a:pt x="21" y="10"/>
                    <a:pt x="20" y="11"/>
                    <a:pt x="17" y="11"/>
                  </a:cubicBezTo>
                  <a:cubicBezTo>
                    <a:pt x="12" y="11"/>
                    <a:pt x="8" y="11"/>
                    <a:pt x="3" y="11"/>
                  </a:cubicBezTo>
                  <a:cubicBezTo>
                    <a:pt x="1" y="11"/>
                    <a:pt x="0" y="10"/>
                    <a:pt x="0" y="7"/>
                  </a:cubicBezTo>
                  <a:cubicBezTo>
                    <a:pt x="0" y="5"/>
                    <a:pt x="0" y="3"/>
                    <a:pt x="0" y="0"/>
                  </a:cubicBezTo>
                  <a:cubicBezTo>
                    <a:pt x="7" y="0"/>
                    <a:pt x="14" y="0"/>
                    <a:pt x="21" y="0"/>
                  </a:cubicBezTo>
                  <a:cubicBezTo>
                    <a:pt x="21" y="3"/>
                    <a:pt x="21" y="5"/>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2" name="Freeform 85"/>
            <p:cNvSpPr/>
            <p:nvPr/>
          </p:nvSpPr>
          <p:spPr bwMode="auto">
            <a:xfrm>
              <a:off x="8184701" y="5738891"/>
              <a:ext cx="76200" cy="127000"/>
            </a:xfrm>
            <a:custGeom>
              <a:avLst/>
              <a:gdLst>
                <a:gd name="T0" fmla="*/ 4 w 12"/>
                <a:gd name="T1" fmla="*/ 20 h 20"/>
                <a:gd name="T2" fmla="*/ 0 w 12"/>
                <a:gd name="T3" fmla="*/ 17 h 20"/>
                <a:gd name="T4" fmla="*/ 0 w 12"/>
                <a:gd name="T5" fmla="*/ 3 h 20"/>
                <a:gd name="T6" fmla="*/ 4 w 12"/>
                <a:gd name="T7" fmla="*/ 0 h 20"/>
                <a:gd name="T8" fmla="*/ 12 w 12"/>
                <a:gd name="T9" fmla="*/ 0 h 20"/>
                <a:gd name="T10" fmla="*/ 12 w 12"/>
                <a:gd name="T11" fmla="*/ 20 h 20"/>
                <a:gd name="T12" fmla="*/ 4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4" y="20"/>
                  </a:moveTo>
                  <a:cubicBezTo>
                    <a:pt x="1" y="20"/>
                    <a:pt x="0" y="19"/>
                    <a:pt x="0" y="17"/>
                  </a:cubicBezTo>
                  <a:cubicBezTo>
                    <a:pt x="0" y="12"/>
                    <a:pt x="0" y="8"/>
                    <a:pt x="0" y="3"/>
                  </a:cubicBezTo>
                  <a:cubicBezTo>
                    <a:pt x="0" y="1"/>
                    <a:pt x="1" y="0"/>
                    <a:pt x="4" y="0"/>
                  </a:cubicBezTo>
                  <a:cubicBezTo>
                    <a:pt x="6" y="0"/>
                    <a:pt x="9" y="0"/>
                    <a:pt x="12" y="0"/>
                  </a:cubicBezTo>
                  <a:cubicBezTo>
                    <a:pt x="12" y="7"/>
                    <a:pt x="12" y="14"/>
                    <a:pt x="12" y="20"/>
                  </a:cubicBezTo>
                  <a:cubicBezTo>
                    <a:pt x="9" y="20"/>
                    <a:pt x="6" y="2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3" name="Freeform 86"/>
            <p:cNvSpPr/>
            <p:nvPr/>
          </p:nvSpPr>
          <p:spPr bwMode="auto">
            <a:xfrm>
              <a:off x="9595989" y="5770641"/>
              <a:ext cx="333375" cy="133350"/>
            </a:xfrm>
            <a:custGeom>
              <a:avLst/>
              <a:gdLst>
                <a:gd name="T0" fmla="*/ 10 w 52"/>
                <a:gd name="T1" fmla="*/ 10 h 21"/>
                <a:gd name="T2" fmla="*/ 10 w 52"/>
                <a:gd name="T3" fmla="*/ 0 h 21"/>
                <a:gd name="T4" fmla="*/ 3 w 52"/>
                <a:gd name="T5" fmla="*/ 0 h 21"/>
                <a:gd name="T6" fmla="*/ 0 w 52"/>
                <a:gd name="T7" fmla="*/ 3 h 21"/>
                <a:gd name="T8" fmla="*/ 0 w 52"/>
                <a:gd name="T9" fmla="*/ 17 h 21"/>
                <a:gd name="T10" fmla="*/ 3 w 52"/>
                <a:gd name="T11" fmla="*/ 21 h 21"/>
                <a:gd name="T12" fmla="*/ 49 w 52"/>
                <a:gd name="T13" fmla="*/ 21 h 21"/>
                <a:gd name="T14" fmla="*/ 52 w 52"/>
                <a:gd name="T15" fmla="*/ 17 h 21"/>
                <a:gd name="T16" fmla="*/ 52 w 52"/>
                <a:gd name="T17" fmla="*/ 10 h 21"/>
                <a:gd name="T18" fmla="*/ 52 w 52"/>
                <a:gd name="T19" fmla="*/ 3 h 21"/>
                <a:gd name="T20" fmla="*/ 49 w 52"/>
                <a:gd name="T21" fmla="*/ 0 h 21"/>
                <a:gd name="T22" fmla="*/ 42 w 52"/>
                <a:gd name="T23" fmla="*/ 0 h 21"/>
                <a:gd name="T24" fmla="*/ 42 w 52"/>
                <a:gd name="T25" fmla="*/ 10 h 21"/>
                <a:gd name="T26" fmla="*/ 10 w 52"/>
                <a:gd name="T2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1">
                  <a:moveTo>
                    <a:pt x="10" y="10"/>
                  </a:moveTo>
                  <a:cubicBezTo>
                    <a:pt x="10" y="7"/>
                    <a:pt x="10" y="3"/>
                    <a:pt x="10" y="0"/>
                  </a:cubicBezTo>
                  <a:cubicBezTo>
                    <a:pt x="8" y="0"/>
                    <a:pt x="6" y="0"/>
                    <a:pt x="3" y="0"/>
                  </a:cubicBezTo>
                  <a:cubicBezTo>
                    <a:pt x="1" y="0"/>
                    <a:pt x="0" y="1"/>
                    <a:pt x="0" y="3"/>
                  </a:cubicBezTo>
                  <a:cubicBezTo>
                    <a:pt x="0" y="8"/>
                    <a:pt x="0" y="13"/>
                    <a:pt x="0" y="17"/>
                  </a:cubicBezTo>
                  <a:cubicBezTo>
                    <a:pt x="0" y="20"/>
                    <a:pt x="1" y="21"/>
                    <a:pt x="3" y="21"/>
                  </a:cubicBezTo>
                  <a:cubicBezTo>
                    <a:pt x="18" y="21"/>
                    <a:pt x="34" y="21"/>
                    <a:pt x="49" y="21"/>
                  </a:cubicBezTo>
                  <a:cubicBezTo>
                    <a:pt x="51" y="21"/>
                    <a:pt x="52" y="20"/>
                    <a:pt x="52" y="17"/>
                  </a:cubicBezTo>
                  <a:cubicBezTo>
                    <a:pt x="52" y="15"/>
                    <a:pt x="52" y="13"/>
                    <a:pt x="52" y="10"/>
                  </a:cubicBezTo>
                  <a:cubicBezTo>
                    <a:pt x="52" y="8"/>
                    <a:pt x="52" y="6"/>
                    <a:pt x="52" y="3"/>
                  </a:cubicBezTo>
                  <a:cubicBezTo>
                    <a:pt x="52" y="1"/>
                    <a:pt x="51" y="0"/>
                    <a:pt x="49" y="0"/>
                  </a:cubicBezTo>
                  <a:cubicBezTo>
                    <a:pt x="46" y="0"/>
                    <a:pt x="44" y="0"/>
                    <a:pt x="42" y="0"/>
                  </a:cubicBezTo>
                  <a:cubicBezTo>
                    <a:pt x="42" y="3"/>
                    <a:pt x="42" y="7"/>
                    <a:pt x="42" y="10"/>
                  </a:cubicBezTo>
                  <a:cubicBezTo>
                    <a:pt x="31" y="10"/>
                    <a:pt x="21"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4" name="Freeform 87"/>
            <p:cNvSpPr/>
            <p:nvPr/>
          </p:nvSpPr>
          <p:spPr bwMode="auto">
            <a:xfrm>
              <a:off x="9661076" y="5700791"/>
              <a:ext cx="203200" cy="69850"/>
            </a:xfrm>
            <a:custGeom>
              <a:avLst/>
              <a:gdLst>
                <a:gd name="T0" fmla="*/ 0 w 32"/>
                <a:gd name="T1" fmla="*/ 11 h 11"/>
                <a:gd name="T2" fmla="*/ 32 w 32"/>
                <a:gd name="T3" fmla="*/ 11 h 11"/>
                <a:gd name="T4" fmla="*/ 32 w 32"/>
                <a:gd name="T5" fmla="*/ 4 h 11"/>
                <a:gd name="T6" fmla="*/ 28 w 32"/>
                <a:gd name="T7" fmla="*/ 0 h 11"/>
                <a:gd name="T8" fmla="*/ 4 w 32"/>
                <a:gd name="T9" fmla="*/ 0 h 11"/>
                <a:gd name="T10" fmla="*/ 0 w 32"/>
                <a:gd name="T11" fmla="*/ 4 h 11"/>
                <a:gd name="T12" fmla="*/ 0 w 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0" y="11"/>
                  </a:moveTo>
                  <a:cubicBezTo>
                    <a:pt x="11" y="11"/>
                    <a:pt x="21" y="11"/>
                    <a:pt x="32" y="11"/>
                  </a:cubicBezTo>
                  <a:cubicBezTo>
                    <a:pt x="32" y="8"/>
                    <a:pt x="32" y="6"/>
                    <a:pt x="32" y="4"/>
                  </a:cubicBezTo>
                  <a:cubicBezTo>
                    <a:pt x="32" y="1"/>
                    <a:pt x="31" y="0"/>
                    <a:pt x="28" y="0"/>
                  </a:cubicBezTo>
                  <a:cubicBezTo>
                    <a:pt x="20" y="0"/>
                    <a:pt x="12" y="0"/>
                    <a:pt x="4" y="0"/>
                  </a:cubicBezTo>
                  <a:cubicBezTo>
                    <a:pt x="1" y="0"/>
                    <a:pt x="0" y="1"/>
                    <a:pt x="0" y="4"/>
                  </a:cubicBezTo>
                  <a:cubicBezTo>
                    <a:pt x="0" y="6"/>
                    <a:pt x="0" y="8"/>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5" name="Freeform 88"/>
            <p:cNvSpPr/>
            <p:nvPr/>
          </p:nvSpPr>
          <p:spPr bwMode="auto">
            <a:xfrm>
              <a:off x="9526139" y="5502353"/>
              <a:ext cx="69850" cy="63500"/>
            </a:xfrm>
            <a:custGeom>
              <a:avLst/>
              <a:gdLst>
                <a:gd name="T0" fmla="*/ 7 w 11"/>
                <a:gd name="T1" fmla="*/ 0 h 10"/>
                <a:gd name="T2" fmla="*/ 11 w 11"/>
                <a:gd name="T3" fmla="*/ 3 h 10"/>
                <a:gd name="T4" fmla="*/ 11 w 11"/>
                <a:gd name="T5" fmla="*/ 10 h 10"/>
                <a:gd name="T6" fmla="*/ 4 w 11"/>
                <a:gd name="T7" fmla="*/ 10 h 10"/>
                <a:gd name="T8" fmla="*/ 0 w 11"/>
                <a:gd name="T9" fmla="*/ 7 h 10"/>
                <a:gd name="T10" fmla="*/ 0 w 11"/>
                <a:gd name="T11" fmla="*/ 3 h 10"/>
                <a:gd name="T12" fmla="*/ 4 w 11"/>
                <a:gd name="T13" fmla="*/ 0 h 10"/>
                <a:gd name="T14" fmla="*/ 7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7" y="0"/>
                  </a:moveTo>
                  <a:cubicBezTo>
                    <a:pt x="10" y="0"/>
                    <a:pt x="11" y="1"/>
                    <a:pt x="11" y="3"/>
                  </a:cubicBezTo>
                  <a:cubicBezTo>
                    <a:pt x="11" y="6"/>
                    <a:pt x="11" y="8"/>
                    <a:pt x="11" y="10"/>
                  </a:cubicBezTo>
                  <a:cubicBezTo>
                    <a:pt x="9" y="10"/>
                    <a:pt x="6" y="10"/>
                    <a:pt x="4" y="10"/>
                  </a:cubicBezTo>
                  <a:cubicBezTo>
                    <a:pt x="1" y="10"/>
                    <a:pt x="0" y="9"/>
                    <a:pt x="0" y="7"/>
                  </a:cubicBezTo>
                  <a:cubicBezTo>
                    <a:pt x="0" y="6"/>
                    <a:pt x="0" y="5"/>
                    <a:pt x="0" y="3"/>
                  </a:cubicBezTo>
                  <a:cubicBezTo>
                    <a:pt x="0" y="1"/>
                    <a:pt x="1" y="0"/>
                    <a:pt x="4"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6" name="Freeform 89"/>
            <p:cNvSpPr/>
            <p:nvPr/>
          </p:nvSpPr>
          <p:spPr bwMode="auto">
            <a:xfrm>
              <a:off x="9595989" y="5565853"/>
              <a:ext cx="65088"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7 h 11"/>
                <a:gd name="T12" fmla="*/ 7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5"/>
                    <a:pt x="0" y="3"/>
                    <a:pt x="0" y="0"/>
                  </a:cubicBezTo>
                  <a:cubicBezTo>
                    <a:pt x="2" y="0"/>
                    <a:pt x="5" y="0"/>
                    <a:pt x="7" y="0"/>
                  </a:cubicBezTo>
                  <a:cubicBezTo>
                    <a:pt x="9" y="0"/>
                    <a:pt x="10" y="1"/>
                    <a:pt x="10" y="4"/>
                  </a:cubicBezTo>
                  <a:cubicBezTo>
                    <a:pt x="10" y="5"/>
                    <a:pt x="10" y="6"/>
                    <a:pt x="10" y="7"/>
                  </a:cubicBezTo>
                  <a:cubicBezTo>
                    <a:pt x="10" y="10"/>
                    <a:pt x="9" y="11"/>
                    <a:pt x="7" y="11"/>
                  </a:cubicBezTo>
                  <a:cubicBezTo>
                    <a:pt x="6"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7" name="Freeform 90"/>
            <p:cNvSpPr/>
            <p:nvPr/>
          </p:nvSpPr>
          <p:spPr bwMode="auto">
            <a:xfrm>
              <a:off x="9929364" y="5502353"/>
              <a:ext cx="69850" cy="63500"/>
            </a:xfrm>
            <a:custGeom>
              <a:avLst/>
              <a:gdLst>
                <a:gd name="T0" fmla="*/ 4 w 11"/>
                <a:gd name="T1" fmla="*/ 0 h 10"/>
                <a:gd name="T2" fmla="*/ 0 w 11"/>
                <a:gd name="T3" fmla="*/ 3 h 10"/>
                <a:gd name="T4" fmla="*/ 0 w 11"/>
                <a:gd name="T5" fmla="*/ 10 h 10"/>
                <a:gd name="T6" fmla="*/ 7 w 11"/>
                <a:gd name="T7" fmla="*/ 10 h 10"/>
                <a:gd name="T8" fmla="*/ 11 w 11"/>
                <a:gd name="T9" fmla="*/ 7 h 10"/>
                <a:gd name="T10" fmla="*/ 11 w 11"/>
                <a:gd name="T11" fmla="*/ 3 h 10"/>
                <a:gd name="T12" fmla="*/ 7 w 11"/>
                <a:gd name="T13" fmla="*/ 0 h 10"/>
                <a:gd name="T14" fmla="*/ 4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0"/>
                  </a:moveTo>
                  <a:cubicBezTo>
                    <a:pt x="1" y="0"/>
                    <a:pt x="0" y="1"/>
                    <a:pt x="0" y="3"/>
                  </a:cubicBezTo>
                  <a:cubicBezTo>
                    <a:pt x="0" y="6"/>
                    <a:pt x="0" y="8"/>
                    <a:pt x="0" y="10"/>
                  </a:cubicBezTo>
                  <a:cubicBezTo>
                    <a:pt x="2" y="10"/>
                    <a:pt x="5" y="10"/>
                    <a:pt x="7" y="10"/>
                  </a:cubicBezTo>
                  <a:cubicBezTo>
                    <a:pt x="10" y="10"/>
                    <a:pt x="11" y="9"/>
                    <a:pt x="11" y="7"/>
                  </a:cubicBezTo>
                  <a:cubicBezTo>
                    <a:pt x="11" y="6"/>
                    <a:pt x="11" y="5"/>
                    <a:pt x="11" y="3"/>
                  </a:cubicBezTo>
                  <a:cubicBezTo>
                    <a:pt x="11" y="1"/>
                    <a:pt x="10" y="0"/>
                    <a:pt x="7"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8" name="Freeform 91"/>
            <p:cNvSpPr/>
            <p:nvPr/>
          </p:nvSpPr>
          <p:spPr bwMode="auto">
            <a:xfrm>
              <a:off x="9864276" y="5565853"/>
              <a:ext cx="65088" cy="69850"/>
            </a:xfrm>
            <a:custGeom>
              <a:avLst/>
              <a:gdLst>
                <a:gd name="T0" fmla="*/ 10 w 10"/>
                <a:gd name="T1" fmla="*/ 7 h 11"/>
                <a:gd name="T2" fmla="*/ 7 w 10"/>
                <a:gd name="T3" fmla="*/ 11 h 11"/>
                <a:gd name="T4" fmla="*/ 3 w 10"/>
                <a:gd name="T5" fmla="*/ 11 h 11"/>
                <a:gd name="T6" fmla="*/ 0 w 10"/>
                <a:gd name="T7" fmla="*/ 7 h 11"/>
                <a:gd name="T8" fmla="*/ 0 w 10"/>
                <a:gd name="T9" fmla="*/ 4 h 11"/>
                <a:gd name="T10" fmla="*/ 3 w 10"/>
                <a:gd name="T11" fmla="*/ 0 h 11"/>
                <a:gd name="T12" fmla="*/ 10 w 10"/>
                <a:gd name="T13" fmla="*/ 0 h 11"/>
                <a:gd name="T14" fmla="*/ 10 w 10"/>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10" y="7"/>
                  </a:moveTo>
                  <a:cubicBezTo>
                    <a:pt x="10" y="10"/>
                    <a:pt x="9" y="11"/>
                    <a:pt x="7" y="11"/>
                  </a:cubicBezTo>
                  <a:cubicBezTo>
                    <a:pt x="6" y="11"/>
                    <a:pt x="4" y="11"/>
                    <a:pt x="3" y="11"/>
                  </a:cubicBezTo>
                  <a:cubicBezTo>
                    <a:pt x="1" y="11"/>
                    <a:pt x="0" y="10"/>
                    <a:pt x="0" y="7"/>
                  </a:cubicBezTo>
                  <a:cubicBezTo>
                    <a:pt x="0" y="6"/>
                    <a:pt x="0" y="5"/>
                    <a:pt x="0" y="4"/>
                  </a:cubicBezTo>
                  <a:cubicBezTo>
                    <a:pt x="0" y="1"/>
                    <a:pt x="1" y="0"/>
                    <a:pt x="3" y="0"/>
                  </a:cubicBezTo>
                  <a:cubicBezTo>
                    <a:pt x="6" y="0"/>
                    <a:pt x="8" y="0"/>
                    <a:pt x="10" y="0"/>
                  </a:cubicBezTo>
                  <a:cubicBezTo>
                    <a:pt x="10" y="3"/>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9" name="Freeform 92"/>
            <p:cNvSpPr/>
            <p:nvPr/>
          </p:nvSpPr>
          <p:spPr bwMode="auto">
            <a:xfrm>
              <a:off x="9730926" y="5432503"/>
              <a:ext cx="63500" cy="133350"/>
            </a:xfrm>
            <a:custGeom>
              <a:avLst/>
              <a:gdLst>
                <a:gd name="T0" fmla="*/ 10 w 10"/>
                <a:gd name="T1" fmla="*/ 18 h 21"/>
                <a:gd name="T2" fmla="*/ 7 w 10"/>
                <a:gd name="T3" fmla="*/ 21 h 21"/>
                <a:gd name="T4" fmla="*/ 3 w 10"/>
                <a:gd name="T5" fmla="*/ 21 h 21"/>
                <a:gd name="T6" fmla="*/ 0 w 10"/>
                <a:gd name="T7" fmla="*/ 18 h 21"/>
                <a:gd name="T8" fmla="*/ 0 w 10"/>
                <a:gd name="T9" fmla="*/ 4 h 21"/>
                <a:gd name="T10" fmla="*/ 3 w 10"/>
                <a:gd name="T11" fmla="*/ 0 h 21"/>
                <a:gd name="T12" fmla="*/ 7 w 10"/>
                <a:gd name="T13" fmla="*/ 0 h 21"/>
                <a:gd name="T14" fmla="*/ 10 w 10"/>
                <a:gd name="T15" fmla="*/ 4 h 21"/>
                <a:gd name="T16" fmla="*/ 10 w 10"/>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8"/>
                  </a:moveTo>
                  <a:cubicBezTo>
                    <a:pt x="10" y="20"/>
                    <a:pt x="9" y="21"/>
                    <a:pt x="7" y="21"/>
                  </a:cubicBezTo>
                  <a:cubicBezTo>
                    <a:pt x="6" y="21"/>
                    <a:pt x="4" y="21"/>
                    <a:pt x="3" y="21"/>
                  </a:cubicBezTo>
                  <a:cubicBezTo>
                    <a:pt x="1" y="21"/>
                    <a:pt x="0" y="20"/>
                    <a:pt x="0" y="18"/>
                  </a:cubicBezTo>
                  <a:cubicBezTo>
                    <a:pt x="0" y="13"/>
                    <a:pt x="0" y="9"/>
                    <a:pt x="0" y="4"/>
                  </a:cubicBezTo>
                  <a:cubicBezTo>
                    <a:pt x="0" y="2"/>
                    <a:pt x="1" y="0"/>
                    <a:pt x="3" y="0"/>
                  </a:cubicBezTo>
                  <a:cubicBezTo>
                    <a:pt x="4" y="0"/>
                    <a:pt x="6" y="0"/>
                    <a:pt x="7" y="0"/>
                  </a:cubicBezTo>
                  <a:cubicBezTo>
                    <a:pt x="9" y="0"/>
                    <a:pt x="10" y="2"/>
                    <a:pt x="10" y="4"/>
                  </a:cubicBezTo>
                  <a:cubicBezTo>
                    <a:pt x="10" y="9"/>
                    <a:pt x="10" y="13"/>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0" name="Freeform 93"/>
            <p:cNvSpPr/>
            <p:nvPr/>
          </p:nvSpPr>
          <p:spPr bwMode="auto">
            <a:xfrm>
              <a:off x="11116814" y="5400753"/>
              <a:ext cx="331788" cy="338138"/>
            </a:xfrm>
            <a:custGeom>
              <a:avLst/>
              <a:gdLst>
                <a:gd name="T0" fmla="*/ 11 w 52"/>
                <a:gd name="T1" fmla="*/ 18 h 53"/>
                <a:gd name="T2" fmla="*/ 14 w 52"/>
                <a:gd name="T3" fmla="*/ 21 h 53"/>
                <a:gd name="T4" fmla="*/ 21 w 52"/>
                <a:gd name="T5" fmla="*/ 21 h 53"/>
                <a:gd name="T6" fmla="*/ 21 w 52"/>
                <a:gd name="T7" fmla="*/ 32 h 53"/>
                <a:gd name="T8" fmla="*/ 0 w 52"/>
                <a:gd name="T9" fmla="*/ 32 h 53"/>
                <a:gd name="T10" fmla="*/ 0 w 52"/>
                <a:gd name="T11" fmla="*/ 39 h 53"/>
                <a:gd name="T12" fmla="*/ 4 w 52"/>
                <a:gd name="T13" fmla="*/ 42 h 53"/>
                <a:gd name="T14" fmla="*/ 21 w 52"/>
                <a:gd name="T15" fmla="*/ 42 h 53"/>
                <a:gd name="T16" fmla="*/ 21 w 52"/>
                <a:gd name="T17" fmla="*/ 53 h 53"/>
                <a:gd name="T18" fmla="*/ 32 w 52"/>
                <a:gd name="T19" fmla="*/ 53 h 53"/>
                <a:gd name="T20" fmla="*/ 32 w 52"/>
                <a:gd name="T21" fmla="*/ 32 h 53"/>
                <a:gd name="T22" fmla="*/ 52 w 52"/>
                <a:gd name="T23" fmla="*/ 32 h 53"/>
                <a:gd name="T24" fmla="*/ 52 w 52"/>
                <a:gd name="T25" fmla="*/ 25 h 53"/>
                <a:gd name="T26" fmla="*/ 49 w 52"/>
                <a:gd name="T27" fmla="*/ 21 h 53"/>
                <a:gd name="T28" fmla="*/ 32 w 52"/>
                <a:gd name="T29" fmla="*/ 21 h 53"/>
                <a:gd name="T30" fmla="*/ 32 w 52"/>
                <a:gd name="T31" fmla="*/ 4 h 53"/>
                <a:gd name="T32" fmla="*/ 28 w 52"/>
                <a:gd name="T33" fmla="*/ 0 h 53"/>
                <a:gd name="T34" fmla="*/ 14 w 52"/>
                <a:gd name="T35" fmla="*/ 0 h 53"/>
                <a:gd name="T36" fmla="*/ 11 w 52"/>
                <a:gd name="T37" fmla="*/ 4 h 53"/>
                <a:gd name="T38" fmla="*/ 11 w 52"/>
                <a:gd name="T3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53">
                  <a:moveTo>
                    <a:pt x="11" y="18"/>
                  </a:moveTo>
                  <a:cubicBezTo>
                    <a:pt x="11" y="20"/>
                    <a:pt x="12" y="21"/>
                    <a:pt x="14" y="21"/>
                  </a:cubicBezTo>
                  <a:cubicBezTo>
                    <a:pt x="16" y="21"/>
                    <a:pt x="19" y="21"/>
                    <a:pt x="21" y="21"/>
                  </a:cubicBezTo>
                  <a:cubicBezTo>
                    <a:pt x="21" y="25"/>
                    <a:pt x="21" y="28"/>
                    <a:pt x="21" y="32"/>
                  </a:cubicBezTo>
                  <a:cubicBezTo>
                    <a:pt x="14" y="32"/>
                    <a:pt x="7" y="32"/>
                    <a:pt x="0" y="32"/>
                  </a:cubicBezTo>
                  <a:cubicBezTo>
                    <a:pt x="0" y="34"/>
                    <a:pt x="0" y="36"/>
                    <a:pt x="0" y="39"/>
                  </a:cubicBezTo>
                  <a:cubicBezTo>
                    <a:pt x="0" y="41"/>
                    <a:pt x="1" y="42"/>
                    <a:pt x="4" y="42"/>
                  </a:cubicBezTo>
                  <a:cubicBezTo>
                    <a:pt x="9" y="42"/>
                    <a:pt x="15" y="42"/>
                    <a:pt x="21" y="42"/>
                  </a:cubicBezTo>
                  <a:cubicBezTo>
                    <a:pt x="21" y="46"/>
                    <a:pt x="21" y="49"/>
                    <a:pt x="21" y="53"/>
                  </a:cubicBezTo>
                  <a:cubicBezTo>
                    <a:pt x="25" y="53"/>
                    <a:pt x="28" y="53"/>
                    <a:pt x="32" y="53"/>
                  </a:cubicBezTo>
                  <a:cubicBezTo>
                    <a:pt x="32" y="46"/>
                    <a:pt x="32" y="39"/>
                    <a:pt x="32" y="32"/>
                  </a:cubicBezTo>
                  <a:cubicBezTo>
                    <a:pt x="38" y="32"/>
                    <a:pt x="45" y="32"/>
                    <a:pt x="52" y="32"/>
                  </a:cubicBezTo>
                  <a:cubicBezTo>
                    <a:pt x="52" y="29"/>
                    <a:pt x="52" y="27"/>
                    <a:pt x="52" y="25"/>
                  </a:cubicBezTo>
                  <a:cubicBezTo>
                    <a:pt x="52" y="22"/>
                    <a:pt x="51" y="21"/>
                    <a:pt x="49" y="21"/>
                  </a:cubicBezTo>
                  <a:cubicBezTo>
                    <a:pt x="43" y="21"/>
                    <a:pt x="37" y="21"/>
                    <a:pt x="32" y="21"/>
                  </a:cubicBezTo>
                  <a:cubicBezTo>
                    <a:pt x="32" y="15"/>
                    <a:pt x="32" y="10"/>
                    <a:pt x="32" y="4"/>
                  </a:cubicBezTo>
                  <a:cubicBezTo>
                    <a:pt x="32" y="1"/>
                    <a:pt x="30" y="0"/>
                    <a:pt x="28" y="0"/>
                  </a:cubicBezTo>
                  <a:cubicBezTo>
                    <a:pt x="23" y="0"/>
                    <a:pt x="19" y="0"/>
                    <a:pt x="14" y="0"/>
                  </a:cubicBezTo>
                  <a:cubicBezTo>
                    <a:pt x="12" y="0"/>
                    <a:pt x="11" y="1"/>
                    <a:pt x="11" y="4"/>
                  </a:cubicBezTo>
                  <a:cubicBezTo>
                    <a:pt x="11" y="8"/>
                    <a:pt x="11" y="13"/>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1" name="Freeform 94"/>
            <p:cNvSpPr/>
            <p:nvPr/>
          </p:nvSpPr>
          <p:spPr bwMode="auto">
            <a:xfrm>
              <a:off x="11053314" y="5534103"/>
              <a:ext cx="63500" cy="69850"/>
            </a:xfrm>
            <a:custGeom>
              <a:avLst/>
              <a:gdLst>
                <a:gd name="T0" fmla="*/ 7 w 10"/>
                <a:gd name="T1" fmla="*/ 0 h 11"/>
                <a:gd name="T2" fmla="*/ 10 w 10"/>
                <a:gd name="T3" fmla="*/ 4 h 11"/>
                <a:gd name="T4" fmla="*/ 10 w 10"/>
                <a:gd name="T5" fmla="*/ 11 h 11"/>
                <a:gd name="T6" fmla="*/ 3 w 10"/>
                <a:gd name="T7" fmla="*/ 11 h 11"/>
                <a:gd name="T8" fmla="*/ 0 w 10"/>
                <a:gd name="T9" fmla="*/ 7 h 11"/>
                <a:gd name="T10" fmla="*/ 0 w 10"/>
                <a:gd name="T11" fmla="*/ 4 h 11"/>
                <a:gd name="T12" fmla="*/ 3 w 10"/>
                <a:gd name="T13" fmla="*/ 0 h 11"/>
                <a:gd name="T14" fmla="*/ 7 w 1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7" y="0"/>
                  </a:moveTo>
                  <a:cubicBezTo>
                    <a:pt x="9" y="0"/>
                    <a:pt x="10" y="1"/>
                    <a:pt x="10" y="4"/>
                  </a:cubicBezTo>
                  <a:cubicBezTo>
                    <a:pt x="10" y="6"/>
                    <a:pt x="10" y="8"/>
                    <a:pt x="10" y="11"/>
                  </a:cubicBezTo>
                  <a:cubicBezTo>
                    <a:pt x="8" y="11"/>
                    <a:pt x="5" y="11"/>
                    <a:pt x="3" y="11"/>
                  </a:cubicBezTo>
                  <a:cubicBezTo>
                    <a:pt x="1" y="11"/>
                    <a:pt x="0" y="10"/>
                    <a:pt x="0" y="7"/>
                  </a:cubicBezTo>
                  <a:cubicBezTo>
                    <a:pt x="0" y="6"/>
                    <a:pt x="0" y="5"/>
                    <a:pt x="0" y="4"/>
                  </a:cubicBezTo>
                  <a:cubicBezTo>
                    <a:pt x="0" y="1"/>
                    <a:pt x="1" y="0"/>
                    <a:pt x="3" y="0"/>
                  </a:cubicBezTo>
                  <a:cubicBezTo>
                    <a:pt x="4"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2" name="Freeform 95"/>
            <p:cNvSpPr/>
            <p:nvPr/>
          </p:nvSpPr>
          <p:spPr bwMode="auto">
            <a:xfrm>
              <a:off x="11186664" y="5738891"/>
              <a:ext cx="65088" cy="63500"/>
            </a:xfrm>
            <a:custGeom>
              <a:avLst/>
              <a:gdLst>
                <a:gd name="T0" fmla="*/ 3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3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0"/>
                  </a:moveTo>
                  <a:cubicBezTo>
                    <a:pt x="1" y="0"/>
                    <a:pt x="0" y="1"/>
                    <a:pt x="0" y="3"/>
                  </a:cubicBezTo>
                  <a:cubicBezTo>
                    <a:pt x="0" y="5"/>
                    <a:pt x="0" y="8"/>
                    <a:pt x="0" y="10"/>
                  </a:cubicBezTo>
                  <a:cubicBezTo>
                    <a:pt x="2" y="10"/>
                    <a:pt x="4" y="10"/>
                    <a:pt x="7" y="10"/>
                  </a:cubicBezTo>
                  <a:cubicBezTo>
                    <a:pt x="9" y="10"/>
                    <a:pt x="10" y="9"/>
                    <a:pt x="10" y="7"/>
                  </a:cubicBezTo>
                  <a:cubicBezTo>
                    <a:pt x="10" y="4"/>
                    <a:pt x="10" y="2"/>
                    <a:pt x="10" y="0"/>
                  </a:cubicBezTo>
                  <a:cubicBezTo>
                    <a:pt x="8"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3" name="Freeform 96"/>
            <p:cNvSpPr/>
            <p:nvPr/>
          </p:nvSpPr>
          <p:spPr bwMode="auto">
            <a:xfrm>
              <a:off x="11116814" y="5802391"/>
              <a:ext cx="69850" cy="133350"/>
            </a:xfrm>
            <a:custGeom>
              <a:avLst/>
              <a:gdLst>
                <a:gd name="T0" fmla="*/ 4 w 11"/>
                <a:gd name="T1" fmla="*/ 0 h 21"/>
                <a:gd name="T2" fmla="*/ 0 w 11"/>
                <a:gd name="T3" fmla="*/ 4 h 21"/>
                <a:gd name="T4" fmla="*/ 0 w 11"/>
                <a:gd name="T5" fmla="*/ 17 h 21"/>
                <a:gd name="T6" fmla="*/ 4 w 11"/>
                <a:gd name="T7" fmla="*/ 21 h 21"/>
                <a:gd name="T8" fmla="*/ 7 w 11"/>
                <a:gd name="T9" fmla="*/ 21 h 21"/>
                <a:gd name="T10" fmla="*/ 11 w 11"/>
                <a:gd name="T11" fmla="*/ 17 h 21"/>
                <a:gd name="T12" fmla="*/ 11 w 11"/>
                <a:gd name="T13" fmla="*/ 0 h 21"/>
                <a:gd name="T14" fmla="*/ 4 w 1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1">
                  <a:moveTo>
                    <a:pt x="4" y="0"/>
                  </a:moveTo>
                  <a:cubicBezTo>
                    <a:pt x="1" y="0"/>
                    <a:pt x="0" y="1"/>
                    <a:pt x="0" y="4"/>
                  </a:cubicBezTo>
                  <a:cubicBezTo>
                    <a:pt x="0" y="8"/>
                    <a:pt x="0" y="13"/>
                    <a:pt x="0" y="17"/>
                  </a:cubicBezTo>
                  <a:cubicBezTo>
                    <a:pt x="0" y="20"/>
                    <a:pt x="1" y="21"/>
                    <a:pt x="4" y="21"/>
                  </a:cubicBezTo>
                  <a:cubicBezTo>
                    <a:pt x="5" y="21"/>
                    <a:pt x="6" y="21"/>
                    <a:pt x="7" y="21"/>
                  </a:cubicBezTo>
                  <a:cubicBezTo>
                    <a:pt x="10" y="21"/>
                    <a:pt x="11" y="20"/>
                    <a:pt x="11" y="17"/>
                  </a:cubicBezTo>
                  <a:cubicBezTo>
                    <a:pt x="11" y="12"/>
                    <a:pt x="11" y="6"/>
                    <a:pt x="11"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4" name="Freeform 97"/>
            <p:cNvSpPr/>
            <p:nvPr/>
          </p:nvSpPr>
          <p:spPr bwMode="auto">
            <a:xfrm>
              <a:off x="11321601" y="5738891"/>
              <a:ext cx="63500" cy="63500"/>
            </a:xfrm>
            <a:custGeom>
              <a:avLst/>
              <a:gdLst>
                <a:gd name="T0" fmla="*/ 3 w 10"/>
                <a:gd name="T1" fmla="*/ 10 h 10"/>
                <a:gd name="T2" fmla="*/ 0 w 10"/>
                <a:gd name="T3" fmla="*/ 7 h 10"/>
                <a:gd name="T4" fmla="*/ 0 w 10"/>
                <a:gd name="T5" fmla="*/ 0 h 10"/>
                <a:gd name="T6" fmla="*/ 6 w 10"/>
                <a:gd name="T7" fmla="*/ 0 h 10"/>
                <a:gd name="T8" fmla="*/ 10 w 10"/>
                <a:gd name="T9" fmla="*/ 3 h 10"/>
                <a:gd name="T10" fmla="*/ 10 w 10"/>
                <a:gd name="T11" fmla="*/ 10 h 10"/>
                <a:gd name="T12" fmla="*/ 3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10"/>
                  </a:moveTo>
                  <a:cubicBezTo>
                    <a:pt x="1" y="10"/>
                    <a:pt x="0" y="9"/>
                    <a:pt x="0" y="7"/>
                  </a:cubicBezTo>
                  <a:cubicBezTo>
                    <a:pt x="0" y="4"/>
                    <a:pt x="0" y="2"/>
                    <a:pt x="0" y="0"/>
                  </a:cubicBezTo>
                  <a:cubicBezTo>
                    <a:pt x="2" y="0"/>
                    <a:pt x="4" y="0"/>
                    <a:pt x="6" y="0"/>
                  </a:cubicBezTo>
                  <a:cubicBezTo>
                    <a:pt x="9" y="0"/>
                    <a:pt x="10" y="1"/>
                    <a:pt x="10" y="3"/>
                  </a:cubicBezTo>
                  <a:cubicBezTo>
                    <a:pt x="10" y="5"/>
                    <a:pt x="10" y="8"/>
                    <a:pt x="10" y="10"/>
                  </a:cubicBezTo>
                  <a:cubicBezTo>
                    <a:pt x="8" y="10"/>
                    <a:pt x="5"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5" name="Freeform 98"/>
            <p:cNvSpPr/>
            <p:nvPr/>
          </p:nvSpPr>
          <p:spPr bwMode="auto">
            <a:xfrm>
              <a:off x="11385101" y="5802391"/>
              <a:ext cx="134938" cy="63500"/>
            </a:xfrm>
            <a:custGeom>
              <a:avLst/>
              <a:gdLst>
                <a:gd name="T0" fmla="*/ 3 w 21"/>
                <a:gd name="T1" fmla="*/ 10 h 10"/>
                <a:gd name="T2" fmla="*/ 0 w 21"/>
                <a:gd name="T3" fmla="*/ 7 h 10"/>
                <a:gd name="T4" fmla="*/ 0 w 21"/>
                <a:gd name="T5" fmla="*/ 0 h 10"/>
                <a:gd name="T6" fmla="*/ 17 w 21"/>
                <a:gd name="T7" fmla="*/ 0 h 10"/>
                <a:gd name="T8" fmla="*/ 21 w 21"/>
                <a:gd name="T9" fmla="*/ 4 h 10"/>
                <a:gd name="T10" fmla="*/ 21 w 21"/>
                <a:gd name="T11" fmla="*/ 7 h 10"/>
                <a:gd name="T12" fmla="*/ 17 w 21"/>
                <a:gd name="T13" fmla="*/ 10 h 10"/>
                <a:gd name="T14" fmla="*/ 3 w 2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3" y="10"/>
                  </a:moveTo>
                  <a:cubicBezTo>
                    <a:pt x="1" y="10"/>
                    <a:pt x="0" y="9"/>
                    <a:pt x="0" y="7"/>
                  </a:cubicBezTo>
                  <a:cubicBezTo>
                    <a:pt x="0" y="5"/>
                    <a:pt x="0" y="2"/>
                    <a:pt x="0" y="0"/>
                  </a:cubicBezTo>
                  <a:cubicBezTo>
                    <a:pt x="6" y="0"/>
                    <a:pt x="12" y="0"/>
                    <a:pt x="17" y="0"/>
                  </a:cubicBezTo>
                  <a:cubicBezTo>
                    <a:pt x="20" y="0"/>
                    <a:pt x="21" y="1"/>
                    <a:pt x="21" y="4"/>
                  </a:cubicBezTo>
                  <a:cubicBezTo>
                    <a:pt x="21" y="5"/>
                    <a:pt x="21" y="6"/>
                    <a:pt x="21" y="7"/>
                  </a:cubicBezTo>
                  <a:cubicBezTo>
                    <a:pt x="21" y="9"/>
                    <a:pt x="20" y="10"/>
                    <a:pt x="17" y="10"/>
                  </a:cubicBezTo>
                  <a:cubicBezTo>
                    <a:pt x="13" y="10"/>
                    <a:pt x="8"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6" name="Freeform 99"/>
            <p:cNvSpPr/>
            <p:nvPr/>
          </p:nvSpPr>
          <p:spPr bwMode="auto">
            <a:xfrm>
              <a:off x="11448601" y="5603953"/>
              <a:ext cx="71438" cy="63500"/>
            </a:xfrm>
            <a:custGeom>
              <a:avLst/>
              <a:gdLst>
                <a:gd name="T0" fmla="*/ 4 w 11"/>
                <a:gd name="T1" fmla="*/ 10 h 10"/>
                <a:gd name="T2" fmla="*/ 0 w 11"/>
                <a:gd name="T3" fmla="*/ 7 h 10"/>
                <a:gd name="T4" fmla="*/ 0 w 11"/>
                <a:gd name="T5" fmla="*/ 0 h 10"/>
                <a:gd name="T6" fmla="*/ 7 w 11"/>
                <a:gd name="T7" fmla="*/ 0 h 10"/>
                <a:gd name="T8" fmla="*/ 11 w 11"/>
                <a:gd name="T9" fmla="*/ 3 h 10"/>
                <a:gd name="T10" fmla="*/ 11 w 11"/>
                <a:gd name="T11" fmla="*/ 7 h 10"/>
                <a:gd name="T12" fmla="*/ 7 w 11"/>
                <a:gd name="T13" fmla="*/ 10 h 10"/>
                <a:gd name="T14" fmla="*/ 4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10"/>
                  </a:moveTo>
                  <a:cubicBezTo>
                    <a:pt x="1" y="10"/>
                    <a:pt x="0" y="9"/>
                    <a:pt x="0" y="7"/>
                  </a:cubicBezTo>
                  <a:cubicBezTo>
                    <a:pt x="0" y="4"/>
                    <a:pt x="0" y="2"/>
                    <a:pt x="0" y="0"/>
                  </a:cubicBezTo>
                  <a:cubicBezTo>
                    <a:pt x="3" y="0"/>
                    <a:pt x="5" y="0"/>
                    <a:pt x="7" y="0"/>
                  </a:cubicBezTo>
                  <a:cubicBezTo>
                    <a:pt x="10" y="0"/>
                    <a:pt x="11" y="1"/>
                    <a:pt x="11" y="3"/>
                  </a:cubicBezTo>
                  <a:cubicBezTo>
                    <a:pt x="11" y="4"/>
                    <a:pt x="11" y="5"/>
                    <a:pt x="11" y="7"/>
                  </a:cubicBezTo>
                  <a:cubicBezTo>
                    <a:pt x="11" y="9"/>
                    <a:pt x="10" y="10"/>
                    <a:pt x="7" y="10"/>
                  </a:cubicBezTo>
                  <a:cubicBezTo>
                    <a:pt x="6" y="10"/>
                    <a:pt x="5"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7" name="Freeform 101"/>
            <p:cNvSpPr/>
            <p:nvPr/>
          </p:nvSpPr>
          <p:spPr bwMode="auto">
            <a:xfrm>
              <a:off x="9667426" y="3446541"/>
              <a:ext cx="63500" cy="63500"/>
            </a:xfrm>
            <a:custGeom>
              <a:avLst/>
              <a:gdLst>
                <a:gd name="T0" fmla="*/ 0 w 10"/>
                <a:gd name="T1" fmla="*/ 0 h 10"/>
                <a:gd name="T2" fmla="*/ 1 w 10"/>
                <a:gd name="T3" fmla="*/ 0 h 10"/>
                <a:gd name="T4" fmla="*/ 3 w 10"/>
                <a:gd name="T5" fmla="*/ 0 h 10"/>
                <a:gd name="T6" fmla="*/ 3 w 10"/>
                <a:gd name="T7" fmla="*/ 3 h 10"/>
                <a:gd name="T8" fmla="*/ 9 w 10"/>
                <a:gd name="T9" fmla="*/ 3 h 10"/>
                <a:gd name="T10" fmla="*/ 10 w 10"/>
                <a:gd name="T11" fmla="*/ 3 h 10"/>
                <a:gd name="T12" fmla="*/ 10 w 10"/>
                <a:gd name="T13" fmla="*/ 4 h 10"/>
                <a:gd name="T14" fmla="*/ 9 w 10"/>
                <a:gd name="T15" fmla="*/ 5 h 10"/>
                <a:gd name="T16" fmla="*/ 3 w 10"/>
                <a:gd name="T17" fmla="*/ 5 h 10"/>
                <a:gd name="T18" fmla="*/ 3 w 10"/>
                <a:gd name="T19" fmla="*/ 10 h 10"/>
                <a:gd name="T20" fmla="*/ 2 w 10"/>
                <a:gd name="T21" fmla="*/ 10 h 10"/>
                <a:gd name="T22" fmla="*/ 1 w 10"/>
                <a:gd name="T23" fmla="*/ 10 h 10"/>
                <a:gd name="T24" fmla="*/ 0 w 10"/>
                <a:gd name="T25" fmla="*/ 10 h 10"/>
                <a:gd name="T26" fmla="*/ 0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0" y="0"/>
                  </a:moveTo>
                  <a:cubicBezTo>
                    <a:pt x="0" y="0"/>
                    <a:pt x="0" y="0"/>
                    <a:pt x="1" y="0"/>
                  </a:cubicBezTo>
                  <a:cubicBezTo>
                    <a:pt x="1" y="0"/>
                    <a:pt x="2" y="0"/>
                    <a:pt x="3" y="0"/>
                  </a:cubicBezTo>
                  <a:cubicBezTo>
                    <a:pt x="3" y="1"/>
                    <a:pt x="3" y="2"/>
                    <a:pt x="3" y="3"/>
                  </a:cubicBezTo>
                  <a:cubicBezTo>
                    <a:pt x="5" y="3"/>
                    <a:pt x="7" y="3"/>
                    <a:pt x="9" y="3"/>
                  </a:cubicBezTo>
                  <a:cubicBezTo>
                    <a:pt x="9" y="3"/>
                    <a:pt x="10" y="3"/>
                    <a:pt x="10" y="3"/>
                  </a:cubicBezTo>
                  <a:cubicBezTo>
                    <a:pt x="10" y="4"/>
                    <a:pt x="10" y="4"/>
                    <a:pt x="10" y="4"/>
                  </a:cubicBezTo>
                  <a:cubicBezTo>
                    <a:pt x="10" y="5"/>
                    <a:pt x="9" y="5"/>
                    <a:pt x="9" y="5"/>
                  </a:cubicBezTo>
                  <a:cubicBezTo>
                    <a:pt x="7" y="5"/>
                    <a:pt x="5" y="5"/>
                    <a:pt x="3" y="5"/>
                  </a:cubicBezTo>
                  <a:cubicBezTo>
                    <a:pt x="3" y="7"/>
                    <a:pt x="3" y="8"/>
                    <a:pt x="3" y="10"/>
                  </a:cubicBezTo>
                  <a:cubicBezTo>
                    <a:pt x="3" y="10"/>
                    <a:pt x="2" y="10"/>
                    <a:pt x="2" y="10"/>
                  </a:cubicBezTo>
                  <a:cubicBezTo>
                    <a:pt x="2" y="10"/>
                    <a:pt x="1" y="10"/>
                    <a:pt x="1" y="10"/>
                  </a:cubicBezTo>
                  <a:cubicBezTo>
                    <a:pt x="0" y="10"/>
                    <a:pt x="0" y="10"/>
                    <a:pt x="0" y="10"/>
                  </a:cubicBezTo>
                  <a:cubicBezTo>
                    <a:pt x="0" y="7"/>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8" name="Freeform 102"/>
            <p:cNvSpPr/>
            <p:nvPr/>
          </p:nvSpPr>
          <p:spPr bwMode="auto">
            <a:xfrm>
              <a:off x="9756326" y="3427491"/>
              <a:ext cx="44450" cy="82550"/>
            </a:xfrm>
            <a:custGeom>
              <a:avLst/>
              <a:gdLst>
                <a:gd name="T0" fmla="*/ 5 w 7"/>
                <a:gd name="T1" fmla="*/ 3 h 13"/>
                <a:gd name="T2" fmla="*/ 5 w 7"/>
                <a:gd name="T3" fmla="*/ 11 h 13"/>
                <a:gd name="T4" fmla="*/ 7 w 7"/>
                <a:gd name="T5" fmla="*/ 11 h 13"/>
                <a:gd name="T6" fmla="*/ 7 w 7"/>
                <a:gd name="T7" fmla="*/ 12 h 13"/>
                <a:gd name="T8" fmla="*/ 7 w 7"/>
                <a:gd name="T9" fmla="*/ 13 h 13"/>
                <a:gd name="T10" fmla="*/ 7 w 7"/>
                <a:gd name="T11" fmla="*/ 13 h 13"/>
                <a:gd name="T12" fmla="*/ 1 w 7"/>
                <a:gd name="T13" fmla="*/ 13 h 13"/>
                <a:gd name="T14" fmla="*/ 0 w 7"/>
                <a:gd name="T15" fmla="*/ 13 h 13"/>
                <a:gd name="T16" fmla="*/ 0 w 7"/>
                <a:gd name="T17" fmla="*/ 12 h 13"/>
                <a:gd name="T18" fmla="*/ 1 w 7"/>
                <a:gd name="T19" fmla="*/ 11 h 13"/>
                <a:gd name="T20" fmla="*/ 3 w 7"/>
                <a:gd name="T21" fmla="*/ 11 h 13"/>
                <a:gd name="T22" fmla="*/ 3 w 7"/>
                <a:gd name="T23" fmla="*/ 3 h 13"/>
                <a:gd name="T24" fmla="*/ 1 w 7"/>
                <a:gd name="T25" fmla="*/ 3 h 13"/>
                <a:gd name="T26" fmla="*/ 0 w 7"/>
                <a:gd name="T27" fmla="*/ 2 h 13"/>
                <a:gd name="T28" fmla="*/ 0 w 7"/>
                <a:gd name="T29" fmla="*/ 1 h 13"/>
                <a:gd name="T30" fmla="*/ 1 w 7"/>
                <a:gd name="T31" fmla="*/ 0 h 13"/>
                <a:gd name="T32" fmla="*/ 7 w 7"/>
                <a:gd name="T33" fmla="*/ 0 h 13"/>
                <a:gd name="T34" fmla="*/ 7 w 7"/>
                <a:gd name="T35" fmla="*/ 1 h 13"/>
                <a:gd name="T36" fmla="*/ 7 w 7"/>
                <a:gd name="T37" fmla="*/ 2 h 13"/>
                <a:gd name="T38" fmla="*/ 7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7" y="11"/>
                  </a:cubicBezTo>
                  <a:cubicBezTo>
                    <a:pt x="7" y="11"/>
                    <a:pt x="7" y="11"/>
                    <a:pt x="7" y="12"/>
                  </a:cubicBezTo>
                  <a:cubicBezTo>
                    <a:pt x="7" y="12"/>
                    <a:pt x="7" y="12"/>
                    <a:pt x="7" y="13"/>
                  </a:cubicBezTo>
                  <a:cubicBezTo>
                    <a:pt x="7" y="13"/>
                    <a:pt x="7" y="13"/>
                    <a:pt x="7" y="13"/>
                  </a:cubicBezTo>
                  <a:cubicBezTo>
                    <a:pt x="5" y="13"/>
                    <a:pt x="3" y="13"/>
                    <a:pt x="1" y="13"/>
                  </a:cubicBezTo>
                  <a:cubicBezTo>
                    <a:pt x="0" y="13"/>
                    <a:pt x="0" y="13"/>
                    <a:pt x="0" y="13"/>
                  </a:cubicBezTo>
                  <a:cubicBezTo>
                    <a:pt x="0" y="12"/>
                    <a:pt x="0" y="12"/>
                    <a:pt x="0" y="12"/>
                  </a:cubicBezTo>
                  <a:cubicBezTo>
                    <a:pt x="0" y="11"/>
                    <a:pt x="0" y="11"/>
                    <a:pt x="1" y="11"/>
                  </a:cubicBezTo>
                  <a:cubicBezTo>
                    <a:pt x="1" y="11"/>
                    <a:pt x="2" y="11"/>
                    <a:pt x="3" y="11"/>
                  </a:cubicBezTo>
                  <a:cubicBezTo>
                    <a:pt x="3" y="8"/>
                    <a:pt x="3" y="5"/>
                    <a:pt x="3" y="3"/>
                  </a:cubicBezTo>
                  <a:cubicBezTo>
                    <a:pt x="2" y="3"/>
                    <a:pt x="1" y="3"/>
                    <a:pt x="1" y="3"/>
                  </a:cubicBezTo>
                  <a:cubicBezTo>
                    <a:pt x="0" y="3"/>
                    <a:pt x="0" y="2"/>
                    <a:pt x="0" y="2"/>
                  </a:cubicBezTo>
                  <a:cubicBezTo>
                    <a:pt x="0" y="2"/>
                    <a:pt x="0" y="1"/>
                    <a:pt x="0" y="1"/>
                  </a:cubicBezTo>
                  <a:cubicBezTo>
                    <a:pt x="0" y="0"/>
                    <a:pt x="0" y="0"/>
                    <a:pt x="1" y="0"/>
                  </a:cubicBezTo>
                  <a:cubicBezTo>
                    <a:pt x="3" y="0"/>
                    <a:pt x="5" y="0"/>
                    <a:pt x="7" y="0"/>
                  </a:cubicBezTo>
                  <a:cubicBezTo>
                    <a:pt x="7" y="0"/>
                    <a:pt x="7" y="0"/>
                    <a:pt x="7" y="1"/>
                  </a:cubicBezTo>
                  <a:cubicBezTo>
                    <a:pt x="7" y="1"/>
                    <a:pt x="7" y="2"/>
                    <a:pt x="7" y="2"/>
                  </a:cubicBezTo>
                  <a:cubicBezTo>
                    <a:pt x="7" y="2"/>
                    <a:pt x="7" y="3"/>
                    <a:pt x="7"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9" name="Freeform 103"/>
            <p:cNvSpPr/>
            <p:nvPr/>
          </p:nvSpPr>
          <p:spPr bwMode="auto">
            <a:xfrm>
              <a:off x="9686476" y="3427491"/>
              <a:ext cx="57150" cy="19050"/>
            </a:xfrm>
            <a:custGeom>
              <a:avLst/>
              <a:gdLst>
                <a:gd name="T0" fmla="*/ 8 w 9"/>
                <a:gd name="T1" fmla="*/ 3 h 3"/>
                <a:gd name="T2" fmla="*/ 0 w 9"/>
                <a:gd name="T3" fmla="*/ 3 h 3"/>
                <a:gd name="T4" fmla="*/ 0 w 9"/>
                <a:gd name="T5" fmla="*/ 1 h 3"/>
                <a:gd name="T6" fmla="*/ 0 w 9"/>
                <a:gd name="T7" fmla="*/ 0 h 3"/>
                <a:gd name="T8" fmla="*/ 8 w 9"/>
                <a:gd name="T9" fmla="*/ 0 h 3"/>
                <a:gd name="T10" fmla="*/ 9 w 9"/>
                <a:gd name="T11" fmla="*/ 1 h 3"/>
                <a:gd name="T12" fmla="*/ 9 w 9"/>
                <a:gd name="T13" fmla="*/ 2 h 3"/>
                <a:gd name="T14" fmla="*/ 8 w 9"/>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
                  <a:moveTo>
                    <a:pt x="8" y="3"/>
                  </a:moveTo>
                  <a:cubicBezTo>
                    <a:pt x="5" y="3"/>
                    <a:pt x="2" y="3"/>
                    <a:pt x="0" y="3"/>
                  </a:cubicBezTo>
                  <a:cubicBezTo>
                    <a:pt x="0" y="2"/>
                    <a:pt x="0" y="1"/>
                    <a:pt x="0" y="1"/>
                  </a:cubicBezTo>
                  <a:cubicBezTo>
                    <a:pt x="0" y="0"/>
                    <a:pt x="0" y="0"/>
                    <a:pt x="0" y="0"/>
                  </a:cubicBezTo>
                  <a:cubicBezTo>
                    <a:pt x="3" y="0"/>
                    <a:pt x="6" y="0"/>
                    <a:pt x="8" y="0"/>
                  </a:cubicBezTo>
                  <a:cubicBezTo>
                    <a:pt x="9" y="0"/>
                    <a:pt x="9" y="0"/>
                    <a:pt x="9" y="1"/>
                  </a:cubicBezTo>
                  <a:cubicBezTo>
                    <a:pt x="9" y="1"/>
                    <a:pt x="9" y="2"/>
                    <a:pt x="9" y="2"/>
                  </a:cubicBezTo>
                  <a:cubicBezTo>
                    <a:pt x="9" y="2"/>
                    <a:pt x="9" y="3"/>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0" name="Freeform 104"/>
            <p:cNvSpPr/>
            <p:nvPr/>
          </p:nvSpPr>
          <p:spPr bwMode="auto">
            <a:xfrm>
              <a:off x="9608689" y="3427491"/>
              <a:ext cx="44450" cy="82550"/>
            </a:xfrm>
            <a:custGeom>
              <a:avLst/>
              <a:gdLst>
                <a:gd name="T0" fmla="*/ 5 w 7"/>
                <a:gd name="T1" fmla="*/ 3 h 13"/>
                <a:gd name="T2" fmla="*/ 5 w 7"/>
                <a:gd name="T3" fmla="*/ 11 h 13"/>
                <a:gd name="T4" fmla="*/ 6 w 7"/>
                <a:gd name="T5" fmla="*/ 11 h 13"/>
                <a:gd name="T6" fmla="*/ 7 w 7"/>
                <a:gd name="T7" fmla="*/ 12 h 13"/>
                <a:gd name="T8" fmla="*/ 7 w 7"/>
                <a:gd name="T9" fmla="*/ 13 h 13"/>
                <a:gd name="T10" fmla="*/ 6 w 7"/>
                <a:gd name="T11" fmla="*/ 13 h 13"/>
                <a:gd name="T12" fmla="*/ 0 w 7"/>
                <a:gd name="T13" fmla="*/ 13 h 13"/>
                <a:gd name="T14" fmla="*/ 0 w 7"/>
                <a:gd name="T15" fmla="*/ 13 h 13"/>
                <a:gd name="T16" fmla="*/ 0 w 7"/>
                <a:gd name="T17" fmla="*/ 12 h 13"/>
                <a:gd name="T18" fmla="*/ 0 w 7"/>
                <a:gd name="T19" fmla="*/ 11 h 13"/>
                <a:gd name="T20" fmla="*/ 2 w 7"/>
                <a:gd name="T21" fmla="*/ 11 h 13"/>
                <a:gd name="T22" fmla="*/ 2 w 7"/>
                <a:gd name="T23" fmla="*/ 3 h 13"/>
                <a:gd name="T24" fmla="*/ 0 w 7"/>
                <a:gd name="T25" fmla="*/ 3 h 13"/>
                <a:gd name="T26" fmla="*/ 0 w 7"/>
                <a:gd name="T27" fmla="*/ 2 h 13"/>
                <a:gd name="T28" fmla="*/ 0 w 7"/>
                <a:gd name="T29" fmla="*/ 1 h 13"/>
                <a:gd name="T30" fmla="*/ 0 w 7"/>
                <a:gd name="T31" fmla="*/ 0 h 13"/>
                <a:gd name="T32" fmla="*/ 6 w 7"/>
                <a:gd name="T33" fmla="*/ 0 h 13"/>
                <a:gd name="T34" fmla="*/ 7 w 7"/>
                <a:gd name="T35" fmla="*/ 1 h 13"/>
                <a:gd name="T36" fmla="*/ 7 w 7"/>
                <a:gd name="T37" fmla="*/ 2 h 13"/>
                <a:gd name="T38" fmla="*/ 6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6" y="11"/>
                  </a:cubicBezTo>
                  <a:cubicBezTo>
                    <a:pt x="7" y="11"/>
                    <a:pt x="7" y="11"/>
                    <a:pt x="7" y="12"/>
                  </a:cubicBezTo>
                  <a:cubicBezTo>
                    <a:pt x="7" y="12"/>
                    <a:pt x="7" y="12"/>
                    <a:pt x="7" y="13"/>
                  </a:cubicBezTo>
                  <a:cubicBezTo>
                    <a:pt x="7" y="13"/>
                    <a:pt x="7" y="13"/>
                    <a:pt x="6" y="13"/>
                  </a:cubicBezTo>
                  <a:cubicBezTo>
                    <a:pt x="4" y="13"/>
                    <a:pt x="2" y="13"/>
                    <a:pt x="0" y="13"/>
                  </a:cubicBezTo>
                  <a:cubicBezTo>
                    <a:pt x="0" y="13"/>
                    <a:pt x="0" y="13"/>
                    <a:pt x="0" y="13"/>
                  </a:cubicBezTo>
                  <a:cubicBezTo>
                    <a:pt x="0" y="12"/>
                    <a:pt x="0" y="12"/>
                    <a:pt x="0" y="12"/>
                  </a:cubicBezTo>
                  <a:cubicBezTo>
                    <a:pt x="0" y="11"/>
                    <a:pt x="0" y="11"/>
                    <a:pt x="0" y="11"/>
                  </a:cubicBezTo>
                  <a:cubicBezTo>
                    <a:pt x="1" y="11"/>
                    <a:pt x="2" y="11"/>
                    <a:pt x="2" y="11"/>
                  </a:cubicBezTo>
                  <a:cubicBezTo>
                    <a:pt x="2" y="8"/>
                    <a:pt x="2" y="5"/>
                    <a:pt x="2" y="3"/>
                  </a:cubicBezTo>
                  <a:cubicBezTo>
                    <a:pt x="2" y="3"/>
                    <a:pt x="1" y="3"/>
                    <a:pt x="0" y="3"/>
                  </a:cubicBezTo>
                  <a:cubicBezTo>
                    <a:pt x="0" y="3"/>
                    <a:pt x="0" y="2"/>
                    <a:pt x="0" y="2"/>
                  </a:cubicBezTo>
                  <a:cubicBezTo>
                    <a:pt x="0" y="2"/>
                    <a:pt x="0" y="1"/>
                    <a:pt x="0" y="1"/>
                  </a:cubicBezTo>
                  <a:cubicBezTo>
                    <a:pt x="0" y="0"/>
                    <a:pt x="0" y="0"/>
                    <a:pt x="0" y="0"/>
                  </a:cubicBezTo>
                  <a:cubicBezTo>
                    <a:pt x="2" y="0"/>
                    <a:pt x="4" y="0"/>
                    <a:pt x="6" y="0"/>
                  </a:cubicBezTo>
                  <a:cubicBezTo>
                    <a:pt x="7" y="0"/>
                    <a:pt x="7" y="0"/>
                    <a:pt x="7" y="1"/>
                  </a:cubicBezTo>
                  <a:cubicBezTo>
                    <a:pt x="7" y="1"/>
                    <a:pt x="7" y="2"/>
                    <a:pt x="7" y="2"/>
                  </a:cubicBezTo>
                  <a:cubicBezTo>
                    <a:pt x="7" y="2"/>
                    <a:pt x="7" y="3"/>
                    <a:pt x="6"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1" name="Freeform 105"/>
            <p:cNvSpPr/>
            <p:nvPr/>
          </p:nvSpPr>
          <p:spPr bwMode="auto">
            <a:xfrm>
              <a:off x="9519789" y="3427491"/>
              <a:ext cx="25400" cy="82550"/>
            </a:xfrm>
            <a:custGeom>
              <a:avLst/>
              <a:gdLst>
                <a:gd name="T0" fmla="*/ 2 w 4"/>
                <a:gd name="T1" fmla="*/ 9 h 13"/>
                <a:gd name="T2" fmla="*/ 4 w 4"/>
                <a:gd name="T3" fmla="*/ 9 h 13"/>
                <a:gd name="T4" fmla="*/ 4 w 4"/>
                <a:gd name="T5" fmla="*/ 10 h 13"/>
                <a:gd name="T6" fmla="*/ 4 w 4"/>
                <a:gd name="T7" fmla="*/ 11 h 13"/>
                <a:gd name="T8" fmla="*/ 2 w 4"/>
                <a:gd name="T9" fmla="*/ 11 h 13"/>
                <a:gd name="T10" fmla="*/ 2 w 4"/>
                <a:gd name="T11" fmla="*/ 13 h 13"/>
                <a:gd name="T12" fmla="*/ 2 w 4"/>
                <a:gd name="T13" fmla="*/ 13 h 13"/>
                <a:gd name="T14" fmla="*/ 0 w 4"/>
                <a:gd name="T15" fmla="*/ 13 h 13"/>
                <a:gd name="T16" fmla="*/ 0 w 4"/>
                <a:gd name="T17" fmla="*/ 13 h 13"/>
                <a:gd name="T18" fmla="*/ 0 w 4"/>
                <a:gd name="T19" fmla="*/ 1 h 13"/>
                <a:gd name="T20" fmla="*/ 0 w 4"/>
                <a:gd name="T21" fmla="*/ 0 h 13"/>
                <a:gd name="T22" fmla="*/ 2 w 4"/>
                <a:gd name="T23" fmla="*/ 0 h 13"/>
                <a:gd name="T24" fmla="*/ 2 w 4"/>
                <a:gd name="T25" fmla="*/ 1 h 13"/>
                <a:gd name="T26" fmla="*/ 2 w 4"/>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9"/>
                  </a:moveTo>
                  <a:cubicBezTo>
                    <a:pt x="3" y="9"/>
                    <a:pt x="4" y="9"/>
                    <a:pt x="4" y="9"/>
                  </a:cubicBezTo>
                  <a:cubicBezTo>
                    <a:pt x="4" y="9"/>
                    <a:pt x="4" y="10"/>
                    <a:pt x="4" y="10"/>
                  </a:cubicBezTo>
                  <a:cubicBezTo>
                    <a:pt x="4" y="11"/>
                    <a:pt x="4" y="11"/>
                    <a:pt x="4" y="11"/>
                  </a:cubicBezTo>
                  <a:cubicBezTo>
                    <a:pt x="3" y="11"/>
                    <a:pt x="3" y="11"/>
                    <a:pt x="2" y="11"/>
                  </a:cubicBezTo>
                  <a:cubicBezTo>
                    <a:pt x="2" y="12"/>
                    <a:pt x="2" y="12"/>
                    <a:pt x="2" y="13"/>
                  </a:cubicBezTo>
                  <a:cubicBezTo>
                    <a:pt x="2" y="13"/>
                    <a:pt x="2" y="13"/>
                    <a:pt x="2" y="13"/>
                  </a:cubicBezTo>
                  <a:cubicBezTo>
                    <a:pt x="1" y="13"/>
                    <a:pt x="1" y="13"/>
                    <a:pt x="0" y="13"/>
                  </a:cubicBezTo>
                  <a:cubicBezTo>
                    <a:pt x="0" y="13"/>
                    <a:pt x="0" y="13"/>
                    <a:pt x="0" y="13"/>
                  </a:cubicBezTo>
                  <a:cubicBezTo>
                    <a:pt x="0" y="9"/>
                    <a:pt x="0" y="5"/>
                    <a:pt x="0" y="1"/>
                  </a:cubicBezTo>
                  <a:cubicBezTo>
                    <a:pt x="0" y="0"/>
                    <a:pt x="0" y="0"/>
                    <a:pt x="0" y="0"/>
                  </a:cubicBezTo>
                  <a:cubicBezTo>
                    <a:pt x="1" y="0"/>
                    <a:pt x="1" y="0"/>
                    <a:pt x="2" y="0"/>
                  </a:cubicBezTo>
                  <a:cubicBezTo>
                    <a:pt x="2" y="0"/>
                    <a:pt x="2" y="0"/>
                    <a:pt x="2" y="1"/>
                  </a:cubicBezTo>
                  <a:cubicBezTo>
                    <a:pt x="2" y="3"/>
                    <a:pt x="2" y="6"/>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2" name="Freeform 106"/>
            <p:cNvSpPr/>
            <p:nvPr/>
          </p:nvSpPr>
          <p:spPr bwMode="auto">
            <a:xfrm>
              <a:off x="9564239" y="3427491"/>
              <a:ext cx="31750" cy="82550"/>
            </a:xfrm>
            <a:custGeom>
              <a:avLst/>
              <a:gdLst>
                <a:gd name="T0" fmla="*/ 2 w 5"/>
                <a:gd name="T1" fmla="*/ 1 h 13"/>
                <a:gd name="T2" fmla="*/ 3 w 5"/>
                <a:gd name="T3" fmla="*/ 0 h 13"/>
                <a:gd name="T4" fmla="*/ 4 w 5"/>
                <a:gd name="T5" fmla="*/ 0 h 13"/>
                <a:gd name="T6" fmla="*/ 5 w 5"/>
                <a:gd name="T7" fmla="*/ 1 h 13"/>
                <a:gd name="T8" fmla="*/ 5 w 5"/>
                <a:gd name="T9" fmla="*/ 13 h 13"/>
                <a:gd name="T10" fmla="*/ 4 w 5"/>
                <a:gd name="T11" fmla="*/ 13 h 13"/>
                <a:gd name="T12" fmla="*/ 3 w 5"/>
                <a:gd name="T13" fmla="*/ 13 h 13"/>
                <a:gd name="T14" fmla="*/ 2 w 5"/>
                <a:gd name="T15" fmla="*/ 13 h 13"/>
                <a:gd name="T16" fmla="*/ 2 w 5"/>
                <a:gd name="T17" fmla="*/ 11 h 13"/>
                <a:gd name="T18" fmla="*/ 0 w 5"/>
                <a:gd name="T19" fmla="*/ 11 h 13"/>
                <a:gd name="T20" fmla="*/ 0 w 5"/>
                <a:gd name="T21" fmla="*/ 10 h 13"/>
                <a:gd name="T22" fmla="*/ 0 w 5"/>
                <a:gd name="T23" fmla="*/ 9 h 13"/>
                <a:gd name="T24" fmla="*/ 2 w 5"/>
                <a:gd name="T25" fmla="*/ 9 h 13"/>
                <a:gd name="T26" fmla="*/ 2 w 5"/>
                <a:gd name="T2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3">
                  <a:moveTo>
                    <a:pt x="2" y="1"/>
                  </a:moveTo>
                  <a:cubicBezTo>
                    <a:pt x="2" y="0"/>
                    <a:pt x="2" y="0"/>
                    <a:pt x="3" y="0"/>
                  </a:cubicBezTo>
                  <a:cubicBezTo>
                    <a:pt x="3" y="0"/>
                    <a:pt x="4" y="0"/>
                    <a:pt x="4" y="0"/>
                  </a:cubicBezTo>
                  <a:cubicBezTo>
                    <a:pt x="4" y="0"/>
                    <a:pt x="5" y="0"/>
                    <a:pt x="5" y="1"/>
                  </a:cubicBezTo>
                  <a:cubicBezTo>
                    <a:pt x="5" y="5"/>
                    <a:pt x="5" y="9"/>
                    <a:pt x="5" y="13"/>
                  </a:cubicBezTo>
                  <a:cubicBezTo>
                    <a:pt x="5" y="13"/>
                    <a:pt x="4" y="13"/>
                    <a:pt x="4" y="13"/>
                  </a:cubicBezTo>
                  <a:cubicBezTo>
                    <a:pt x="4" y="13"/>
                    <a:pt x="3" y="13"/>
                    <a:pt x="3" y="13"/>
                  </a:cubicBezTo>
                  <a:cubicBezTo>
                    <a:pt x="2" y="13"/>
                    <a:pt x="2" y="13"/>
                    <a:pt x="2" y="13"/>
                  </a:cubicBezTo>
                  <a:cubicBezTo>
                    <a:pt x="2" y="12"/>
                    <a:pt x="2" y="12"/>
                    <a:pt x="2" y="11"/>
                  </a:cubicBezTo>
                  <a:cubicBezTo>
                    <a:pt x="2" y="11"/>
                    <a:pt x="1" y="11"/>
                    <a:pt x="0" y="11"/>
                  </a:cubicBezTo>
                  <a:cubicBezTo>
                    <a:pt x="0" y="11"/>
                    <a:pt x="0" y="11"/>
                    <a:pt x="0" y="10"/>
                  </a:cubicBezTo>
                  <a:cubicBezTo>
                    <a:pt x="0" y="10"/>
                    <a:pt x="0" y="9"/>
                    <a:pt x="0" y="9"/>
                  </a:cubicBezTo>
                  <a:cubicBezTo>
                    <a:pt x="1" y="9"/>
                    <a:pt x="1" y="9"/>
                    <a:pt x="2" y="9"/>
                  </a:cubicBezTo>
                  <a:cubicBezTo>
                    <a:pt x="2" y="6"/>
                    <a:pt x="2"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3" name="Freeform 107"/>
            <p:cNvSpPr/>
            <p:nvPr/>
          </p:nvSpPr>
          <p:spPr bwMode="auto">
            <a:xfrm>
              <a:off x="9545189" y="3465591"/>
              <a:ext cx="19050" cy="19050"/>
            </a:xfrm>
            <a:custGeom>
              <a:avLst/>
              <a:gdLst>
                <a:gd name="T0" fmla="*/ 3 w 3"/>
                <a:gd name="T1" fmla="*/ 3 h 3"/>
                <a:gd name="T2" fmla="*/ 0 w 3"/>
                <a:gd name="T3" fmla="*/ 3 h 3"/>
                <a:gd name="T4" fmla="*/ 0 w 3"/>
                <a:gd name="T5" fmla="*/ 1 h 3"/>
                <a:gd name="T6" fmla="*/ 1 w 3"/>
                <a:gd name="T7" fmla="*/ 0 h 3"/>
                <a:gd name="T8" fmla="*/ 2 w 3"/>
                <a:gd name="T9" fmla="*/ 0 h 3"/>
                <a:gd name="T10" fmla="*/ 3 w 3"/>
                <a:gd name="T11" fmla="*/ 1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2" y="3"/>
                    <a:pt x="1" y="3"/>
                    <a:pt x="0" y="3"/>
                  </a:cubicBezTo>
                  <a:cubicBezTo>
                    <a:pt x="0" y="2"/>
                    <a:pt x="0" y="1"/>
                    <a:pt x="0" y="1"/>
                  </a:cubicBezTo>
                  <a:cubicBezTo>
                    <a:pt x="0" y="1"/>
                    <a:pt x="1" y="0"/>
                    <a:pt x="1" y="0"/>
                  </a:cubicBezTo>
                  <a:cubicBezTo>
                    <a:pt x="1" y="0"/>
                    <a:pt x="2" y="0"/>
                    <a:pt x="2" y="0"/>
                  </a:cubicBezTo>
                  <a:cubicBezTo>
                    <a:pt x="3" y="0"/>
                    <a:pt x="3" y="1"/>
                    <a:pt x="3" y="1"/>
                  </a:cubicBezTo>
                  <a:cubicBezTo>
                    <a:pt x="3" y="1"/>
                    <a:pt x="3"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4" name="Freeform 108"/>
            <p:cNvSpPr/>
            <p:nvPr/>
          </p:nvSpPr>
          <p:spPr bwMode="auto">
            <a:xfrm>
              <a:off x="9608689" y="3051253"/>
              <a:ext cx="198438" cy="63500"/>
            </a:xfrm>
            <a:custGeom>
              <a:avLst/>
              <a:gdLst>
                <a:gd name="T0" fmla="*/ 3 w 31"/>
                <a:gd name="T1" fmla="*/ 10 h 10"/>
                <a:gd name="T2" fmla="*/ 0 w 31"/>
                <a:gd name="T3" fmla="*/ 7 h 10"/>
                <a:gd name="T4" fmla="*/ 0 w 31"/>
                <a:gd name="T5" fmla="*/ 3 h 10"/>
                <a:gd name="T6" fmla="*/ 3 w 31"/>
                <a:gd name="T7" fmla="*/ 0 h 10"/>
                <a:gd name="T8" fmla="*/ 28 w 31"/>
                <a:gd name="T9" fmla="*/ 0 h 10"/>
                <a:gd name="T10" fmla="*/ 31 w 31"/>
                <a:gd name="T11" fmla="*/ 3 h 10"/>
                <a:gd name="T12" fmla="*/ 31 w 31"/>
                <a:gd name="T13" fmla="*/ 10 h 10"/>
                <a:gd name="T14" fmla="*/ 3 w 3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
                  <a:moveTo>
                    <a:pt x="3" y="10"/>
                  </a:moveTo>
                  <a:cubicBezTo>
                    <a:pt x="1" y="10"/>
                    <a:pt x="0" y="9"/>
                    <a:pt x="0" y="7"/>
                  </a:cubicBezTo>
                  <a:cubicBezTo>
                    <a:pt x="0" y="6"/>
                    <a:pt x="0" y="4"/>
                    <a:pt x="0" y="3"/>
                  </a:cubicBezTo>
                  <a:cubicBezTo>
                    <a:pt x="0" y="1"/>
                    <a:pt x="1" y="0"/>
                    <a:pt x="3" y="0"/>
                  </a:cubicBezTo>
                  <a:cubicBezTo>
                    <a:pt x="11" y="0"/>
                    <a:pt x="20" y="0"/>
                    <a:pt x="28" y="0"/>
                  </a:cubicBezTo>
                  <a:cubicBezTo>
                    <a:pt x="30" y="0"/>
                    <a:pt x="31" y="1"/>
                    <a:pt x="31" y="3"/>
                  </a:cubicBezTo>
                  <a:cubicBezTo>
                    <a:pt x="31" y="6"/>
                    <a:pt x="31" y="8"/>
                    <a:pt x="31" y="10"/>
                  </a:cubicBezTo>
                  <a:cubicBezTo>
                    <a:pt x="22" y="10"/>
                    <a:pt x="13"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5" name="Freeform 109"/>
            <p:cNvSpPr/>
            <p:nvPr/>
          </p:nvSpPr>
          <p:spPr bwMode="auto">
            <a:xfrm>
              <a:off x="9608689" y="3184603"/>
              <a:ext cx="134938" cy="65088"/>
            </a:xfrm>
            <a:custGeom>
              <a:avLst/>
              <a:gdLst>
                <a:gd name="T0" fmla="*/ 17 w 21"/>
                <a:gd name="T1" fmla="*/ 0 h 10"/>
                <a:gd name="T2" fmla="*/ 21 w 21"/>
                <a:gd name="T3" fmla="*/ 3 h 10"/>
                <a:gd name="T4" fmla="*/ 21 w 21"/>
                <a:gd name="T5" fmla="*/ 10 h 10"/>
                <a:gd name="T6" fmla="*/ 3 w 21"/>
                <a:gd name="T7" fmla="*/ 10 h 10"/>
                <a:gd name="T8" fmla="*/ 0 w 21"/>
                <a:gd name="T9" fmla="*/ 6 h 10"/>
                <a:gd name="T10" fmla="*/ 0 w 21"/>
                <a:gd name="T11" fmla="*/ 3 h 10"/>
                <a:gd name="T12" fmla="*/ 3 w 21"/>
                <a:gd name="T13" fmla="*/ 0 h 10"/>
                <a:gd name="T14" fmla="*/ 17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7" y="0"/>
                  </a:moveTo>
                  <a:cubicBezTo>
                    <a:pt x="20" y="0"/>
                    <a:pt x="21" y="1"/>
                    <a:pt x="21" y="3"/>
                  </a:cubicBezTo>
                  <a:cubicBezTo>
                    <a:pt x="21" y="5"/>
                    <a:pt x="21" y="8"/>
                    <a:pt x="21" y="10"/>
                  </a:cubicBezTo>
                  <a:cubicBezTo>
                    <a:pt x="15" y="10"/>
                    <a:pt x="9" y="10"/>
                    <a:pt x="3" y="10"/>
                  </a:cubicBezTo>
                  <a:cubicBezTo>
                    <a:pt x="1" y="10"/>
                    <a:pt x="0" y="9"/>
                    <a:pt x="0" y="6"/>
                  </a:cubicBezTo>
                  <a:cubicBezTo>
                    <a:pt x="0" y="5"/>
                    <a:pt x="0" y="4"/>
                    <a:pt x="0" y="3"/>
                  </a:cubicBezTo>
                  <a:cubicBezTo>
                    <a:pt x="0" y="1"/>
                    <a:pt x="1" y="0"/>
                    <a:pt x="3" y="0"/>
                  </a:cubicBezTo>
                  <a:cubicBezTo>
                    <a:pt x="8" y="0"/>
                    <a:pt x="1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6" name="Freeform 110"/>
            <p:cNvSpPr/>
            <p:nvPr/>
          </p:nvSpPr>
          <p:spPr bwMode="auto">
            <a:xfrm>
              <a:off x="9743626" y="3249691"/>
              <a:ext cx="63500" cy="133350"/>
            </a:xfrm>
            <a:custGeom>
              <a:avLst/>
              <a:gdLst>
                <a:gd name="T0" fmla="*/ 3 w 10"/>
                <a:gd name="T1" fmla="*/ 21 h 21"/>
                <a:gd name="T2" fmla="*/ 0 w 10"/>
                <a:gd name="T3" fmla="*/ 17 h 21"/>
                <a:gd name="T4" fmla="*/ 0 w 10"/>
                <a:gd name="T5" fmla="*/ 0 h 21"/>
                <a:gd name="T6" fmla="*/ 7 w 10"/>
                <a:gd name="T7" fmla="*/ 0 h 21"/>
                <a:gd name="T8" fmla="*/ 10 w 10"/>
                <a:gd name="T9" fmla="*/ 3 h 21"/>
                <a:gd name="T10" fmla="*/ 10 w 10"/>
                <a:gd name="T11" fmla="*/ 17 h 21"/>
                <a:gd name="T12" fmla="*/ 7 w 10"/>
                <a:gd name="T13" fmla="*/ 21 h 21"/>
                <a:gd name="T14" fmla="*/ 3 w 10"/>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3" y="21"/>
                  </a:moveTo>
                  <a:cubicBezTo>
                    <a:pt x="1" y="21"/>
                    <a:pt x="0" y="20"/>
                    <a:pt x="0" y="17"/>
                  </a:cubicBezTo>
                  <a:cubicBezTo>
                    <a:pt x="0" y="11"/>
                    <a:pt x="0" y="6"/>
                    <a:pt x="0" y="0"/>
                  </a:cubicBezTo>
                  <a:cubicBezTo>
                    <a:pt x="2" y="0"/>
                    <a:pt x="4" y="0"/>
                    <a:pt x="7" y="0"/>
                  </a:cubicBezTo>
                  <a:cubicBezTo>
                    <a:pt x="9" y="0"/>
                    <a:pt x="10" y="1"/>
                    <a:pt x="10" y="3"/>
                  </a:cubicBezTo>
                  <a:cubicBezTo>
                    <a:pt x="10" y="8"/>
                    <a:pt x="10" y="13"/>
                    <a:pt x="10" y="17"/>
                  </a:cubicBezTo>
                  <a:cubicBezTo>
                    <a:pt x="10" y="20"/>
                    <a:pt x="9" y="21"/>
                    <a:pt x="7" y="21"/>
                  </a:cubicBezTo>
                  <a:cubicBezTo>
                    <a:pt x="5" y="21"/>
                    <a:pt x="4" y="21"/>
                    <a:pt x="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7" name="Freeform 111"/>
            <p:cNvSpPr/>
            <p:nvPr/>
          </p:nvSpPr>
          <p:spPr bwMode="auto">
            <a:xfrm>
              <a:off x="9608689" y="3313191"/>
              <a:ext cx="65088" cy="69850"/>
            </a:xfrm>
            <a:custGeom>
              <a:avLst/>
              <a:gdLst>
                <a:gd name="T0" fmla="*/ 0 w 10"/>
                <a:gd name="T1" fmla="*/ 4 h 11"/>
                <a:gd name="T2" fmla="*/ 3 w 10"/>
                <a:gd name="T3" fmla="*/ 0 h 11"/>
                <a:gd name="T4" fmla="*/ 7 w 10"/>
                <a:gd name="T5" fmla="*/ 0 h 11"/>
                <a:gd name="T6" fmla="*/ 10 w 10"/>
                <a:gd name="T7" fmla="*/ 4 h 11"/>
                <a:gd name="T8" fmla="*/ 10 w 10"/>
                <a:gd name="T9" fmla="*/ 7 h 11"/>
                <a:gd name="T10" fmla="*/ 7 w 10"/>
                <a:gd name="T11" fmla="*/ 11 h 11"/>
                <a:gd name="T12" fmla="*/ 3 w 10"/>
                <a:gd name="T13" fmla="*/ 11 h 11"/>
                <a:gd name="T14" fmla="*/ 0 w 10"/>
                <a:gd name="T15" fmla="*/ 7 h 11"/>
                <a:gd name="T16" fmla="*/ 0 w 10"/>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4"/>
                  </a:moveTo>
                  <a:cubicBezTo>
                    <a:pt x="0" y="1"/>
                    <a:pt x="1" y="0"/>
                    <a:pt x="3" y="0"/>
                  </a:cubicBezTo>
                  <a:cubicBezTo>
                    <a:pt x="5" y="0"/>
                    <a:pt x="6" y="0"/>
                    <a:pt x="7" y="0"/>
                  </a:cubicBezTo>
                  <a:cubicBezTo>
                    <a:pt x="9" y="0"/>
                    <a:pt x="10" y="1"/>
                    <a:pt x="10" y="4"/>
                  </a:cubicBezTo>
                  <a:cubicBezTo>
                    <a:pt x="10" y="5"/>
                    <a:pt x="10" y="6"/>
                    <a:pt x="10" y="7"/>
                  </a:cubicBezTo>
                  <a:cubicBezTo>
                    <a:pt x="10" y="10"/>
                    <a:pt x="9" y="11"/>
                    <a:pt x="7" y="11"/>
                  </a:cubicBezTo>
                  <a:cubicBezTo>
                    <a:pt x="6"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8" name="Freeform 112"/>
            <p:cNvSpPr/>
            <p:nvPr/>
          </p:nvSpPr>
          <p:spPr bwMode="auto">
            <a:xfrm>
              <a:off x="9807126" y="3114753"/>
              <a:ext cx="63500"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9"/>
                    <a:pt x="0" y="7"/>
                  </a:cubicBezTo>
                  <a:cubicBezTo>
                    <a:pt x="0" y="5"/>
                    <a:pt x="0" y="2"/>
                    <a:pt x="0" y="0"/>
                  </a:cubicBezTo>
                  <a:cubicBezTo>
                    <a:pt x="2" y="0"/>
                    <a:pt x="5" y="0"/>
                    <a:pt x="7" y="0"/>
                  </a:cubicBezTo>
                  <a:cubicBezTo>
                    <a:pt x="9" y="0"/>
                    <a:pt x="10" y="1"/>
                    <a:pt x="10" y="4"/>
                  </a:cubicBezTo>
                  <a:cubicBezTo>
                    <a:pt x="10" y="6"/>
                    <a:pt x="10" y="8"/>
                    <a:pt x="10" y="11"/>
                  </a:cubicBezTo>
                  <a:cubicBezTo>
                    <a:pt x="8" y="11"/>
                    <a:pt x="6"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9" name="Freeform 113"/>
            <p:cNvSpPr/>
            <p:nvPr/>
          </p:nvSpPr>
          <p:spPr bwMode="auto">
            <a:xfrm>
              <a:off x="9870626" y="3184603"/>
              <a:ext cx="71438" cy="198438"/>
            </a:xfrm>
            <a:custGeom>
              <a:avLst/>
              <a:gdLst>
                <a:gd name="T0" fmla="*/ 7 w 11"/>
                <a:gd name="T1" fmla="*/ 0 h 31"/>
                <a:gd name="T2" fmla="*/ 11 w 11"/>
                <a:gd name="T3" fmla="*/ 3 h 31"/>
                <a:gd name="T4" fmla="*/ 11 w 11"/>
                <a:gd name="T5" fmla="*/ 27 h 31"/>
                <a:gd name="T6" fmla="*/ 7 w 11"/>
                <a:gd name="T7" fmla="*/ 31 h 31"/>
                <a:gd name="T8" fmla="*/ 4 w 11"/>
                <a:gd name="T9" fmla="*/ 31 h 31"/>
                <a:gd name="T10" fmla="*/ 0 w 11"/>
                <a:gd name="T11" fmla="*/ 27 h 31"/>
                <a:gd name="T12" fmla="*/ 0 w 11"/>
                <a:gd name="T13" fmla="*/ 0 h 31"/>
                <a:gd name="T14" fmla="*/ 7 w 11"/>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1">
                  <a:moveTo>
                    <a:pt x="7" y="0"/>
                  </a:moveTo>
                  <a:cubicBezTo>
                    <a:pt x="10" y="0"/>
                    <a:pt x="11" y="1"/>
                    <a:pt x="11" y="3"/>
                  </a:cubicBezTo>
                  <a:cubicBezTo>
                    <a:pt x="11" y="11"/>
                    <a:pt x="11" y="19"/>
                    <a:pt x="11" y="27"/>
                  </a:cubicBezTo>
                  <a:cubicBezTo>
                    <a:pt x="11" y="30"/>
                    <a:pt x="10" y="31"/>
                    <a:pt x="7" y="31"/>
                  </a:cubicBezTo>
                  <a:cubicBezTo>
                    <a:pt x="6" y="31"/>
                    <a:pt x="5" y="31"/>
                    <a:pt x="4" y="31"/>
                  </a:cubicBezTo>
                  <a:cubicBezTo>
                    <a:pt x="1" y="31"/>
                    <a:pt x="0" y="30"/>
                    <a:pt x="0" y="27"/>
                  </a:cubicBezTo>
                  <a:cubicBezTo>
                    <a:pt x="0" y="18"/>
                    <a:pt x="0" y="9"/>
                    <a:pt x="0"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0" name="Freeform 114"/>
            <p:cNvSpPr/>
            <p:nvPr/>
          </p:nvSpPr>
          <p:spPr bwMode="auto">
            <a:xfrm>
              <a:off x="8083101" y="3051253"/>
              <a:ext cx="465138" cy="268288"/>
            </a:xfrm>
            <a:custGeom>
              <a:avLst/>
              <a:gdLst>
                <a:gd name="T0" fmla="*/ 31 w 73"/>
                <a:gd name="T1" fmla="*/ 32 h 42"/>
                <a:gd name="T2" fmla="*/ 31 w 73"/>
                <a:gd name="T3" fmla="*/ 4 h 42"/>
                <a:gd name="T4" fmla="*/ 35 w 73"/>
                <a:gd name="T5" fmla="*/ 0 h 42"/>
                <a:gd name="T6" fmla="*/ 38 w 73"/>
                <a:gd name="T7" fmla="*/ 0 h 42"/>
                <a:gd name="T8" fmla="*/ 42 w 73"/>
                <a:gd name="T9" fmla="*/ 4 h 42"/>
                <a:gd name="T10" fmla="*/ 42 w 73"/>
                <a:gd name="T11" fmla="*/ 32 h 42"/>
                <a:gd name="T12" fmla="*/ 69 w 73"/>
                <a:gd name="T13" fmla="*/ 32 h 42"/>
                <a:gd name="T14" fmla="*/ 73 w 73"/>
                <a:gd name="T15" fmla="*/ 35 h 42"/>
                <a:gd name="T16" fmla="*/ 73 w 73"/>
                <a:gd name="T17" fmla="*/ 39 h 42"/>
                <a:gd name="T18" fmla="*/ 69 w 73"/>
                <a:gd name="T19" fmla="*/ 42 h 42"/>
                <a:gd name="T20" fmla="*/ 4 w 73"/>
                <a:gd name="T21" fmla="*/ 42 h 42"/>
                <a:gd name="T22" fmla="*/ 0 w 73"/>
                <a:gd name="T23" fmla="*/ 39 h 42"/>
                <a:gd name="T24" fmla="*/ 0 w 73"/>
                <a:gd name="T25" fmla="*/ 35 h 42"/>
                <a:gd name="T26" fmla="*/ 4 w 73"/>
                <a:gd name="T27" fmla="*/ 32 h 42"/>
                <a:gd name="T28" fmla="*/ 31 w 73"/>
                <a:gd name="T2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42">
                  <a:moveTo>
                    <a:pt x="31" y="32"/>
                  </a:moveTo>
                  <a:cubicBezTo>
                    <a:pt x="31" y="22"/>
                    <a:pt x="31" y="13"/>
                    <a:pt x="31" y="4"/>
                  </a:cubicBezTo>
                  <a:cubicBezTo>
                    <a:pt x="31" y="1"/>
                    <a:pt x="32" y="0"/>
                    <a:pt x="35" y="0"/>
                  </a:cubicBezTo>
                  <a:cubicBezTo>
                    <a:pt x="36" y="0"/>
                    <a:pt x="37" y="0"/>
                    <a:pt x="38" y="0"/>
                  </a:cubicBezTo>
                  <a:cubicBezTo>
                    <a:pt x="41" y="0"/>
                    <a:pt x="42" y="1"/>
                    <a:pt x="42" y="4"/>
                  </a:cubicBezTo>
                  <a:cubicBezTo>
                    <a:pt x="42" y="13"/>
                    <a:pt x="42" y="22"/>
                    <a:pt x="42" y="32"/>
                  </a:cubicBezTo>
                  <a:cubicBezTo>
                    <a:pt x="51" y="32"/>
                    <a:pt x="60" y="32"/>
                    <a:pt x="69" y="32"/>
                  </a:cubicBezTo>
                  <a:cubicBezTo>
                    <a:pt x="72" y="32"/>
                    <a:pt x="73" y="33"/>
                    <a:pt x="73" y="35"/>
                  </a:cubicBezTo>
                  <a:cubicBezTo>
                    <a:pt x="73" y="36"/>
                    <a:pt x="73" y="37"/>
                    <a:pt x="73" y="39"/>
                  </a:cubicBezTo>
                  <a:cubicBezTo>
                    <a:pt x="73" y="41"/>
                    <a:pt x="72" y="42"/>
                    <a:pt x="69" y="42"/>
                  </a:cubicBezTo>
                  <a:cubicBezTo>
                    <a:pt x="48" y="42"/>
                    <a:pt x="26" y="42"/>
                    <a:pt x="4" y="42"/>
                  </a:cubicBezTo>
                  <a:cubicBezTo>
                    <a:pt x="1" y="42"/>
                    <a:pt x="0" y="41"/>
                    <a:pt x="0" y="39"/>
                  </a:cubicBezTo>
                  <a:cubicBezTo>
                    <a:pt x="0" y="37"/>
                    <a:pt x="0" y="36"/>
                    <a:pt x="0" y="35"/>
                  </a:cubicBezTo>
                  <a:cubicBezTo>
                    <a:pt x="0" y="33"/>
                    <a:pt x="1" y="32"/>
                    <a:pt x="4" y="32"/>
                  </a:cubicBezTo>
                  <a:cubicBezTo>
                    <a:pt x="13" y="32"/>
                    <a:pt x="22" y="32"/>
                    <a:pt x="3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1" name="Freeform 115"/>
            <p:cNvSpPr/>
            <p:nvPr/>
          </p:nvSpPr>
          <p:spPr bwMode="auto">
            <a:xfrm>
              <a:off x="8414889" y="3383041"/>
              <a:ext cx="133350" cy="133350"/>
            </a:xfrm>
            <a:custGeom>
              <a:avLst/>
              <a:gdLst>
                <a:gd name="T0" fmla="*/ 4 w 21"/>
                <a:gd name="T1" fmla="*/ 11 h 21"/>
                <a:gd name="T2" fmla="*/ 11 w 21"/>
                <a:gd name="T3" fmla="*/ 11 h 21"/>
                <a:gd name="T4" fmla="*/ 11 w 21"/>
                <a:gd name="T5" fmla="*/ 4 h 21"/>
                <a:gd name="T6" fmla="*/ 14 w 21"/>
                <a:gd name="T7" fmla="*/ 0 h 21"/>
                <a:gd name="T8" fmla="*/ 17 w 21"/>
                <a:gd name="T9" fmla="*/ 0 h 21"/>
                <a:gd name="T10" fmla="*/ 21 w 21"/>
                <a:gd name="T11" fmla="*/ 4 h 21"/>
                <a:gd name="T12" fmla="*/ 21 w 21"/>
                <a:gd name="T13" fmla="*/ 18 h 21"/>
                <a:gd name="T14" fmla="*/ 17 w 21"/>
                <a:gd name="T15" fmla="*/ 21 h 21"/>
                <a:gd name="T16" fmla="*/ 4 w 21"/>
                <a:gd name="T17" fmla="*/ 21 h 21"/>
                <a:gd name="T18" fmla="*/ 0 w 21"/>
                <a:gd name="T19" fmla="*/ 18 h 21"/>
                <a:gd name="T20" fmla="*/ 0 w 21"/>
                <a:gd name="T21" fmla="*/ 14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8"/>
                    <a:pt x="11" y="6"/>
                    <a:pt x="11" y="4"/>
                  </a:cubicBezTo>
                  <a:cubicBezTo>
                    <a:pt x="11" y="1"/>
                    <a:pt x="12" y="0"/>
                    <a:pt x="14" y="0"/>
                  </a:cubicBezTo>
                  <a:cubicBezTo>
                    <a:pt x="15" y="0"/>
                    <a:pt x="16" y="0"/>
                    <a:pt x="17" y="0"/>
                  </a:cubicBezTo>
                  <a:cubicBezTo>
                    <a:pt x="20" y="0"/>
                    <a:pt x="21" y="1"/>
                    <a:pt x="21" y="4"/>
                  </a:cubicBezTo>
                  <a:cubicBezTo>
                    <a:pt x="21" y="8"/>
                    <a:pt x="21" y="13"/>
                    <a:pt x="21" y="18"/>
                  </a:cubicBezTo>
                  <a:cubicBezTo>
                    <a:pt x="21" y="20"/>
                    <a:pt x="20" y="21"/>
                    <a:pt x="17" y="21"/>
                  </a:cubicBezTo>
                  <a:cubicBezTo>
                    <a:pt x="13" y="21"/>
                    <a:pt x="8" y="21"/>
                    <a:pt x="4" y="21"/>
                  </a:cubicBezTo>
                  <a:cubicBezTo>
                    <a:pt x="1" y="21"/>
                    <a:pt x="0" y="20"/>
                    <a:pt x="0" y="18"/>
                  </a:cubicBezTo>
                  <a:cubicBezTo>
                    <a:pt x="0" y="17"/>
                    <a:pt x="0" y="15"/>
                    <a:pt x="0" y="14"/>
                  </a:cubicBezTo>
                  <a:cubicBezTo>
                    <a:pt x="0" y="12"/>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2" name="Freeform 116"/>
            <p:cNvSpPr/>
            <p:nvPr/>
          </p:nvSpPr>
          <p:spPr bwMode="auto">
            <a:xfrm>
              <a:off x="8414889" y="3051253"/>
              <a:ext cx="133350" cy="133350"/>
            </a:xfrm>
            <a:custGeom>
              <a:avLst/>
              <a:gdLst>
                <a:gd name="T0" fmla="*/ 4 w 21"/>
                <a:gd name="T1" fmla="*/ 11 h 21"/>
                <a:gd name="T2" fmla="*/ 11 w 21"/>
                <a:gd name="T3" fmla="*/ 11 h 21"/>
                <a:gd name="T4" fmla="*/ 11 w 21"/>
                <a:gd name="T5" fmla="*/ 18 h 21"/>
                <a:gd name="T6" fmla="*/ 14 w 21"/>
                <a:gd name="T7" fmla="*/ 21 h 21"/>
                <a:gd name="T8" fmla="*/ 17 w 21"/>
                <a:gd name="T9" fmla="*/ 21 h 21"/>
                <a:gd name="T10" fmla="*/ 21 w 21"/>
                <a:gd name="T11" fmla="*/ 18 h 21"/>
                <a:gd name="T12" fmla="*/ 21 w 21"/>
                <a:gd name="T13" fmla="*/ 4 h 21"/>
                <a:gd name="T14" fmla="*/ 17 w 21"/>
                <a:gd name="T15" fmla="*/ 0 h 21"/>
                <a:gd name="T16" fmla="*/ 4 w 21"/>
                <a:gd name="T17" fmla="*/ 0 h 21"/>
                <a:gd name="T18" fmla="*/ 0 w 21"/>
                <a:gd name="T19" fmla="*/ 4 h 21"/>
                <a:gd name="T20" fmla="*/ 0 w 21"/>
                <a:gd name="T21" fmla="*/ 7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13"/>
                    <a:pt x="11" y="15"/>
                    <a:pt x="11" y="18"/>
                  </a:cubicBezTo>
                  <a:cubicBezTo>
                    <a:pt x="11" y="20"/>
                    <a:pt x="12" y="21"/>
                    <a:pt x="14" y="21"/>
                  </a:cubicBezTo>
                  <a:cubicBezTo>
                    <a:pt x="15" y="21"/>
                    <a:pt x="16" y="21"/>
                    <a:pt x="17" y="21"/>
                  </a:cubicBezTo>
                  <a:cubicBezTo>
                    <a:pt x="20" y="21"/>
                    <a:pt x="21" y="20"/>
                    <a:pt x="21" y="18"/>
                  </a:cubicBezTo>
                  <a:cubicBezTo>
                    <a:pt x="21" y="13"/>
                    <a:pt x="21" y="9"/>
                    <a:pt x="21" y="4"/>
                  </a:cubicBezTo>
                  <a:cubicBezTo>
                    <a:pt x="21" y="1"/>
                    <a:pt x="20" y="0"/>
                    <a:pt x="17" y="0"/>
                  </a:cubicBezTo>
                  <a:cubicBezTo>
                    <a:pt x="13" y="0"/>
                    <a:pt x="8" y="0"/>
                    <a:pt x="4" y="0"/>
                  </a:cubicBezTo>
                  <a:cubicBezTo>
                    <a:pt x="1" y="0"/>
                    <a:pt x="0" y="1"/>
                    <a:pt x="0" y="4"/>
                  </a:cubicBezTo>
                  <a:cubicBezTo>
                    <a:pt x="0" y="5"/>
                    <a:pt x="0" y="6"/>
                    <a:pt x="0" y="7"/>
                  </a:cubicBezTo>
                  <a:cubicBezTo>
                    <a:pt x="0" y="10"/>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3" name="Freeform 117"/>
            <p:cNvSpPr/>
            <p:nvPr/>
          </p:nvSpPr>
          <p:spPr bwMode="auto">
            <a:xfrm>
              <a:off x="8083101" y="3051253"/>
              <a:ext cx="133350" cy="133350"/>
            </a:xfrm>
            <a:custGeom>
              <a:avLst/>
              <a:gdLst>
                <a:gd name="T0" fmla="*/ 11 w 21"/>
                <a:gd name="T1" fmla="*/ 18 h 21"/>
                <a:gd name="T2" fmla="*/ 11 w 21"/>
                <a:gd name="T3" fmla="*/ 11 h 21"/>
                <a:gd name="T4" fmla="*/ 18 w 21"/>
                <a:gd name="T5" fmla="*/ 11 h 21"/>
                <a:gd name="T6" fmla="*/ 21 w 21"/>
                <a:gd name="T7" fmla="*/ 7 h 21"/>
                <a:gd name="T8" fmla="*/ 21 w 21"/>
                <a:gd name="T9" fmla="*/ 4 h 21"/>
                <a:gd name="T10" fmla="*/ 18 w 21"/>
                <a:gd name="T11" fmla="*/ 0 h 21"/>
                <a:gd name="T12" fmla="*/ 4 w 21"/>
                <a:gd name="T13" fmla="*/ 0 h 21"/>
                <a:gd name="T14" fmla="*/ 0 w 21"/>
                <a:gd name="T15" fmla="*/ 4 h 21"/>
                <a:gd name="T16" fmla="*/ 0 w 21"/>
                <a:gd name="T17" fmla="*/ 18 h 21"/>
                <a:gd name="T18" fmla="*/ 4 w 21"/>
                <a:gd name="T19" fmla="*/ 21 h 21"/>
                <a:gd name="T20" fmla="*/ 7 w 21"/>
                <a:gd name="T21" fmla="*/ 21 h 21"/>
                <a:gd name="T22" fmla="*/ 11 w 21"/>
                <a:gd name="T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1" y="18"/>
                  </a:moveTo>
                  <a:cubicBezTo>
                    <a:pt x="11" y="15"/>
                    <a:pt x="11" y="13"/>
                    <a:pt x="11" y="11"/>
                  </a:cubicBezTo>
                  <a:cubicBezTo>
                    <a:pt x="13" y="11"/>
                    <a:pt x="15" y="11"/>
                    <a:pt x="18" y="11"/>
                  </a:cubicBezTo>
                  <a:cubicBezTo>
                    <a:pt x="20" y="11"/>
                    <a:pt x="21" y="10"/>
                    <a:pt x="21" y="7"/>
                  </a:cubicBezTo>
                  <a:cubicBezTo>
                    <a:pt x="21" y="6"/>
                    <a:pt x="21" y="5"/>
                    <a:pt x="21" y="4"/>
                  </a:cubicBezTo>
                  <a:cubicBezTo>
                    <a:pt x="21" y="1"/>
                    <a:pt x="20" y="0"/>
                    <a:pt x="18" y="0"/>
                  </a:cubicBezTo>
                  <a:cubicBezTo>
                    <a:pt x="13" y="0"/>
                    <a:pt x="8" y="0"/>
                    <a:pt x="4" y="0"/>
                  </a:cubicBezTo>
                  <a:cubicBezTo>
                    <a:pt x="1" y="0"/>
                    <a:pt x="0" y="1"/>
                    <a:pt x="0" y="4"/>
                  </a:cubicBezTo>
                  <a:cubicBezTo>
                    <a:pt x="0" y="9"/>
                    <a:pt x="0" y="13"/>
                    <a:pt x="0" y="18"/>
                  </a:cubicBezTo>
                  <a:cubicBezTo>
                    <a:pt x="0" y="20"/>
                    <a:pt x="1" y="21"/>
                    <a:pt x="4" y="21"/>
                  </a:cubicBezTo>
                  <a:cubicBezTo>
                    <a:pt x="5" y="21"/>
                    <a:pt x="6" y="21"/>
                    <a:pt x="7" y="21"/>
                  </a:cubicBezTo>
                  <a:cubicBezTo>
                    <a:pt x="10" y="21"/>
                    <a:pt x="11" y="20"/>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4" name="Freeform 118"/>
            <p:cNvSpPr/>
            <p:nvPr/>
          </p:nvSpPr>
          <p:spPr bwMode="auto">
            <a:xfrm>
              <a:off x="8083101" y="3383041"/>
              <a:ext cx="133350" cy="133350"/>
            </a:xfrm>
            <a:custGeom>
              <a:avLst/>
              <a:gdLst>
                <a:gd name="T0" fmla="*/ 18 w 21"/>
                <a:gd name="T1" fmla="*/ 11 h 21"/>
                <a:gd name="T2" fmla="*/ 11 w 21"/>
                <a:gd name="T3" fmla="*/ 11 h 21"/>
                <a:gd name="T4" fmla="*/ 11 w 21"/>
                <a:gd name="T5" fmla="*/ 11 h 21"/>
                <a:gd name="T6" fmla="*/ 11 w 21"/>
                <a:gd name="T7" fmla="*/ 4 h 21"/>
                <a:gd name="T8" fmla="*/ 7 w 21"/>
                <a:gd name="T9" fmla="*/ 0 h 21"/>
                <a:gd name="T10" fmla="*/ 4 w 21"/>
                <a:gd name="T11" fmla="*/ 0 h 21"/>
                <a:gd name="T12" fmla="*/ 0 w 21"/>
                <a:gd name="T13" fmla="*/ 4 h 21"/>
                <a:gd name="T14" fmla="*/ 0 w 21"/>
                <a:gd name="T15" fmla="*/ 18 h 21"/>
                <a:gd name="T16" fmla="*/ 4 w 21"/>
                <a:gd name="T17" fmla="*/ 21 h 21"/>
                <a:gd name="T18" fmla="*/ 18 w 21"/>
                <a:gd name="T19" fmla="*/ 21 h 21"/>
                <a:gd name="T20" fmla="*/ 21 w 21"/>
                <a:gd name="T21" fmla="*/ 18 h 21"/>
                <a:gd name="T22" fmla="*/ 21 w 21"/>
                <a:gd name="T23" fmla="*/ 14 h 21"/>
                <a:gd name="T24" fmla="*/ 18 w 21"/>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1">
                  <a:moveTo>
                    <a:pt x="18" y="11"/>
                  </a:moveTo>
                  <a:cubicBezTo>
                    <a:pt x="15" y="11"/>
                    <a:pt x="13" y="11"/>
                    <a:pt x="11" y="11"/>
                  </a:cubicBezTo>
                  <a:cubicBezTo>
                    <a:pt x="11" y="11"/>
                    <a:pt x="11" y="11"/>
                    <a:pt x="11" y="11"/>
                  </a:cubicBezTo>
                  <a:cubicBezTo>
                    <a:pt x="11" y="8"/>
                    <a:pt x="11" y="6"/>
                    <a:pt x="11" y="4"/>
                  </a:cubicBezTo>
                  <a:cubicBezTo>
                    <a:pt x="11" y="1"/>
                    <a:pt x="10" y="0"/>
                    <a:pt x="7" y="0"/>
                  </a:cubicBezTo>
                  <a:cubicBezTo>
                    <a:pt x="6" y="0"/>
                    <a:pt x="5" y="0"/>
                    <a:pt x="4" y="0"/>
                  </a:cubicBezTo>
                  <a:cubicBezTo>
                    <a:pt x="1" y="0"/>
                    <a:pt x="0" y="1"/>
                    <a:pt x="0" y="4"/>
                  </a:cubicBezTo>
                  <a:cubicBezTo>
                    <a:pt x="0" y="8"/>
                    <a:pt x="0" y="13"/>
                    <a:pt x="0" y="18"/>
                  </a:cubicBezTo>
                  <a:cubicBezTo>
                    <a:pt x="0" y="20"/>
                    <a:pt x="1" y="21"/>
                    <a:pt x="4" y="21"/>
                  </a:cubicBezTo>
                  <a:cubicBezTo>
                    <a:pt x="8" y="21"/>
                    <a:pt x="13" y="21"/>
                    <a:pt x="18" y="21"/>
                  </a:cubicBezTo>
                  <a:cubicBezTo>
                    <a:pt x="20" y="21"/>
                    <a:pt x="21" y="20"/>
                    <a:pt x="21" y="18"/>
                  </a:cubicBezTo>
                  <a:cubicBezTo>
                    <a:pt x="21" y="17"/>
                    <a:pt x="21" y="15"/>
                    <a:pt x="21" y="14"/>
                  </a:cubicBezTo>
                  <a:cubicBezTo>
                    <a:pt x="21" y="12"/>
                    <a:pt x="20"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5" name="Freeform 119"/>
            <p:cNvSpPr/>
            <p:nvPr/>
          </p:nvSpPr>
          <p:spPr bwMode="auto">
            <a:xfrm>
              <a:off x="6727376" y="3389391"/>
              <a:ext cx="65088" cy="63500"/>
            </a:xfrm>
            <a:custGeom>
              <a:avLst/>
              <a:gdLst>
                <a:gd name="T0" fmla="*/ 6 w 10"/>
                <a:gd name="T1" fmla="*/ 0 h 10"/>
                <a:gd name="T2" fmla="*/ 10 w 10"/>
                <a:gd name="T3" fmla="*/ 3 h 10"/>
                <a:gd name="T4" fmla="*/ 10 w 10"/>
                <a:gd name="T5" fmla="*/ 10 h 10"/>
                <a:gd name="T6" fmla="*/ 3 w 10"/>
                <a:gd name="T7" fmla="*/ 10 h 10"/>
                <a:gd name="T8" fmla="*/ 0 w 10"/>
                <a:gd name="T9" fmla="*/ 7 h 10"/>
                <a:gd name="T10" fmla="*/ 0 w 10"/>
                <a:gd name="T11" fmla="*/ 0 h 10"/>
                <a:gd name="T12" fmla="*/ 6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6" y="0"/>
                  </a:moveTo>
                  <a:cubicBezTo>
                    <a:pt x="9" y="0"/>
                    <a:pt x="10" y="1"/>
                    <a:pt x="10" y="3"/>
                  </a:cubicBezTo>
                  <a:cubicBezTo>
                    <a:pt x="10" y="5"/>
                    <a:pt x="10" y="8"/>
                    <a:pt x="10" y="10"/>
                  </a:cubicBezTo>
                  <a:cubicBezTo>
                    <a:pt x="8" y="10"/>
                    <a:pt x="5" y="10"/>
                    <a:pt x="3" y="10"/>
                  </a:cubicBezTo>
                  <a:cubicBezTo>
                    <a:pt x="1" y="10"/>
                    <a:pt x="0" y="9"/>
                    <a:pt x="0" y="7"/>
                  </a:cubicBezTo>
                  <a:cubicBezTo>
                    <a:pt x="0" y="4"/>
                    <a:pt x="0" y="2"/>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6" name="Freeform 120"/>
            <p:cNvSpPr/>
            <p:nvPr/>
          </p:nvSpPr>
          <p:spPr bwMode="auto">
            <a:xfrm>
              <a:off x="6982964" y="3389391"/>
              <a:ext cx="65088" cy="63500"/>
            </a:xfrm>
            <a:custGeom>
              <a:avLst/>
              <a:gdLst>
                <a:gd name="T0" fmla="*/ 4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4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0"/>
                  </a:moveTo>
                  <a:cubicBezTo>
                    <a:pt x="1" y="0"/>
                    <a:pt x="0" y="1"/>
                    <a:pt x="0" y="3"/>
                  </a:cubicBezTo>
                  <a:cubicBezTo>
                    <a:pt x="0" y="5"/>
                    <a:pt x="0" y="8"/>
                    <a:pt x="0" y="10"/>
                  </a:cubicBezTo>
                  <a:cubicBezTo>
                    <a:pt x="3" y="10"/>
                    <a:pt x="5" y="10"/>
                    <a:pt x="7" y="10"/>
                  </a:cubicBezTo>
                  <a:cubicBezTo>
                    <a:pt x="9" y="10"/>
                    <a:pt x="10" y="9"/>
                    <a:pt x="10" y="7"/>
                  </a:cubicBezTo>
                  <a:cubicBezTo>
                    <a:pt x="10" y="4"/>
                    <a:pt x="10" y="2"/>
                    <a:pt x="10"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7" name="Freeform 121"/>
            <p:cNvSpPr/>
            <p:nvPr/>
          </p:nvSpPr>
          <p:spPr bwMode="auto">
            <a:xfrm>
              <a:off x="6792464" y="3063953"/>
              <a:ext cx="190500" cy="63500"/>
            </a:xfrm>
            <a:custGeom>
              <a:avLst/>
              <a:gdLst>
                <a:gd name="T0" fmla="*/ 27 w 30"/>
                <a:gd name="T1" fmla="*/ 0 h 10"/>
                <a:gd name="T2" fmla="*/ 30 w 30"/>
                <a:gd name="T3" fmla="*/ 3 h 10"/>
                <a:gd name="T4" fmla="*/ 30 w 30"/>
                <a:gd name="T5" fmla="*/ 10 h 10"/>
                <a:gd name="T6" fmla="*/ 0 w 30"/>
                <a:gd name="T7" fmla="*/ 10 h 10"/>
                <a:gd name="T8" fmla="*/ 0 w 30"/>
                <a:gd name="T9" fmla="*/ 3 h 10"/>
                <a:gd name="T10" fmla="*/ 3 w 30"/>
                <a:gd name="T11" fmla="*/ 0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29" y="0"/>
                    <a:pt x="30" y="1"/>
                    <a:pt x="30" y="3"/>
                  </a:cubicBezTo>
                  <a:cubicBezTo>
                    <a:pt x="30" y="6"/>
                    <a:pt x="30" y="8"/>
                    <a:pt x="30" y="10"/>
                  </a:cubicBezTo>
                  <a:cubicBezTo>
                    <a:pt x="20" y="10"/>
                    <a:pt x="10" y="10"/>
                    <a:pt x="0" y="10"/>
                  </a:cubicBezTo>
                  <a:cubicBezTo>
                    <a:pt x="0" y="8"/>
                    <a:pt x="0" y="6"/>
                    <a:pt x="0" y="3"/>
                  </a:cubicBezTo>
                  <a:cubicBezTo>
                    <a:pt x="0" y="1"/>
                    <a:pt x="1" y="0"/>
                    <a:pt x="3" y="0"/>
                  </a:cubicBezTo>
                  <a:cubicBezTo>
                    <a:pt x="11" y="0"/>
                    <a:pt x="19"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8" name="Freeform 122"/>
            <p:cNvSpPr/>
            <p:nvPr/>
          </p:nvSpPr>
          <p:spPr bwMode="auto">
            <a:xfrm>
              <a:off x="6727376" y="3127453"/>
              <a:ext cx="65088" cy="63500"/>
            </a:xfrm>
            <a:custGeom>
              <a:avLst/>
              <a:gdLst>
                <a:gd name="T0" fmla="*/ 10 w 10"/>
                <a:gd name="T1" fmla="*/ 7 h 10"/>
                <a:gd name="T2" fmla="*/ 6 w 10"/>
                <a:gd name="T3" fmla="*/ 10 h 10"/>
                <a:gd name="T4" fmla="*/ 0 w 10"/>
                <a:gd name="T5" fmla="*/ 10 h 10"/>
                <a:gd name="T6" fmla="*/ 0 w 10"/>
                <a:gd name="T7" fmla="*/ 4 h 10"/>
                <a:gd name="T8" fmla="*/ 3 w 10"/>
                <a:gd name="T9" fmla="*/ 0 h 10"/>
                <a:gd name="T10" fmla="*/ 10 w 10"/>
                <a:gd name="T11" fmla="*/ 0 h 10"/>
                <a:gd name="T12" fmla="*/ 10 w 1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7"/>
                  </a:moveTo>
                  <a:cubicBezTo>
                    <a:pt x="10" y="9"/>
                    <a:pt x="9" y="10"/>
                    <a:pt x="6" y="10"/>
                  </a:cubicBezTo>
                  <a:cubicBezTo>
                    <a:pt x="4" y="10"/>
                    <a:pt x="2" y="10"/>
                    <a:pt x="0" y="10"/>
                  </a:cubicBezTo>
                  <a:cubicBezTo>
                    <a:pt x="0" y="8"/>
                    <a:pt x="0" y="6"/>
                    <a:pt x="0" y="4"/>
                  </a:cubicBezTo>
                  <a:cubicBezTo>
                    <a:pt x="0" y="1"/>
                    <a:pt x="1" y="0"/>
                    <a:pt x="3" y="0"/>
                  </a:cubicBezTo>
                  <a:cubicBezTo>
                    <a:pt x="5" y="0"/>
                    <a:pt x="8" y="0"/>
                    <a:pt x="10" y="0"/>
                  </a:cubicBezTo>
                  <a:cubicBezTo>
                    <a:pt x="10" y="2"/>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9" name="Freeform 123"/>
            <p:cNvSpPr/>
            <p:nvPr/>
          </p:nvSpPr>
          <p:spPr bwMode="auto">
            <a:xfrm>
              <a:off x="6982964" y="3127453"/>
              <a:ext cx="65088" cy="63500"/>
            </a:xfrm>
            <a:custGeom>
              <a:avLst/>
              <a:gdLst>
                <a:gd name="T0" fmla="*/ 4 w 10"/>
                <a:gd name="T1" fmla="*/ 10 h 10"/>
                <a:gd name="T2" fmla="*/ 0 w 10"/>
                <a:gd name="T3" fmla="*/ 7 h 10"/>
                <a:gd name="T4" fmla="*/ 0 w 10"/>
                <a:gd name="T5" fmla="*/ 0 h 10"/>
                <a:gd name="T6" fmla="*/ 7 w 10"/>
                <a:gd name="T7" fmla="*/ 0 h 10"/>
                <a:gd name="T8" fmla="*/ 10 w 10"/>
                <a:gd name="T9" fmla="*/ 4 h 10"/>
                <a:gd name="T10" fmla="*/ 10 w 10"/>
                <a:gd name="T11" fmla="*/ 10 h 10"/>
                <a:gd name="T12" fmla="*/ 4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10"/>
                  </a:moveTo>
                  <a:cubicBezTo>
                    <a:pt x="1" y="10"/>
                    <a:pt x="0" y="9"/>
                    <a:pt x="0" y="7"/>
                  </a:cubicBezTo>
                  <a:cubicBezTo>
                    <a:pt x="0" y="5"/>
                    <a:pt x="0" y="2"/>
                    <a:pt x="0" y="0"/>
                  </a:cubicBezTo>
                  <a:cubicBezTo>
                    <a:pt x="3" y="0"/>
                    <a:pt x="5" y="0"/>
                    <a:pt x="7" y="0"/>
                  </a:cubicBezTo>
                  <a:cubicBezTo>
                    <a:pt x="9" y="0"/>
                    <a:pt x="10" y="1"/>
                    <a:pt x="10" y="4"/>
                  </a:cubicBezTo>
                  <a:cubicBezTo>
                    <a:pt x="10" y="6"/>
                    <a:pt x="10" y="8"/>
                    <a:pt x="10" y="10"/>
                  </a:cubicBezTo>
                  <a:cubicBezTo>
                    <a:pt x="8" y="10"/>
                    <a:pt x="6"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0" name="Freeform 124"/>
            <p:cNvSpPr/>
            <p:nvPr/>
          </p:nvSpPr>
          <p:spPr bwMode="auto">
            <a:xfrm>
              <a:off x="6792464" y="3256041"/>
              <a:ext cx="63500" cy="69850"/>
            </a:xfrm>
            <a:custGeom>
              <a:avLst/>
              <a:gdLst>
                <a:gd name="T0" fmla="*/ 0 w 10"/>
                <a:gd name="T1" fmla="*/ 4 h 11"/>
                <a:gd name="T2" fmla="*/ 3 w 10"/>
                <a:gd name="T3" fmla="*/ 0 h 11"/>
                <a:gd name="T4" fmla="*/ 10 w 10"/>
                <a:gd name="T5" fmla="*/ 0 h 11"/>
                <a:gd name="T6" fmla="*/ 10 w 10"/>
                <a:gd name="T7" fmla="*/ 11 h 11"/>
                <a:gd name="T8" fmla="*/ 3 w 10"/>
                <a:gd name="T9" fmla="*/ 11 h 11"/>
                <a:gd name="T10" fmla="*/ 0 w 10"/>
                <a:gd name="T11" fmla="*/ 7 h 11"/>
                <a:gd name="T12" fmla="*/ 0 w 1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0" y="4"/>
                  </a:moveTo>
                  <a:cubicBezTo>
                    <a:pt x="0" y="1"/>
                    <a:pt x="1" y="0"/>
                    <a:pt x="3" y="0"/>
                  </a:cubicBezTo>
                  <a:cubicBezTo>
                    <a:pt x="5" y="0"/>
                    <a:pt x="8" y="0"/>
                    <a:pt x="10" y="0"/>
                  </a:cubicBezTo>
                  <a:cubicBezTo>
                    <a:pt x="10" y="4"/>
                    <a:pt x="10" y="7"/>
                    <a:pt x="10" y="11"/>
                  </a:cubicBezTo>
                  <a:cubicBezTo>
                    <a:pt x="8"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1" name="Freeform 125"/>
            <p:cNvSpPr/>
            <p:nvPr/>
          </p:nvSpPr>
          <p:spPr bwMode="auto">
            <a:xfrm>
              <a:off x="6855964" y="3325891"/>
              <a:ext cx="63500" cy="63500"/>
            </a:xfrm>
            <a:custGeom>
              <a:avLst/>
              <a:gdLst>
                <a:gd name="T0" fmla="*/ 0 w 10"/>
                <a:gd name="T1" fmla="*/ 6 h 10"/>
                <a:gd name="T2" fmla="*/ 3 w 10"/>
                <a:gd name="T3" fmla="*/ 10 h 10"/>
                <a:gd name="T4" fmla="*/ 7 w 10"/>
                <a:gd name="T5" fmla="*/ 10 h 10"/>
                <a:gd name="T6" fmla="*/ 10 w 10"/>
                <a:gd name="T7" fmla="*/ 6 h 10"/>
                <a:gd name="T8" fmla="*/ 10 w 10"/>
                <a:gd name="T9" fmla="*/ 0 h 10"/>
                <a:gd name="T10" fmla="*/ 0 w 10"/>
                <a:gd name="T11" fmla="*/ 0 h 10"/>
                <a:gd name="T12" fmla="*/ 0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6"/>
                  </a:moveTo>
                  <a:cubicBezTo>
                    <a:pt x="0" y="9"/>
                    <a:pt x="1" y="10"/>
                    <a:pt x="3" y="10"/>
                  </a:cubicBezTo>
                  <a:cubicBezTo>
                    <a:pt x="5" y="10"/>
                    <a:pt x="6" y="10"/>
                    <a:pt x="7" y="10"/>
                  </a:cubicBezTo>
                  <a:cubicBezTo>
                    <a:pt x="9" y="10"/>
                    <a:pt x="10" y="9"/>
                    <a:pt x="10" y="6"/>
                  </a:cubicBezTo>
                  <a:cubicBezTo>
                    <a:pt x="10" y="4"/>
                    <a:pt x="10" y="2"/>
                    <a:pt x="10" y="0"/>
                  </a:cubicBezTo>
                  <a:cubicBezTo>
                    <a:pt x="7" y="0"/>
                    <a:pt x="3" y="0"/>
                    <a:pt x="0" y="0"/>
                  </a:cubicBezTo>
                  <a:cubicBezTo>
                    <a:pt x="0" y="2"/>
                    <a:pt x="0" y="4"/>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2" name="Freeform 126"/>
            <p:cNvSpPr/>
            <p:nvPr/>
          </p:nvSpPr>
          <p:spPr bwMode="auto">
            <a:xfrm>
              <a:off x="6919464" y="3256041"/>
              <a:ext cx="63500" cy="69850"/>
            </a:xfrm>
            <a:custGeom>
              <a:avLst/>
              <a:gdLst>
                <a:gd name="T0" fmla="*/ 10 w 10"/>
                <a:gd name="T1" fmla="*/ 7 h 11"/>
                <a:gd name="T2" fmla="*/ 7 w 10"/>
                <a:gd name="T3" fmla="*/ 11 h 11"/>
                <a:gd name="T4" fmla="*/ 0 w 10"/>
                <a:gd name="T5" fmla="*/ 11 h 11"/>
                <a:gd name="T6" fmla="*/ 0 w 10"/>
                <a:gd name="T7" fmla="*/ 0 h 11"/>
                <a:gd name="T8" fmla="*/ 7 w 10"/>
                <a:gd name="T9" fmla="*/ 0 h 11"/>
                <a:gd name="T10" fmla="*/ 10 w 10"/>
                <a:gd name="T11" fmla="*/ 4 h 11"/>
                <a:gd name="T12" fmla="*/ 10 w 10"/>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10" y="7"/>
                  </a:moveTo>
                  <a:cubicBezTo>
                    <a:pt x="10" y="10"/>
                    <a:pt x="9" y="11"/>
                    <a:pt x="7" y="11"/>
                  </a:cubicBezTo>
                  <a:cubicBezTo>
                    <a:pt x="5" y="11"/>
                    <a:pt x="2" y="11"/>
                    <a:pt x="0" y="11"/>
                  </a:cubicBezTo>
                  <a:cubicBezTo>
                    <a:pt x="0" y="7"/>
                    <a:pt x="0" y="4"/>
                    <a:pt x="0" y="0"/>
                  </a:cubicBezTo>
                  <a:cubicBezTo>
                    <a:pt x="2" y="0"/>
                    <a:pt x="5" y="0"/>
                    <a:pt x="7" y="0"/>
                  </a:cubicBezTo>
                  <a:cubicBezTo>
                    <a:pt x="9" y="0"/>
                    <a:pt x="10" y="1"/>
                    <a:pt x="10" y="4"/>
                  </a:cubicBezTo>
                  <a:cubicBezTo>
                    <a:pt x="10" y="5"/>
                    <a:pt x="10" y="6"/>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3" name="Freeform 127"/>
            <p:cNvSpPr/>
            <p:nvPr/>
          </p:nvSpPr>
          <p:spPr bwMode="auto">
            <a:xfrm>
              <a:off x="6855964" y="3190953"/>
              <a:ext cx="63500" cy="65088"/>
            </a:xfrm>
            <a:custGeom>
              <a:avLst/>
              <a:gdLst>
                <a:gd name="T0" fmla="*/ 7 w 10"/>
                <a:gd name="T1" fmla="*/ 0 h 10"/>
                <a:gd name="T2" fmla="*/ 10 w 10"/>
                <a:gd name="T3" fmla="*/ 4 h 10"/>
                <a:gd name="T4" fmla="*/ 10 w 10"/>
                <a:gd name="T5" fmla="*/ 10 h 10"/>
                <a:gd name="T6" fmla="*/ 0 w 10"/>
                <a:gd name="T7" fmla="*/ 10 h 10"/>
                <a:gd name="T8" fmla="*/ 0 w 10"/>
                <a:gd name="T9" fmla="*/ 4 h 10"/>
                <a:gd name="T10" fmla="*/ 3 w 10"/>
                <a:gd name="T11" fmla="*/ 0 h 10"/>
                <a:gd name="T12" fmla="*/ 7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7" y="0"/>
                  </a:moveTo>
                  <a:cubicBezTo>
                    <a:pt x="9" y="0"/>
                    <a:pt x="10" y="1"/>
                    <a:pt x="10" y="4"/>
                  </a:cubicBezTo>
                  <a:cubicBezTo>
                    <a:pt x="10" y="6"/>
                    <a:pt x="10" y="8"/>
                    <a:pt x="10" y="10"/>
                  </a:cubicBezTo>
                  <a:cubicBezTo>
                    <a:pt x="7" y="10"/>
                    <a:pt x="3" y="10"/>
                    <a:pt x="0" y="10"/>
                  </a:cubicBezTo>
                  <a:cubicBezTo>
                    <a:pt x="0" y="8"/>
                    <a:pt x="0" y="6"/>
                    <a:pt x="0" y="4"/>
                  </a:cubicBezTo>
                  <a:cubicBezTo>
                    <a:pt x="0" y="1"/>
                    <a:pt x="1" y="0"/>
                    <a:pt x="3"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4" name="Freeform 128"/>
            <p:cNvSpPr/>
            <p:nvPr/>
          </p:nvSpPr>
          <p:spPr bwMode="auto">
            <a:xfrm>
              <a:off x="6663876" y="3190953"/>
              <a:ext cx="63500" cy="198438"/>
            </a:xfrm>
            <a:custGeom>
              <a:avLst/>
              <a:gdLst>
                <a:gd name="T0" fmla="*/ 0 w 10"/>
                <a:gd name="T1" fmla="*/ 4 h 31"/>
                <a:gd name="T2" fmla="*/ 3 w 10"/>
                <a:gd name="T3" fmla="*/ 0 h 31"/>
                <a:gd name="T4" fmla="*/ 10 w 10"/>
                <a:gd name="T5" fmla="*/ 0 h 31"/>
                <a:gd name="T6" fmla="*/ 10 w 10"/>
                <a:gd name="T7" fmla="*/ 31 h 31"/>
                <a:gd name="T8" fmla="*/ 3 w 10"/>
                <a:gd name="T9" fmla="*/ 31 h 31"/>
                <a:gd name="T10" fmla="*/ 0 w 10"/>
                <a:gd name="T11" fmla="*/ 27 h 31"/>
                <a:gd name="T12" fmla="*/ 0 w 10"/>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10" h="31">
                  <a:moveTo>
                    <a:pt x="0" y="4"/>
                  </a:moveTo>
                  <a:cubicBezTo>
                    <a:pt x="0" y="1"/>
                    <a:pt x="1" y="0"/>
                    <a:pt x="3" y="0"/>
                  </a:cubicBezTo>
                  <a:cubicBezTo>
                    <a:pt x="5" y="0"/>
                    <a:pt x="7" y="0"/>
                    <a:pt x="10" y="0"/>
                  </a:cubicBezTo>
                  <a:cubicBezTo>
                    <a:pt x="10" y="10"/>
                    <a:pt x="10" y="21"/>
                    <a:pt x="10" y="31"/>
                  </a:cubicBezTo>
                  <a:cubicBezTo>
                    <a:pt x="7" y="31"/>
                    <a:pt x="5" y="31"/>
                    <a:pt x="3" y="31"/>
                  </a:cubicBezTo>
                  <a:cubicBezTo>
                    <a:pt x="1" y="31"/>
                    <a:pt x="0" y="30"/>
                    <a:pt x="0" y="27"/>
                  </a:cubicBezTo>
                  <a:cubicBezTo>
                    <a:pt x="0" y="19"/>
                    <a:pt x="0" y="1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5" name="Freeform 129"/>
            <p:cNvSpPr/>
            <p:nvPr/>
          </p:nvSpPr>
          <p:spPr bwMode="auto">
            <a:xfrm>
              <a:off x="6792464" y="3452891"/>
              <a:ext cx="190500" cy="63500"/>
            </a:xfrm>
            <a:custGeom>
              <a:avLst/>
              <a:gdLst>
                <a:gd name="T0" fmla="*/ 0 w 30"/>
                <a:gd name="T1" fmla="*/ 7 h 10"/>
                <a:gd name="T2" fmla="*/ 3 w 30"/>
                <a:gd name="T3" fmla="*/ 10 h 10"/>
                <a:gd name="T4" fmla="*/ 27 w 30"/>
                <a:gd name="T5" fmla="*/ 10 h 10"/>
                <a:gd name="T6" fmla="*/ 30 w 30"/>
                <a:gd name="T7" fmla="*/ 7 h 10"/>
                <a:gd name="T8" fmla="*/ 30 w 30"/>
                <a:gd name="T9" fmla="*/ 0 h 10"/>
                <a:gd name="T10" fmla="*/ 0 w 30"/>
                <a:gd name="T11" fmla="*/ 0 h 10"/>
                <a:gd name="T12" fmla="*/ 0 w 3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0" y="7"/>
                  </a:moveTo>
                  <a:cubicBezTo>
                    <a:pt x="0" y="9"/>
                    <a:pt x="1" y="10"/>
                    <a:pt x="3" y="10"/>
                  </a:cubicBezTo>
                  <a:cubicBezTo>
                    <a:pt x="11" y="10"/>
                    <a:pt x="19" y="10"/>
                    <a:pt x="27" y="10"/>
                  </a:cubicBezTo>
                  <a:cubicBezTo>
                    <a:pt x="29" y="10"/>
                    <a:pt x="30" y="9"/>
                    <a:pt x="30" y="7"/>
                  </a:cubicBezTo>
                  <a:cubicBezTo>
                    <a:pt x="30" y="4"/>
                    <a:pt x="30" y="2"/>
                    <a:pt x="30" y="0"/>
                  </a:cubicBezTo>
                  <a:cubicBezTo>
                    <a:pt x="20" y="0"/>
                    <a:pt x="10" y="0"/>
                    <a:pt x="0" y="0"/>
                  </a:cubicBezTo>
                  <a:cubicBezTo>
                    <a:pt x="0" y="2"/>
                    <a:pt x="0" y="4"/>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6" name="Freeform 130"/>
            <p:cNvSpPr/>
            <p:nvPr/>
          </p:nvSpPr>
          <p:spPr bwMode="auto">
            <a:xfrm>
              <a:off x="7048051" y="3190953"/>
              <a:ext cx="69850" cy="198438"/>
            </a:xfrm>
            <a:custGeom>
              <a:avLst/>
              <a:gdLst>
                <a:gd name="T0" fmla="*/ 11 w 11"/>
                <a:gd name="T1" fmla="*/ 27 h 31"/>
                <a:gd name="T2" fmla="*/ 7 w 11"/>
                <a:gd name="T3" fmla="*/ 31 h 31"/>
                <a:gd name="T4" fmla="*/ 0 w 11"/>
                <a:gd name="T5" fmla="*/ 31 h 31"/>
                <a:gd name="T6" fmla="*/ 0 w 11"/>
                <a:gd name="T7" fmla="*/ 0 h 31"/>
                <a:gd name="T8" fmla="*/ 7 w 11"/>
                <a:gd name="T9" fmla="*/ 0 h 31"/>
                <a:gd name="T10" fmla="*/ 11 w 11"/>
                <a:gd name="T11" fmla="*/ 4 h 31"/>
                <a:gd name="T12" fmla="*/ 11 w 11"/>
                <a:gd name="T13" fmla="*/ 27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11" y="27"/>
                  </a:moveTo>
                  <a:cubicBezTo>
                    <a:pt x="11" y="30"/>
                    <a:pt x="10" y="31"/>
                    <a:pt x="7" y="31"/>
                  </a:cubicBezTo>
                  <a:cubicBezTo>
                    <a:pt x="5" y="31"/>
                    <a:pt x="3" y="31"/>
                    <a:pt x="0" y="31"/>
                  </a:cubicBezTo>
                  <a:cubicBezTo>
                    <a:pt x="0" y="21"/>
                    <a:pt x="0" y="10"/>
                    <a:pt x="0" y="0"/>
                  </a:cubicBezTo>
                  <a:cubicBezTo>
                    <a:pt x="3" y="0"/>
                    <a:pt x="5" y="0"/>
                    <a:pt x="7" y="0"/>
                  </a:cubicBezTo>
                  <a:cubicBezTo>
                    <a:pt x="10" y="0"/>
                    <a:pt x="11" y="1"/>
                    <a:pt x="11" y="4"/>
                  </a:cubicBezTo>
                  <a:cubicBezTo>
                    <a:pt x="11" y="12"/>
                    <a:pt x="11" y="19"/>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7" name="Freeform 142"/>
            <p:cNvSpPr>
              <a:spLocks noEditPoints="1"/>
            </p:cNvSpPr>
            <p:nvPr/>
          </p:nvSpPr>
          <p:spPr bwMode="auto">
            <a:xfrm>
              <a:off x="11129514" y="3032203"/>
              <a:ext cx="312738" cy="439738"/>
            </a:xfrm>
            <a:custGeom>
              <a:avLst/>
              <a:gdLst>
                <a:gd name="T0" fmla="*/ 29 w 49"/>
                <a:gd name="T1" fmla="*/ 10 h 69"/>
                <a:gd name="T2" fmla="*/ 29 w 49"/>
                <a:gd name="T3" fmla="*/ 3 h 69"/>
                <a:gd name="T4" fmla="*/ 28 w 49"/>
                <a:gd name="T5" fmla="*/ 1 h 69"/>
                <a:gd name="T6" fmla="*/ 26 w 49"/>
                <a:gd name="T7" fmla="*/ 0 h 69"/>
                <a:gd name="T8" fmla="*/ 22 w 49"/>
                <a:gd name="T9" fmla="*/ 0 h 69"/>
                <a:gd name="T10" fmla="*/ 20 w 49"/>
                <a:gd name="T11" fmla="*/ 1 h 69"/>
                <a:gd name="T12" fmla="*/ 19 w 49"/>
                <a:gd name="T13" fmla="*/ 3 h 69"/>
                <a:gd name="T14" fmla="*/ 19 w 49"/>
                <a:gd name="T15" fmla="*/ 10 h 69"/>
                <a:gd name="T16" fmla="*/ 3 w 49"/>
                <a:gd name="T17" fmla="*/ 10 h 69"/>
                <a:gd name="T18" fmla="*/ 0 w 49"/>
                <a:gd name="T19" fmla="*/ 11 h 69"/>
                <a:gd name="T20" fmla="*/ 0 w 49"/>
                <a:gd name="T21" fmla="*/ 13 h 69"/>
                <a:gd name="T22" fmla="*/ 0 w 49"/>
                <a:gd name="T23" fmla="*/ 17 h 69"/>
                <a:gd name="T24" fmla="*/ 0 w 49"/>
                <a:gd name="T25" fmla="*/ 19 h 69"/>
                <a:gd name="T26" fmla="*/ 3 w 49"/>
                <a:gd name="T27" fmla="*/ 20 h 69"/>
                <a:gd name="T28" fmla="*/ 9 w 49"/>
                <a:gd name="T29" fmla="*/ 20 h 69"/>
                <a:gd name="T30" fmla="*/ 9 w 49"/>
                <a:gd name="T31" fmla="*/ 56 h 69"/>
                <a:gd name="T32" fmla="*/ 10 w 49"/>
                <a:gd name="T33" fmla="*/ 59 h 69"/>
                <a:gd name="T34" fmla="*/ 12 w 49"/>
                <a:gd name="T35" fmla="*/ 59 h 69"/>
                <a:gd name="T36" fmla="*/ 19 w 49"/>
                <a:gd name="T37" fmla="*/ 59 h 69"/>
                <a:gd name="T38" fmla="*/ 19 w 49"/>
                <a:gd name="T39" fmla="*/ 66 h 69"/>
                <a:gd name="T40" fmla="*/ 20 w 49"/>
                <a:gd name="T41" fmla="*/ 68 h 69"/>
                <a:gd name="T42" fmla="*/ 22 w 49"/>
                <a:gd name="T43" fmla="*/ 69 h 69"/>
                <a:gd name="T44" fmla="*/ 26 w 49"/>
                <a:gd name="T45" fmla="*/ 69 h 69"/>
                <a:gd name="T46" fmla="*/ 28 w 49"/>
                <a:gd name="T47" fmla="*/ 68 h 69"/>
                <a:gd name="T48" fmla="*/ 29 w 49"/>
                <a:gd name="T49" fmla="*/ 66 h 69"/>
                <a:gd name="T50" fmla="*/ 29 w 49"/>
                <a:gd name="T51" fmla="*/ 59 h 69"/>
                <a:gd name="T52" fmla="*/ 36 w 49"/>
                <a:gd name="T53" fmla="*/ 59 h 69"/>
                <a:gd name="T54" fmla="*/ 38 w 49"/>
                <a:gd name="T55" fmla="*/ 59 h 69"/>
                <a:gd name="T56" fmla="*/ 39 w 49"/>
                <a:gd name="T57" fmla="*/ 56 h 69"/>
                <a:gd name="T58" fmla="*/ 39 w 49"/>
                <a:gd name="T59" fmla="*/ 20 h 69"/>
                <a:gd name="T60" fmla="*/ 46 w 49"/>
                <a:gd name="T61" fmla="*/ 20 h 69"/>
                <a:gd name="T62" fmla="*/ 48 w 49"/>
                <a:gd name="T63" fmla="*/ 19 h 69"/>
                <a:gd name="T64" fmla="*/ 49 w 49"/>
                <a:gd name="T65" fmla="*/ 17 h 69"/>
                <a:gd name="T66" fmla="*/ 49 w 49"/>
                <a:gd name="T67" fmla="*/ 13 h 69"/>
                <a:gd name="T68" fmla="*/ 48 w 49"/>
                <a:gd name="T69" fmla="*/ 11 h 69"/>
                <a:gd name="T70" fmla="*/ 46 w 49"/>
                <a:gd name="T71" fmla="*/ 10 h 69"/>
                <a:gd name="T72" fmla="*/ 29 w 49"/>
                <a:gd name="T73" fmla="*/ 10 h 69"/>
                <a:gd name="T74" fmla="*/ 29 w 49"/>
                <a:gd name="T75" fmla="*/ 40 h 69"/>
                <a:gd name="T76" fmla="*/ 19 w 49"/>
                <a:gd name="T77" fmla="*/ 40 h 69"/>
                <a:gd name="T78" fmla="*/ 19 w 49"/>
                <a:gd name="T79" fmla="*/ 20 h 69"/>
                <a:gd name="T80" fmla="*/ 29 w 49"/>
                <a:gd name="T81" fmla="*/ 20 h 69"/>
                <a:gd name="T82" fmla="*/ 29 w 49"/>
                <a:gd name="T83"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69">
                  <a:moveTo>
                    <a:pt x="29" y="10"/>
                  </a:moveTo>
                  <a:cubicBezTo>
                    <a:pt x="29" y="3"/>
                    <a:pt x="29" y="3"/>
                    <a:pt x="29" y="3"/>
                  </a:cubicBezTo>
                  <a:cubicBezTo>
                    <a:pt x="29" y="2"/>
                    <a:pt x="29" y="2"/>
                    <a:pt x="28" y="1"/>
                  </a:cubicBezTo>
                  <a:cubicBezTo>
                    <a:pt x="28" y="0"/>
                    <a:pt x="27" y="0"/>
                    <a:pt x="26" y="0"/>
                  </a:cubicBezTo>
                  <a:cubicBezTo>
                    <a:pt x="22" y="0"/>
                    <a:pt x="22" y="0"/>
                    <a:pt x="22" y="0"/>
                  </a:cubicBezTo>
                  <a:cubicBezTo>
                    <a:pt x="22" y="0"/>
                    <a:pt x="21" y="0"/>
                    <a:pt x="20" y="1"/>
                  </a:cubicBezTo>
                  <a:cubicBezTo>
                    <a:pt x="20" y="2"/>
                    <a:pt x="19" y="2"/>
                    <a:pt x="19" y="3"/>
                  </a:cubicBezTo>
                  <a:cubicBezTo>
                    <a:pt x="19" y="10"/>
                    <a:pt x="19" y="10"/>
                    <a:pt x="19" y="10"/>
                  </a:cubicBezTo>
                  <a:cubicBezTo>
                    <a:pt x="3" y="10"/>
                    <a:pt x="3" y="10"/>
                    <a:pt x="3" y="10"/>
                  </a:cubicBezTo>
                  <a:cubicBezTo>
                    <a:pt x="2" y="10"/>
                    <a:pt x="1" y="10"/>
                    <a:pt x="0" y="11"/>
                  </a:cubicBezTo>
                  <a:cubicBezTo>
                    <a:pt x="0" y="11"/>
                    <a:pt x="0" y="12"/>
                    <a:pt x="0" y="13"/>
                  </a:cubicBezTo>
                  <a:cubicBezTo>
                    <a:pt x="0" y="17"/>
                    <a:pt x="0" y="17"/>
                    <a:pt x="0" y="17"/>
                  </a:cubicBezTo>
                  <a:cubicBezTo>
                    <a:pt x="0" y="18"/>
                    <a:pt x="0" y="19"/>
                    <a:pt x="0" y="19"/>
                  </a:cubicBezTo>
                  <a:cubicBezTo>
                    <a:pt x="1" y="20"/>
                    <a:pt x="2" y="20"/>
                    <a:pt x="3" y="20"/>
                  </a:cubicBezTo>
                  <a:cubicBezTo>
                    <a:pt x="9" y="20"/>
                    <a:pt x="9" y="20"/>
                    <a:pt x="9" y="20"/>
                  </a:cubicBezTo>
                  <a:cubicBezTo>
                    <a:pt x="9" y="56"/>
                    <a:pt x="9" y="56"/>
                    <a:pt x="9" y="56"/>
                  </a:cubicBezTo>
                  <a:cubicBezTo>
                    <a:pt x="9" y="57"/>
                    <a:pt x="10" y="58"/>
                    <a:pt x="10" y="59"/>
                  </a:cubicBezTo>
                  <a:cubicBezTo>
                    <a:pt x="11" y="59"/>
                    <a:pt x="12" y="59"/>
                    <a:pt x="12" y="59"/>
                  </a:cubicBezTo>
                  <a:cubicBezTo>
                    <a:pt x="19" y="59"/>
                    <a:pt x="19" y="59"/>
                    <a:pt x="19" y="59"/>
                  </a:cubicBezTo>
                  <a:cubicBezTo>
                    <a:pt x="19" y="66"/>
                    <a:pt x="19" y="66"/>
                    <a:pt x="19" y="66"/>
                  </a:cubicBezTo>
                  <a:cubicBezTo>
                    <a:pt x="19" y="67"/>
                    <a:pt x="20" y="68"/>
                    <a:pt x="20" y="68"/>
                  </a:cubicBezTo>
                  <a:cubicBezTo>
                    <a:pt x="21" y="69"/>
                    <a:pt x="22" y="69"/>
                    <a:pt x="22" y="69"/>
                  </a:cubicBezTo>
                  <a:cubicBezTo>
                    <a:pt x="26" y="69"/>
                    <a:pt x="26" y="69"/>
                    <a:pt x="26" y="69"/>
                  </a:cubicBezTo>
                  <a:cubicBezTo>
                    <a:pt x="27" y="69"/>
                    <a:pt x="28" y="69"/>
                    <a:pt x="28" y="68"/>
                  </a:cubicBezTo>
                  <a:cubicBezTo>
                    <a:pt x="29" y="68"/>
                    <a:pt x="29" y="67"/>
                    <a:pt x="29" y="66"/>
                  </a:cubicBezTo>
                  <a:cubicBezTo>
                    <a:pt x="29" y="59"/>
                    <a:pt x="29" y="59"/>
                    <a:pt x="29" y="59"/>
                  </a:cubicBezTo>
                  <a:cubicBezTo>
                    <a:pt x="36" y="59"/>
                    <a:pt x="36" y="59"/>
                    <a:pt x="36" y="59"/>
                  </a:cubicBezTo>
                  <a:cubicBezTo>
                    <a:pt x="37" y="59"/>
                    <a:pt x="38" y="59"/>
                    <a:pt x="38" y="59"/>
                  </a:cubicBezTo>
                  <a:cubicBezTo>
                    <a:pt x="39" y="58"/>
                    <a:pt x="39" y="57"/>
                    <a:pt x="39" y="56"/>
                  </a:cubicBezTo>
                  <a:cubicBezTo>
                    <a:pt x="39" y="20"/>
                    <a:pt x="39" y="20"/>
                    <a:pt x="39" y="20"/>
                  </a:cubicBezTo>
                  <a:cubicBezTo>
                    <a:pt x="46" y="20"/>
                    <a:pt x="46" y="20"/>
                    <a:pt x="46" y="20"/>
                  </a:cubicBezTo>
                  <a:cubicBezTo>
                    <a:pt x="47" y="20"/>
                    <a:pt x="48" y="20"/>
                    <a:pt x="48" y="19"/>
                  </a:cubicBezTo>
                  <a:cubicBezTo>
                    <a:pt x="49" y="19"/>
                    <a:pt x="49" y="18"/>
                    <a:pt x="49" y="17"/>
                  </a:cubicBezTo>
                  <a:cubicBezTo>
                    <a:pt x="49" y="13"/>
                    <a:pt x="49" y="13"/>
                    <a:pt x="49" y="13"/>
                  </a:cubicBezTo>
                  <a:cubicBezTo>
                    <a:pt x="49" y="12"/>
                    <a:pt x="49" y="11"/>
                    <a:pt x="48" y="11"/>
                  </a:cubicBezTo>
                  <a:cubicBezTo>
                    <a:pt x="48" y="10"/>
                    <a:pt x="47" y="10"/>
                    <a:pt x="46" y="10"/>
                  </a:cubicBezTo>
                  <a:lnTo>
                    <a:pt x="29" y="10"/>
                  </a:lnTo>
                  <a:close/>
                  <a:moveTo>
                    <a:pt x="29" y="40"/>
                  </a:moveTo>
                  <a:cubicBezTo>
                    <a:pt x="19" y="40"/>
                    <a:pt x="19" y="40"/>
                    <a:pt x="19" y="40"/>
                  </a:cubicBezTo>
                  <a:cubicBezTo>
                    <a:pt x="19" y="20"/>
                    <a:pt x="19" y="20"/>
                    <a:pt x="19" y="20"/>
                  </a:cubicBezTo>
                  <a:cubicBezTo>
                    <a:pt x="29" y="20"/>
                    <a:pt x="29" y="20"/>
                    <a:pt x="29" y="20"/>
                  </a:cubicBezTo>
                  <a:lnTo>
                    <a:pt x="2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188" name="组合 187"/>
            <p:cNvGrpSpPr/>
            <p:nvPr userDrawn="1"/>
          </p:nvGrpSpPr>
          <p:grpSpPr>
            <a:xfrm>
              <a:off x="2242347" y="650953"/>
              <a:ext cx="306388" cy="485775"/>
              <a:chOff x="8178351" y="650953"/>
              <a:chExt cx="306388" cy="485775"/>
            </a:xfrm>
            <a:grpFill/>
          </p:grpSpPr>
          <p:sp>
            <p:nvSpPr>
              <p:cNvPr id="193" name="Freeform 5"/>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4" name="Freeform 6"/>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5" name="Rectangle 7"/>
              <p:cNvSpPr>
                <a:spLocks noChangeArrowheads="1"/>
              </p:cNvSpPr>
              <p:nvPr/>
            </p:nvSpPr>
            <p:spPr bwMode="auto">
              <a:xfrm>
                <a:off x="8267251" y="98274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6" name="Rectangle 8"/>
              <p:cNvSpPr>
                <a:spLocks noChangeArrowheads="1"/>
              </p:cNvSpPr>
              <p:nvPr/>
            </p:nvSpPr>
            <p:spPr bwMode="auto">
              <a:xfrm>
                <a:off x="8267251" y="893841"/>
                <a:ext cx="12858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7" name="Rectangle 9"/>
              <p:cNvSpPr>
                <a:spLocks noChangeArrowheads="1"/>
              </p:cNvSpPr>
              <p:nvPr/>
            </p:nvSpPr>
            <p:spPr bwMode="auto">
              <a:xfrm>
                <a:off x="8267251" y="79859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189" name="组合 188"/>
            <p:cNvGrpSpPr/>
            <p:nvPr userDrawn="1"/>
          </p:nvGrpSpPr>
          <p:grpSpPr>
            <a:xfrm>
              <a:off x="746922" y="650953"/>
              <a:ext cx="434975" cy="485775"/>
              <a:chOff x="6682926" y="650953"/>
              <a:chExt cx="434975" cy="485775"/>
            </a:xfrm>
            <a:grpFill/>
          </p:grpSpPr>
          <p:sp>
            <p:nvSpPr>
              <p:cNvPr id="190" name="Rectangle 20"/>
              <p:cNvSpPr>
                <a:spLocks noChangeArrowheads="1"/>
              </p:cNvSpPr>
              <p:nvPr/>
            </p:nvSpPr>
            <p:spPr bwMode="auto">
              <a:xfrm>
                <a:off x="693216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1" name="Rectangle 21"/>
              <p:cNvSpPr>
                <a:spLocks noChangeArrowheads="1"/>
              </p:cNvSpPr>
              <p:nvPr/>
            </p:nvSpPr>
            <p:spPr bwMode="auto">
              <a:xfrm>
                <a:off x="681151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2" name="Freeform 22"/>
              <p:cNvSpPr>
                <a:spLocks noEditPoints="1"/>
              </p:cNvSpPr>
              <p:nvPr/>
            </p:nvSpPr>
            <p:spPr bwMode="auto">
              <a:xfrm>
                <a:off x="6682926" y="650953"/>
                <a:ext cx="434975" cy="485775"/>
              </a:xfrm>
              <a:custGeom>
                <a:avLst/>
                <a:gdLst>
                  <a:gd name="T0" fmla="*/ 64 w 68"/>
                  <a:gd name="T1" fmla="*/ 0 h 76"/>
                  <a:gd name="T2" fmla="*/ 4 w 68"/>
                  <a:gd name="T3" fmla="*/ 0 h 76"/>
                  <a:gd name="T4" fmla="*/ 0 w 68"/>
                  <a:gd name="T5" fmla="*/ 3 h 76"/>
                  <a:gd name="T6" fmla="*/ 0 w 68"/>
                  <a:gd name="T7" fmla="*/ 63 h 76"/>
                  <a:gd name="T8" fmla="*/ 4 w 68"/>
                  <a:gd name="T9" fmla="*/ 67 h 76"/>
                  <a:gd name="T10" fmla="*/ 10 w 68"/>
                  <a:gd name="T11" fmla="*/ 67 h 76"/>
                  <a:gd name="T12" fmla="*/ 10 w 68"/>
                  <a:gd name="T13" fmla="*/ 73 h 76"/>
                  <a:gd name="T14" fmla="*/ 13 w 68"/>
                  <a:gd name="T15" fmla="*/ 76 h 76"/>
                  <a:gd name="T16" fmla="*/ 55 w 68"/>
                  <a:gd name="T17" fmla="*/ 76 h 76"/>
                  <a:gd name="T18" fmla="*/ 58 w 68"/>
                  <a:gd name="T19" fmla="*/ 73 h 76"/>
                  <a:gd name="T20" fmla="*/ 58 w 68"/>
                  <a:gd name="T21" fmla="*/ 67 h 76"/>
                  <a:gd name="T22" fmla="*/ 64 w 68"/>
                  <a:gd name="T23" fmla="*/ 67 h 76"/>
                  <a:gd name="T24" fmla="*/ 68 w 68"/>
                  <a:gd name="T25" fmla="*/ 63 h 76"/>
                  <a:gd name="T26" fmla="*/ 68 w 68"/>
                  <a:gd name="T27" fmla="*/ 3 h 76"/>
                  <a:gd name="T28" fmla="*/ 64 w 68"/>
                  <a:gd name="T29" fmla="*/ 0 h 76"/>
                  <a:gd name="T30" fmla="*/ 42 w 68"/>
                  <a:gd name="T31" fmla="*/ 60 h 76"/>
                  <a:gd name="T32" fmla="*/ 41 w 68"/>
                  <a:gd name="T33" fmla="*/ 61 h 76"/>
                  <a:gd name="T34" fmla="*/ 39 w 68"/>
                  <a:gd name="T35" fmla="*/ 61 h 76"/>
                  <a:gd name="T36" fmla="*/ 39 w 68"/>
                  <a:gd name="T37" fmla="*/ 63 h 76"/>
                  <a:gd name="T38" fmla="*/ 38 w 68"/>
                  <a:gd name="T39" fmla="*/ 64 h 76"/>
                  <a:gd name="T40" fmla="*/ 37 w 68"/>
                  <a:gd name="T41" fmla="*/ 64 h 76"/>
                  <a:gd name="T42" fmla="*/ 37 w 68"/>
                  <a:gd name="T43" fmla="*/ 66 h 76"/>
                  <a:gd name="T44" fmla="*/ 36 w 68"/>
                  <a:gd name="T45" fmla="*/ 66 h 76"/>
                  <a:gd name="T46" fmla="*/ 32 w 68"/>
                  <a:gd name="T47" fmla="*/ 66 h 76"/>
                  <a:gd name="T48" fmla="*/ 31 w 68"/>
                  <a:gd name="T49" fmla="*/ 66 h 76"/>
                  <a:gd name="T50" fmla="*/ 31 w 68"/>
                  <a:gd name="T51" fmla="*/ 64 h 76"/>
                  <a:gd name="T52" fmla="*/ 30 w 68"/>
                  <a:gd name="T53" fmla="*/ 64 h 76"/>
                  <a:gd name="T54" fmla="*/ 29 w 68"/>
                  <a:gd name="T55" fmla="*/ 63 h 76"/>
                  <a:gd name="T56" fmla="*/ 29 w 68"/>
                  <a:gd name="T57" fmla="*/ 61 h 76"/>
                  <a:gd name="T58" fmla="*/ 27 w 68"/>
                  <a:gd name="T59" fmla="*/ 61 h 76"/>
                  <a:gd name="T60" fmla="*/ 26 w 68"/>
                  <a:gd name="T61" fmla="*/ 60 h 76"/>
                  <a:gd name="T62" fmla="*/ 26 w 68"/>
                  <a:gd name="T63" fmla="*/ 54 h 76"/>
                  <a:gd name="T64" fmla="*/ 27 w 68"/>
                  <a:gd name="T65" fmla="*/ 53 h 76"/>
                  <a:gd name="T66" fmla="*/ 29 w 68"/>
                  <a:gd name="T67" fmla="*/ 53 h 76"/>
                  <a:gd name="T68" fmla="*/ 39 w 68"/>
                  <a:gd name="T69" fmla="*/ 53 h 76"/>
                  <a:gd name="T70" fmla="*/ 41 w 68"/>
                  <a:gd name="T71" fmla="*/ 53 h 76"/>
                  <a:gd name="T72" fmla="*/ 42 w 68"/>
                  <a:gd name="T73" fmla="*/ 54 h 76"/>
                  <a:gd name="T74" fmla="*/ 42 w 68"/>
                  <a:gd name="T75" fmla="*/ 60 h 76"/>
                  <a:gd name="T76" fmla="*/ 42 w 68"/>
                  <a:gd name="T77" fmla="*/ 50 h 76"/>
                  <a:gd name="T78" fmla="*/ 41 w 68"/>
                  <a:gd name="T79" fmla="*/ 51 h 76"/>
                  <a:gd name="T80" fmla="*/ 27 w 68"/>
                  <a:gd name="T81" fmla="*/ 51 h 76"/>
                  <a:gd name="T82" fmla="*/ 26 w 68"/>
                  <a:gd name="T83" fmla="*/ 50 h 76"/>
                  <a:gd name="T84" fmla="*/ 26 w 68"/>
                  <a:gd name="T85" fmla="*/ 49 h 76"/>
                  <a:gd name="T86" fmla="*/ 27 w 68"/>
                  <a:gd name="T87" fmla="*/ 48 h 76"/>
                  <a:gd name="T88" fmla="*/ 33 w 68"/>
                  <a:gd name="T89" fmla="*/ 48 h 76"/>
                  <a:gd name="T90" fmla="*/ 33 w 68"/>
                  <a:gd name="T91" fmla="*/ 46 h 76"/>
                  <a:gd name="T92" fmla="*/ 34 w 68"/>
                  <a:gd name="T93" fmla="*/ 45 h 76"/>
                  <a:gd name="T94" fmla="*/ 34 w 68"/>
                  <a:gd name="T95" fmla="*/ 45 h 76"/>
                  <a:gd name="T96" fmla="*/ 35 w 68"/>
                  <a:gd name="T97" fmla="*/ 46 h 76"/>
                  <a:gd name="T98" fmla="*/ 35 w 68"/>
                  <a:gd name="T99" fmla="*/ 48 h 76"/>
                  <a:gd name="T100" fmla="*/ 41 w 68"/>
                  <a:gd name="T101" fmla="*/ 48 h 76"/>
                  <a:gd name="T102" fmla="*/ 42 w 68"/>
                  <a:gd name="T103" fmla="*/ 49 h 76"/>
                  <a:gd name="T104" fmla="*/ 42 w 68"/>
                  <a:gd name="T105" fmla="*/ 50 h 76"/>
                  <a:gd name="T106" fmla="*/ 58 w 68"/>
                  <a:gd name="T107" fmla="*/ 38 h 76"/>
                  <a:gd name="T108" fmla="*/ 10 w 68"/>
                  <a:gd name="T109" fmla="*/ 38 h 76"/>
                  <a:gd name="T110" fmla="*/ 10 w 68"/>
                  <a:gd name="T111" fmla="*/ 9 h 76"/>
                  <a:gd name="T112" fmla="*/ 58 w 68"/>
                  <a:gd name="T113" fmla="*/ 9 h 76"/>
                  <a:gd name="T114" fmla="*/ 58 w 68"/>
                  <a:gd name="T11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76">
                    <a:moveTo>
                      <a:pt x="64" y="0"/>
                    </a:moveTo>
                    <a:cubicBezTo>
                      <a:pt x="44" y="0"/>
                      <a:pt x="24" y="0"/>
                      <a:pt x="4" y="0"/>
                    </a:cubicBezTo>
                    <a:cubicBezTo>
                      <a:pt x="1" y="0"/>
                      <a:pt x="0" y="0"/>
                      <a:pt x="0" y="3"/>
                    </a:cubicBezTo>
                    <a:cubicBezTo>
                      <a:pt x="0" y="23"/>
                      <a:pt x="0" y="43"/>
                      <a:pt x="0" y="63"/>
                    </a:cubicBezTo>
                    <a:cubicBezTo>
                      <a:pt x="0" y="66"/>
                      <a:pt x="1" y="67"/>
                      <a:pt x="4" y="67"/>
                    </a:cubicBezTo>
                    <a:cubicBezTo>
                      <a:pt x="6" y="67"/>
                      <a:pt x="8" y="67"/>
                      <a:pt x="10" y="67"/>
                    </a:cubicBezTo>
                    <a:cubicBezTo>
                      <a:pt x="10" y="69"/>
                      <a:pt x="10" y="71"/>
                      <a:pt x="10" y="73"/>
                    </a:cubicBezTo>
                    <a:cubicBezTo>
                      <a:pt x="10" y="75"/>
                      <a:pt x="11" y="76"/>
                      <a:pt x="13" y="76"/>
                    </a:cubicBezTo>
                    <a:cubicBezTo>
                      <a:pt x="27" y="76"/>
                      <a:pt x="41" y="76"/>
                      <a:pt x="55" y="76"/>
                    </a:cubicBezTo>
                    <a:cubicBezTo>
                      <a:pt x="57" y="76"/>
                      <a:pt x="58" y="75"/>
                      <a:pt x="58" y="73"/>
                    </a:cubicBezTo>
                    <a:cubicBezTo>
                      <a:pt x="58" y="71"/>
                      <a:pt x="58" y="69"/>
                      <a:pt x="58" y="67"/>
                    </a:cubicBezTo>
                    <a:cubicBezTo>
                      <a:pt x="60" y="67"/>
                      <a:pt x="62" y="67"/>
                      <a:pt x="64" y="67"/>
                    </a:cubicBezTo>
                    <a:cubicBezTo>
                      <a:pt x="67" y="67"/>
                      <a:pt x="68" y="66"/>
                      <a:pt x="68" y="63"/>
                    </a:cubicBezTo>
                    <a:cubicBezTo>
                      <a:pt x="68" y="43"/>
                      <a:pt x="68" y="23"/>
                      <a:pt x="68" y="3"/>
                    </a:cubicBezTo>
                    <a:cubicBezTo>
                      <a:pt x="68" y="0"/>
                      <a:pt x="67" y="0"/>
                      <a:pt x="64" y="0"/>
                    </a:cubicBezTo>
                    <a:close/>
                    <a:moveTo>
                      <a:pt x="42" y="60"/>
                    </a:moveTo>
                    <a:cubicBezTo>
                      <a:pt x="42" y="61"/>
                      <a:pt x="42" y="61"/>
                      <a:pt x="41" y="61"/>
                    </a:cubicBezTo>
                    <a:cubicBezTo>
                      <a:pt x="40" y="61"/>
                      <a:pt x="40" y="61"/>
                      <a:pt x="39" y="61"/>
                    </a:cubicBezTo>
                    <a:cubicBezTo>
                      <a:pt x="39" y="62"/>
                      <a:pt x="39" y="62"/>
                      <a:pt x="39" y="63"/>
                    </a:cubicBezTo>
                    <a:cubicBezTo>
                      <a:pt x="39" y="64"/>
                      <a:pt x="39" y="64"/>
                      <a:pt x="38" y="64"/>
                    </a:cubicBezTo>
                    <a:cubicBezTo>
                      <a:pt x="38" y="64"/>
                      <a:pt x="37" y="64"/>
                      <a:pt x="37" y="64"/>
                    </a:cubicBezTo>
                    <a:cubicBezTo>
                      <a:pt x="37" y="64"/>
                      <a:pt x="37" y="65"/>
                      <a:pt x="37" y="66"/>
                    </a:cubicBezTo>
                    <a:cubicBezTo>
                      <a:pt x="37" y="66"/>
                      <a:pt x="36" y="66"/>
                      <a:pt x="36" y="66"/>
                    </a:cubicBezTo>
                    <a:cubicBezTo>
                      <a:pt x="35" y="66"/>
                      <a:pt x="33" y="66"/>
                      <a:pt x="32" y="66"/>
                    </a:cubicBezTo>
                    <a:cubicBezTo>
                      <a:pt x="32" y="66"/>
                      <a:pt x="31" y="66"/>
                      <a:pt x="31" y="66"/>
                    </a:cubicBezTo>
                    <a:cubicBezTo>
                      <a:pt x="31" y="65"/>
                      <a:pt x="31" y="64"/>
                      <a:pt x="31" y="64"/>
                    </a:cubicBezTo>
                    <a:cubicBezTo>
                      <a:pt x="31" y="64"/>
                      <a:pt x="30" y="64"/>
                      <a:pt x="30" y="64"/>
                    </a:cubicBezTo>
                    <a:cubicBezTo>
                      <a:pt x="29" y="64"/>
                      <a:pt x="29" y="64"/>
                      <a:pt x="29" y="63"/>
                    </a:cubicBezTo>
                    <a:cubicBezTo>
                      <a:pt x="29" y="62"/>
                      <a:pt x="29" y="62"/>
                      <a:pt x="29" y="61"/>
                    </a:cubicBezTo>
                    <a:cubicBezTo>
                      <a:pt x="28" y="61"/>
                      <a:pt x="28" y="61"/>
                      <a:pt x="27" y="61"/>
                    </a:cubicBezTo>
                    <a:cubicBezTo>
                      <a:pt x="26" y="61"/>
                      <a:pt x="26" y="61"/>
                      <a:pt x="26" y="60"/>
                    </a:cubicBezTo>
                    <a:cubicBezTo>
                      <a:pt x="26" y="58"/>
                      <a:pt x="26" y="56"/>
                      <a:pt x="26" y="54"/>
                    </a:cubicBezTo>
                    <a:cubicBezTo>
                      <a:pt x="26" y="54"/>
                      <a:pt x="26" y="53"/>
                      <a:pt x="27" y="53"/>
                    </a:cubicBezTo>
                    <a:cubicBezTo>
                      <a:pt x="28" y="53"/>
                      <a:pt x="28" y="53"/>
                      <a:pt x="29" y="53"/>
                    </a:cubicBezTo>
                    <a:cubicBezTo>
                      <a:pt x="32" y="53"/>
                      <a:pt x="36" y="53"/>
                      <a:pt x="39" y="53"/>
                    </a:cubicBezTo>
                    <a:cubicBezTo>
                      <a:pt x="40" y="53"/>
                      <a:pt x="40" y="53"/>
                      <a:pt x="41" y="53"/>
                    </a:cubicBezTo>
                    <a:cubicBezTo>
                      <a:pt x="42" y="53"/>
                      <a:pt x="42" y="54"/>
                      <a:pt x="42" y="54"/>
                    </a:cubicBezTo>
                    <a:cubicBezTo>
                      <a:pt x="42" y="56"/>
                      <a:pt x="42" y="58"/>
                      <a:pt x="42" y="60"/>
                    </a:cubicBezTo>
                    <a:close/>
                    <a:moveTo>
                      <a:pt x="42" y="50"/>
                    </a:moveTo>
                    <a:cubicBezTo>
                      <a:pt x="42" y="50"/>
                      <a:pt x="42" y="51"/>
                      <a:pt x="41" y="51"/>
                    </a:cubicBezTo>
                    <a:cubicBezTo>
                      <a:pt x="36" y="51"/>
                      <a:pt x="32" y="51"/>
                      <a:pt x="27" y="51"/>
                    </a:cubicBezTo>
                    <a:cubicBezTo>
                      <a:pt x="26" y="51"/>
                      <a:pt x="26" y="50"/>
                      <a:pt x="26" y="50"/>
                    </a:cubicBezTo>
                    <a:cubicBezTo>
                      <a:pt x="26" y="50"/>
                      <a:pt x="26" y="49"/>
                      <a:pt x="26" y="49"/>
                    </a:cubicBezTo>
                    <a:cubicBezTo>
                      <a:pt x="26" y="48"/>
                      <a:pt x="26" y="48"/>
                      <a:pt x="27" y="48"/>
                    </a:cubicBezTo>
                    <a:cubicBezTo>
                      <a:pt x="29" y="48"/>
                      <a:pt x="31" y="48"/>
                      <a:pt x="33" y="48"/>
                    </a:cubicBezTo>
                    <a:cubicBezTo>
                      <a:pt x="33" y="47"/>
                      <a:pt x="33" y="47"/>
                      <a:pt x="33" y="46"/>
                    </a:cubicBezTo>
                    <a:cubicBezTo>
                      <a:pt x="33" y="46"/>
                      <a:pt x="33" y="45"/>
                      <a:pt x="34" y="45"/>
                    </a:cubicBezTo>
                    <a:cubicBezTo>
                      <a:pt x="34" y="45"/>
                      <a:pt x="34" y="45"/>
                      <a:pt x="34" y="45"/>
                    </a:cubicBezTo>
                    <a:cubicBezTo>
                      <a:pt x="35" y="45"/>
                      <a:pt x="35" y="46"/>
                      <a:pt x="35" y="46"/>
                    </a:cubicBezTo>
                    <a:cubicBezTo>
                      <a:pt x="35" y="47"/>
                      <a:pt x="35" y="47"/>
                      <a:pt x="35" y="48"/>
                    </a:cubicBezTo>
                    <a:cubicBezTo>
                      <a:pt x="37" y="48"/>
                      <a:pt x="39" y="48"/>
                      <a:pt x="41" y="48"/>
                    </a:cubicBezTo>
                    <a:cubicBezTo>
                      <a:pt x="42" y="48"/>
                      <a:pt x="42" y="48"/>
                      <a:pt x="42" y="49"/>
                    </a:cubicBezTo>
                    <a:cubicBezTo>
                      <a:pt x="42" y="49"/>
                      <a:pt x="42" y="50"/>
                      <a:pt x="42" y="50"/>
                    </a:cubicBezTo>
                    <a:close/>
                    <a:moveTo>
                      <a:pt x="58" y="38"/>
                    </a:moveTo>
                    <a:cubicBezTo>
                      <a:pt x="10" y="38"/>
                      <a:pt x="10" y="38"/>
                      <a:pt x="10" y="38"/>
                    </a:cubicBezTo>
                    <a:cubicBezTo>
                      <a:pt x="10" y="9"/>
                      <a:pt x="10" y="9"/>
                      <a:pt x="10" y="9"/>
                    </a:cubicBezTo>
                    <a:cubicBezTo>
                      <a:pt x="58" y="9"/>
                      <a:pt x="58" y="9"/>
                      <a:pt x="58" y="9"/>
                    </a:cubicBezTo>
                    <a:lnTo>
                      <a:pt x="5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青色">
    <p:bg>
      <p:bgPr>
        <a:solidFill>
          <a:srgbClr val="E8E8E8"/>
        </a:solidFill>
        <a:effectLst/>
      </p:bgPr>
    </p:bg>
    <p:spTree>
      <p:nvGrpSpPr>
        <p:cNvPr id="1" name=""/>
        <p:cNvGrpSpPr/>
        <p:nvPr/>
      </p:nvGrpSpPr>
      <p:grpSpPr>
        <a:xfrm>
          <a:off x="0" y="0"/>
          <a:ext cx="0" cy="0"/>
          <a:chOff x="0" y="0"/>
          <a:chExt cx="0" cy="0"/>
        </a:xfrm>
      </p:grpSpPr>
      <p:sp>
        <p:nvSpPr>
          <p:cNvPr id="5" name="矩形 4"/>
          <p:cNvSpPr/>
          <p:nvPr userDrawn="1"/>
        </p:nvSpPr>
        <p:spPr>
          <a:xfrm>
            <a:off x="-46114"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0" name="组合 9"/>
          <p:cNvGrpSpPr/>
          <p:nvPr userDrawn="1"/>
        </p:nvGrpSpPr>
        <p:grpSpPr>
          <a:xfrm>
            <a:off x="501765" y="650954"/>
            <a:ext cx="8195416" cy="5284788"/>
            <a:chOff x="669018" y="650953"/>
            <a:chExt cx="10927221" cy="5284788"/>
          </a:xfrm>
          <a:solidFill>
            <a:srgbClr val="E2E2E2"/>
          </a:solidFill>
        </p:grpSpPr>
        <p:grpSp>
          <p:nvGrpSpPr>
            <p:cNvPr id="11" name="组合 10"/>
            <p:cNvGrpSpPr/>
            <p:nvPr userDrawn="1"/>
          </p:nvGrpSpPr>
          <p:grpSpPr>
            <a:xfrm>
              <a:off x="3626531" y="650953"/>
              <a:ext cx="339725" cy="473075"/>
              <a:chOff x="3626531" y="650953"/>
              <a:chExt cx="339725" cy="473075"/>
            </a:xfrm>
            <a:grpFill/>
          </p:grpSpPr>
          <p:sp>
            <p:nvSpPr>
              <p:cNvPr id="245" name="Freeform 10"/>
              <p:cNvSpPr/>
              <p:nvPr/>
            </p:nvSpPr>
            <p:spPr bwMode="auto">
              <a:xfrm>
                <a:off x="3691618" y="650953"/>
                <a:ext cx="203200" cy="473075"/>
              </a:xfrm>
              <a:custGeom>
                <a:avLst/>
                <a:gdLst>
                  <a:gd name="T0" fmla="*/ 14 w 32"/>
                  <a:gd name="T1" fmla="*/ 0 h 74"/>
                  <a:gd name="T2" fmla="*/ 11 w 32"/>
                  <a:gd name="T3" fmla="*/ 3 h 74"/>
                  <a:gd name="T4" fmla="*/ 11 w 32"/>
                  <a:gd name="T5" fmla="*/ 21 h 74"/>
                  <a:gd name="T6" fmla="*/ 0 w 32"/>
                  <a:gd name="T7" fmla="*/ 21 h 74"/>
                  <a:gd name="T8" fmla="*/ 0 w 32"/>
                  <a:gd name="T9" fmla="*/ 28 h 74"/>
                  <a:gd name="T10" fmla="*/ 4 w 32"/>
                  <a:gd name="T11" fmla="*/ 31 h 74"/>
                  <a:gd name="T12" fmla="*/ 11 w 32"/>
                  <a:gd name="T13" fmla="*/ 31 h 74"/>
                  <a:gd name="T14" fmla="*/ 11 w 32"/>
                  <a:gd name="T15" fmla="*/ 42 h 74"/>
                  <a:gd name="T16" fmla="*/ 4 w 32"/>
                  <a:gd name="T17" fmla="*/ 42 h 74"/>
                  <a:gd name="T18" fmla="*/ 0 w 32"/>
                  <a:gd name="T19" fmla="*/ 45 h 74"/>
                  <a:gd name="T20" fmla="*/ 0 w 32"/>
                  <a:gd name="T21" fmla="*/ 53 h 74"/>
                  <a:gd name="T22" fmla="*/ 11 w 32"/>
                  <a:gd name="T23" fmla="*/ 53 h 74"/>
                  <a:gd name="T24" fmla="*/ 11 w 32"/>
                  <a:gd name="T25" fmla="*/ 70 h 74"/>
                  <a:gd name="T26" fmla="*/ 14 w 32"/>
                  <a:gd name="T27" fmla="*/ 74 h 74"/>
                  <a:gd name="T28" fmla="*/ 18 w 32"/>
                  <a:gd name="T29" fmla="*/ 74 h 74"/>
                  <a:gd name="T30" fmla="*/ 21 w 32"/>
                  <a:gd name="T31" fmla="*/ 70 h 74"/>
                  <a:gd name="T32" fmla="*/ 21 w 32"/>
                  <a:gd name="T33" fmla="*/ 63 h 74"/>
                  <a:gd name="T34" fmla="*/ 28 w 32"/>
                  <a:gd name="T35" fmla="*/ 63 h 74"/>
                  <a:gd name="T36" fmla="*/ 32 w 32"/>
                  <a:gd name="T37" fmla="*/ 60 h 74"/>
                  <a:gd name="T38" fmla="*/ 32 w 32"/>
                  <a:gd name="T39" fmla="*/ 53 h 74"/>
                  <a:gd name="T40" fmla="*/ 21 w 32"/>
                  <a:gd name="T41" fmla="*/ 53 h 74"/>
                  <a:gd name="T42" fmla="*/ 21 w 32"/>
                  <a:gd name="T43" fmla="*/ 42 h 74"/>
                  <a:gd name="T44" fmla="*/ 32 w 32"/>
                  <a:gd name="T45" fmla="*/ 42 h 74"/>
                  <a:gd name="T46" fmla="*/ 32 w 32"/>
                  <a:gd name="T47" fmla="*/ 31 h 74"/>
                  <a:gd name="T48" fmla="*/ 21 w 32"/>
                  <a:gd name="T49" fmla="*/ 31 h 74"/>
                  <a:gd name="T50" fmla="*/ 21 w 32"/>
                  <a:gd name="T51" fmla="*/ 21 h 74"/>
                  <a:gd name="T52" fmla="*/ 32 w 32"/>
                  <a:gd name="T53" fmla="*/ 21 h 74"/>
                  <a:gd name="T54" fmla="*/ 32 w 32"/>
                  <a:gd name="T55" fmla="*/ 14 h 74"/>
                  <a:gd name="T56" fmla="*/ 28 w 32"/>
                  <a:gd name="T57" fmla="*/ 10 h 74"/>
                  <a:gd name="T58" fmla="*/ 21 w 32"/>
                  <a:gd name="T59" fmla="*/ 10 h 74"/>
                  <a:gd name="T60" fmla="*/ 21 w 32"/>
                  <a:gd name="T61" fmla="*/ 3 h 74"/>
                  <a:gd name="T62" fmla="*/ 18 w 32"/>
                  <a:gd name="T63" fmla="*/ 0 h 74"/>
                  <a:gd name="T64" fmla="*/ 14 w 32"/>
                  <a:gd name="T6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4" y="0"/>
                    </a:moveTo>
                    <a:cubicBezTo>
                      <a:pt x="12" y="0"/>
                      <a:pt x="11" y="1"/>
                      <a:pt x="11" y="3"/>
                    </a:cubicBezTo>
                    <a:cubicBezTo>
                      <a:pt x="11" y="9"/>
                      <a:pt x="11" y="15"/>
                      <a:pt x="11" y="21"/>
                    </a:cubicBezTo>
                    <a:cubicBezTo>
                      <a:pt x="7" y="21"/>
                      <a:pt x="4" y="21"/>
                      <a:pt x="0" y="21"/>
                    </a:cubicBezTo>
                    <a:cubicBezTo>
                      <a:pt x="0" y="23"/>
                      <a:pt x="0" y="25"/>
                      <a:pt x="0" y="28"/>
                    </a:cubicBezTo>
                    <a:cubicBezTo>
                      <a:pt x="0" y="30"/>
                      <a:pt x="1" y="31"/>
                      <a:pt x="4" y="31"/>
                    </a:cubicBezTo>
                    <a:cubicBezTo>
                      <a:pt x="6" y="31"/>
                      <a:pt x="8" y="31"/>
                      <a:pt x="11" y="31"/>
                    </a:cubicBezTo>
                    <a:cubicBezTo>
                      <a:pt x="11" y="35"/>
                      <a:pt x="11" y="38"/>
                      <a:pt x="11" y="42"/>
                    </a:cubicBezTo>
                    <a:cubicBezTo>
                      <a:pt x="8" y="42"/>
                      <a:pt x="6" y="42"/>
                      <a:pt x="4" y="42"/>
                    </a:cubicBezTo>
                    <a:cubicBezTo>
                      <a:pt x="1" y="42"/>
                      <a:pt x="0" y="43"/>
                      <a:pt x="0" y="45"/>
                    </a:cubicBezTo>
                    <a:cubicBezTo>
                      <a:pt x="0" y="48"/>
                      <a:pt x="0" y="50"/>
                      <a:pt x="0" y="53"/>
                    </a:cubicBezTo>
                    <a:cubicBezTo>
                      <a:pt x="4" y="53"/>
                      <a:pt x="7" y="53"/>
                      <a:pt x="11" y="53"/>
                    </a:cubicBezTo>
                    <a:cubicBezTo>
                      <a:pt x="11" y="58"/>
                      <a:pt x="11" y="64"/>
                      <a:pt x="11" y="70"/>
                    </a:cubicBezTo>
                    <a:cubicBezTo>
                      <a:pt x="11" y="73"/>
                      <a:pt x="12" y="74"/>
                      <a:pt x="14" y="74"/>
                    </a:cubicBezTo>
                    <a:cubicBezTo>
                      <a:pt x="15" y="74"/>
                      <a:pt x="17" y="74"/>
                      <a:pt x="18" y="74"/>
                    </a:cubicBezTo>
                    <a:cubicBezTo>
                      <a:pt x="20" y="74"/>
                      <a:pt x="21" y="73"/>
                      <a:pt x="21" y="70"/>
                    </a:cubicBezTo>
                    <a:cubicBezTo>
                      <a:pt x="21" y="68"/>
                      <a:pt x="21" y="66"/>
                      <a:pt x="21" y="63"/>
                    </a:cubicBezTo>
                    <a:cubicBezTo>
                      <a:pt x="24" y="63"/>
                      <a:pt x="26" y="63"/>
                      <a:pt x="28" y="63"/>
                    </a:cubicBezTo>
                    <a:cubicBezTo>
                      <a:pt x="31" y="63"/>
                      <a:pt x="32" y="62"/>
                      <a:pt x="32" y="60"/>
                    </a:cubicBezTo>
                    <a:cubicBezTo>
                      <a:pt x="32" y="57"/>
                      <a:pt x="32" y="55"/>
                      <a:pt x="32" y="53"/>
                    </a:cubicBezTo>
                    <a:cubicBezTo>
                      <a:pt x="28" y="53"/>
                      <a:pt x="25" y="53"/>
                      <a:pt x="21" y="53"/>
                    </a:cubicBezTo>
                    <a:cubicBezTo>
                      <a:pt x="21" y="49"/>
                      <a:pt x="21" y="45"/>
                      <a:pt x="21" y="42"/>
                    </a:cubicBezTo>
                    <a:cubicBezTo>
                      <a:pt x="25" y="42"/>
                      <a:pt x="28" y="42"/>
                      <a:pt x="32" y="42"/>
                    </a:cubicBezTo>
                    <a:cubicBezTo>
                      <a:pt x="32" y="38"/>
                      <a:pt x="32" y="35"/>
                      <a:pt x="32" y="31"/>
                    </a:cubicBezTo>
                    <a:cubicBezTo>
                      <a:pt x="28" y="31"/>
                      <a:pt x="25" y="31"/>
                      <a:pt x="21" y="31"/>
                    </a:cubicBezTo>
                    <a:cubicBezTo>
                      <a:pt x="21" y="28"/>
                      <a:pt x="21" y="24"/>
                      <a:pt x="21" y="21"/>
                    </a:cubicBezTo>
                    <a:cubicBezTo>
                      <a:pt x="25" y="21"/>
                      <a:pt x="28" y="21"/>
                      <a:pt x="32" y="21"/>
                    </a:cubicBezTo>
                    <a:cubicBezTo>
                      <a:pt x="32" y="18"/>
                      <a:pt x="32" y="16"/>
                      <a:pt x="32" y="14"/>
                    </a:cubicBezTo>
                    <a:cubicBezTo>
                      <a:pt x="32" y="11"/>
                      <a:pt x="31" y="10"/>
                      <a:pt x="28" y="10"/>
                    </a:cubicBezTo>
                    <a:cubicBezTo>
                      <a:pt x="26" y="10"/>
                      <a:pt x="24" y="10"/>
                      <a:pt x="21" y="10"/>
                    </a:cubicBezTo>
                    <a:cubicBezTo>
                      <a:pt x="21" y="8"/>
                      <a:pt x="21" y="5"/>
                      <a:pt x="21" y="3"/>
                    </a:cubicBezTo>
                    <a:cubicBezTo>
                      <a:pt x="21" y="1"/>
                      <a:pt x="20" y="0"/>
                      <a:pt x="18" y="0"/>
                    </a:cubicBezTo>
                    <a:cubicBezTo>
                      <a:pt x="17" y="0"/>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6" name="Freeform 11"/>
              <p:cNvSpPr/>
              <p:nvPr/>
            </p:nvSpPr>
            <p:spPr bwMode="auto">
              <a:xfrm>
                <a:off x="3894818" y="785891"/>
                <a:ext cx="71438" cy="63500"/>
              </a:xfrm>
              <a:custGeom>
                <a:avLst/>
                <a:gdLst>
                  <a:gd name="T0" fmla="*/ 11 w 11"/>
                  <a:gd name="T1" fmla="*/ 3 h 10"/>
                  <a:gd name="T2" fmla="*/ 7 w 11"/>
                  <a:gd name="T3" fmla="*/ 0 h 10"/>
                  <a:gd name="T4" fmla="*/ 0 w 11"/>
                  <a:gd name="T5" fmla="*/ 0 h 10"/>
                  <a:gd name="T6" fmla="*/ 0 w 11"/>
                  <a:gd name="T7" fmla="*/ 10 h 10"/>
                  <a:gd name="T8" fmla="*/ 7 w 11"/>
                  <a:gd name="T9" fmla="*/ 10 h 10"/>
                  <a:gd name="T10" fmla="*/ 11 w 11"/>
                  <a:gd name="T11" fmla="*/ 7 h 10"/>
                  <a:gd name="T12" fmla="*/ 11 w 11"/>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1" y="3"/>
                    </a:moveTo>
                    <a:cubicBezTo>
                      <a:pt x="11" y="1"/>
                      <a:pt x="9" y="0"/>
                      <a:pt x="7" y="0"/>
                    </a:cubicBezTo>
                    <a:cubicBezTo>
                      <a:pt x="5" y="0"/>
                      <a:pt x="2" y="0"/>
                      <a:pt x="0" y="0"/>
                    </a:cubicBezTo>
                    <a:cubicBezTo>
                      <a:pt x="0" y="3"/>
                      <a:pt x="0" y="7"/>
                      <a:pt x="0" y="10"/>
                    </a:cubicBezTo>
                    <a:cubicBezTo>
                      <a:pt x="2" y="10"/>
                      <a:pt x="5" y="10"/>
                      <a:pt x="7" y="10"/>
                    </a:cubicBezTo>
                    <a:cubicBezTo>
                      <a:pt x="9" y="10"/>
                      <a:pt x="11" y="9"/>
                      <a:pt x="11" y="7"/>
                    </a:cubicBezTo>
                    <a:cubicBezTo>
                      <a:pt x="11" y="6"/>
                      <a:pt x="11" y="4"/>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7" name="Freeform 12"/>
              <p:cNvSpPr/>
              <p:nvPr/>
            </p:nvSpPr>
            <p:spPr bwMode="auto">
              <a:xfrm>
                <a:off x="3894818" y="919241"/>
                <a:ext cx="71438" cy="69850"/>
              </a:xfrm>
              <a:custGeom>
                <a:avLst/>
                <a:gdLst>
                  <a:gd name="T0" fmla="*/ 11 w 11"/>
                  <a:gd name="T1" fmla="*/ 3 h 11"/>
                  <a:gd name="T2" fmla="*/ 7 w 11"/>
                  <a:gd name="T3" fmla="*/ 0 h 11"/>
                  <a:gd name="T4" fmla="*/ 0 w 11"/>
                  <a:gd name="T5" fmla="*/ 0 h 11"/>
                  <a:gd name="T6" fmla="*/ 0 w 11"/>
                  <a:gd name="T7" fmla="*/ 11 h 11"/>
                  <a:gd name="T8" fmla="*/ 7 w 11"/>
                  <a:gd name="T9" fmla="*/ 11 h 11"/>
                  <a:gd name="T10" fmla="*/ 11 w 11"/>
                  <a:gd name="T11" fmla="*/ 7 h 11"/>
                  <a:gd name="T12" fmla="*/ 11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1" y="3"/>
                    </a:moveTo>
                    <a:cubicBezTo>
                      <a:pt x="11" y="1"/>
                      <a:pt x="9" y="0"/>
                      <a:pt x="7" y="0"/>
                    </a:cubicBezTo>
                    <a:cubicBezTo>
                      <a:pt x="5" y="0"/>
                      <a:pt x="2" y="0"/>
                      <a:pt x="0" y="0"/>
                    </a:cubicBezTo>
                    <a:cubicBezTo>
                      <a:pt x="0" y="3"/>
                      <a:pt x="0" y="7"/>
                      <a:pt x="0" y="11"/>
                    </a:cubicBezTo>
                    <a:cubicBezTo>
                      <a:pt x="2" y="11"/>
                      <a:pt x="5" y="11"/>
                      <a:pt x="7" y="11"/>
                    </a:cubicBezTo>
                    <a:cubicBezTo>
                      <a:pt x="9" y="11"/>
                      <a:pt x="11" y="10"/>
                      <a:pt x="11" y="7"/>
                    </a:cubicBezTo>
                    <a:cubicBezTo>
                      <a:pt x="11" y="6"/>
                      <a:pt x="11" y="5"/>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8" name="Freeform 13"/>
              <p:cNvSpPr/>
              <p:nvPr/>
            </p:nvSpPr>
            <p:spPr bwMode="auto">
              <a:xfrm>
                <a:off x="3626531" y="989091"/>
                <a:ext cx="65088" cy="63500"/>
              </a:xfrm>
              <a:custGeom>
                <a:avLst/>
                <a:gdLst>
                  <a:gd name="T0" fmla="*/ 10 w 10"/>
                  <a:gd name="T1" fmla="*/ 7 h 10"/>
                  <a:gd name="T2" fmla="*/ 7 w 10"/>
                  <a:gd name="T3" fmla="*/ 10 h 10"/>
                  <a:gd name="T4" fmla="*/ 3 w 10"/>
                  <a:gd name="T5" fmla="*/ 10 h 10"/>
                  <a:gd name="T6" fmla="*/ 0 w 10"/>
                  <a:gd name="T7" fmla="*/ 7 h 10"/>
                  <a:gd name="T8" fmla="*/ 0 w 10"/>
                  <a:gd name="T9" fmla="*/ 3 h 10"/>
                  <a:gd name="T10" fmla="*/ 3 w 10"/>
                  <a:gd name="T11" fmla="*/ 0 h 10"/>
                  <a:gd name="T12" fmla="*/ 10 w 10"/>
                  <a:gd name="T13" fmla="*/ 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9"/>
                      <a:pt x="9" y="10"/>
                      <a:pt x="7" y="10"/>
                    </a:cubicBezTo>
                    <a:cubicBezTo>
                      <a:pt x="5" y="10"/>
                      <a:pt x="4" y="10"/>
                      <a:pt x="3" y="10"/>
                    </a:cubicBezTo>
                    <a:cubicBezTo>
                      <a:pt x="1" y="10"/>
                      <a:pt x="0" y="9"/>
                      <a:pt x="0" y="7"/>
                    </a:cubicBezTo>
                    <a:cubicBezTo>
                      <a:pt x="0" y="5"/>
                      <a:pt x="0" y="4"/>
                      <a:pt x="0" y="3"/>
                    </a:cubicBezTo>
                    <a:cubicBezTo>
                      <a:pt x="0" y="1"/>
                      <a:pt x="1" y="0"/>
                      <a:pt x="3" y="0"/>
                    </a:cubicBezTo>
                    <a:cubicBezTo>
                      <a:pt x="5" y="0"/>
                      <a:pt x="8" y="0"/>
                      <a:pt x="10" y="0"/>
                    </a:cubicBezTo>
                    <a:cubicBezTo>
                      <a:pt x="10" y="2"/>
                      <a:pt x="10" y="4"/>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9" name="Freeform 14"/>
              <p:cNvSpPr/>
              <p:nvPr/>
            </p:nvSpPr>
            <p:spPr bwMode="auto">
              <a:xfrm>
                <a:off x="3626531" y="714453"/>
                <a:ext cx="65088" cy="71438"/>
              </a:xfrm>
              <a:custGeom>
                <a:avLst/>
                <a:gdLst>
                  <a:gd name="T0" fmla="*/ 3 w 10"/>
                  <a:gd name="T1" fmla="*/ 11 h 11"/>
                  <a:gd name="T2" fmla="*/ 0 w 10"/>
                  <a:gd name="T3" fmla="*/ 7 h 11"/>
                  <a:gd name="T4" fmla="*/ 0 w 10"/>
                  <a:gd name="T5" fmla="*/ 4 h 11"/>
                  <a:gd name="T6" fmla="*/ 3 w 10"/>
                  <a:gd name="T7" fmla="*/ 0 h 11"/>
                  <a:gd name="T8" fmla="*/ 7 w 10"/>
                  <a:gd name="T9" fmla="*/ 0 h 11"/>
                  <a:gd name="T10" fmla="*/ 10 w 10"/>
                  <a:gd name="T11" fmla="*/ 4 h 11"/>
                  <a:gd name="T12" fmla="*/ 10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6"/>
                      <a:pt x="0" y="5"/>
                      <a:pt x="0" y="4"/>
                    </a:cubicBezTo>
                    <a:cubicBezTo>
                      <a:pt x="0" y="1"/>
                      <a:pt x="1" y="0"/>
                      <a:pt x="3" y="0"/>
                    </a:cubicBezTo>
                    <a:cubicBezTo>
                      <a:pt x="4" y="0"/>
                      <a:pt x="5" y="0"/>
                      <a:pt x="7" y="0"/>
                    </a:cubicBezTo>
                    <a:cubicBezTo>
                      <a:pt x="9" y="0"/>
                      <a:pt x="10" y="1"/>
                      <a:pt x="10" y="4"/>
                    </a:cubicBezTo>
                    <a:cubicBezTo>
                      <a:pt x="10" y="6"/>
                      <a:pt x="10" y="8"/>
                      <a:pt x="10" y="11"/>
                    </a:cubicBezTo>
                    <a:cubicBezTo>
                      <a:pt x="8"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12" name="组合 11"/>
            <p:cNvGrpSpPr/>
            <p:nvPr userDrawn="1"/>
          </p:nvGrpSpPr>
          <p:grpSpPr>
            <a:xfrm>
              <a:off x="5007656" y="650953"/>
              <a:ext cx="619125" cy="479426"/>
              <a:chOff x="5007656" y="650953"/>
              <a:chExt cx="619125" cy="479426"/>
            </a:xfrm>
            <a:grpFill/>
          </p:grpSpPr>
          <p:sp>
            <p:nvSpPr>
              <p:cNvPr id="240" name="Freeform 15"/>
              <p:cNvSpPr/>
              <p:nvPr/>
            </p:nvSpPr>
            <p:spPr bwMode="auto">
              <a:xfrm>
                <a:off x="5352143" y="1058941"/>
                <a:ext cx="133350" cy="71438"/>
              </a:xfrm>
              <a:custGeom>
                <a:avLst/>
                <a:gdLst>
                  <a:gd name="T0" fmla="*/ 21 w 21"/>
                  <a:gd name="T1" fmla="*/ 0 h 11"/>
                  <a:gd name="T2" fmla="*/ 21 w 21"/>
                  <a:gd name="T3" fmla="*/ 8 h 11"/>
                  <a:gd name="T4" fmla="*/ 18 w 21"/>
                  <a:gd name="T5" fmla="*/ 11 h 11"/>
                  <a:gd name="T6" fmla="*/ 3 w 21"/>
                  <a:gd name="T7" fmla="*/ 11 h 11"/>
                  <a:gd name="T8" fmla="*/ 0 w 21"/>
                  <a:gd name="T9" fmla="*/ 8 h 11"/>
                  <a:gd name="T10" fmla="*/ 0 w 21"/>
                  <a:gd name="T11" fmla="*/ 0 h 11"/>
                  <a:gd name="T12" fmla="*/ 21 w 2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0"/>
                    </a:moveTo>
                    <a:cubicBezTo>
                      <a:pt x="21" y="3"/>
                      <a:pt x="21" y="5"/>
                      <a:pt x="21" y="8"/>
                    </a:cubicBezTo>
                    <a:cubicBezTo>
                      <a:pt x="21" y="10"/>
                      <a:pt x="20" y="11"/>
                      <a:pt x="18" y="11"/>
                    </a:cubicBezTo>
                    <a:cubicBezTo>
                      <a:pt x="13" y="11"/>
                      <a:pt x="8" y="11"/>
                      <a:pt x="3" y="11"/>
                    </a:cubicBezTo>
                    <a:cubicBezTo>
                      <a:pt x="1" y="11"/>
                      <a:pt x="0" y="10"/>
                      <a:pt x="0" y="8"/>
                    </a:cubicBezTo>
                    <a:cubicBezTo>
                      <a:pt x="0" y="5"/>
                      <a:pt x="0" y="3"/>
                      <a:pt x="0" y="0"/>
                    </a:cubicBezTo>
                    <a:cubicBezTo>
                      <a:pt x="7" y="0"/>
                      <a:pt x="14"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1" name="Freeform 16"/>
              <p:cNvSpPr/>
              <p:nvPr/>
            </p:nvSpPr>
            <p:spPr bwMode="auto">
              <a:xfrm>
                <a:off x="5141006" y="650953"/>
                <a:ext cx="141288" cy="63500"/>
              </a:xfrm>
              <a:custGeom>
                <a:avLst/>
                <a:gdLst>
                  <a:gd name="T0" fmla="*/ 0 w 22"/>
                  <a:gd name="T1" fmla="*/ 10 h 10"/>
                  <a:gd name="T2" fmla="*/ 0 w 22"/>
                  <a:gd name="T3" fmla="*/ 3 h 10"/>
                  <a:gd name="T4" fmla="*/ 4 w 22"/>
                  <a:gd name="T5" fmla="*/ 0 h 10"/>
                  <a:gd name="T6" fmla="*/ 18 w 22"/>
                  <a:gd name="T7" fmla="*/ 0 h 10"/>
                  <a:gd name="T8" fmla="*/ 22 w 22"/>
                  <a:gd name="T9" fmla="*/ 3 h 10"/>
                  <a:gd name="T10" fmla="*/ 22 w 22"/>
                  <a:gd name="T11" fmla="*/ 10 h 10"/>
                  <a:gd name="T12" fmla="*/ 0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0" y="10"/>
                    </a:moveTo>
                    <a:cubicBezTo>
                      <a:pt x="0" y="8"/>
                      <a:pt x="0" y="6"/>
                      <a:pt x="0" y="3"/>
                    </a:cubicBezTo>
                    <a:cubicBezTo>
                      <a:pt x="0" y="1"/>
                      <a:pt x="2" y="0"/>
                      <a:pt x="4" y="0"/>
                    </a:cubicBezTo>
                    <a:cubicBezTo>
                      <a:pt x="9" y="0"/>
                      <a:pt x="14" y="0"/>
                      <a:pt x="18" y="0"/>
                    </a:cubicBezTo>
                    <a:cubicBezTo>
                      <a:pt x="20" y="0"/>
                      <a:pt x="22" y="1"/>
                      <a:pt x="22" y="3"/>
                    </a:cubicBezTo>
                    <a:cubicBezTo>
                      <a:pt x="22" y="6"/>
                      <a:pt x="22" y="8"/>
                      <a:pt x="22" y="10"/>
                    </a:cubicBezTo>
                    <a:cubicBezTo>
                      <a:pt x="15" y="10"/>
                      <a:pt x="8"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2" name="Freeform 17"/>
              <p:cNvSpPr/>
              <p:nvPr/>
            </p:nvSpPr>
            <p:spPr bwMode="auto">
              <a:xfrm>
                <a:off x="5007656" y="714453"/>
                <a:ext cx="133350" cy="415925"/>
              </a:xfrm>
              <a:custGeom>
                <a:avLst/>
                <a:gdLst>
                  <a:gd name="T0" fmla="*/ 0 w 21"/>
                  <a:gd name="T1" fmla="*/ 47 h 65"/>
                  <a:gd name="T2" fmla="*/ 0 w 21"/>
                  <a:gd name="T3" fmla="*/ 51 h 65"/>
                  <a:gd name="T4" fmla="*/ 4 w 21"/>
                  <a:gd name="T5" fmla="*/ 54 h 65"/>
                  <a:gd name="T6" fmla="*/ 11 w 21"/>
                  <a:gd name="T7" fmla="*/ 54 h 65"/>
                  <a:gd name="T8" fmla="*/ 11 w 21"/>
                  <a:gd name="T9" fmla="*/ 62 h 65"/>
                  <a:gd name="T10" fmla="*/ 14 w 21"/>
                  <a:gd name="T11" fmla="*/ 65 h 65"/>
                  <a:gd name="T12" fmla="*/ 18 w 21"/>
                  <a:gd name="T13" fmla="*/ 65 h 65"/>
                  <a:gd name="T14" fmla="*/ 21 w 21"/>
                  <a:gd name="T15" fmla="*/ 62 h 65"/>
                  <a:gd name="T16" fmla="*/ 21 w 21"/>
                  <a:gd name="T17" fmla="*/ 0 h 65"/>
                  <a:gd name="T18" fmla="*/ 14 w 21"/>
                  <a:gd name="T19" fmla="*/ 0 h 65"/>
                  <a:gd name="T20" fmla="*/ 11 w 21"/>
                  <a:gd name="T21" fmla="*/ 4 h 65"/>
                  <a:gd name="T22" fmla="*/ 11 w 21"/>
                  <a:gd name="T23" fmla="*/ 44 h 65"/>
                  <a:gd name="T24" fmla="*/ 4 w 21"/>
                  <a:gd name="T25" fmla="*/ 44 h 65"/>
                  <a:gd name="T26" fmla="*/ 0 w 21"/>
                  <a:gd name="T27"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65">
                    <a:moveTo>
                      <a:pt x="0" y="47"/>
                    </a:moveTo>
                    <a:cubicBezTo>
                      <a:pt x="0" y="48"/>
                      <a:pt x="0" y="50"/>
                      <a:pt x="0" y="51"/>
                    </a:cubicBezTo>
                    <a:cubicBezTo>
                      <a:pt x="0" y="53"/>
                      <a:pt x="2" y="54"/>
                      <a:pt x="4" y="54"/>
                    </a:cubicBezTo>
                    <a:cubicBezTo>
                      <a:pt x="6" y="54"/>
                      <a:pt x="8" y="54"/>
                      <a:pt x="11" y="54"/>
                    </a:cubicBezTo>
                    <a:cubicBezTo>
                      <a:pt x="11" y="57"/>
                      <a:pt x="11" y="59"/>
                      <a:pt x="11" y="62"/>
                    </a:cubicBezTo>
                    <a:cubicBezTo>
                      <a:pt x="11" y="64"/>
                      <a:pt x="12" y="65"/>
                      <a:pt x="14" y="65"/>
                    </a:cubicBezTo>
                    <a:cubicBezTo>
                      <a:pt x="16" y="65"/>
                      <a:pt x="17" y="65"/>
                      <a:pt x="18" y="65"/>
                    </a:cubicBezTo>
                    <a:cubicBezTo>
                      <a:pt x="20" y="65"/>
                      <a:pt x="21" y="64"/>
                      <a:pt x="21" y="62"/>
                    </a:cubicBezTo>
                    <a:cubicBezTo>
                      <a:pt x="21" y="41"/>
                      <a:pt x="21" y="21"/>
                      <a:pt x="21" y="0"/>
                    </a:cubicBezTo>
                    <a:cubicBezTo>
                      <a:pt x="19" y="0"/>
                      <a:pt x="17" y="0"/>
                      <a:pt x="14" y="0"/>
                    </a:cubicBezTo>
                    <a:cubicBezTo>
                      <a:pt x="12" y="0"/>
                      <a:pt x="11" y="2"/>
                      <a:pt x="11" y="4"/>
                    </a:cubicBezTo>
                    <a:cubicBezTo>
                      <a:pt x="11" y="17"/>
                      <a:pt x="11" y="30"/>
                      <a:pt x="11" y="44"/>
                    </a:cubicBezTo>
                    <a:cubicBezTo>
                      <a:pt x="8" y="44"/>
                      <a:pt x="6" y="44"/>
                      <a:pt x="4" y="44"/>
                    </a:cubicBezTo>
                    <a:cubicBezTo>
                      <a:pt x="2" y="44"/>
                      <a:pt x="0" y="45"/>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3" name="Freeform 18"/>
              <p:cNvSpPr/>
              <p:nvPr/>
            </p:nvSpPr>
            <p:spPr bwMode="auto">
              <a:xfrm>
                <a:off x="5485493" y="650953"/>
                <a:ext cx="141288" cy="407988"/>
              </a:xfrm>
              <a:custGeom>
                <a:avLst/>
                <a:gdLst>
                  <a:gd name="T0" fmla="*/ 18 w 22"/>
                  <a:gd name="T1" fmla="*/ 21 h 64"/>
                  <a:gd name="T2" fmla="*/ 22 w 22"/>
                  <a:gd name="T3" fmla="*/ 18 h 64"/>
                  <a:gd name="T4" fmla="*/ 22 w 22"/>
                  <a:gd name="T5" fmla="*/ 14 h 64"/>
                  <a:gd name="T6" fmla="*/ 18 w 22"/>
                  <a:gd name="T7" fmla="*/ 10 h 64"/>
                  <a:gd name="T8" fmla="*/ 11 w 22"/>
                  <a:gd name="T9" fmla="*/ 10 h 64"/>
                  <a:gd name="T10" fmla="*/ 11 w 22"/>
                  <a:gd name="T11" fmla="*/ 3 h 64"/>
                  <a:gd name="T12" fmla="*/ 8 w 22"/>
                  <a:gd name="T13" fmla="*/ 0 h 64"/>
                  <a:gd name="T14" fmla="*/ 4 w 22"/>
                  <a:gd name="T15" fmla="*/ 0 h 64"/>
                  <a:gd name="T16" fmla="*/ 0 w 22"/>
                  <a:gd name="T17" fmla="*/ 3 h 64"/>
                  <a:gd name="T18" fmla="*/ 0 w 22"/>
                  <a:gd name="T19" fmla="*/ 64 h 64"/>
                  <a:gd name="T20" fmla="*/ 8 w 22"/>
                  <a:gd name="T21" fmla="*/ 64 h 64"/>
                  <a:gd name="T22" fmla="*/ 11 w 22"/>
                  <a:gd name="T23" fmla="*/ 61 h 64"/>
                  <a:gd name="T24" fmla="*/ 11 w 22"/>
                  <a:gd name="T25" fmla="*/ 21 h 64"/>
                  <a:gd name="T26" fmla="*/ 18 w 22"/>
                  <a:gd name="T27"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4">
                    <a:moveTo>
                      <a:pt x="18" y="21"/>
                    </a:moveTo>
                    <a:cubicBezTo>
                      <a:pt x="20" y="21"/>
                      <a:pt x="22" y="20"/>
                      <a:pt x="22" y="18"/>
                    </a:cubicBezTo>
                    <a:cubicBezTo>
                      <a:pt x="22" y="16"/>
                      <a:pt x="22" y="15"/>
                      <a:pt x="22" y="14"/>
                    </a:cubicBezTo>
                    <a:cubicBezTo>
                      <a:pt x="22" y="12"/>
                      <a:pt x="20" y="10"/>
                      <a:pt x="18" y="10"/>
                    </a:cubicBezTo>
                    <a:cubicBezTo>
                      <a:pt x="16" y="10"/>
                      <a:pt x="14" y="10"/>
                      <a:pt x="11" y="10"/>
                    </a:cubicBezTo>
                    <a:cubicBezTo>
                      <a:pt x="11" y="8"/>
                      <a:pt x="11" y="6"/>
                      <a:pt x="11" y="3"/>
                    </a:cubicBezTo>
                    <a:cubicBezTo>
                      <a:pt x="11" y="1"/>
                      <a:pt x="10" y="0"/>
                      <a:pt x="8" y="0"/>
                    </a:cubicBezTo>
                    <a:cubicBezTo>
                      <a:pt x="6" y="0"/>
                      <a:pt x="5" y="0"/>
                      <a:pt x="4" y="0"/>
                    </a:cubicBezTo>
                    <a:cubicBezTo>
                      <a:pt x="2" y="0"/>
                      <a:pt x="0" y="1"/>
                      <a:pt x="0" y="3"/>
                    </a:cubicBezTo>
                    <a:cubicBezTo>
                      <a:pt x="0" y="24"/>
                      <a:pt x="0" y="44"/>
                      <a:pt x="0" y="64"/>
                    </a:cubicBezTo>
                    <a:cubicBezTo>
                      <a:pt x="3" y="64"/>
                      <a:pt x="5" y="64"/>
                      <a:pt x="8" y="64"/>
                    </a:cubicBezTo>
                    <a:cubicBezTo>
                      <a:pt x="10" y="64"/>
                      <a:pt x="11" y="63"/>
                      <a:pt x="11" y="61"/>
                    </a:cubicBezTo>
                    <a:cubicBezTo>
                      <a:pt x="11" y="48"/>
                      <a:pt x="11" y="34"/>
                      <a:pt x="11" y="21"/>
                    </a:cubicBezTo>
                    <a:cubicBezTo>
                      <a:pt x="14" y="21"/>
                      <a:pt x="16" y="21"/>
                      <a:pt x="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4" name="Freeform 19"/>
              <p:cNvSpPr>
                <a:spLocks noEditPoints="1"/>
              </p:cNvSpPr>
              <p:nvPr/>
            </p:nvSpPr>
            <p:spPr bwMode="auto">
              <a:xfrm>
                <a:off x="5210856" y="714453"/>
                <a:ext cx="211138" cy="344488"/>
              </a:xfrm>
              <a:custGeom>
                <a:avLst/>
                <a:gdLst>
                  <a:gd name="T0" fmla="*/ 29 w 33"/>
                  <a:gd name="T1" fmla="*/ 11 h 54"/>
                  <a:gd name="T2" fmla="*/ 22 w 33"/>
                  <a:gd name="T3" fmla="*/ 11 h 54"/>
                  <a:gd name="T4" fmla="*/ 22 w 33"/>
                  <a:gd name="T5" fmla="*/ 4 h 54"/>
                  <a:gd name="T6" fmla="*/ 18 w 33"/>
                  <a:gd name="T7" fmla="*/ 0 h 54"/>
                  <a:gd name="T8" fmla="*/ 11 w 33"/>
                  <a:gd name="T9" fmla="*/ 0 h 54"/>
                  <a:gd name="T10" fmla="*/ 11 w 33"/>
                  <a:gd name="T11" fmla="*/ 11 h 54"/>
                  <a:gd name="T12" fmla="*/ 4 w 33"/>
                  <a:gd name="T13" fmla="*/ 11 h 54"/>
                  <a:gd name="T14" fmla="*/ 0 w 33"/>
                  <a:gd name="T15" fmla="*/ 15 h 54"/>
                  <a:gd name="T16" fmla="*/ 0 w 33"/>
                  <a:gd name="T17" fmla="*/ 40 h 54"/>
                  <a:gd name="T18" fmla="*/ 4 w 33"/>
                  <a:gd name="T19" fmla="*/ 44 h 54"/>
                  <a:gd name="T20" fmla="*/ 11 w 33"/>
                  <a:gd name="T21" fmla="*/ 44 h 54"/>
                  <a:gd name="T22" fmla="*/ 11 w 33"/>
                  <a:gd name="T23" fmla="*/ 51 h 54"/>
                  <a:gd name="T24" fmla="*/ 15 w 33"/>
                  <a:gd name="T25" fmla="*/ 54 h 54"/>
                  <a:gd name="T26" fmla="*/ 22 w 33"/>
                  <a:gd name="T27" fmla="*/ 54 h 54"/>
                  <a:gd name="T28" fmla="*/ 22 w 33"/>
                  <a:gd name="T29" fmla="*/ 44 h 54"/>
                  <a:gd name="T30" fmla="*/ 29 w 33"/>
                  <a:gd name="T31" fmla="*/ 44 h 54"/>
                  <a:gd name="T32" fmla="*/ 33 w 33"/>
                  <a:gd name="T33" fmla="*/ 40 h 54"/>
                  <a:gd name="T34" fmla="*/ 33 w 33"/>
                  <a:gd name="T35" fmla="*/ 15 h 54"/>
                  <a:gd name="T36" fmla="*/ 29 w 33"/>
                  <a:gd name="T37" fmla="*/ 11 h 54"/>
                  <a:gd name="T38" fmla="*/ 22 w 33"/>
                  <a:gd name="T39" fmla="*/ 33 h 54"/>
                  <a:gd name="T40" fmla="*/ 11 w 33"/>
                  <a:gd name="T41" fmla="*/ 33 h 54"/>
                  <a:gd name="T42" fmla="*/ 11 w 33"/>
                  <a:gd name="T43" fmla="*/ 22 h 54"/>
                  <a:gd name="T44" fmla="*/ 22 w 33"/>
                  <a:gd name="T45" fmla="*/ 22 h 54"/>
                  <a:gd name="T46" fmla="*/ 22 w 33"/>
                  <a:gd name="T4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4">
                    <a:moveTo>
                      <a:pt x="29" y="11"/>
                    </a:moveTo>
                    <a:cubicBezTo>
                      <a:pt x="27" y="11"/>
                      <a:pt x="24" y="11"/>
                      <a:pt x="22" y="11"/>
                    </a:cubicBezTo>
                    <a:cubicBezTo>
                      <a:pt x="22" y="9"/>
                      <a:pt x="22" y="6"/>
                      <a:pt x="22" y="4"/>
                    </a:cubicBezTo>
                    <a:cubicBezTo>
                      <a:pt x="22" y="2"/>
                      <a:pt x="20" y="0"/>
                      <a:pt x="18" y="0"/>
                    </a:cubicBezTo>
                    <a:cubicBezTo>
                      <a:pt x="16" y="0"/>
                      <a:pt x="13" y="0"/>
                      <a:pt x="11" y="0"/>
                    </a:cubicBezTo>
                    <a:cubicBezTo>
                      <a:pt x="11" y="4"/>
                      <a:pt x="11" y="8"/>
                      <a:pt x="11" y="11"/>
                    </a:cubicBezTo>
                    <a:cubicBezTo>
                      <a:pt x="9" y="11"/>
                      <a:pt x="6" y="11"/>
                      <a:pt x="4" y="11"/>
                    </a:cubicBezTo>
                    <a:cubicBezTo>
                      <a:pt x="2" y="11"/>
                      <a:pt x="0" y="13"/>
                      <a:pt x="0" y="15"/>
                    </a:cubicBezTo>
                    <a:cubicBezTo>
                      <a:pt x="0" y="23"/>
                      <a:pt x="0" y="32"/>
                      <a:pt x="0" y="40"/>
                    </a:cubicBezTo>
                    <a:cubicBezTo>
                      <a:pt x="0" y="42"/>
                      <a:pt x="2" y="44"/>
                      <a:pt x="4" y="44"/>
                    </a:cubicBezTo>
                    <a:cubicBezTo>
                      <a:pt x="6" y="44"/>
                      <a:pt x="9" y="44"/>
                      <a:pt x="11" y="44"/>
                    </a:cubicBezTo>
                    <a:cubicBezTo>
                      <a:pt x="11" y="46"/>
                      <a:pt x="11" y="48"/>
                      <a:pt x="11" y="51"/>
                    </a:cubicBezTo>
                    <a:cubicBezTo>
                      <a:pt x="11" y="53"/>
                      <a:pt x="13" y="54"/>
                      <a:pt x="15" y="54"/>
                    </a:cubicBezTo>
                    <a:cubicBezTo>
                      <a:pt x="17" y="54"/>
                      <a:pt x="19" y="54"/>
                      <a:pt x="22" y="54"/>
                    </a:cubicBezTo>
                    <a:cubicBezTo>
                      <a:pt x="22" y="51"/>
                      <a:pt x="22" y="47"/>
                      <a:pt x="22" y="44"/>
                    </a:cubicBezTo>
                    <a:cubicBezTo>
                      <a:pt x="24" y="44"/>
                      <a:pt x="27" y="44"/>
                      <a:pt x="29" y="44"/>
                    </a:cubicBezTo>
                    <a:cubicBezTo>
                      <a:pt x="31" y="44"/>
                      <a:pt x="33" y="42"/>
                      <a:pt x="33" y="40"/>
                    </a:cubicBezTo>
                    <a:cubicBezTo>
                      <a:pt x="33" y="32"/>
                      <a:pt x="33" y="23"/>
                      <a:pt x="33" y="15"/>
                    </a:cubicBezTo>
                    <a:cubicBezTo>
                      <a:pt x="33" y="13"/>
                      <a:pt x="31" y="11"/>
                      <a:pt x="29" y="11"/>
                    </a:cubicBezTo>
                    <a:close/>
                    <a:moveTo>
                      <a:pt x="22" y="33"/>
                    </a:moveTo>
                    <a:cubicBezTo>
                      <a:pt x="11" y="33"/>
                      <a:pt x="11" y="33"/>
                      <a:pt x="11" y="33"/>
                    </a:cubicBezTo>
                    <a:cubicBezTo>
                      <a:pt x="11" y="22"/>
                      <a:pt x="11" y="22"/>
                      <a:pt x="11" y="22"/>
                    </a:cubicBezTo>
                    <a:cubicBezTo>
                      <a:pt x="22" y="22"/>
                      <a:pt x="22" y="22"/>
                      <a:pt x="22" y="22"/>
                    </a:cubicBezTo>
                    <a:lnTo>
                      <a:pt x="22"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13" name="Freeform 23"/>
            <p:cNvSpPr/>
            <p:nvPr/>
          </p:nvSpPr>
          <p:spPr bwMode="auto">
            <a:xfrm>
              <a:off x="2477181" y="4513341"/>
              <a:ext cx="127000" cy="127000"/>
            </a:xfrm>
            <a:custGeom>
              <a:avLst/>
              <a:gdLst>
                <a:gd name="T0" fmla="*/ 0 w 20"/>
                <a:gd name="T1" fmla="*/ 3 h 20"/>
                <a:gd name="T2" fmla="*/ 0 w 20"/>
                <a:gd name="T3" fmla="*/ 16 h 20"/>
                <a:gd name="T4" fmla="*/ 4 w 20"/>
                <a:gd name="T5" fmla="*/ 20 h 20"/>
                <a:gd name="T6" fmla="*/ 17 w 20"/>
                <a:gd name="T7" fmla="*/ 20 h 20"/>
                <a:gd name="T8" fmla="*/ 20 w 20"/>
                <a:gd name="T9" fmla="*/ 16 h 20"/>
                <a:gd name="T10" fmla="*/ 20 w 20"/>
                <a:gd name="T11" fmla="*/ 3 h 20"/>
                <a:gd name="T12" fmla="*/ 17 w 20"/>
                <a:gd name="T13" fmla="*/ 0 h 20"/>
                <a:gd name="T14" fmla="*/ 4 w 20"/>
                <a:gd name="T15" fmla="*/ 0 h 20"/>
                <a:gd name="T16" fmla="*/ 0 w 2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0" y="3"/>
                  </a:moveTo>
                  <a:cubicBezTo>
                    <a:pt x="0" y="8"/>
                    <a:pt x="0" y="12"/>
                    <a:pt x="0" y="16"/>
                  </a:cubicBezTo>
                  <a:cubicBezTo>
                    <a:pt x="0" y="19"/>
                    <a:pt x="1" y="20"/>
                    <a:pt x="4" y="20"/>
                  </a:cubicBezTo>
                  <a:cubicBezTo>
                    <a:pt x="8" y="20"/>
                    <a:pt x="12" y="20"/>
                    <a:pt x="17" y="20"/>
                  </a:cubicBezTo>
                  <a:cubicBezTo>
                    <a:pt x="19" y="20"/>
                    <a:pt x="20" y="19"/>
                    <a:pt x="20" y="16"/>
                  </a:cubicBezTo>
                  <a:cubicBezTo>
                    <a:pt x="20" y="12"/>
                    <a:pt x="20" y="8"/>
                    <a:pt x="20" y="3"/>
                  </a:cubicBezTo>
                  <a:cubicBezTo>
                    <a:pt x="20" y="1"/>
                    <a:pt x="19" y="0"/>
                    <a:pt x="17" y="0"/>
                  </a:cubicBezTo>
                  <a:cubicBezTo>
                    <a:pt x="12" y="0"/>
                    <a:pt x="8" y="0"/>
                    <a:pt x="4"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 name="Freeform 24"/>
            <p:cNvSpPr/>
            <p:nvPr/>
          </p:nvSpPr>
          <p:spPr bwMode="auto">
            <a:xfrm>
              <a:off x="2227943" y="4448253"/>
              <a:ext cx="63500" cy="65088"/>
            </a:xfrm>
            <a:custGeom>
              <a:avLst/>
              <a:gdLst>
                <a:gd name="T0" fmla="*/ 0 w 10"/>
                <a:gd name="T1" fmla="*/ 3 h 10"/>
                <a:gd name="T2" fmla="*/ 3 w 10"/>
                <a:gd name="T3" fmla="*/ 0 h 10"/>
                <a:gd name="T4" fmla="*/ 10 w 10"/>
                <a:gd name="T5" fmla="*/ 0 h 10"/>
                <a:gd name="T6" fmla="*/ 10 w 10"/>
                <a:gd name="T7" fmla="*/ 7 h 10"/>
                <a:gd name="T8" fmla="*/ 6 w 10"/>
                <a:gd name="T9" fmla="*/ 10 h 10"/>
                <a:gd name="T10" fmla="*/ 0 w 10"/>
                <a:gd name="T11" fmla="*/ 10 h 10"/>
                <a:gd name="T12" fmla="*/ 0 w 10"/>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3"/>
                  </a:moveTo>
                  <a:cubicBezTo>
                    <a:pt x="0" y="1"/>
                    <a:pt x="1" y="0"/>
                    <a:pt x="3" y="0"/>
                  </a:cubicBezTo>
                  <a:cubicBezTo>
                    <a:pt x="5" y="0"/>
                    <a:pt x="8" y="0"/>
                    <a:pt x="10" y="0"/>
                  </a:cubicBezTo>
                  <a:cubicBezTo>
                    <a:pt x="10" y="2"/>
                    <a:pt x="10" y="5"/>
                    <a:pt x="10" y="7"/>
                  </a:cubicBezTo>
                  <a:cubicBezTo>
                    <a:pt x="10" y="9"/>
                    <a:pt x="9" y="10"/>
                    <a:pt x="6" y="10"/>
                  </a:cubicBezTo>
                  <a:cubicBezTo>
                    <a:pt x="4" y="10"/>
                    <a:pt x="2" y="10"/>
                    <a:pt x="0" y="10"/>
                  </a:cubicBezTo>
                  <a:cubicBezTo>
                    <a:pt x="0" y="8"/>
                    <a:pt x="0"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 name="Freeform 25"/>
            <p:cNvSpPr/>
            <p:nvPr/>
          </p:nvSpPr>
          <p:spPr bwMode="auto">
            <a:xfrm>
              <a:off x="2291443" y="4327603"/>
              <a:ext cx="122238" cy="120650"/>
            </a:xfrm>
            <a:custGeom>
              <a:avLst/>
              <a:gdLst>
                <a:gd name="T0" fmla="*/ 0 w 19"/>
                <a:gd name="T1" fmla="*/ 19 h 19"/>
                <a:gd name="T2" fmla="*/ 16 w 19"/>
                <a:gd name="T3" fmla="*/ 19 h 19"/>
                <a:gd name="T4" fmla="*/ 19 w 19"/>
                <a:gd name="T5" fmla="*/ 16 h 19"/>
                <a:gd name="T6" fmla="*/ 19 w 19"/>
                <a:gd name="T7" fmla="*/ 3 h 19"/>
                <a:gd name="T8" fmla="*/ 16 w 19"/>
                <a:gd name="T9" fmla="*/ 0 h 19"/>
                <a:gd name="T10" fmla="*/ 3 w 19"/>
                <a:gd name="T11" fmla="*/ 0 h 19"/>
                <a:gd name="T12" fmla="*/ 0 w 19"/>
                <a:gd name="T13" fmla="*/ 3 h 19"/>
                <a:gd name="T14" fmla="*/ 0 w 19"/>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0" y="19"/>
                  </a:moveTo>
                  <a:cubicBezTo>
                    <a:pt x="5" y="19"/>
                    <a:pt x="11" y="19"/>
                    <a:pt x="16" y="19"/>
                  </a:cubicBezTo>
                  <a:cubicBezTo>
                    <a:pt x="18" y="19"/>
                    <a:pt x="19" y="18"/>
                    <a:pt x="19" y="16"/>
                  </a:cubicBezTo>
                  <a:cubicBezTo>
                    <a:pt x="19" y="12"/>
                    <a:pt x="19" y="7"/>
                    <a:pt x="19" y="3"/>
                  </a:cubicBezTo>
                  <a:cubicBezTo>
                    <a:pt x="19" y="0"/>
                    <a:pt x="18" y="0"/>
                    <a:pt x="16" y="0"/>
                  </a:cubicBezTo>
                  <a:cubicBezTo>
                    <a:pt x="12" y="0"/>
                    <a:pt x="7" y="0"/>
                    <a:pt x="3" y="0"/>
                  </a:cubicBezTo>
                  <a:cubicBezTo>
                    <a:pt x="1" y="0"/>
                    <a:pt x="0" y="0"/>
                    <a:pt x="0" y="3"/>
                  </a:cubicBezTo>
                  <a:cubicBezTo>
                    <a:pt x="0" y="8"/>
                    <a:pt x="0" y="14"/>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 name="Freeform 26"/>
            <p:cNvSpPr/>
            <p:nvPr/>
          </p:nvSpPr>
          <p:spPr bwMode="auto">
            <a:xfrm>
              <a:off x="2099356" y="4513341"/>
              <a:ext cx="128588" cy="127000"/>
            </a:xfrm>
            <a:custGeom>
              <a:avLst/>
              <a:gdLst>
                <a:gd name="T0" fmla="*/ 20 w 20"/>
                <a:gd name="T1" fmla="*/ 0 h 20"/>
                <a:gd name="T2" fmla="*/ 20 w 20"/>
                <a:gd name="T3" fmla="*/ 16 h 20"/>
                <a:gd name="T4" fmla="*/ 17 w 20"/>
                <a:gd name="T5" fmla="*/ 20 h 20"/>
                <a:gd name="T6" fmla="*/ 4 w 20"/>
                <a:gd name="T7" fmla="*/ 20 h 20"/>
                <a:gd name="T8" fmla="*/ 0 w 20"/>
                <a:gd name="T9" fmla="*/ 16 h 20"/>
                <a:gd name="T10" fmla="*/ 0 w 20"/>
                <a:gd name="T11" fmla="*/ 3 h 20"/>
                <a:gd name="T12" fmla="*/ 4 w 20"/>
                <a:gd name="T13" fmla="*/ 0 h 20"/>
                <a:gd name="T14" fmla="*/ 20 w 2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20" y="0"/>
                  </a:moveTo>
                  <a:cubicBezTo>
                    <a:pt x="20" y="5"/>
                    <a:pt x="20" y="11"/>
                    <a:pt x="20" y="16"/>
                  </a:cubicBezTo>
                  <a:cubicBezTo>
                    <a:pt x="20" y="19"/>
                    <a:pt x="19" y="20"/>
                    <a:pt x="17" y="20"/>
                  </a:cubicBezTo>
                  <a:cubicBezTo>
                    <a:pt x="12" y="20"/>
                    <a:pt x="8" y="20"/>
                    <a:pt x="4" y="20"/>
                  </a:cubicBezTo>
                  <a:cubicBezTo>
                    <a:pt x="1" y="20"/>
                    <a:pt x="0" y="19"/>
                    <a:pt x="0" y="16"/>
                  </a:cubicBezTo>
                  <a:cubicBezTo>
                    <a:pt x="0" y="12"/>
                    <a:pt x="0" y="8"/>
                    <a:pt x="0" y="3"/>
                  </a:cubicBezTo>
                  <a:cubicBezTo>
                    <a:pt x="0" y="1"/>
                    <a:pt x="1" y="0"/>
                    <a:pt x="4" y="0"/>
                  </a:cubicBezTo>
                  <a:cubicBezTo>
                    <a:pt x="9" y="0"/>
                    <a:pt x="14"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17" name="组合 16"/>
            <p:cNvGrpSpPr/>
            <p:nvPr userDrawn="1"/>
          </p:nvGrpSpPr>
          <p:grpSpPr>
            <a:xfrm>
              <a:off x="745218" y="4264103"/>
              <a:ext cx="346075" cy="561975"/>
              <a:chOff x="745218" y="4264103"/>
              <a:chExt cx="346075" cy="561975"/>
            </a:xfrm>
            <a:grpFill/>
          </p:grpSpPr>
          <p:sp>
            <p:nvSpPr>
              <p:cNvPr id="236" name="Freeform 27"/>
              <p:cNvSpPr/>
              <p:nvPr/>
            </p:nvSpPr>
            <p:spPr bwMode="auto">
              <a:xfrm>
                <a:off x="745218" y="4333953"/>
                <a:ext cx="346075" cy="492125"/>
              </a:xfrm>
              <a:custGeom>
                <a:avLst/>
                <a:gdLst>
                  <a:gd name="T0" fmla="*/ 3 w 54"/>
                  <a:gd name="T1" fmla="*/ 55 h 77"/>
                  <a:gd name="T2" fmla="*/ 11 w 54"/>
                  <a:gd name="T3" fmla="*/ 55 h 77"/>
                  <a:gd name="T4" fmla="*/ 11 w 54"/>
                  <a:gd name="T5" fmla="*/ 62 h 77"/>
                  <a:gd name="T6" fmla="*/ 14 w 54"/>
                  <a:gd name="T7" fmla="*/ 66 h 77"/>
                  <a:gd name="T8" fmla="*/ 18 w 54"/>
                  <a:gd name="T9" fmla="*/ 66 h 77"/>
                  <a:gd name="T10" fmla="*/ 22 w 54"/>
                  <a:gd name="T11" fmla="*/ 62 h 77"/>
                  <a:gd name="T12" fmla="*/ 22 w 54"/>
                  <a:gd name="T13" fmla="*/ 55 h 77"/>
                  <a:gd name="T14" fmla="*/ 33 w 54"/>
                  <a:gd name="T15" fmla="*/ 55 h 77"/>
                  <a:gd name="T16" fmla="*/ 33 w 54"/>
                  <a:gd name="T17" fmla="*/ 73 h 77"/>
                  <a:gd name="T18" fmla="*/ 36 w 54"/>
                  <a:gd name="T19" fmla="*/ 77 h 77"/>
                  <a:gd name="T20" fmla="*/ 40 w 54"/>
                  <a:gd name="T21" fmla="*/ 77 h 77"/>
                  <a:gd name="T22" fmla="*/ 43 w 54"/>
                  <a:gd name="T23" fmla="*/ 73 h 77"/>
                  <a:gd name="T24" fmla="*/ 43 w 54"/>
                  <a:gd name="T25" fmla="*/ 55 h 77"/>
                  <a:gd name="T26" fmla="*/ 51 w 54"/>
                  <a:gd name="T27" fmla="*/ 55 h 77"/>
                  <a:gd name="T28" fmla="*/ 54 w 54"/>
                  <a:gd name="T29" fmla="*/ 51 h 77"/>
                  <a:gd name="T30" fmla="*/ 54 w 54"/>
                  <a:gd name="T31" fmla="*/ 4 h 77"/>
                  <a:gd name="T32" fmla="*/ 51 w 54"/>
                  <a:gd name="T33" fmla="*/ 0 h 77"/>
                  <a:gd name="T34" fmla="*/ 43 w 54"/>
                  <a:gd name="T35" fmla="*/ 0 h 77"/>
                  <a:gd name="T36" fmla="*/ 43 w 54"/>
                  <a:gd name="T37" fmla="*/ 11 h 77"/>
                  <a:gd name="T38" fmla="*/ 33 w 54"/>
                  <a:gd name="T39" fmla="*/ 11 h 77"/>
                  <a:gd name="T40" fmla="*/ 33 w 54"/>
                  <a:gd name="T41" fmla="*/ 22 h 77"/>
                  <a:gd name="T42" fmla="*/ 43 w 54"/>
                  <a:gd name="T43" fmla="*/ 22 h 77"/>
                  <a:gd name="T44" fmla="*/ 43 w 54"/>
                  <a:gd name="T45" fmla="*/ 33 h 77"/>
                  <a:gd name="T46" fmla="*/ 33 w 54"/>
                  <a:gd name="T47" fmla="*/ 33 h 77"/>
                  <a:gd name="T48" fmla="*/ 33 w 54"/>
                  <a:gd name="T49" fmla="*/ 22 h 77"/>
                  <a:gd name="T50" fmla="*/ 22 w 54"/>
                  <a:gd name="T51" fmla="*/ 22 h 77"/>
                  <a:gd name="T52" fmla="*/ 22 w 54"/>
                  <a:gd name="T53" fmla="*/ 33 h 77"/>
                  <a:gd name="T54" fmla="*/ 11 w 54"/>
                  <a:gd name="T55" fmla="*/ 33 h 77"/>
                  <a:gd name="T56" fmla="*/ 11 w 54"/>
                  <a:gd name="T57" fmla="*/ 22 h 77"/>
                  <a:gd name="T58" fmla="*/ 22 w 54"/>
                  <a:gd name="T59" fmla="*/ 22 h 77"/>
                  <a:gd name="T60" fmla="*/ 22 w 54"/>
                  <a:gd name="T61" fmla="*/ 11 h 77"/>
                  <a:gd name="T62" fmla="*/ 11 w 54"/>
                  <a:gd name="T63" fmla="*/ 11 h 77"/>
                  <a:gd name="T64" fmla="*/ 11 w 54"/>
                  <a:gd name="T65" fmla="*/ 0 h 77"/>
                  <a:gd name="T66" fmla="*/ 3 w 54"/>
                  <a:gd name="T67" fmla="*/ 0 h 77"/>
                  <a:gd name="T68" fmla="*/ 0 w 54"/>
                  <a:gd name="T69" fmla="*/ 4 h 77"/>
                  <a:gd name="T70" fmla="*/ 0 w 54"/>
                  <a:gd name="T71" fmla="*/ 51 h 77"/>
                  <a:gd name="T72" fmla="*/ 3 w 54"/>
                  <a:gd name="T73"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3" y="55"/>
                    </a:moveTo>
                    <a:cubicBezTo>
                      <a:pt x="6" y="55"/>
                      <a:pt x="8" y="55"/>
                      <a:pt x="11" y="55"/>
                    </a:cubicBezTo>
                    <a:cubicBezTo>
                      <a:pt x="11" y="57"/>
                      <a:pt x="11" y="60"/>
                      <a:pt x="11" y="62"/>
                    </a:cubicBezTo>
                    <a:cubicBezTo>
                      <a:pt x="11" y="65"/>
                      <a:pt x="12" y="66"/>
                      <a:pt x="14" y="66"/>
                    </a:cubicBezTo>
                    <a:cubicBezTo>
                      <a:pt x="16" y="66"/>
                      <a:pt x="17" y="66"/>
                      <a:pt x="18" y="66"/>
                    </a:cubicBezTo>
                    <a:cubicBezTo>
                      <a:pt x="21" y="66"/>
                      <a:pt x="22" y="65"/>
                      <a:pt x="22" y="62"/>
                    </a:cubicBezTo>
                    <a:cubicBezTo>
                      <a:pt x="22" y="60"/>
                      <a:pt x="22" y="57"/>
                      <a:pt x="22" y="55"/>
                    </a:cubicBezTo>
                    <a:cubicBezTo>
                      <a:pt x="25" y="55"/>
                      <a:pt x="29" y="55"/>
                      <a:pt x="33" y="55"/>
                    </a:cubicBezTo>
                    <a:cubicBezTo>
                      <a:pt x="33" y="61"/>
                      <a:pt x="33" y="67"/>
                      <a:pt x="33" y="73"/>
                    </a:cubicBezTo>
                    <a:cubicBezTo>
                      <a:pt x="33" y="76"/>
                      <a:pt x="34" y="77"/>
                      <a:pt x="36" y="77"/>
                    </a:cubicBezTo>
                    <a:cubicBezTo>
                      <a:pt x="37" y="77"/>
                      <a:pt x="39" y="77"/>
                      <a:pt x="40" y="77"/>
                    </a:cubicBezTo>
                    <a:cubicBezTo>
                      <a:pt x="42" y="77"/>
                      <a:pt x="43" y="76"/>
                      <a:pt x="43" y="73"/>
                    </a:cubicBezTo>
                    <a:cubicBezTo>
                      <a:pt x="43" y="67"/>
                      <a:pt x="43" y="61"/>
                      <a:pt x="43" y="55"/>
                    </a:cubicBezTo>
                    <a:cubicBezTo>
                      <a:pt x="46" y="55"/>
                      <a:pt x="48" y="55"/>
                      <a:pt x="51" y="55"/>
                    </a:cubicBezTo>
                    <a:cubicBezTo>
                      <a:pt x="53" y="55"/>
                      <a:pt x="54" y="54"/>
                      <a:pt x="54" y="51"/>
                    </a:cubicBezTo>
                    <a:cubicBezTo>
                      <a:pt x="54" y="35"/>
                      <a:pt x="54" y="20"/>
                      <a:pt x="54" y="4"/>
                    </a:cubicBezTo>
                    <a:cubicBezTo>
                      <a:pt x="54" y="1"/>
                      <a:pt x="53" y="0"/>
                      <a:pt x="51" y="0"/>
                    </a:cubicBezTo>
                    <a:cubicBezTo>
                      <a:pt x="48" y="0"/>
                      <a:pt x="46" y="0"/>
                      <a:pt x="43" y="0"/>
                    </a:cubicBezTo>
                    <a:cubicBezTo>
                      <a:pt x="43" y="4"/>
                      <a:pt x="43" y="8"/>
                      <a:pt x="43" y="11"/>
                    </a:cubicBezTo>
                    <a:cubicBezTo>
                      <a:pt x="40" y="11"/>
                      <a:pt x="36" y="11"/>
                      <a:pt x="33" y="11"/>
                    </a:cubicBezTo>
                    <a:cubicBezTo>
                      <a:pt x="33" y="15"/>
                      <a:pt x="33" y="19"/>
                      <a:pt x="33" y="22"/>
                    </a:cubicBezTo>
                    <a:cubicBezTo>
                      <a:pt x="36" y="22"/>
                      <a:pt x="40" y="22"/>
                      <a:pt x="43" y="22"/>
                    </a:cubicBezTo>
                    <a:cubicBezTo>
                      <a:pt x="43" y="26"/>
                      <a:pt x="43" y="29"/>
                      <a:pt x="43" y="33"/>
                    </a:cubicBezTo>
                    <a:cubicBezTo>
                      <a:pt x="40" y="33"/>
                      <a:pt x="36" y="33"/>
                      <a:pt x="33" y="33"/>
                    </a:cubicBezTo>
                    <a:cubicBezTo>
                      <a:pt x="33" y="29"/>
                      <a:pt x="33" y="26"/>
                      <a:pt x="33" y="22"/>
                    </a:cubicBezTo>
                    <a:cubicBezTo>
                      <a:pt x="29" y="22"/>
                      <a:pt x="25" y="22"/>
                      <a:pt x="22" y="22"/>
                    </a:cubicBezTo>
                    <a:cubicBezTo>
                      <a:pt x="22" y="26"/>
                      <a:pt x="22" y="29"/>
                      <a:pt x="22" y="33"/>
                    </a:cubicBezTo>
                    <a:cubicBezTo>
                      <a:pt x="18" y="33"/>
                      <a:pt x="14" y="33"/>
                      <a:pt x="11" y="33"/>
                    </a:cubicBezTo>
                    <a:cubicBezTo>
                      <a:pt x="11" y="29"/>
                      <a:pt x="11" y="26"/>
                      <a:pt x="11" y="22"/>
                    </a:cubicBezTo>
                    <a:cubicBezTo>
                      <a:pt x="14" y="22"/>
                      <a:pt x="18" y="22"/>
                      <a:pt x="22" y="22"/>
                    </a:cubicBezTo>
                    <a:cubicBezTo>
                      <a:pt x="22" y="19"/>
                      <a:pt x="22" y="15"/>
                      <a:pt x="22" y="11"/>
                    </a:cubicBezTo>
                    <a:cubicBezTo>
                      <a:pt x="18" y="11"/>
                      <a:pt x="14" y="11"/>
                      <a:pt x="11" y="11"/>
                    </a:cubicBezTo>
                    <a:cubicBezTo>
                      <a:pt x="11" y="8"/>
                      <a:pt x="11" y="4"/>
                      <a:pt x="11" y="0"/>
                    </a:cubicBezTo>
                    <a:cubicBezTo>
                      <a:pt x="8" y="0"/>
                      <a:pt x="6" y="0"/>
                      <a:pt x="3" y="0"/>
                    </a:cubicBezTo>
                    <a:cubicBezTo>
                      <a:pt x="1" y="0"/>
                      <a:pt x="0" y="1"/>
                      <a:pt x="0" y="4"/>
                    </a:cubicBezTo>
                    <a:cubicBezTo>
                      <a:pt x="0" y="20"/>
                      <a:pt x="0" y="35"/>
                      <a:pt x="0" y="51"/>
                    </a:cubicBezTo>
                    <a:cubicBezTo>
                      <a:pt x="0" y="54"/>
                      <a:pt x="1" y="55"/>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7" name="Freeform 28"/>
              <p:cNvSpPr/>
              <p:nvPr/>
            </p:nvSpPr>
            <p:spPr bwMode="auto">
              <a:xfrm>
                <a:off x="816656" y="4264103"/>
                <a:ext cx="203200" cy="139700"/>
              </a:xfrm>
              <a:custGeom>
                <a:avLst/>
                <a:gdLst>
                  <a:gd name="T0" fmla="*/ 0 w 32"/>
                  <a:gd name="T1" fmla="*/ 4 h 22"/>
                  <a:gd name="T2" fmla="*/ 0 w 32"/>
                  <a:gd name="T3" fmla="*/ 11 h 22"/>
                  <a:gd name="T4" fmla="*/ 11 w 32"/>
                  <a:gd name="T5" fmla="*/ 11 h 22"/>
                  <a:gd name="T6" fmla="*/ 11 w 32"/>
                  <a:gd name="T7" fmla="*/ 22 h 22"/>
                  <a:gd name="T8" fmla="*/ 22 w 32"/>
                  <a:gd name="T9" fmla="*/ 22 h 22"/>
                  <a:gd name="T10" fmla="*/ 22 w 32"/>
                  <a:gd name="T11" fmla="*/ 11 h 22"/>
                  <a:gd name="T12" fmla="*/ 32 w 32"/>
                  <a:gd name="T13" fmla="*/ 11 h 22"/>
                  <a:gd name="T14" fmla="*/ 32 w 32"/>
                  <a:gd name="T15" fmla="*/ 4 h 22"/>
                  <a:gd name="T16" fmla="*/ 29 w 32"/>
                  <a:gd name="T17" fmla="*/ 0 h 22"/>
                  <a:gd name="T18" fmla="*/ 3 w 32"/>
                  <a:gd name="T19" fmla="*/ 0 h 22"/>
                  <a:gd name="T20" fmla="*/ 0 w 32"/>
                  <a:gd name="T2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2">
                    <a:moveTo>
                      <a:pt x="0" y="4"/>
                    </a:moveTo>
                    <a:cubicBezTo>
                      <a:pt x="0" y="7"/>
                      <a:pt x="0" y="9"/>
                      <a:pt x="0" y="11"/>
                    </a:cubicBezTo>
                    <a:cubicBezTo>
                      <a:pt x="3" y="11"/>
                      <a:pt x="7" y="11"/>
                      <a:pt x="11" y="11"/>
                    </a:cubicBezTo>
                    <a:cubicBezTo>
                      <a:pt x="11" y="15"/>
                      <a:pt x="11" y="19"/>
                      <a:pt x="11" y="22"/>
                    </a:cubicBezTo>
                    <a:cubicBezTo>
                      <a:pt x="14" y="22"/>
                      <a:pt x="18" y="22"/>
                      <a:pt x="22" y="22"/>
                    </a:cubicBezTo>
                    <a:cubicBezTo>
                      <a:pt x="22" y="19"/>
                      <a:pt x="22" y="15"/>
                      <a:pt x="22" y="11"/>
                    </a:cubicBezTo>
                    <a:cubicBezTo>
                      <a:pt x="25" y="11"/>
                      <a:pt x="29" y="11"/>
                      <a:pt x="32" y="11"/>
                    </a:cubicBezTo>
                    <a:cubicBezTo>
                      <a:pt x="32" y="9"/>
                      <a:pt x="32" y="7"/>
                      <a:pt x="32" y="4"/>
                    </a:cubicBezTo>
                    <a:cubicBezTo>
                      <a:pt x="32" y="2"/>
                      <a:pt x="31" y="0"/>
                      <a:pt x="29" y="0"/>
                    </a:cubicBezTo>
                    <a:cubicBezTo>
                      <a:pt x="20" y="0"/>
                      <a:pt x="12" y="0"/>
                      <a:pt x="3" y="0"/>
                    </a:cubicBezTo>
                    <a:cubicBezTo>
                      <a:pt x="1"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8" name="Line 29"/>
              <p:cNvSpPr>
                <a:spLocks noChangeShapeType="1"/>
              </p:cNvSpPr>
              <p:nvPr/>
            </p:nvSpPr>
            <p:spPr bwMode="auto">
              <a:xfrm>
                <a:off x="1019856"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9" name="Line 30"/>
              <p:cNvSpPr>
                <a:spLocks noChangeShapeType="1"/>
              </p:cNvSpPr>
              <p:nvPr/>
            </p:nvSpPr>
            <p:spPr bwMode="auto">
              <a:xfrm>
                <a:off x="1019856"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18" name="Freeform 31"/>
            <p:cNvSpPr/>
            <p:nvPr/>
          </p:nvSpPr>
          <p:spPr bwMode="auto">
            <a:xfrm>
              <a:off x="5090206" y="4513341"/>
              <a:ext cx="63500" cy="127000"/>
            </a:xfrm>
            <a:custGeom>
              <a:avLst/>
              <a:gdLst>
                <a:gd name="T0" fmla="*/ 10 w 10"/>
                <a:gd name="T1" fmla="*/ 18 h 20"/>
                <a:gd name="T2" fmla="*/ 10 w 10"/>
                <a:gd name="T3" fmla="*/ 19 h 20"/>
                <a:gd name="T4" fmla="*/ 9 w 10"/>
                <a:gd name="T5" fmla="*/ 20 h 20"/>
                <a:gd name="T6" fmla="*/ 2 w 10"/>
                <a:gd name="T7" fmla="*/ 20 h 20"/>
                <a:gd name="T8" fmla="*/ 1 w 10"/>
                <a:gd name="T9" fmla="*/ 19 h 20"/>
                <a:gd name="T10" fmla="*/ 0 w 10"/>
                <a:gd name="T11" fmla="*/ 18 h 20"/>
                <a:gd name="T12" fmla="*/ 0 w 10"/>
                <a:gd name="T13" fmla="*/ 2 h 20"/>
                <a:gd name="T14" fmla="*/ 1 w 10"/>
                <a:gd name="T15" fmla="*/ 1 h 20"/>
                <a:gd name="T16" fmla="*/ 2 w 10"/>
                <a:gd name="T17" fmla="*/ 0 h 20"/>
                <a:gd name="T18" fmla="*/ 10 w 10"/>
                <a:gd name="T19" fmla="*/ 0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10" y="19"/>
                    <a:pt x="10" y="19"/>
                  </a:cubicBezTo>
                  <a:cubicBezTo>
                    <a:pt x="10" y="20"/>
                    <a:pt x="9" y="20"/>
                    <a:pt x="9" y="20"/>
                  </a:cubicBezTo>
                  <a:cubicBezTo>
                    <a:pt x="2" y="20"/>
                    <a:pt x="2" y="20"/>
                    <a:pt x="2" y="20"/>
                  </a:cubicBezTo>
                  <a:cubicBezTo>
                    <a:pt x="2" y="20"/>
                    <a:pt x="1" y="20"/>
                    <a:pt x="1" y="19"/>
                  </a:cubicBezTo>
                  <a:cubicBezTo>
                    <a:pt x="1" y="19"/>
                    <a:pt x="0" y="19"/>
                    <a:pt x="0" y="18"/>
                  </a:cubicBezTo>
                  <a:cubicBezTo>
                    <a:pt x="0" y="2"/>
                    <a:pt x="0" y="2"/>
                    <a:pt x="0" y="2"/>
                  </a:cubicBezTo>
                  <a:cubicBezTo>
                    <a:pt x="0" y="1"/>
                    <a:pt x="1" y="1"/>
                    <a:pt x="1" y="1"/>
                  </a:cubicBezTo>
                  <a:cubicBezTo>
                    <a:pt x="1" y="0"/>
                    <a:pt x="2" y="0"/>
                    <a:pt x="2" y="0"/>
                  </a:cubicBezTo>
                  <a:cubicBezTo>
                    <a:pt x="10" y="0"/>
                    <a:pt x="10" y="0"/>
                    <a:pt x="10" y="0"/>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 name="Freeform 32"/>
            <p:cNvSpPr/>
            <p:nvPr/>
          </p:nvSpPr>
          <p:spPr bwMode="auto">
            <a:xfrm>
              <a:off x="5479143" y="4513341"/>
              <a:ext cx="65088" cy="127000"/>
            </a:xfrm>
            <a:custGeom>
              <a:avLst/>
              <a:gdLst>
                <a:gd name="T0" fmla="*/ 10 w 10"/>
                <a:gd name="T1" fmla="*/ 18 h 20"/>
                <a:gd name="T2" fmla="*/ 9 w 10"/>
                <a:gd name="T3" fmla="*/ 19 h 20"/>
                <a:gd name="T4" fmla="*/ 8 w 10"/>
                <a:gd name="T5" fmla="*/ 20 h 20"/>
                <a:gd name="T6" fmla="*/ 1 w 10"/>
                <a:gd name="T7" fmla="*/ 20 h 20"/>
                <a:gd name="T8" fmla="*/ 0 w 10"/>
                <a:gd name="T9" fmla="*/ 19 h 20"/>
                <a:gd name="T10" fmla="*/ 0 w 10"/>
                <a:gd name="T11" fmla="*/ 18 h 20"/>
                <a:gd name="T12" fmla="*/ 0 w 10"/>
                <a:gd name="T13" fmla="*/ 0 h 20"/>
                <a:gd name="T14" fmla="*/ 8 w 10"/>
                <a:gd name="T15" fmla="*/ 0 h 20"/>
                <a:gd name="T16" fmla="*/ 9 w 10"/>
                <a:gd name="T17" fmla="*/ 1 h 20"/>
                <a:gd name="T18" fmla="*/ 10 w 10"/>
                <a:gd name="T19" fmla="*/ 2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9" y="19"/>
                    <a:pt x="9" y="19"/>
                  </a:cubicBezTo>
                  <a:cubicBezTo>
                    <a:pt x="9" y="20"/>
                    <a:pt x="8" y="20"/>
                    <a:pt x="8" y="20"/>
                  </a:cubicBezTo>
                  <a:cubicBezTo>
                    <a:pt x="1" y="20"/>
                    <a:pt x="1" y="20"/>
                    <a:pt x="1" y="20"/>
                  </a:cubicBezTo>
                  <a:cubicBezTo>
                    <a:pt x="1" y="20"/>
                    <a:pt x="0" y="20"/>
                    <a:pt x="0" y="19"/>
                  </a:cubicBezTo>
                  <a:cubicBezTo>
                    <a:pt x="0" y="19"/>
                    <a:pt x="0" y="19"/>
                    <a:pt x="0" y="18"/>
                  </a:cubicBezTo>
                  <a:cubicBezTo>
                    <a:pt x="0" y="0"/>
                    <a:pt x="0" y="0"/>
                    <a:pt x="0" y="0"/>
                  </a:cubicBezTo>
                  <a:cubicBezTo>
                    <a:pt x="8" y="0"/>
                    <a:pt x="8" y="0"/>
                    <a:pt x="8" y="0"/>
                  </a:cubicBezTo>
                  <a:cubicBezTo>
                    <a:pt x="8" y="0"/>
                    <a:pt x="9" y="0"/>
                    <a:pt x="9" y="1"/>
                  </a:cubicBezTo>
                  <a:cubicBezTo>
                    <a:pt x="9" y="1"/>
                    <a:pt x="10" y="1"/>
                    <a:pt x="10" y="2"/>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 name="Freeform 33"/>
            <p:cNvSpPr/>
            <p:nvPr/>
          </p:nvSpPr>
          <p:spPr bwMode="auto">
            <a:xfrm>
              <a:off x="5160056" y="4448253"/>
              <a:ext cx="63500" cy="65088"/>
            </a:xfrm>
            <a:custGeom>
              <a:avLst/>
              <a:gdLst>
                <a:gd name="T0" fmla="*/ 10 w 10"/>
                <a:gd name="T1" fmla="*/ 8 h 10"/>
                <a:gd name="T2" fmla="*/ 9 w 10"/>
                <a:gd name="T3" fmla="*/ 9 h 10"/>
                <a:gd name="T4" fmla="*/ 8 w 10"/>
                <a:gd name="T5" fmla="*/ 10 h 10"/>
                <a:gd name="T6" fmla="*/ 0 w 10"/>
                <a:gd name="T7" fmla="*/ 10 h 10"/>
                <a:gd name="T8" fmla="*/ 0 w 10"/>
                <a:gd name="T9" fmla="*/ 2 h 10"/>
                <a:gd name="T10" fmla="*/ 0 w 10"/>
                <a:gd name="T11" fmla="*/ 1 h 10"/>
                <a:gd name="T12" fmla="*/ 1 w 10"/>
                <a:gd name="T13" fmla="*/ 0 h 10"/>
                <a:gd name="T14" fmla="*/ 10 w 10"/>
                <a:gd name="T15" fmla="*/ 0 h 10"/>
                <a:gd name="T16" fmla="*/ 10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8"/>
                  </a:moveTo>
                  <a:cubicBezTo>
                    <a:pt x="10" y="9"/>
                    <a:pt x="9" y="9"/>
                    <a:pt x="9" y="9"/>
                  </a:cubicBezTo>
                  <a:cubicBezTo>
                    <a:pt x="9" y="10"/>
                    <a:pt x="8" y="10"/>
                    <a:pt x="8" y="10"/>
                  </a:cubicBezTo>
                  <a:cubicBezTo>
                    <a:pt x="0" y="10"/>
                    <a:pt x="0" y="10"/>
                    <a:pt x="0" y="10"/>
                  </a:cubicBezTo>
                  <a:cubicBezTo>
                    <a:pt x="0" y="2"/>
                    <a:pt x="0" y="2"/>
                    <a:pt x="0" y="2"/>
                  </a:cubicBezTo>
                  <a:cubicBezTo>
                    <a:pt x="0" y="1"/>
                    <a:pt x="0" y="1"/>
                    <a:pt x="0" y="1"/>
                  </a:cubicBezTo>
                  <a:cubicBezTo>
                    <a:pt x="1" y="0"/>
                    <a:pt x="1" y="0"/>
                    <a:pt x="1" y="0"/>
                  </a:cubicBezTo>
                  <a:cubicBezTo>
                    <a:pt x="10" y="0"/>
                    <a:pt x="10" y="0"/>
                    <a:pt x="10" y="0"/>
                  </a:cubicBezTo>
                  <a:lnTo>
                    <a:pt x="1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 name="Freeform 34"/>
            <p:cNvSpPr/>
            <p:nvPr/>
          </p:nvSpPr>
          <p:spPr bwMode="auto">
            <a:xfrm>
              <a:off x="5415643" y="4448253"/>
              <a:ext cx="63500" cy="65088"/>
            </a:xfrm>
            <a:custGeom>
              <a:avLst/>
              <a:gdLst>
                <a:gd name="T0" fmla="*/ 10 w 10"/>
                <a:gd name="T1" fmla="*/ 10 h 10"/>
                <a:gd name="T2" fmla="*/ 1 w 10"/>
                <a:gd name="T3" fmla="*/ 10 h 10"/>
                <a:gd name="T4" fmla="*/ 0 w 10"/>
                <a:gd name="T5" fmla="*/ 9 h 10"/>
                <a:gd name="T6" fmla="*/ 0 w 10"/>
                <a:gd name="T7" fmla="*/ 8 h 10"/>
                <a:gd name="T8" fmla="*/ 0 w 10"/>
                <a:gd name="T9" fmla="*/ 0 h 10"/>
                <a:gd name="T10" fmla="*/ 8 w 10"/>
                <a:gd name="T11" fmla="*/ 0 h 10"/>
                <a:gd name="T12" fmla="*/ 9 w 10"/>
                <a:gd name="T13" fmla="*/ 1 h 10"/>
                <a:gd name="T14" fmla="*/ 10 w 10"/>
                <a:gd name="T15" fmla="*/ 2 h 10"/>
                <a:gd name="T16" fmla="*/ 10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10"/>
                  </a:moveTo>
                  <a:cubicBezTo>
                    <a:pt x="1" y="10"/>
                    <a:pt x="1" y="10"/>
                    <a:pt x="1" y="10"/>
                  </a:cubicBezTo>
                  <a:cubicBezTo>
                    <a:pt x="1" y="10"/>
                    <a:pt x="0" y="10"/>
                    <a:pt x="0" y="9"/>
                  </a:cubicBezTo>
                  <a:cubicBezTo>
                    <a:pt x="0" y="9"/>
                    <a:pt x="0" y="9"/>
                    <a:pt x="0" y="8"/>
                  </a:cubicBezTo>
                  <a:cubicBezTo>
                    <a:pt x="0" y="0"/>
                    <a:pt x="0" y="0"/>
                    <a:pt x="0" y="0"/>
                  </a:cubicBezTo>
                  <a:cubicBezTo>
                    <a:pt x="8" y="0"/>
                    <a:pt x="8" y="0"/>
                    <a:pt x="8" y="0"/>
                  </a:cubicBezTo>
                  <a:cubicBezTo>
                    <a:pt x="8" y="0"/>
                    <a:pt x="9" y="0"/>
                    <a:pt x="9" y="1"/>
                  </a:cubicBezTo>
                  <a:cubicBezTo>
                    <a:pt x="9" y="1"/>
                    <a:pt x="10" y="1"/>
                    <a:pt x="10" y="2"/>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 name="Freeform 35"/>
            <p:cNvSpPr/>
            <p:nvPr/>
          </p:nvSpPr>
          <p:spPr bwMode="auto">
            <a:xfrm>
              <a:off x="5223556" y="4384753"/>
              <a:ext cx="185738" cy="63500"/>
            </a:xfrm>
            <a:custGeom>
              <a:avLst/>
              <a:gdLst>
                <a:gd name="T0" fmla="*/ 29 w 29"/>
                <a:gd name="T1" fmla="*/ 10 h 10"/>
                <a:gd name="T2" fmla="*/ 0 w 29"/>
                <a:gd name="T3" fmla="*/ 10 h 10"/>
                <a:gd name="T4" fmla="*/ 0 w 29"/>
                <a:gd name="T5" fmla="*/ 2 h 10"/>
                <a:gd name="T6" fmla="*/ 0 w 29"/>
                <a:gd name="T7" fmla="*/ 1 h 10"/>
                <a:gd name="T8" fmla="*/ 1 w 29"/>
                <a:gd name="T9" fmla="*/ 0 h 10"/>
                <a:gd name="T10" fmla="*/ 28 w 29"/>
                <a:gd name="T11" fmla="*/ 0 h 10"/>
                <a:gd name="T12" fmla="*/ 29 w 29"/>
                <a:gd name="T13" fmla="*/ 1 h 10"/>
                <a:gd name="T14" fmla="*/ 29 w 29"/>
                <a:gd name="T15" fmla="*/ 2 h 10"/>
                <a:gd name="T16" fmla="*/ 29 w 2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0">
                  <a:moveTo>
                    <a:pt x="29" y="10"/>
                  </a:moveTo>
                  <a:cubicBezTo>
                    <a:pt x="0" y="10"/>
                    <a:pt x="0" y="10"/>
                    <a:pt x="0" y="10"/>
                  </a:cubicBezTo>
                  <a:cubicBezTo>
                    <a:pt x="0" y="2"/>
                    <a:pt x="0" y="2"/>
                    <a:pt x="0" y="2"/>
                  </a:cubicBezTo>
                  <a:cubicBezTo>
                    <a:pt x="0" y="1"/>
                    <a:pt x="0" y="1"/>
                    <a:pt x="0" y="1"/>
                  </a:cubicBezTo>
                  <a:cubicBezTo>
                    <a:pt x="0" y="0"/>
                    <a:pt x="1" y="0"/>
                    <a:pt x="1" y="0"/>
                  </a:cubicBezTo>
                  <a:cubicBezTo>
                    <a:pt x="28" y="0"/>
                    <a:pt x="28" y="0"/>
                    <a:pt x="28" y="0"/>
                  </a:cubicBezTo>
                  <a:cubicBezTo>
                    <a:pt x="28" y="0"/>
                    <a:pt x="28" y="0"/>
                    <a:pt x="29" y="1"/>
                  </a:cubicBezTo>
                  <a:cubicBezTo>
                    <a:pt x="29" y="1"/>
                    <a:pt x="29" y="1"/>
                    <a:pt x="29" y="2"/>
                  </a:cubicBezTo>
                  <a:lnTo>
                    <a:pt x="2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 name="Freeform 36"/>
            <p:cNvSpPr/>
            <p:nvPr/>
          </p:nvSpPr>
          <p:spPr bwMode="auto">
            <a:xfrm>
              <a:off x="5223556" y="4513341"/>
              <a:ext cx="185738" cy="127000"/>
            </a:xfrm>
            <a:custGeom>
              <a:avLst/>
              <a:gdLst>
                <a:gd name="T0" fmla="*/ 27 w 29"/>
                <a:gd name="T1" fmla="*/ 10 h 20"/>
                <a:gd name="T2" fmla="*/ 29 w 29"/>
                <a:gd name="T3" fmla="*/ 11 h 20"/>
                <a:gd name="T4" fmla="*/ 29 w 29"/>
                <a:gd name="T5" fmla="*/ 12 h 20"/>
                <a:gd name="T6" fmla="*/ 29 w 29"/>
                <a:gd name="T7" fmla="*/ 18 h 20"/>
                <a:gd name="T8" fmla="*/ 29 w 29"/>
                <a:gd name="T9" fmla="*/ 19 h 20"/>
                <a:gd name="T10" fmla="*/ 27 w 29"/>
                <a:gd name="T11" fmla="*/ 20 h 20"/>
                <a:gd name="T12" fmla="*/ 2 w 29"/>
                <a:gd name="T13" fmla="*/ 20 h 20"/>
                <a:gd name="T14" fmla="*/ 0 w 29"/>
                <a:gd name="T15" fmla="*/ 19 h 20"/>
                <a:gd name="T16" fmla="*/ 0 w 29"/>
                <a:gd name="T17" fmla="*/ 18 h 20"/>
                <a:gd name="T18" fmla="*/ 0 w 29"/>
                <a:gd name="T19" fmla="*/ 12 h 20"/>
                <a:gd name="T20" fmla="*/ 0 w 29"/>
                <a:gd name="T21" fmla="*/ 11 h 20"/>
                <a:gd name="T22" fmla="*/ 2 w 29"/>
                <a:gd name="T23" fmla="*/ 10 h 20"/>
                <a:gd name="T24" fmla="*/ 10 w 29"/>
                <a:gd name="T25" fmla="*/ 10 h 20"/>
                <a:gd name="T26" fmla="*/ 10 w 29"/>
                <a:gd name="T27" fmla="*/ 2 h 20"/>
                <a:gd name="T28" fmla="*/ 10 w 29"/>
                <a:gd name="T29" fmla="*/ 1 h 20"/>
                <a:gd name="T30" fmla="*/ 11 w 29"/>
                <a:gd name="T31" fmla="*/ 0 h 20"/>
                <a:gd name="T32" fmla="*/ 18 w 29"/>
                <a:gd name="T33" fmla="*/ 0 h 20"/>
                <a:gd name="T34" fmla="*/ 19 w 29"/>
                <a:gd name="T35" fmla="*/ 1 h 20"/>
                <a:gd name="T36" fmla="*/ 20 w 29"/>
                <a:gd name="T37" fmla="*/ 2 h 20"/>
                <a:gd name="T38" fmla="*/ 20 w 29"/>
                <a:gd name="T39" fmla="*/ 10 h 20"/>
                <a:gd name="T40" fmla="*/ 27 w 29"/>
                <a:gd name="T4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0">
                  <a:moveTo>
                    <a:pt x="27" y="10"/>
                  </a:moveTo>
                  <a:cubicBezTo>
                    <a:pt x="28" y="10"/>
                    <a:pt x="28" y="10"/>
                    <a:pt x="29" y="11"/>
                  </a:cubicBezTo>
                  <a:cubicBezTo>
                    <a:pt x="29" y="11"/>
                    <a:pt x="29" y="11"/>
                    <a:pt x="29" y="12"/>
                  </a:cubicBezTo>
                  <a:cubicBezTo>
                    <a:pt x="29" y="18"/>
                    <a:pt x="29" y="18"/>
                    <a:pt x="29" y="18"/>
                  </a:cubicBezTo>
                  <a:cubicBezTo>
                    <a:pt x="29" y="19"/>
                    <a:pt x="29" y="19"/>
                    <a:pt x="29" y="19"/>
                  </a:cubicBezTo>
                  <a:cubicBezTo>
                    <a:pt x="28" y="20"/>
                    <a:pt x="28" y="20"/>
                    <a:pt x="27" y="20"/>
                  </a:cubicBezTo>
                  <a:cubicBezTo>
                    <a:pt x="2" y="20"/>
                    <a:pt x="2" y="20"/>
                    <a:pt x="2" y="20"/>
                  </a:cubicBezTo>
                  <a:cubicBezTo>
                    <a:pt x="1" y="20"/>
                    <a:pt x="1" y="20"/>
                    <a:pt x="0" y="19"/>
                  </a:cubicBezTo>
                  <a:cubicBezTo>
                    <a:pt x="0" y="19"/>
                    <a:pt x="0" y="19"/>
                    <a:pt x="0" y="18"/>
                  </a:cubicBezTo>
                  <a:cubicBezTo>
                    <a:pt x="0" y="12"/>
                    <a:pt x="0" y="12"/>
                    <a:pt x="0" y="12"/>
                  </a:cubicBezTo>
                  <a:cubicBezTo>
                    <a:pt x="0" y="11"/>
                    <a:pt x="0" y="11"/>
                    <a:pt x="0" y="11"/>
                  </a:cubicBezTo>
                  <a:cubicBezTo>
                    <a:pt x="1" y="10"/>
                    <a:pt x="1" y="10"/>
                    <a:pt x="2" y="10"/>
                  </a:cubicBezTo>
                  <a:cubicBezTo>
                    <a:pt x="10" y="10"/>
                    <a:pt x="10" y="10"/>
                    <a:pt x="10" y="10"/>
                  </a:cubicBezTo>
                  <a:cubicBezTo>
                    <a:pt x="10" y="2"/>
                    <a:pt x="10" y="2"/>
                    <a:pt x="10" y="2"/>
                  </a:cubicBezTo>
                  <a:cubicBezTo>
                    <a:pt x="10" y="1"/>
                    <a:pt x="10" y="1"/>
                    <a:pt x="10" y="1"/>
                  </a:cubicBezTo>
                  <a:cubicBezTo>
                    <a:pt x="10" y="0"/>
                    <a:pt x="11" y="0"/>
                    <a:pt x="11" y="0"/>
                  </a:cubicBezTo>
                  <a:cubicBezTo>
                    <a:pt x="18" y="0"/>
                    <a:pt x="18" y="0"/>
                    <a:pt x="18" y="0"/>
                  </a:cubicBezTo>
                  <a:cubicBezTo>
                    <a:pt x="18" y="0"/>
                    <a:pt x="19" y="0"/>
                    <a:pt x="19" y="1"/>
                  </a:cubicBezTo>
                  <a:cubicBezTo>
                    <a:pt x="19" y="1"/>
                    <a:pt x="20" y="1"/>
                    <a:pt x="20" y="2"/>
                  </a:cubicBezTo>
                  <a:cubicBezTo>
                    <a:pt x="20" y="10"/>
                    <a:pt x="20" y="10"/>
                    <a:pt x="20" y="10"/>
                  </a:cubicBezTo>
                  <a:lnTo>
                    <a:pt x="2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4" name="Freeform 37"/>
            <p:cNvSpPr/>
            <p:nvPr/>
          </p:nvSpPr>
          <p:spPr bwMode="auto">
            <a:xfrm>
              <a:off x="3697968" y="4289503"/>
              <a:ext cx="190500" cy="63500"/>
            </a:xfrm>
            <a:custGeom>
              <a:avLst/>
              <a:gdLst>
                <a:gd name="T0" fmla="*/ 27 w 30"/>
                <a:gd name="T1" fmla="*/ 0 h 10"/>
                <a:gd name="T2" fmla="*/ 3 w 30"/>
                <a:gd name="T3" fmla="*/ 0 h 10"/>
                <a:gd name="T4" fmla="*/ 0 w 30"/>
                <a:gd name="T5" fmla="*/ 4 h 10"/>
                <a:gd name="T6" fmla="*/ 0 w 30"/>
                <a:gd name="T7" fmla="*/ 10 h 10"/>
                <a:gd name="T8" fmla="*/ 30 w 30"/>
                <a:gd name="T9" fmla="*/ 10 h 10"/>
                <a:gd name="T10" fmla="*/ 30 w 30"/>
                <a:gd name="T11" fmla="*/ 4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19" y="0"/>
                    <a:pt x="11" y="0"/>
                    <a:pt x="3" y="0"/>
                  </a:cubicBezTo>
                  <a:cubicBezTo>
                    <a:pt x="2" y="0"/>
                    <a:pt x="0" y="2"/>
                    <a:pt x="0" y="4"/>
                  </a:cubicBezTo>
                  <a:cubicBezTo>
                    <a:pt x="0" y="6"/>
                    <a:pt x="0" y="8"/>
                    <a:pt x="0" y="10"/>
                  </a:cubicBezTo>
                  <a:cubicBezTo>
                    <a:pt x="10" y="10"/>
                    <a:pt x="20" y="10"/>
                    <a:pt x="30" y="10"/>
                  </a:cubicBezTo>
                  <a:cubicBezTo>
                    <a:pt x="30" y="8"/>
                    <a:pt x="30" y="6"/>
                    <a:pt x="30" y="4"/>
                  </a:cubicBezTo>
                  <a:cubicBezTo>
                    <a:pt x="30" y="2"/>
                    <a:pt x="28"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5" name="Freeform 38"/>
            <p:cNvSpPr/>
            <p:nvPr/>
          </p:nvSpPr>
          <p:spPr bwMode="auto">
            <a:xfrm>
              <a:off x="3697968" y="4608591"/>
              <a:ext cx="190500" cy="192088"/>
            </a:xfrm>
            <a:custGeom>
              <a:avLst/>
              <a:gdLst>
                <a:gd name="T0" fmla="*/ 3 w 30"/>
                <a:gd name="T1" fmla="*/ 20 h 30"/>
                <a:gd name="T2" fmla="*/ 0 w 30"/>
                <a:gd name="T3" fmla="*/ 23 h 30"/>
                <a:gd name="T4" fmla="*/ 0 w 30"/>
                <a:gd name="T5" fmla="*/ 27 h 30"/>
                <a:gd name="T6" fmla="*/ 3 w 30"/>
                <a:gd name="T7" fmla="*/ 30 h 30"/>
                <a:gd name="T8" fmla="*/ 27 w 30"/>
                <a:gd name="T9" fmla="*/ 30 h 30"/>
                <a:gd name="T10" fmla="*/ 30 w 30"/>
                <a:gd name="T11" fmla="*/ 27 h 30"/>
                <a:gd name="T12" fmla="*/ 30 w 30"/>
                <a:gd name="T13" fmla="*/ 23 h 30"/>
                <a:gd name="T14" fmla="*/ 27 w 30"/>
                <a:gd name="T15" fmla="*/ 20 h 30"/>
                <a:gd name="T16" fmla="*/ 20 w 30"/>
                <a:gd name="T17" fmla="*/ 20 h 30"/>
                <a:gd name="T18" fmla="*/ 20 w 30"/>
                <a:gd name="T19" fmla="*/ 10 h 30"/>
                <a:gd name="T20" fmla="*/ 27 w 30"/>
                <a:gd name="T21" fmla="*/ 10 h 30"/>
                <a:gd name="T22" fmla="*/ 30 w 30"/>
                <a:gd name="T23" fmla="*/ 7 h 30"/>
                <a:gd name="T24" fmla="*/ 30 w 30"/>
                <a:gd name="T25" fmla="*/ 0 h 30"/>
                <a:gd name="T26" fmla="*/ 0 w 30"/>
                <a:gd name="T27" fmla="*/ 0 h 30"/>
                <a:gd name="T28" fmla="*/ 0 w 30"/>
                <a:gd name="T29" fmla="*/ 7 h 30"/>
                <a:gd name="T30" fmla="*/ 3 w 30"/>
                <a:gd name="T31" fmla="*/ 10 h 30"/>
                <a:gd name="T32" fmla="*/ 10 w 30"/>
                <a:gd name="T33" fmla="*/ 10 h 30"/>
                <a:gd name="T34" fmla="*/ 10 w 30"/>
                <a:gd name="T35" fmla="*/ 20 h 30"/>
                <a:gd name="T36" fmla="*/ 3 w 30"/>
                <a:gd name="T37"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3" y="20"/>
                  </a:moveTo>
                  <a:cubicBezTo>
                    <a:pt x="2" y="20"/>
                    <a:pt x="0" y="21"/>
                    <a:pt x="0" y="23"/>
                  </a:cubicBezTo>
                  <a:cubicBezTo>
                    <a:pt x="0" y="24"/>
                    <a:pt x="0" y="25"/>
                    <a:pt x="0" y="27"/>
                  </a:cubicBezTo>
                  <a:cubicBezTo>
                    <a:pt x="0" y="28"/>
                    <a:pt x="2" y="30"/>
                    <a:pt x="3" y="30"/>
                  </a:cubicBezTo>
                  <a:cubicBezTo>
                    <a:pt x="11" y="30"/>
                    <a:pt x="19" y="30"/>
                    <a:pt x="27" y="30"/>
                  </a:cubicBezTo>
                  <a:cubicBezTo>
                    <a:pt x="28" y="30"/>
                    <a:pt x="30" y="28"/>
                    <a:pt x="30" y="27"/>
                  </a:cubicBezTo>
                  <a:cubicBezTo>
                    <a:pt x="30" y="25"/>
                    <a:pt x="30" y="24"/>
                    <a:pt x="30" y="23"/>
                  </a:cubicBezTo>
                  <a:cubicBezTo>
                    <a:pt x="30" y="21"/>
                    <a:pt x="28" y="20"/>
                    <a:pt x="27" y="20"/>
                  </a:cubicBezTo>
                  <a:cubicBezTo>
                    <a:pt x="24" y="20"/>
                    <a:pt x="22" y="20"/>
                    <a:pt x="20" y="20"/>
                  </a:cubicBezTo>
                  <a:cubicBezTo>
                    <a:pt x="20" y="17"/>
                    <a:pt x="20" y="13"/>
                    <a:pt x="20" y="10"/>
                  </a:cubicBezTo>
                  <a:cubicBezTo>
                    <a:pt x="22" y="10"/>
                    <a:pt x="24" y="10"/>
                    <a:pt x="27" y="10"/>
                  </a:cubicBezTo>
                  <a:cubicBezTo>
                    <a:pt x="28" y="10"/>
                    <a:pt x="30" y="8"/>
                    <a:pt x="30" y="7"/>
                  </a:cubicBezTo>
                  <a:cubicBezTo>
                    <a:pt x="30" y="4"/>
                    <a:pt x="30" y="2"/>
                    <a:pt x="30" y="0"/>
                  </a:cubicBezTo>
                  <a:cubicBezTo>
                    <a:pt x="20" y="0"/>
                    <a:pt x="10" y="0"/>
                    <a:pt x="0" y="0"/>
                  </a:cubicBezTo>
                  <a:cubicBezTo>
                    <a:pt x="0" y="2"/>
                    <a:pt x="0" y="4"/>
                    <a:pt x="0" y="7"/>
                  </a:cubicBezTo>
                  <a:cubicBezTo>
                    <a:pt x="0" y="8"/>
                    <a:pt x="2" y="10"/>
                    <a:pt x="3" y="10"/>
                  </a:cubicBezTo>
                  <a:cubicBezTo>
                    <a:pt x="6" y="10"/>
                    <a:pt x="8" y="10"/>
                    <a:pt x="10" y="10"/>
                  </a:cubicBezTo>
                  <a:cubicBezTo>
                    <a:pt x="10" y="13"/>
                    <a:pt x="10" y="17"/>
                    <a:pt x="10" y="20"/>
                  </a:cubicBezTo>
                  <a:cubicBezTo>
                    <a:pt x="8" y="20"/>
                    <a:pt x="6" y="20"/>
                    <a:pt x="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6" name="Freeform 39"/>
            <p:cNvSpPr/>
            <p:nvPr/>
          </p:nvSpPr>
          <p:spPr bwMode="auto">
            <a:xfrm>
              <a:off x="3632881" y="4353003"/>
              <a:ext cx="320675" cy="255588"/>
            </a:xfrm>
            <a:custGeom>
              <a:avLst/>
              <a:gdLst>
                <a:gd name="T0" fmla="*/ 47 w 50"/>
                <a:gd name="T1" fmla="*/ 0 h 40"/>
                <a:gd name="T2" fmla="*/ 40 w 50"/>
                <a:gd name="T3" fmla="*/ 0 h 40"/>
                <a:gd name="T4" fmla="*/ 40 w 50"/>
                <a:gd name="T5" fmla="*/ 20 h 40"/>
                <a:gd name="T6" fmla="*/ 10 w 50"/>
                <a:gd name="T7" fmla="*/ 20 h 40"/>
                <a:gd name="T8" fmla="*/ 10 w 50"/>
                <a:gd name="T9" fmla="*/ 0 h 40"/>
                <a:gd name="T10" fmla="*/ 3 w 50"/>
                <a:gd name="T11" fmla="*/ 0 h 40"/>
                <a:gd name="T12" fmla="*/ 0 w 50"/>
                <a:gd name="T13" fmla="*/ 3 h 40"/>
                <a:gd name="T14" fmla="*/ 0 w 50"/>
                <a:gd name="T15" fmla="*/ 37 h 40"/>
                <a:gd name="T16" fmla="*/ 3 w 50"/>
                <a:gd name="T17" fmla="*/ 40 h 40"/>
                <a:gd name="T18" fmla="*/ 10 w 50"/>
                <a:gd name="T19" fmla="*/ 40 h 40"/>
                <a:gd name="T20" fmla="*/ 10 w 50"/>
                <a:gd name="T21" fmla="*/ 30 h 40"/>
                <a:gd name="T22" fmla="*/ 40 w 50"/>
                <a:gd name="T23" fmla="*/ 30 h 40"/>
                <a:gd name="T24" fmla="*/ 40 w 50"/>
                <a:gd name="T25" fmla="*/ 40 h 40"/>
                <a:gd name="T26" fmla="*/ 47 w 50"/>
                <a:gd name="T27" fmla="*/ 40 h 40"/>
                <a:gd name="T28" fmla="*/ 50 w 50"/>
                <a:gd name="T29" fmla="*/ 37 h 40"/>
                <a:gd name="T30" fmla="*/ 50 w 50"/>
                <a:gd name="T31" fmla="*/ 3 h 40"/>
                <a:gd name="T32" fmla="*/ 47 w 50"/>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0">
                  <a:moveTo>
                    <a:pt x="47" y="0"/>
                  </a:moveTo>
                  <a:cubicBezTo>
                    <a:pt x="44" y="0"/>
                    <a:pt x="42" y="0"/>
                    <a:pt x="40" y="0"/>
                  </a:cubicBezTo>
                  <a:cubicBezTo>
                    <a:pt x="40" y="7"/>
                    <a:pt x="40" y="13"/>
                    <a:pt x="40" y="20"/>
                  </a:cubicBezTo>
                  <a:cubicBezTo>
                    <a:pt x="10" y="20"/>
                    <a:pt x="10" y="20"/>
                    <a:pt x="10" y="20"/>
                  </a:cubicBezTo>
                  <a:cubicBezTo>
                    <a:pt x="10" y="13"/>
                    <a:pt x="10" y="7"/>
                    <a:pt x="10" y="0"/>
                  </a:cubicBezTo>
                  <a:cubicBezTo>
                    <a:pt x="8" y="0"/>
                    <a:pt x="6" y="0"/>
                    <a:pt x="3" y="0"/>
                  </a:cubicBezTo>
                  <a:cubicBezTo>
                    <a:pt x="2" y="0"/>
                    <a:pt x="0" y="2"/>
                    <a:pt x="0" y="3"/>
                  </a:cubicBezTo>
                  <a:cubicBezTo>
                    <a:pt x="0" y="15"/>
                    <a:pt x="0" y="26"/>
                    <a:pt x="0" y="37"/>
                  </a:cubicBezTo>
                  <a:cubicBezTo>
                    <a:pt x="0" y="39"/>
                    <a:pt x="2" y="40"/>
                    <a:pt x="3" y="40"/>
                  </a:cubicBezTo>
                  <a:cubicBezTo>
                    <a:pt x="6" y="40"/>
                    <a:pt x="8" y="40"/>
                    <a:pt x="10" y="40"/>
                  </a:cubicBezTo>
                  <a:cubicBezTo>
                    <a:pt x="10" y="37"/>
                    <a:pt x="10" y="33"/>
                    <a:pt x="10" y="30"/>
                  </a:cubicBezTo>
                  <a:cubicBezTo>
                    <a:pt x="40" y="30"/>
                    <a:pt x="40" y="30"/>
                    <a:pt x="40" y="30"/>
                  </a:cubicBezTo>
                  <a:cubicBezTo>
                    <a:pt x="40" y="33"/>
                    <a:pt x="40" y="37"/>
                    <a:pt x="40" y="40"/>
                  </a:cubicBezTo>
                  <a:cubicBezTo>
                    <a:pt x="42" y="40"/>
                    <a:pt x="44" y="40"/>
                    <a:pt x="47" y="40"/>
                  </a:cubicBezTo>
                  <a:cubicBezTo>
                    <a:pt x="48" y="40"/>
                    <a:pt x="50" y="39"/>
                    <a:pt x="50" y="37"/>
                  </a:cubicBezTo>
                  <a:cubicBezTo>
                    <a:pt x="50" y="26"/>
                    <a:pt x="50" y="15"/>
                    <a:pt x="50" y="3"/>
                  </a:cubicBezTo>
                  <a:cubicBezTo>
                    <a:pt x="50" y="2"/>
                    <a:pt x="48"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27" name="组合 26"/>
            <p:cNvGrpSpPr/>
            <p:nvPr userDrawn="1"/>
          </p:nvGrpSpPr>
          <p:grpSpPr>
            <a:xfrm>
              <a:off x="2086656" y="1838403"/>
              <a:ext cx="447675" cy="446088"/>
              <a:chOff x="2086656" y="1838403"/>
              <a:chExt cx="447675" cy="446088"/>
            </a:xfrm>
            <a:grpFill/>
          </p:grpSpPr>
          <p:sp>
            <p:nvSpPr>
              <p:cNvPr id="233" name="Freeform 40"/>
              <p:cNvSpPr/>
              <p:nvPr/>
            </p:nvSpPr>
            <p:spPr bwMode="auto">
              <a:xfrm>
                <a:off x="2151743" y="1838403"/>
                <a:ext cx="382588" cy="446088"/>
              </a:xfrm>
              <a:custGeom>
                <a:avLst/>
                <a:gdLst>
                  <a:gd name="T0" fmla="*/ 43 w 60"/>
                  <a:gd name="T1" fmla="*/ 40 h 70"/>
                  <a:gd name="T2" fmla="*/ 40 w 60"/>
                  <a:gd name="T3" fmla="*/ 44 h 70"/>
                  <a:gd name="T4" fmla="*/ 40 w 60"/>
                  <a:gd name="T5" fmla="*/ 50 h 70"/>
                  <a:gd name="T6" fmla="*/ 50 w 60"/>
                  <a:gd name="T7" fmla="*/ 50 h 70"/>
                  <a:gd name="T8" fmla="*/ 50 w 60"/>
                  <a:gd name="T9" fmla="*/ 60 h 70"/>
                  <a:gd name="T10" fmla="*/ 40 w 60"/>
                  <a:gd name="T11" fmla="*/ 60 h 70"/>
                  <a:gd name="T12" fmla="*/ 40 w 60"/>
                  <a:gd name="T13" fmla="*/ 66 h 70"/>
                  <a:gd name="T14" fmla="*/ 43 w 60"/>
                  <a:gd name="T15" fmla="*/ 70 h 70"/>
                  <a:gd name="T16" fmla="*/ 57 w 60"/>
                  <a:gd name="T17" fmla="*/ 70 h 70"/>
                  <a:gd name="T18" fmla="*/ 60 w 60"/>
                  <a:gd name="T19" fmla="*/ 66 h 70"/>
                  <a:gd name="T20" fmla="*/ 60 w 60"/>
                  <a:gd name="T21" fmla="*/ 3 h 70"/>
                  <a:gd name="T22" fmla="*/ 57 w 60"/>
                  <a:gd name="T23" fmla="*/ 0 h 70"/>
                  <a:gd name="T24" fmla="*/ 13 w 60"/>
                  <a:gd name="T25" fmla="*/ 0 h 70"/>
                  <a:gd name="T26" fmla="*/ 10 w 60"/>
                  <a:gd name="T27" fmla="*/ 3 h 70"/>
                  <a:gd name="T28" fmla="*/ 10 w 60"/>
                  <a:gd name="T29" fmla="*/ 40 h 70"/>
                  <a:gd name="T30" fmla="*/ 3 w 60"/>
                  <a:gd name="T31" fmla="*/ 40 h 70"/>
                  <a:gd name="T32" fmla="*/ 0 w 60"/>
                  <a:gd name="T33" fmla="*/ 44 h 70"/>
                  <a:gd name="T34" fmla="*/ 0 w 60"/>
                  <a:gd name="T35" fmla="*/ 50 h 70"/>
                  <a:gd name="T36" fmla="*/ 10 w 60"/>
                  <a:gd name="T37" fmla="*/ 50 h 70"/>
                  <a:gd name="T38" fmla="*/ 10 w 60"/>
                  <a:gd name="T39" fmla="*/ 60 h 70"/>
                  <a:gd name="T40" fmla="*/ 0 w 60"/>
                  <a:gd name="T41" fmla="*/ 60 h 70"/>
                  <a:gd name="T42" fmla="*/ 0 w 60"/>
                  <a:gd name="T43" fmla="*/ 66 h 70"/>
                  <a:gd name="T44" fmla="*/ 3 w 60"/>
                  <a:gd name="T45" fmla="*/ 70 h 70"/>
                  <a:gd name="T46" fmla="*/ 16 w 60"/>
                  <a:gd name="T47" fmla="*/ 70 h 70"/>
                  <a:gd name="T48" fmla="*/ 20 w 60"/>
                  <a:gd name="T49" fmla="*/ 66 h 70"/>
                  <a:gd name="T50" fmla="*/ 20 w 60"/>
                  <a:gd name="T51" fmla="*/ 10 h 70"/>
                  <a:gd name="T52" fmla="*/ 50 w 60"/>
                  <a:gd name="T53" fmla="*/ 10 h 70"/>
                  <a:gd name="T54" fmla="*/ 50 w 60"/>
                  <a:gd name="T55" fmla="*/ 40 h 70"/>
                  <a:gd name="T56" fmla="*/ 43 w 60"/>
                  <a:gd name="T57"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70">
                    <a:moveTo>
                      <a:pt x="43" y="40"/>
                    </a:moveTo>
                    <a:cubicBezTo>
                      <a:pt x="41" y="40"/>
                      <a:pt x="40" y="41"/>
                      <a:pt x="40" y="44"/>
                    </a:cubicBezTo>
                    <a:cubicBezTo>
                      <a:pt x="40" y="46"/>
                      <a:pt x="40" y="48"/>
                      <a:pt x="40" y="50"/>
                    </a:cubicBezTo>
                    <a:cubicBezTo>
                      <a:pt x="43" y="50"/>
                      <a:pt x="47" y="50"/>
                      <a:pt x="50" y="50"/>
                    </a:cubicBezTo>
                    <a:cubicBezTo>
                      <a:pt x="50" y="53"/>
                      <a:pt x="50" y="57"/>
                      <a:pt x="50" y="60"/>
                    </a:cubicBezTo>
                    <a:cubicBezTo>
                      <a:pt x="47" y="60"/>
                      <a:pt x="43" y="60"/>
                      <a:pt x="40" y="60"/>
                    </a:cubicBezTo>
                    <a:cubicBezTo>
                      <a:pt x="40" y="62"/>
                      <a:pt x="40" y="64"/>
                      <a:pt x="40" y="66"/>
                    </a:cubicBezTo>
                    <a:cubicBezTo>
                      <a:pt x="40" y="69"/>
                      <a:pt x="41" y="70"/>
                      <a:pt x="43" y="70"/>
                    </a:cubicBezTo>
                    <a:cubicBezTo>
                      <a:pt x="48" y="70"/>
                      <a:pt x="52" y="70"/>
                      <a:pt x="57" y="70"/>
                    </a:cubicBezTo>
                    <a:cubicBezTo>
                      <a:pt x="59" y="70"/>
                      <a:pt x="60" y="69"/>
                      <a:pt x="60" y="66"/>
                    </a:cubicBezTo>
                    <a:cubicBezTo>
                      <a:pt x="60" y="45"/>
                      <a:pt x="60" y="24"/>
                      <a:pt x="60" y="3"/>
                    </a:cubicBezTo>
                    <a:cubicBezTo>
                      <a:pt x="60" y="1"/>
                      <a:pt x="59" y="0"/>
                      <a:pt x="57" y="0"/>
                    </a:cubicBezTo>
                    <a:cubicBezTo>
                      <a:pt x="42" y="0"/>
                      <a:pt x="28" y="0"/>
                      <a:pt x="13" y="0"/>
                    </a:cubicBezTo>
                    <a:cubicBezTo>
                      <a:pt x="11" y="0"/>
                      <a:pt x="10" y="1"/>
                      <a:pt x="10" y="3"/>
                    </a:cubicBezTo>
                    <a:cubicBezTo>
                      <a:pt x="10" y="15"/>
                      <a:pt x="10" y="28"/>
                      <a:pt x="10" y="40"/>
                    </a:cubicBezTo>
                    <a:cubicBezTo>
                      <a:pt x="7" y="40"/>
                      <a:pt x="5" y="40"/>
                      <a:pt x="3" y="40"/>
                    </a:cubicBezTo>
                    <a:cubicBezTo>
                      <a:pt x="1" y="40"/>
                      <a:pt x="0" y="41"/>
                      <a:pt x="0" y="44"/>
                    </a:cubicBezTo>
                    <a:cubicBezTo>
                      <a:pt x="0" y="46"/>
                      <a:pt x="0" y="48"/>
                      <a:pt x="0" y="50"/>
                    </a:cubicBezTo>
                    <a:cubicBezTo>
                      <a:pt x="3" y="50"/>
                      <a:pt x="6" y="50"/>
                      <a:pt x="10" y="50"/>
                    </a:cubicBezTo>
                    <a:cubicBezTo>
                      <a:pt x="10" y="53"/>
                      <a:pt x="10" y="57"/>
                      <a:pt x="10" y="60"/>
                    </a:cubicBezTo>
                    <a:cubicBezTo>
                      <a:pt x="6" y="60"/>
                      <a:pt x="3" y="60"/>
                      <a:pt x="0" y="60"/>
                    </a:cubicBezTo>
                    <a:cubicBezTo>
                      <a:pt x="0" y="62"/>
                      <a:pt x="0" y="64"/>
                      <a:pt x="0" y="66"/>
                    </a:cubicBezTo>
                    <a:cubicBezTo>
                      <a:pt x="0" y="69"/>
                      <a:pt x="1" y="70"/>
                      <a:pt x="3" y="70"/>
                    </a:cubicBezTo>
                    <a:cubicBezTo>
                      <a:pt x="7" y="70"/>
                      <a:pt x="12" y="70"/>
                      <a:pt x="16" y="70"/>
                    </a:cubicBezTo>
                    <a:cubicBezTo>
                      <a:pt x="19" y="70"/>
                      <a:pt x="20" y="69"/>
                      <a:pt x="20" y="66"/>
                    </a:cubicBezTo>
                    <a:cubicBezTo>
                      <a:pt x="20" y="47"/>
                      <a:pt x="20" y="29"/>
                      <a:pt x="20" y="10"/>
                    </a:cubicBezTo>
                    <a:cubicBezTo>
                      <a:pt x="30" y="10"/>
                      <a:pt x="40" y="10"/>
                      <a:pt x="50" y="10"/>
                    </a:cubicBezTo>
                    <a:cubicBezTo>
                      <a:pt x="50" y="20"/>
                      <a:pt x="50" y="30"/>
                      <a:pt x="50" y="40"/>
                    </a:cubicBezTo>
                    <a:cubicBezTo>
                      <a:pt x="48" y="40"/>
                      <a:pt x="46" y="40"/>
                      <a:pt x="4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4" name="Freeform 41"/>
              <p:cNvSpPr/>
              <p:nvPr/>
            </p:nvSpPr>
            <p:spPr bwMode="auto">
              <a:xfrm>
                <a:off x="2342243"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8" y="0"/>
                      <a:pt x="5" y="0"/>
                      <a:pt x="3" y="0"/>
                    </a:cubicBezTo>
                    <a:cubicBezTo>
                      <a:pt x="1" y="0"/>
                      <a:pt x="0" y="1"/>
                      <a:pt x="0" y="3"/>
                    </a:cubicBezTo>
                    <a:cubicBezTo>
                      <a:pt x="0" y="4"/>
                      <a:pt x="0" y="5"/>
                      <a:pt x="0" y="7"/>
                    </a:cubicBezTo>
                    <a:cubicBezTo>
                      <a:pt x="0" y="9"/>
                      <a:pt x="1" y="10"/>
                      <a:pt x="3" y="10"/>
                    </a:cubicBezTo>
                    <a:cubicBezTo>
                      <a:pt x="5" y="10"/>
                      <a:pt x="8"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5" name="Freeform 42"/>
              <p:cNvSpPr/>
              <p:nvPr/>
            </p:nvSpPr>
            <p:spPr bwMode="auto">
              <a:xfrm>
                <a:off x="2086656"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7" y="0"/>
                      <a:pt x="5" y="0"/>
                      <a:pt x="3" y="0"/>
                    </a:cubicBezTo>
                    <a:cubicBezTo>
                      <a:pt x="1" y="0"/>
                      <a:pt x="0" y="1"/>
                      <a:pt x="0" y="3"/>
                    </a:cubicBezTo>
                    <a:cubicBezTo>
                      <a:pt x="0" y="4"/>
                      <a:pt x="0" y="5"/>
                      <a:pt x="0" y="7"/>
                    </a:cubicBezTo>
                    <a:cubicBezTo>
                      <a:pt x="0" y="9"/>
                      <a:pt x="1" y="10"/>
                      <a:pt x="3" y="10"/>
                    </a:cubicBezTo>
                    <a:cubicBezTo>
                      <a:pt x="5" y="10"/>
                      <a:pt x="7"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28" name="组合 27"/>
            <p:cNvGrpSpPr/>
            <p:nvPr userDrawn="1"/>
          </p:nvGrpSpPr>
          <p:grpSpPr>
            <a:xfrm>
              <a:off x="707118" y="1832053"/>
              <a:ext cx="447675" cy="452438"/>
              <a:chOff x="707118" y="1832053"/>
              <a:chExt cx="447675" cy="452438"/>
            </a:xfrm>
            <a:grpFill/>
          </p:grpSpPr>
          <p:sp>
            <p:nvSpPr>
              <p:cNvPr id="228" name="Freeform 43"/>
              <p:cNvSpPr/>
              <p:nvPr/>
            </p:nvSpPr>
            <p:spPr bwMode="auto">
              <a:xfrm>
                <a:off x="1091293" y="1895553"/>
                <a:ext cx="63500" cy="325438"/>
              </a:xfrm>
              <a:custGeom>
                <a:avLst/>
                <a:gdLst>
                  <a:gd name="T0" fmla="*/ 10 w 10"/>
                  <a:gd name="T1" fmla="*/ 4 h 51"/>
                  <a:gd name="T2" fmla="*/ 7 w 10"/>
                  <a:gd name="T3" fmla="*/ 0 h 51"/>
                  <a:gd name="T4" fmla="*/ 0 w 10"/>
                  <a:gd name="T5" fmla="*/ 0 h 51"/>
                  <a:gd name="T6" fmla="*/ 0 w 10"/>
                  <a:gd name="T7" fmla="*/ 51 h 51"/>
                  <a:gd name="T8" fmla="*/ 7 w 10"/>
                  <a:gd name="T9" fmla="*/ 51 h 51"/>
                  <a:gd name="T10" fmla="*/ 10 w 10"/>
                  <a:gd name="T11" fmla="*/ 48 h 51"/>
                  <a:gd name="T12" fmla="*/ 10 w 10"/>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10" y="4"/>
                    </a:moveTo>
                    <a:cubicBezTo>
                      <a:pt x="10" y="1"/>
                      <a:pt x="9" y="0"/>
                      <a:pt x="7" y="0"/>
                    </a:cubicBezTo>
                    <a:cubicBezTo>
                      <a:pt x="5" y="0"/>
                      <a:pt x="2" y="0"/>
                      <a:pt x="0" y="0"/>
                    </a:cubicBezTo>
                    <a:cubicBezTo>
                      <a:pt x="0" y="17"/>
                      <a:pt x="0" y="34"/>
                      <a:pt x="0" y="51"/>
                    </a:cubicBezTo>
                    <a:cubicBezTo>
                      <a:pt x="2" y="51"/>
                      <a:pt x="5" y="51"/>
                      <a:pt x="7" y="51"/>
                    </a:cubicBezTo>
                    <a:cubicBezTo>
                      <a:pt x="9" y="51"/>
                      <a:pt x="10" y="50"/>
                      <a:pt x="10" y="48"/>
                    </a:cubicBezTo>
                    <a:cubicBezTo>
                      <a:pt x="10" y="33"/>
                      <a:pt x="10" y="18"/>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9" name="Freeform 44"/>
              <p:cNvSpPr/>
              <p:nvPr/>
            </p:nvSpPr>
            <p:spPr bwMode="auto">
              <a:xfrm>
                <a:off x="770618" y="1832053"/>
                <a:ext cx="320675" cy="63500"/>
              </a:xfrm>
              <a:custGeom>
                <a:avLst/>
                <a:gdLst>
                  <a:gd name="T0" fmla="*/ 47 w 50"/>
                  <a:gd name="T1" fmla="*/ 0 h 10"/>
                  <a:gd name="T2" fmla="*/ 50 w 50"/>
                  <a:gd name="T3" fmla="*/ 4 h 10"/>
                  <a:gd name="T4" fmla="*/ 50 w 50"/>
                  <a:gd name="T5" fmla="*/ 10 h 10"/>
                  <a:gd name="T6" fmla="*/ 0 w 50"/>
                  <a:gd name="T7" fmla="*/ 10 h 10"/>
                  <a:gd name="T8" fmla="*/ 0 w 50"/>
                  <a:gd name="T9" fmla="*/ 4 h 10"/>
                  <a:gd name="T10" fmla="*/ 3 w 50"/>
                  <a:gd name="T11" fmla="*/ 0 h 10"/>
                  <a:gd name="T12" fmla="*/ 47 w 5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7" y="0"/>
                    </a:moveTo>
                    <a:cubicBezTo>
                      <a:pt x="49" y="0"/>
                      <a:pt x="50" y="1"/>
                      <a:pt x="50" y="4"/>
                    </a:cubicBezTo>
                    <a:cubicBezTo>
                      <a:pt x="50" y="6"/>
                      <a:pt x="50" y="8"/>
                      <a:pt x="50" y="10"/>
                    </a:cubicBezTo>
                    <a:cubicBezTo>
                      <a:pt x="33" y="10"/>
                      <a:pt x="17" y="10"/>
                      <a:pt x="0" y="10"/>
                    </a:cubicBezTo>
                    <a:cubicBezTo>
                      <a:pt x="0" y="8"/>
                      <a:pt x="0" y="6"/>
                      <a:pt x="0" y="4"/>
                    </a:cubicBezTo>
                    <a:cubicBezTo>
                      <a:pt x="0" y="1"/>
                      <a:pt x="1" y="0"/>
                      <a:pt x="3" y="0"/>
                    </a:cubicBezTo>
                    <a:cubicBezTo>
                      <a:pt x="18" y="0"/>
                      <a:pt x="32"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0" name="Freeform 45"/>
              <p:cNvSpPr/>
              <p:nvPr/>
            </p:nvSpPr>
            <p:spPr bwMode="auto">
              <a:xfrm>
                <a:off x="770618" y="2220991"/>
                <a:ext cx="320675" cy="63500"/>
              </a:xfrm>
              <a:custGeom>
                <a:avLst/>
                <a:gdLst>
                  <a:gd name="T0" fmla="*/ 50 w 50"/>
                  <a:gd name="T1" fmla="*/ 7 h 10"/>
                  <a:gd name="T2" fmla="*/ 47 w 50"/>
                  <a:gd name="T3" fmla="*/ 10 h 10"/>
                  <a:gd name="T4" fmla="*/ 3 w 50"/>
                  <a:gd name="T5" fmla="*/ 10 h 10"/>
                  <a:gd name="T6" fmla="*/ 0 w 50"/>
                  <a:gd name="T7" fmla="*/ 7 h 10"/>
                  <a:gd name="T8" fmla="*/ 0 w 50"/>
                  <a:gd name="T9" fmla="*/ 0 h 10"/>
                  <a:gd name="T10" fmla="*/ 50 w 50"/>
                  <a:gd name="T11" fmla="*/ 0 h 10"/>
                  <a:gd name="T12" fmla="*/ 50 w 5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50" y="7"/>
                    </a:moveTo>
                    <a:cubicBezTo>
                      <a:pt x="50" y="9"/>
                      <a:pt x="49" y="10"/>
                      <a:pt x="47" y="10"/>
                    </a:cubicBezTo>
                    <a:cubicBezTo>
                      <a:pt x="32" y="10"/>
                      <a:pt x="18" y="10"/>
                      <a:pt x="3" y="10"/>
                    </a:cubicBezTo>
                    <a:cubicBezTo>
                      <a:pt x="1" y="10"/>
                      <a:pt x="0" y="9"/>
                      <a:pt x="0" y="7"/>
                    </a:cubicBezTo>
                    <a:cubicBezTo>
                      <a:pt x="0" y="4"/>
                      <a:pt x="0" y="2"/>
                      <a:pt x="0" y="0"/>
                    </a:cubicBezTo>
                    <a:cubicBezTo>
                      <a:pt x="17" y="0"/>
                      <a:pt x="33" y="0"/>
                      <a:pt x="50" y="0"/>
                    </a:cubicBezTo>
                    <a:cubicBezTo>
                      <a:pt x="50" y="2"/>
                      <a:pt x="50" y="4"/>
                      <a:pt x="5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1" name="Freeform 46"/>
              <p:cNvSpPr/>
              <p:nvPr/>
            </p:nvSpPr>
            <p:spPr bwMode="auto">
              <a:xfrm>
                <a:off x="707118" y="1895553"/>
                <a:ext cx="63500" cy="325438"/>
              </a:xfrm>
              <a:custGeom>
                <a:avLst/>
                <a:gdLst>
                  <a:gd name="T0" fmla="*/ 3 w 10"/>
                  <a:gd name="T1" fmla="*/ 51 h 51"/>
                  <a:gd name="T2" fmla="*/ 0 w 10"/>
                  <a:gd name="T3" fmla="*/ 48 h 51"/>
                  <a:gd name="T4" fmla="*/ 0 w 10"/>
                  <a:gd name="T5" fmla="*/ 4 h 51"/>
                  <a:gd name="T6" fmla="*/ 3 w 10"/>
                  <a:gd name="T7" fmla="*/ 0 h 51"/>
                  <a:gd name="T8" fmla="*/ 10 w 10"/>
                  <a:gd name="T9" fmla="*/ 0 h 51"/>
                  <a:gd name="T10" fmla="*/ 10 w 10"/>
                  <a:gd name="T11" fmla="*/ 51 h 51"/>
                  <a:gd name="T12" fmla="*/ 3 w 10"/>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3" y="51"/>
                    </a:moveTo>
                    <a:cubicBezTo>
                      <a:pt x="1" y="51"/>
                      <a:pt x="0" y="50"/>
                      <a:pt x="0" y="48"/>
                    </a:cubicBezTo>
                    <a:cubicBezTo>
                      <a:pt x="0" y="33"/>
                      <a:pt x="0" y="18"/>
                      <a:pt x="0" y="4"/>
                    </a:cubicBezTo>
                    <a:cubicBezTo>
                      <a:pt x="0" y="1"/>
                      <a:pt x="1" y="0"/>
                      <a:pt x="3" y="0"/>
                    </a:cubicBezTo>
                    <a:cubicBezTo>
                      <a:pt x="5" y="0"/>
                      <a:pt x="8" y="0"/>
                      <a:pt x="10" y="0"/>
                    </a:cubicBezTo>
                    <a:cubicBezTo>
                      <a:pt x="10" y="17"/>
                      <a:pt x="10" y="34"/>
                      <a:pt x="10" y="51"/>
                    </a:cubicBezTo>
                    <a:cubicBezTo>
                      <a:pt x="8" y="51"/>
                      <a:pt x="5" y="51"/>
                      <a:pt x="3"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32" name="Freeform 47"/>
              <p:cNvSpPr/>
              <p:nvPr/>
            </p:nvSpPr>
            <p:spPr bwMode="auto">
              <a:xfrm>
                <a:off x="899206" y="1965403"/>
                <a:ext cx="127000" cy="128588"/>
              </a:xfrm>
              <a:custGeom>
                <a:avLst/>
                <a:gdLst>
                  <a:gd name="T0" fmla="*/ 17 w 20"/>
                  <a:gd name="T1" fmla="*/ 10 h 20"/>
                  <a:gd name="T2" fmla="*/ 10 w 20"/>
                  <a:gd name="T3" fmla="*/ 10 h 20"/>
                  <a:gd name="T4" fmla="*/ 10 w 20"/>
                  <a:gd name="T5" fmla="*/ 10 h 20"/>
                  <a:gd name="T6" fmla="*/ 10 w 20"/>
                  <a:gd name="T7" fmla="*/ 3 h 20"/>
                  <a:gd name="T8" fmla="*/ 7 w 20"/>
                  <a:gd name="T9" fmla="*/ 0 h 20"/>
                  <a:gd name="T10" fmla="*/ 3 w 20"/>
                  <a:gd name="T11" fmla="*/ 0 h 20"/>
                  <a:gd name="T12" fmla="*/ 0 w 20"/>
                  <a:gd name="T13" fmla="*/ 3 h 20"/>
                  <a:gd name="T14" fmla="*/ 0 w 20"/>
                  <a:gd name="T15" fmla="*/ 16 h 20"/>
                  <a:gd name="T16" fmla="*/ 3 w 20"/>
                  <a:gd name="T17" fmla="*/ 20 h 20"/>
                  <a:gd name="T18" fmla="*/ 17 w 20"/>
                  <a:gd name="T19" fmla="*/ 20 h 20"/>
                  <a:gd name="T20" fmla="*/ 20 w 20"/>
                  <a:gd name="T21" fmla="*/ 16 h 20"/>
                  <a:gd name="T22" fmla="*/ 20 w 20"/>
                  <a:gd name="T23" fmla="*/ 13 h 20"/>
                  <a:gd name="T24" fmla="*/ 17 w 20"/>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0">
                    <a:moveTo>
                      <a:pt x="17" y="10"/>
                    </a:moveTo>
                    <a:cubicBezTo>
                      <a:pt x="15" y="10"/>
                      <a:pt x="12" y="10"/>
                      <a:pt x="10" y="10"/>
                    </a:cubicBezTo>
                    <a:cubicBezTo>
                      <a:pt x="10" y="10"/>
                      <a:pt x="10" y="10"/>
                      <a:pt x="10" y="10"/>
                    </a:cubicBezTo>
                    <a:cubicBezTo>
                      <a:pt x="10" y="7"/>
                      <a:pt x="10" y="5"/>
                      <a:pt x="10" y="3"/>
                    </a:cubicBezTo>
                    <a:cubicBezTo>
                      <a:pt x="10" y="1"/>
                      <a:pt x="9" y="0"/>
                      <a:pt x="7" y="0"/>
                    </a:cubicBezTo>
                    <a:cubicBezTo>
                      <a:pt x="6" y="0"/>
                      <a:pt x="4" y="0"/>
                      <a:pt x="3" y="0"/>
                    </a:cubicBezTo>
                    <a:cubicBezTo>
                      <a:pt x="1" y="0"/>
                      <a:pt x="0" y="1"/>
                      <a:pt x="0" y="3"/>
                    </a:cubicBezTo>
                    <a:cubicBezTo>
                      <a:pt x="0" y="7"/>
                      <a:pt x="0" y="12"/>
                      <a:pt x="0" y="16"/>
                    </a:cubicBezTo>
                    <a:cubicBezTo>
                      <a:pt x="0" y="19"/>
                      <a:pt x="1" y="20"/>
                      <a:pt x="3" y="20"/>
                    </a:cubicBezTo>
                    <a:cubicBezTo>
                      <a:pt x="8" y="20"/>
                      <a:pt x="12" y="20"/>
                      <a:pt x="17" y="20"/>
                    </a:cubicBezTo>
                    <a:cubicBezTo>
                      <a:pt x="19" y="20"/>
                      <a:pt x="20" y="19"/>
                      <a:pt x="20" y="16"/>
                    </a:cubicBezTo>
                    <a:cubicBezTo>
                      <a:pt x="20" y="15"/>
                      <a:pt x="20" y="14"/>
                      <a:pt x="20" y="13"/>
                    </a:cubicBezTo>
                    <a:cubicBezTo>
                      <a:pt x="20" y="11"/>
                      <a:pt x="19" y="10"/>
                      <a:pt x="1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29" name="Freeform 48"/>
            <p:cNvSpPr/>
            <p:nvPr/>
          </p:nvSpPr>
          <p:spPr bwMode="auto">
            <a:xfrm>
              <a:off x="3664631" y="1832053"/>
              <a:ext cx="128588" cy="452438"/>
            </a:xfrm>
            <a:custGeom>
              <a:avLst/>
              <a:gdLst>
                <a:gd name="T0" fmla="*/ 10 w 20"/>
                <a:gd name="T1" fmla="*/ 51 h 71"/>
                <a:gd name="T2" fmla="*/ 0 w 20"/>
                <a:gd name="T3" fmla="*/ 51 h 71"/>
                <a:gd name="T4" fmla="*/ 0 w 20"/>
                <a:gd name="T5" fmla="*/ 58 h 71"/>
                <a:gd name="T6" fmla="*/ 3 w 20"/>
                <a:gd name="T7" fmla="*/ 61 h 71"/>
                <a:gd name="T8" fmla="*/ 10 w 20"/>
                <a:gd name="T9" fmla="*/ 61 h 71"/>
                <a:gd name="T10" fmla="*/ 10 w 20"/>
                <a:gd name="T11" fmla="*/ 68 h 71"/>
                <a:gd name="T12" fmla="*/ 13 w 20"/>
                <a:gd name="T13" fmla="*/ 71 h 71"/>
                <a:gd name="T14" fmla="*/ 17 w 20"/>
                <a:gd name="T15" fmla="*/ 71 h 71"/>
                <a:gd name="T16" fmla="*/ 20 w 20"/>
                <a:gd name="T17" fmla="*/ 68 h 71"/>
                <a:gd name="T18" fmla="*/ 20 w 20"/>
                <a:gd name="T19" fmla="*/ 4 h 71"/>
                <a:gd name="T20" fmla="*/ 17 w 20"/>
                <a:gd name="T21" fmla="*/ 0 h 71"/>
                <a:gd name="T22" fmla="*/ 13 w 20"/>
                <a:gd name="T23" fmla="*/ 0 h 71"/>
                <a:gd name="T24" fmla="*/ 10 w 20"/>
                <a:gd name="T25" fmla="*/ 4 h 71"/>
                <a:gd name="T26" fmla="*/ 10 w 20"/>
                <a:gd name="T27" fmla="*/ 10 h 71"/>
                <a:gd name="T28" fmla="*/ 3 w 20"/>
                <a:gd name="T29" fmla="*/ 10 h 71"/>
                <a:gd name="T30" fmla="*/ 0 w 20"/>
                <a:gd name="T31" fmla="*/ 14 h 71"/>
                <a:gd name="T32" fmla="*/ 0 w 20"/>
                <a:gd name="T33" fmla="*/ 21 h 71"/>
                <a:gd name="T34" fmla="*/ 10 w 20"/>
                <a:gd name="T35" fmla="*/ 21 h 71"/>
                <a:gd name="T36" fmla="*/ 10 w 20"/>
                <a:gd name="T37"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71">
                  <a:moveTo>
                    <a:pt x="10" y="51"/>
                  </a:moveTo>
                  <a:cubicBezTo>
                    <a:pt x="6" y="51"/>
                    <a:pt x="3" y="51"/>
                    <a:pt x="0" y="51"/>
                  </a:cubicBezTo>
                  <a:cubicBezTo>
                    <a:pt x="0" y="53"/>
                    <a:pt x="0" y="55"/>
                    <a:pt x="0" y="58"/>
                  </a:cubicBezTo>
                  <a:cubicBezTo>
                    <a:pt x="0" y="60"/>
                    <a:pt x="1" y="61"/>
                    <a:pt x="3" y="61"/>
                  </a:cubicBezTo>
                  <a:cubicBezTo>
                    <a:pt x="5" y="61"/>
                    <a:pt x="8" y="61"/>
                    <a:pt x="10" y="61"/>
                  </a:cubicBezTo>
                  <a:cubicBezTo>
                    <a:pt x="10" y="63"/>
                    <a:pt x="10" y="65"/>
                    <a:pt x="10" y="68"/>
                  </a:cubicBezTo>
                  <a:cubicBezTo>
                    <a:pt x="10" y="70"/>
                    <a:pt x="11" y="71"/>
                    <a:pt x="13" y="71"/>
                  </a:cubicBezTo>
                  <a:cubicBezTo>
                    <a:pt x="14" y="71"/>
                    <a:pt x="15" y="71"/>
                    <a:pt x="17" y="71"/>
                  </a:cubicBezTo>
                  <a:cubicBezTo>
                    <a:pt x="19" y="71"/>
                    <a:pt x="20" y="70"/>
                    <a:pt x="20" y="68"/>
                  </a:cubicBezTo>
                  <a:cubicBezTo>
                    <a:pt x="20" y="46"/>
                    <a:pt x="20" y="25"/>
                    <a:pt x="20" y="4"/>
                  </a:cubicBezTo>
                  <a:cubicBezTo>
                    <a:pt x="20" y="1"/>
                    <a:pt x="19" y="0"/>
                    <a:pt x="17" y="0"/>
                  </a:cubicBezTo>
                  <a:cubicBezTo>
                    <a:pt x="15" y="0"/>
                    <a:pt x="14" y="0"/>
                    <a:pt x="13" y="0"/>
                  </a:cubicBezTo>
                  <a:cubicBezTo>
                    <a:pt x="11" y="0"/>
                    <a:pt x="10" y="1"/>
                    <a:pt x="10" y="4"/>
                  </a:cubicBezTo>
                  <a:cubicBezTo>
                    <a:pt x="10" y="6"/>
                    <a:pt x="10" y="8"/>
                    <a:pt x="10" y="10"/>
                  </a:cubicBezTo>
                  <a:cubicBezTo>
                    <a:pt x="8" y="10"/>
                    <a:pt x="5" y="10"/>
                    <a:pt x="3" y="10"/>
                  </a:cubicBezTo>
                  <a:cubicBezTo>
                    <a:pt x="1" y="10"/>
                    <a:pt x="0" y="11"/>
                    <a:pt x="0" y="14"/>
                  </a:cubicBezTo>
                  <a:cubicBezTo>
                    <a:pt x="0" y="16"/>
                    <a:pt x="0" y="18"/>
                    <a:pt x="0" y="21"/>
                  </a:cubicBezTo>
                  <a:cubicBezTo>
                    <a:pt x="3" y="21"/>
                    <a:pt x="6" y="21"/>
                    <a:pt x="10" y="21"/>
                  </a:cubicBezTo>
                  <a:cubicBezTo>
                    <a:pt x="10" y="31"/>
                    <a:pt x="10" y="41"/>
                    <a:pt x="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0" name="Freeform 49"/>
            <p:cNvSpPr/>
            <p:nvPr/>
          </p:nvSpPr>
          <p:spPr bwMode="auto">
            <a:xfrm>
              <a:off x="3537631" y="1965403"/>
              <a:ext cx="127000" cy="192088"/>
            </a:xfrm>
            <a:custGeom>
              <a:avLst/>
              <a:gdLst>
                <a:gd name="T0" fmla="*/ 0 w 20"/>
                <a:gd name="T1" fmla="*/ 3 h 30"/>
                <a:gd name="T2" fmla="*/ 3 w 20"/>
                <a:gd name="T3" fmla="*/ 0 h 30"/>
                <a:gd name="T4" fmla="*/ 20 w 20"/>
                <a:gd name="T5" fmla="*/ 0 h 30"/>
                <a:gd name="T6" fmla="*/ 20 w 20"/>
                <a:gd name="T7" fmla="*/ 6 h 30"/>
                <a:gd name="T8" fmla="*/ 16 w 20"/>
                <a:gd name="T9" fmla="*/ 10 h 30"/>
                <a:gd name="T10" fmla="*/ 10 w 20"/>
                <a:gd name="T11" fmla="*/ 10 h 30"/>
                <a:gd name="T12" fmla="*/ 10 w 20"/>
                <a:gd name="T13" fmla="*/ 20 h 30"/>
                <a:gd name="T14" fmla="*/ 16 w 20"/>
                <a:gd name="T15" fmla="*/ 20 h 30"/>
                <a:gd name="T16" fmla="*/ 20 w 20"/>
                <a:gd name="T17" fmla="*/ 23 h 30"/>
                <a:gd name="T18" fmla="*/ 20 w 20"/>
                <a:gd name="T19" fmla="*/ 30 h 30"/>
                <a:gd name="T20" fmla="*/ 3 w 20"/>
                <a:gd name="T21" fmla="*/ 30 h 30"/>
                <a:gd name="T22" fmla="*/ 0 w 20"/>
                <a:gd name="T23" fmla="*/ 26 h 30"/>
                <a:gd name="T24" fmla="*/ 0 w 20"/>
                <a:gd name="T25"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0">
                  <a:moveTo>
                    <a:pt x="0" y="3"/>
                  </a:moveTo>
                  <a:cubicBezTo>
                    <a:pt x="0" y="1"/>
                    <a:pt x="1" y="0"/>
                    <a:pt x="3" y="0"/>
                  </a:cubicBezTo>
                  <a:cubicBezTo>
                    <a:pt x="9" y="0"/>
                    <a:pt x="14" y="0"/>
                    <a:pt x="20" y="0"/>
                  </a:cubicBezTo>
                  <a:cubicBezTo>
                    <a:pt x="20" y="2"/>
                    <a:pt x="20" y="4"/>
                    <a:pt x="20" y="6"/>
                  </a:cubicBezTo>
                  <a:cubicBezTo>
                    <a:pt x="20" y="9"/>
                    <a:pt x="19" y="10"/>
                    <a:pt x="16" y="10"/>
                  </a:cubicBezTo>
                  <a:cubicBezTo>
                    <a:pt x="14" y="10"/>
                    <a:pt x="12" y="10"/>
                    <a:pt x="10" y="10"/>
                  </a:cubicBezTo>
                  <a:cubicBezTo>
                    <a:pt x="10" y="13"/>
                    <a:pt x="10" y="16"/>
                    <a:pt x="10" y="20"/>
                  </a:cubicBezTo>
                  <a:cubicBezTo>
                    <a:pt x="12" y="20"/>
                    <a:pt x="14" y="20"/>
                    <a:pt x="16" y="20"/>
                  </a:cubicBezTo>
                  <a:cubicBezTo>
                    <a:pt x="19" y="20"/>
                    <a:pt x="20" y="21"/>
                    <a:pt x="20" y="23"/>
                  </a:cubicBezTo>
                  <a:cubicBezTo>
                    <a:pt x="20" y="25"/>
                    <a:pt x="20" y="28"/>
                    <a:pt x="20" y="30"/>
                  </a:cubicBezTo>
                  <a:cubicBezTo>
                    <a:pt x="14" y="30"/>
                    <a:pt x="9" y="30"/>
                    <a:pt x="3" y="30"/>
                  </a:cubicBezTo>
                  <a:cubicBezTo>
                    <a:pt x="1" y="30"/>
                    <a:pt x="0" y="29"/>
                    <a:pt x="0" y="26"/>
                  </a:cubicBezTo>
                  <a:cubicBezTo>
                    <a:pt x="0" y="19"/>
                    <a:pt x="0" y="1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1" name="Freeform 50"/>
            <p:cNvSpPr/>
            <p:nvPr/>
          </p:nvSpPr>
          <p:spPr bwMode="auto">
            <a:xfrm>
              <a:off x="3920218" y="1863803"/>
              <a:ext cx="65088" cy="63500"/>
            </a:xfrm>
            <a:custGeom>
              <a:avLst/>
              <a:gdLst>
                <a:gd name="T0" fmla="*/ 10 w 10"/>
                <a:gd name="T1" fmla="*/ 4 h 10"/>
                <a:gd name="T2" fmla="*/ 10 w 10"/>
                <a:gd name="T3" fmla="*/ 10 h 10"/>
                <a:gd name="T4" fmla="*/ 3 w 10"/>
                <a:gd name="T5" fmla="*/ 10 h 10"/>
                <a:gd name="T6" fmla="*/ 0 w 10"/>
                <a:gd name="T7" fmla="*/ 7 h 10"/>
                <a:gd name="T8" fmla="*/ 0 w 10"/>
                <a:gd name="T9" fmla="*/ 4 h 10"/>
                <a:gd name="T10" fmla="*/ 3 w 10"/>
                <a:gd name="T11" fmla="*/ 0 h 10"/>
                <a:gd name="T12" fmla="*/ 7 w 10"/>
                <a:gd name="T13" fmla="*/ 0 h 10"/>
                <a:gd name="T14" fmla="*/ 10 w 10"/>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4"/>
                  </a:moveTo>
                  <a:cubicBezTo>
                    <a:pt x="10" y="6"/>
                    <a:pt x="10" y="8"/>
                    <a:pt x="10" y="10"/>
                  </a:cubicBezTo>
                  <a:cubicBezTo>
                    <a:pt x="8" y="10"/>
                    <a:pt x="6" y="10"/>
                    <a:pt x="3" y="10"/>
                  </a:cubicBezTo>
                  <a:cubicBezTo>
                    <a:pt x="1" y="10"/>
                    <a:pt x="0" y="10"/>
                    <a:pt x="0" y="7"/>
                  </a:cubicBezTo>
                  <a:cubicBezTo>
                    <a:pt x="0" y="6"/>
                    <a:pt x="0" y="5"/>
                    <a:pt x="0" y="4"/>
                  </a:cubicBezTo>
                  <a:cubicBezTo>
                    <a:pt x="0" y="1"/>
                    <a:pt x="1" y="0"/>
                    <a:pt x="3" y="0"/>
                  </a:cubicBezTo>
                  <a:cubicBezTo>
                    <a:pt x="5" y="0"/>
                    <a:pt x="6" y="0"/>
                    <a:pt x="7" y="0"/>
                  </a:cubicBezTo>
                  <a:cubicBezTo>
                    <a:pt x="9" y="0"/>
                    <a:pt x="10" y="1"/>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2" name="Freeform 51"/>
            <p:cNvSpPr/>
            <p:nvPr/>
          </p:nvSpPr>
          <p:spPr bwMode="auto">
            <a:xfrm>
              <a:off x="3920218" y="2189241"/>
              <a:ext cx="65088" cy="63500"/>
            </a:xfrm>
            <a:custGeom>
              <a:avLst/>
              <a:gdLst>
                <a:gd name="T0" fmla="*/ 10 w 10"/>
                <a:gd name="T1" fmla="*/ 7 h 10"/>
                <a:gd name="T2" fmla="*/ 10 w 10"/>
                <a:gd name="T3" fmla="*/ 0 h 10"/>
                <a:gd name="T4" fmla="*/ 3 w 10"/>
                <a:gd name="T5" fmla="*/ 0 h 10"/>
                <a:gd name="T6" fmla="*/ 0 w 10"/>
                <a:gd name="T7" fmla="*/ 3 h 10"/>
                <a:gd name="T8" fmla="*/ 0 w 10"/>
                <a:gd name="T9" fmla="*/ 7 h 10"/>
                <a:gd name="T10" fmla="*/ 3 w 10"/>
                <a:gd name="T11" fmla="*/ 10 h 10"/>
                <a:gd name="T12" fmla="*/ 7 w 10"/>
                <a:gd name="T13" fmla="*/ 1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4"/>
                    <a:pt x="10" y="2"/>
                    <a:pt x="10" y="0"/>
                  </a:cubicBezTo>
                  <a:cubicBezTo>
                    <a:pt x="8" y="0"/>
                    <a:pt x="6" y="0"/>
                    <a:pt x="3" y="0"/>
                  </a:cubicBezTo>
                  <a:cubicBezTo>
                    <a:pt x="1" y="0"/>
                    <a:pt x="0" y="1"/>
                    <a:pt x="0" y="3"/>
                  </a:cubicBezTo>
                  <a:cubicBezTo>
                    <a:pt x="0" y="4"/>
                    <a:pt x="0" y="5"/>
                    <a:pt x="0" y="7"/>
                  </a:cubicBezTo>
                  <a:cubicBezTo>
                    <a:pt x="0" y="9"/>
                    <a:pt x="1" y="10"/>
                    <a:pt x="3" y="10"/>
                  </a:cubicBezTo>
                  <a:cubicBezTo>
                    <a:pt x="5" y="10"/>
                    <a:pt x="6" y="10"/>
                    <a:pt x="7" y="10"/>
                  </a:cubicBezTo>
                  <a:cubicBezTo>
                    <a:pt x="9" y="10"/>
                    <a:pt x="10" y="9"/>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3" name="Freeform 52"/>
            <p:cNvSpPr/>
            <p:nvPr/>
          </p:nvSpPr>
          <p:spPr bwMode="auto">
            <a:xfrm>
              <a:off x="3856718" y="1997153"/>
              <a:ext cx="63500" cy="128588"/>
            </a:xfrm>
            <a:custGeom>
              <a:avLst/>
              <a:gdLst>
                <a:gd name="T0" fmla="*/ 10 w 10"/>
                <a:gd name="T1" fmla="*/ 3 h 20"/>
                <a:gd name="T2" fmla="*/ 7 w 10"/>
                <a:gd name="T3" fmla="*/ 0 h 20"/>
                <a:gd name="T4" fmla="*/ 3 w 10"/>
                <a:gd name="T5" fmla="*/ 0 h 20"/>
                <a:gd name="T6" fmla="*/ 0 w 10"/>
                <a:gd name="T7" fmla="*/ 3 h 20"/>
                <a:gd name="T8" fmla="*/ 0 w 10"/>
                <a:gd name="T9" fmla="*/ 16 h 20"/>
                <a:gd name="T10" fmla="*/ 3 w 10"/>
                <a:gd name="T11" fmla="*/ 20 h 20"/>
                <a:gd name="T12" fmla="*/ 7 w 10"/>
                <a:gd name="T13" fmla="*/ 20 h 20"/>
                <a:gd name="T14" fmla="*/ 10 w 10"/>
                <a:gd name="T15" fmla="*/ 16 h 20"/>
                <a:gd name="T16" fmla="*/ 10 w 1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10" y="3"/>
                  </a:moveTo>
                  <a:cubicBezTo>
                    <a:pt x="10" y="1"/>
                    <a:pt x="9" y="0"/>
                    <a:pt x="7" y="0"/>
                  </a:cubicBezTo>
                  <a:cubicBezTo>
                    <a:pt x="6" y="0"/>
                    <a:pt x="5" y="0"/>
                    <a:pt x="3" y="0"/>
                  </a:cubicBezTo>
                  <a:cubicBezTo>
                    <a:pt x="1" y="0"/>
                    <a:pt x="0" y="1"/>
                    <a:pt x="0" y="3"/>
                  </a:cubicBezTo>
                  <a:cubicBezTo>
                    <a:pt x="0" y="7"/>
                    <a:pt x="0" y="12"/>
                    <a:pt x="0" y="16"/>
                  </a:cubicBezTo>
                  <a:cubicBezTo>
                    <a:pt x="0" y="19"/>
                    <a:pt x="1" y="20"/>
                    <a:pt x="3" y="20"/>
                  </a:cubicBezTo>
                  <a:cubicBezTo>
                    <a:pt x="5" y="20"/>
                    <a:pt x="6" y="20"/>
                    <a:pt x="7" y="20"/>
                  </a:cubicBezTo>
                  <a:cubicBezTo>
                    <a:pt x="9" y="20"/>
                    <a:pt x="10" y="19"/>
                    <a:pt x="10" y="16"/>
                  </a:cubicBezTo>
                  <a:cubicBezTo>
                    <a:pt x="10" y="12"/>
                    <a:pt x="10" y="7"/>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4" name="Freeform 53"/>
            <p:cNvSpPr/>
            <p:nvPr/>
          </p:nvSpPr>
          <p:spPr bwMode="auto">
            <a:xfrm>
              <a:off x="3985306" y="1927303"/>
              <a:ext cx="63500" cy="261938"/>
            </a:xfrm>
            <a:custGeom>
              <a:avLst/>
              <a:gdLst>
                <a:gd name="T0" fmla="*/ 7 w 10"/>
                <a:gd name="T1" fmla="*/ 41 h 41"/>
                <a:gd name="T2" fmla="*/ 0 w 10"/>
                <a:gd name="T3" fmla="*/ 41 h 41"/>
                <a:gd name="T4" fmla="*/ 0 w 10"/>
                <a:gd name="T5" fmla="*/ 0 h 41"/>
                <a:gd name="T6" fmla="*/ 7 w 10"/>
                <a:gd name="T7" fmla="*/ 0 h 41"/>
                <a:gd name="T8" fmla="*/ 10 w 10"/>
                <a:gd name="T9" fmla="*/ 4 h 41"/>
                <a:gd name="T10" fmla="*/ 10 w 10"/>
                <a:gd name="T11" fmla="*/ 37 h 41"/>
                <a:gd name="T12" fmla="*/ 7 w 1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0" h="41">
                  <a:moveTo>
                    <a:pt x="7" y="41"/>
                  </a:moveTo>
                  <a:cubicBezTo>
                    <a:pt x="5" y="41"/>
                    <a:pt x="2" y="41"/>
                    <a:pt x="0" y="41"/>
                  </a:cubicBezTo>
                  <a:cubicBezTo>
                    <a:pt x="0" y="27"/>
                    <a:pt x="0" y="14"/>
                    <a:pt x="0" y="0"/>
                  </a:cubicBezTo>
                  <a:cubicBezTo>
                    <a:pt x="2" y="0"/>
                    <a:pt x="5" y="0"/>
                    <a:pt x="7" y="0"/>
                  </a:cubicBezTo>
                  <a:cubicBezTo>
                    <a:pt x="9" y="0"/>
                    <a:pt x="10" y="1"/>
                    <a:pt x="10" y="4"/>
                  </a:cubicBezTo>
                  <a:cubicBezTo>
                    <a:pt x="10" y="15"/>
                    <a:pt x="10" y="26"/>
                    <a:pt x="10" y="37"/>
                  </a:cubicBezTo>
                  <a:cubicBezTo>
                    <a:pt x="10" y="40"/>
                    <a:pt x="9" y="41"/>
                    <a:pt x="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5" name="Freeform 54"/>
            <p:cNvSpPr/>
            <p:nvPr/>
          </p:nvSpPr>
          <p:spPr bwMode="auto">
            <a:xfrm>
              <a:off x="5121956" y="1832053"/>
              <a:ext cx="388938" cy="452438"/>
            </a:xfrm>
            <a:custGeom>
              <a:avLst/>
              <a:gdLst>
                <a:gd name="T0" fmla="*/ 57 w 61"/>
                <a:gd name="T1" fmla="*/ 71 h 71"/>
                <a:gd name="T2" fmla="*/ 61 w 61"/>
                <a:gd name="T3" fmla="*/ 68 h 71"/>
                <a:gd name="T4" fmla="*/ 61 w 61"/>
                <a:gd name="T5" fmla="*/ 24 h 71"/>
                <a:gd name="T6" fmla="*/ 57 w 61"/>
                <a:gd name="T7" fmla="*/ 21 h 71"/>
                <a:gd name="T8" fmla="*/ 51 w 61"/>
                <a:gd name="T9" fmla="*/ 21 h 71"/>
                <a:gd name="T10" fmla="*/ 51 w 61"/>
                <a:gd name="T11" fmla="*/ 61 h 71"/>
                <a:gd name="T12" fmla="*/ 10 w 61"/>
                <a:gd name="T13" fmla="*/ 61 h 71"/>
                <a:gd name="T14" fmla="*/ 10 w 61"/>
                <a:gd name="T15" fmla="*/ 10 h 71"/>
                <a:gd name="T16" fmla="*/ 41 w 61"/>
                <a:gd name="T17" fmla="*/ 10 h 71"/>
                <a:gd name="T18" fmla="*/ 41 w 61"/>
                <a:gd name="T19" fmla="*/ 4 h 71"/>
                <a:gd name="T20" fmla="*/ 37 w 61"/>
                <a:gd name="T21" fmla="*/ 0 h 71"/>
                <a:gd name="T22" fmla="*/ 4 w 61"/>
                <a:gd name="T23" fmla="*/ 0 h 71"/>
                <a:gd name="T24" fmla="*/ 0 w 61"/>
                <a:gd name="T25" fmla="*/ 4 h 71"/>
                <a:gd name="T26" fmla="*/ 0 w 61"/>
                <a:gd name="T27" fmla="*/ 68 h 71"/>
                <a:gd name="T28" fmla="*/ 4 w 61"/>
                <a:gd name="T29" fmla="*/ 71 h 71"/>
                <a:gd name="T30" fmla="*/ 57 w 61"/>
                <a:gd name="T3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71">
                  <a:moveTo>
                    <a:pt x="57" y="71"/>
                  </a:moveTo>
                  <a:cubicBezTo>
                    <a:pt x="60" y="71"/>
                    <a:pt x="61" y="70"/>
                    <a:pt x="61" y="68"/>
                  </a:cubicBezTo>
                  <a:cubicBezTo>
                    <a:pt x="61" y="53"/>
                    <a:pt x="61" y="38"/>
                    <a:pt x="61" y="24"/>
                  </a:cubicBezTo>
                  <a:cubicBezTo>
                    <a:pt x="61" y="22"/>
                    <a:pt x="60" y="21"/>
                    <a:pt x="57" y="21"/>
                  </a:cubicBezTo>
                  <a:cubicBezTo>
                    <a:pt x="55" y="21"/>
                    <a:pt x="53" y="21"/>
                    <a:pt x="51" y="21"/>
                  </a:cubicBezTo>
                  <a:cubicBezTo>
                    <a:pt x="51" y="34"/>
                    <a:pt x="51" y="47"/>
                    <a:pt x="51" y="61"/>
                  </a:cubicBezTo>
                  <a:cubicBezTo>
                    <a:pt x="37" y="61"/>
                    <a:pt x="24" y="61"/>
                    <a:pt x="10" y="61"/>
                  </a:cubicBezTo>
                  <a:cubicBezTo>
                    <a:pt x="10" y="44"/>
                    <a:pt x="10" y="27"/>
                    <a:pt x="10" y="10"/>
                  </a:cubicBezTo>
                  <a:cubicBezTo>
                    <a:pt x="20" y="10"/>
                    <a:pt x="31" y="10"/>
                    <a:pt x="41" y="10"/>
                  </a:cubicBezTo>
                  <a:cubicBezTo>
                    <a:pt x="41" y="8"/>
                    <a:pt x="41" y="6"/>
                    <a:pt x="41" y="4"/>
                  </a:cubicBezTo>
                  <a:cubicBezTo>
                    <a:pt x="41" y="1"/>
                    <a:pt x="40" y="0"/>
                    <a:pt x="37" y="0"/>
                  </a:cubicBezTo>
                  <a:cubicBezTo>
                    <a:pt x="26" y="0"/>
                    <a:pt x="15" y="0"/>
                    <a:pt x="4" y="0"/>
                  </a:cubicBezTo>
                  <a:cubicBezTo>
                    <a:pt x="1" y="0"/>
                    <a:pt x="0" y="1"/>
                    <a:pt x="0" y="4"/>
                  </a:cubicBezTo>
                  <a:cubicBezTo>
                    <a:pt x="0" y="25"/>
                    <a:pt x="0" y="46"/>
                    <a:pt x="0" y="68"/>
                  </a:cubicBezTo>
                  <a:cubicBezTo>
                    <a:pt x="0" y="70"/>
                    <a:pt x="1" y="71"/>
                    <a:pt x="4" y="71"/>
                  </a:cubicBezTo>
                  <a:cubicBezTo>
                    <a:pt x="22" y="71"/>
                    <a:pt x="39" y="71"/>
                    <a:pt x="5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6" name="Freeform 55"/>
            <p:cNvSpPr/>
            <p:nvPr/>
          </p:nvSpPr>
          <p:spPr bwMode="auto">
            <a:xfrm>
              <a:off x="5383893" y="1895553"/>
              <a:ext cx="63500" cy="69850"/>
            </a:xfrm>
            <a:custGeom>
              <a:avLst/>
              <a:gdLst>
                <a:gd name="T0" fmla="*/ 3 w 10"/>
                <a:gd name="T1" fmla="*/ 11 h 11"/>
                <a:gd name="T2" fmla="*/ 0 w 10"/>
                <a:gd name="T3" fmla="*/ 7 h 11"/>
                <a:gd name="T4" fmla="*/ 0 w 10"/>
                <a:gd name="T5" fmla="*/ 0 h 11"/>
                <a:gd name="T6" fmla="*/ 6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10"/>
                    <a:pt x="0" y="7"/>
                  </a:cubicBezTo>
                  <a:cubicBezTo>
                    <a:pt x="0" y="5"/>
                    <a:pt x="0" y="3"/>
                    <a:pt x="0" y="0"/>
                  </a:cubicBezTo>
                  <a:cubicBezTo>
                    <a:pt x="2" y="0"/>
                    <a:pt x="4" y="0"/>
                    <a:pt x="6" y="0"/>
                  </a:cubicBezTo>
                  <a:cubicBezTo>
                    <a:pt x="9" y="0"/>
                    <a:pt x="10" y="1"/>
                    <a:pt x="10" y="4"/>
                  </a:cubicBezTo>
                  <a:cubicBezTo>
                    <a:pt x="10" y="6"/>
                    <a:pt x="10" y="8"/>
                    <a:pt x="10" y="11"/>
                  </a:cubicBezTo>
                  <a:cubicBezTo>
                    <a:pt x="7"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7" name="Freeform 56"/>
            <p:cNvSpPr/>
            <p:nvPr/>
          </p:nvSpPr>
          <p:spPr bwMode="auto">
            <a:xfrm>
              <a:off x="5255306" y="2005091"/>
              <a:ext cx="122238" cy="139700"/>
            </a:xfrm>
            <a:custGeom>
              <a:avLst/>
              <a:gdLst>
                <a:gd name="T0" fmla="*/ 13 w 19"/>
                <a:gd name="T1" fmla="*/ 13 h 22"/>
                <a:gd name="T2" fmla="*/ 12 w 19"/>
                <a:gd name="T3" fmla="*/ 14 h 22"/>
                <a:gd name="T4" fmla="*/ 12 w 19"/>
                <a:gd name="T5" fmla="*/ 16 h 22"/>
                <a:gd name="T6" fmla="*/ 16 w 19"/>
                <a:gd name="T7" fmla="*/ 16 h 22"/>
                <a:gd name="T8" fmla="*/ 16 w 19"/>
                <a:gd name="T9" fmla="*/ 19 h 22"/>
                <a:gd name="T10" fmla="*/ 12 w 19"/>
                <a:gd name="T11" fmla="*/ 19 h 22"/>
                <a:gd name="T12" fmla="*/ 12 w 19"/>
                <a:gd name="T13" fmla="*/ 21 h 22"/>
                <a:gd name="T14" fmla="*/ 13 w 19"/>
                <a:gd name="T15" fmla="*/ 22 h 22"/>
                <a:gd name="T16" fmla="*/ 18 w 19"/>
                <a:gd name="T17" fmla="*/ 22 h 22"/>
                <a:gd name="T18" fmla="*/ 19 w 19"/>
                <a:gd name="T19" fmla="*/ 21 h 22"/>
                <a:gd name="T20" fmla="*/ 19 w 19"/>
                <a:gd name="T21" fmla="*/ 1 h 22"/>
                <a:gd name="T22" fmla="*/ 18 w 19"/>
                <a:gd name="T23" fmla="*/ 0 h 22"/>
                <a:gd name="T24" fmla="*/ 4 w 19"/>
                <a:gd name="T25" fmla="*/ 0 h 22"/>
                <a:gd name="T26" fmla="*/ 3 w 19"/>
                <a:gd name="T27" fmla="*/ 1 h 22"/>
                <a:gd name="T28" fmla="*/ 3 w 19"/>
                <a:gd name="T29" fmla="*/ 13 h 22"/>
                <a:gd name="T30" fmla="*/ 1 w 19"/>
                <a:gd name="T31" fmla="*/ 13 h 22"/>
                <a:gd name="T32" fmla="*/ 0 w 19"/>
                <a:gd name="T33" fmla="*/ 14 h 22"/>
                <a:gd name="T34" fmla="*/ 0 w 19"/>
                <a:gd name="T35" fmla="*/ 16 h 22"/>
                <a:gd name="T36" fmla="*/ 3 w 19"/>
                <a:gd name="T37" fmla="*/ 16 h 22"/>
                <a:gd name="T38" fmla="*/ 3 w 19"/>
                <a:gd name="T39" fmla="*/ 19 h 22"/>
                <a:gd name="T40" fmla="*/ 0 w 19"/>
                <a:gd name="T41" fmla="*/ 19 h 22"/>
                <a:gd name="T42" fmla="*/ 0 w 19"/>
                <a:gd name="T43" fmla="*/ 21 h 22"/>
                <a:gd name="T44" fmla="*/ 1 w 19"/>
                <a:gd name="T45" fmla="*/ 22 h 22"/>
                <a:gd name="T46" fmla="*/ 5 w 19"/>
                <a:gd name="T47" fmla="*/ 22 h 22"/>
                <a:gd name="T48" fmla="*/ 6 w 19"/>
                <a:gd name="T49" fmla="*/ 21 h 22"/>
                <a:gd name="T50" fmla="*/ 6 w 19"/>
                <a:gd name="T51" fmla="*/ 3 h 22"/>
                <a:gd name="T52" fmla="*/ 16 w 19"/>
                <a:gd name="T53" fmla="*/ 3 h 22"/>
                <a:gd name="T54" fmla="*/ 16 w 19"/>
                <a:gd name="T55" fmla="*/ 13 h 22"/>
                <a:gd name="T56" fmla="*/ 13 w 19"/>
                <a:gd name="T5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2">
                  <a:moveTo>
                    <a:pt x="13" y="13"/>
                  </a:moveTo>
                  <a:cubicBezTo>
                    <a:pt x="13" y="13"/>
                    <a:pt x="12" y="13"/>
                    <a:pt x="12" y="14"/>
                  </a:cubicBezTo>
                  <a:cubicBezTo>
                    <a:pt x="12" y="14"/>
                    <a:pt x="12" y="15"/>
                    <a:pt x="12" y="16"/>
                  </a:cubicBezTo>
                  <a:cubicBezTo>
                    <a:pt x="13" y="16"/>
                    <a:pt x="15" y="16"/>
                    <a:pt x="16" y="16"/>
                  </a:cubicBezTo>
                  <a:cubicBezTo>
                    <a:pt x="16" y="17"/>
                    <a:pt x="16" y="18"/>
                    <a:pt x="16" y="19"/>
                  </a:cubicBezTo>
                  <a:cubicBezTo>
                    <a:pt x="15" y="19"/>
                    <a:pt x="13" y="19"/>
                    <a:pt x="12" y="19"/>
                  </a:cubicBezTo>
                  <a:cubicBezTo>
                    <a:pt x="12" y="19"/>
                    <a:pt x="12" y="20"/>
                    <a:pt x="12" y="21"/>
                  </a:cubicBezTo>
                  <a:cubicBezTo>
                    <a:pt x="12" y="22"/>
                    <a:pt x="13" y="22"/>
                    <a:pt x="13" y="22"/>
                  </a:cubicBezTo>
                  <a:cubicBezTo>
                    <a:pt x="15" y="22"/>
                    <a:pt x="16" y="22"/>
                    <a:pt x="18" y="22"/>
                  </a:cubicBezTo>
                  <a:cubicBezTo>
                    <a:pt x="18" y="22"/>
                    <a:pt x="19" y="22"/>
                    <a:pt x="19" y="21"/>
                  </a:cubicBezTo>
                  <a:cubicBezTo>
                    <a:pt x="19" y="14"/>
                    <a:pt x="19" y="8"/>
                    <a:pt x="19" y="1"/>
                  </a:cubicBezTo>
                  <a:cubicBezTo>
                    <a:pt x="19" y="0"/>
                    <a:pt x="18" y="0"/>
                    <a:pt x="18" y="0"/>
                  </a:cubicBezTo>
                  <a:cubicBezTo>
                    <a:pt x="13" y="0"/>
                    <a:pt x="9" y="0"/>
                    <a:pt x="4" y="0"/>
                  </a:cubicBezTo>
                  <a:cubicBezTo>
                    <a:pt x="3" y="0"/>
                    <a:pt x="3" y="0"/>
                    <a:pt x="3" y="1"/>
                  </a:cubicBezTo>
                  <a:cubicBezTo>
                    <a:pt x="3" y="5"/>
                    <a:pt x="3" y="9"/>
                    <a:pt x="3" y="13"/>
                  </a:cubicBezTo>
                  <a:cubicBezTo>
                    <a:pt x="2" y="13"/>
                    <a:pt x="2" y="13"/>
                    <a:pt x="1" y="13"/>
                  </a:cubicBezTo>
                  <a:cubicBezTo>
                    <a:pt x="0" y="13"/>
                    <a:pt x="0" y="13"/>
                    <a:pt x="0" y="14"/>
                  </a:cubicBezTo>
                  <a:cubicBezTo>
                    <a:pt x="0" y="14"/>
                    <a:pt x="0" y="15"/>
                    <a:pt x="0" y="16"/>
                  </a:cubicBezTo>
                  <a:cubicBezTo>
                    <a:pt x="1" y="16"/>
                    <a:pt x="2" y="16"/>
                    <a:pt x="3" y="16"/>
                  </a:cubicBezTo>
                  <a:cubicBezTo>
                    <a:pt x="3" y="17"/>
                    <a:pt x="3" y="18"/>
                    <a:pt x="3" y="19"/>
                  </a:cubicBezTo>
                  <a:cubicBezTo>
                    <a:pt x="2" y="19"/>
                    <a:pt x="1" y="19"/>
                    <a:pt x="0" y="19"/>
                  </a:cubicBezTo>
                  <a:cubicBezTo>
                    <a:pt x="0" y="19"/>
                    <a:pt x="0" y="20"/>
                    <a:pt x="0" y="21"/>
                  </a:cubicBezTo>
                  <a:cubicBezTo>
                    <a:pt x="0" y="22"/>
                    <a:pt x="0" y="22"/>
                    <a:pt x="1" y="22"/>
                  </a:cubicBezTo>
                  <a:cubicBezTo>
                    <a:pt x="2" y="22"/>
                    <a:pt x="4" y="22"/>
                    <a:pt x="5" y="22"/>
                  </a:cubicBezTo>
                  <a:cubicBezTo>
                    <a:pt x="6" y="22"/>
                    <a:pt x="6" y="22"/>
                    <a:pt x="6" y="21"/>
                  </a:cubicBezTo>
                  <a:cubicBezTo>
                    <a:pt x="6" y="15"/>
                    <a:pt x="6" y="9"/>
                    <a:pt x="6" y="3"/>
                  </a:cubicBezTo>
                  <a:cubicBezTo>
                    <a:pt x="9" y="3"/>
                    <a:pt x="12" y="3"/>
                    <a:pt x="16" y="3"/>
                  </a:cubicBezTo>
                  <a:cubicBezTo>
                    <a:pt x="16" y="6"/>
                    <a:pt x="16" y="9"/>
                    <a:pt x="16" y="13"/>
                  </a:cubicBezTo>
                  <a:cubicBezTo>
                    <a:pt x="15"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8" name="Freeform 57"/>
            <p:cNvSpPr/>
            <p:nvPr/>
          </p:nvSpPr>
          <p:spPr bwMode="auto">
            <a:xfrm>
              <a:off x="5314043"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3" y="0"/>
                    <a:pt x="2" y="0"/>
                    <a:pt x="1" y="0"/>
                  </a:cubicBezTo>
                  <a:cubicBezTo>
                    <a:pt x="1" y="0"/>
                    <a:pt x="0" y="0"/>
                    <a:pt x="0" y="1"/>
                  </a:cubicBezTo>
                  <a:cubicBezTo>
                    <a:pt x="0" y="1"/>
                    <a:pt x="0" y="1"/>
                    <a:pt x="0" y="2"/>
                  </a:cubicBezTo>
                  <a:cubicBezTo>
                    <a:pt x="0" y="2"/>
                    <a:pt x="1" y="3"/>
                    <a:pt x="1" y="3"/>
                  </a:cubicBezTo>
                  <a:cubicBezTo>
                    <a:pt x="2"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39" name="Freeform 58"/>
            <p:cNvSpPr/>
            <p:nvPr/>
          </p:nvSpPr>
          <p:spPr bwMode="auto">
            <a:xfrm>
              <a:off x="5236256"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2" y="0"/>
                    <a:pt x="1" y="0"/>
                    <a:pt x="1" y="0"/>
                  </a:cubicBezTo>
                  <a:cubicBezTo>
                    <a:pt x="0" y="0"/>
                    <a:pt x="0" y="0"/>
                    <a:pt x="0" y="1"/>
                  </a:cubicBezTo>
                  <a:cubicBezTo>
                    <a:pt x="0" y="1"/>
                    <a:pt x="0" y="1"/>
                    <a:pt x="0" y="2"/>
                  </a:cubicBezTo>
                  <a:cubicBezTo>
                    <a:pt x="0" y="2"/>
                    <a:pt x="0" y="3"/>
                    <a:pt x="1" y="3"/>
                  </a:cubicBezTo>
                  <a:cubicBezTo>
                    <a:pt x="1" y="3"/>
                    <a:pt x="2"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40" name="组合 39"/>
            <p:cNvGrpSpPr/>
            <p:nvPr userDrawn="1"/>
          </p:nvGrpSpPr>
          <p:grpSpPr>
            <a:xfrm>
              <a:off x="669018" y="5438853"/>
              <a:ext cx="523875" cy="458788"/>
              <a:chOff x="669018" y="5438853"/>
              <a:chExt cx="523875" cy="458788"/>
            </a:xfrm>
            <a:grpFill/>
          </p:grpSpPr>
          <p:sp>
            <p:nvSpPr>
              <p:cNvPr id="217" name="Freeform 59"/>
              <p:cNvSpPr>
                <a:spLocks noEditPoints="1"/>
              </p:cNvSpPr>
              <p:nvPr/>
            </p:nvSpPr>
            <p:spPr bwMode="auto">
              <a:xfrm>
                <a:off x="669018" y="5438853"/>
                <a:ext cx="523875" cy="458788"/>
              </a:xfrm>
              <a:custGeom>
                <a:avLst/>
                <a:gdLst>
                  <a:gd name="T0" fmla="*/ 79 w 82"/>
                  <a:gd name="T1" fmla="*/ 0 h 72"/>
                  <a:gd name="T2" fmla="*/ 3 w 82"/>
                  <a:gd name="T3" fmla="*/ 0 h 72"/>
                  <a:gd name="T4" fmla="*/ 0 w 82"/>
                  <a:gd name="T5" fmla="*/ 3 h 72"/>
                  <a:gd name="T6" fmla="*/ 0 w 82"/>
                  <a:gd name="T7" fmla="*/ 69 h 72"/>
                  <a:gd name="T8" fmla="*/ 3 w 82"/>
                  <a:gd name="T9" fmla="*/ 72 h 72"/>
                  <a:gd name="T10" fmla="*/ 79 w 82"/>
                  <a:gd name="T11" fmla="*/ 72 h 72"/>
                  <a:gd name="T12" fmla="*/ 82 w 82"/>
                  <a:gd name="T13" fmla="*/ 69 h 72"/>
                  <a:gd name="T14" fmla="*/ 82 w 82"/>
                  <a:gd name="T15" fmla="*/ 3 h 72"/>
                  <a:gd name="T16" fmla="*/ 79 w 82"/>
                  <a:gd name="T17" fmla="*/ 0 h 72"/>
                  <a:gd name="T18" fmla="*/ 72 w 82"/>
                  <a:gd name="T19" fmla="*/ 62 h 72"/>
                  <a:gd name="T20" fmla="*/ 10 w 82"/>
                  <a:gd name="T21" fmla="*/ 62 h 72"/>
                  <a:gd name="T22" fmla="*/ 10 w 82"/>
                  <a:gd name="T23" fmla="*/ 10 h 72"/>
                  <a:gd name="T24" fmla="*/ 72 w 82"/>
                  <a:gd name="T25" fmla="*/ 10 h 72"/>
                  <a:gd name="T26" fmla="*/ 72 w 82"/>
                  <a:gd name="T27"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72">
                    <a:moveTo>
                      <a:pt x="79" y="0"/>
                    </a:moveTo>
                    <a:cubicBezTo>
                      <a:pt x="54" y="0"/>
                      <a:pt x="28" y="0"/>
                      <a:pt x="3" y="0"/>
                    </a:cubicBezTo>
                    <a:cubicBezTo>
                      <a:pt x="1" y="0"/>
                      <a:pt x="0" y="1"/>
                      <a:pt x="0" y="3"/>
                    </a:cubicBezTo>
                    <a:cubicBezTo>
                      <a:pt x="0" y="25"/>
                      <a:pt x="0" y="47"/>
                      <a:pt x="0" y="69"/>
                    </a:cubicBezTo>
                    <a:cubicBezTo>
                      <a:pt x="0" y="71"/>
                      <a:pt x="1" y="72"/>
                      <a:pt x="3" y="72"/>
                    </a:cubicBezTo>
                    <a:cubicBezTo>
                      <a:pt x="28" y="72"/>
                      <a:pt x="54" y="72"/>
                      <a:pt x="79" y="72"/>
                    </a:cubicBezTo>
                    <a:cubicBezTo>
                      <a:pt x="81" y="72"/>
                      <a:pt x="82" y="71"/>
                      <a:pt x="82" y="69"/>
                    </a:cubicBezTo>
                    <a:cubicBezTo>
                      <a:pt x="82" y="47"/>
                      <a:pt x="82" y="25"/>
                      <a:pt x="82" y="3"/>
                    </a:cubicBezTo>
                    <a:cubicBezTo>
                      <a:pt x="82" y="1"/>
                      <a:pt x="81" y="0"/>
                      <a:pt x="79" y="0"/>
                    </a:cubicBezTo>
                    <a:close/>
                    <a:moveTo>
                      <a:pt x="72" y="62"/>
                    </a:moveTo>
                    <a:cubicBezTo>
                      <a:pt x="10" y="62"/>
                      <a:pt x="10" y="62"/>
                      <a:pt x="10" y="62"/>
                    </a:cubicBezTo>
                    <a:cubicBezTo>
                      <a:pt x="10" y="10"/>
                      <a:pt x="10" y="10"/>
                      <a:pt x="10" y="10"/>
                    </a:cubicBezTo>
                    <a:cubicBezTo>
                      <a:pt x="72" y="10"/>
                      <a:pt x="72" y="10"/>
                      <a:pt x="72" y="10"/>
                    </a:cubicBezTo>
                    <a:lnTo>
                      <a:pt x="72"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8" name="Freeform 60"/>
              <p:cNvSpPr/>
              <p:nvPr/>
            </p:nvSpPr>
            <p:spPr bwMode="auto">
              <a:xfrm>
                <a:off x="1013506" y="5629353"/>
                <a:ext cx="71438" cy="77788"/>
              </a:xfrm>
              <a:custGeom>
                <a:avLst/>
                <a:gdLst>
                  <a:gd name="T0" fmla="*/ 3 w 11"/>
                  <a:gd name="T1" fmla="*/ 10 h 12"/>
                  <a:gd name="T2" fmla="*/ 9 w 11"/>
                  <a:gd name="T3" fmla="*/ 10 h 12"/>
                  <a:gd name="T4" fmla="*/ 11 w 11"/>
                  <a:gd name="T5" fmla="*/ 10 h 12"/>
                  <a:gd name="T6" fmla="*/ 11 w 11"/>
                  <a:gd name="T7" fmla="*/ 9 h 12"/>
                  <a:gd name="T8" fmla="*/ 11 w 11"/>
                  <a:gd name="T9" fmla="*/ 3 h 12"/>
                  <a:gd name="T10" fmla="*/ 11 w 11"/>
                  <a:gd name="T11" fmla="*/ 2 h 12"/>
                  <a:gd name="T12" fmla="*/ 9 w 11"/>
                  <a:gd name="T13" fmla="*/ 2 h 12"/>
                  <a:gd name="T14" fmla="*/ 9 w 11"/>
                  <a:gd name="T15" fmla="*/ 10 h 12"/>
                  <a:gd name="T16" fmla="*/ 9 w 11"/>
                  <a:gd name="T17" fmla="*/ 11 h 12"/>
                  <a:gd name="T18" fmla="*/ 8 w 11"/>
                  <a:gd name="T19" fmla="*/ 12 h 12"/>
                  <a:gd name="T20" fmla="*/ 1 w 11"/>
                  <a:gd name="T21" fmla="*/ 12 h 12"/>
                  <a:gd name="T22" fmla="*/ 0 w 11"/>
                  <a:gd name="T23" fmla="*/ 11 h 12"/>
                  <a:gd name="T24" fmla="*/ 0 w 11"/>
                  <a:gd name="T25" fmla="*/ 1 h 12"/>
                  <a:gd name="T26" fmla="*/ 1 w 11"/>
                  <a:gd name="T27" fmla="*/ 0 h 12"/>
                  <a:gd name="T28" fmla="*/ 8 w 11"/>
                  <a:gd name="T29" fmla="*/ 0 h 12"/>
                  <a:gd name="T30" fmla="*/ 9 w 11"/>
                  <a:gd name="T31" fmla="*/ 1 h 12"/>
                  <a:gd name="T32" fmla="*/ 9 w 11"/>
                  <a:gd name="T33" fmla="*/ 2 h 12"/>
                  <a:gd name="T34" fmla="*/ 3 w 11"/>
                  <a:gd name="T35" fmla="*/ 2 h 12"/>
                  <a:gd name="T36" fmla="*/ 3 w 11"/>
                  <a:gd name="T3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3" y="10"/>
                    </a:moveTo>
                    <a:cubicBezTo>
                      <a:pt x="9" y="10"/>
                      <a:pt x="9" y="10"/>
                      <a:pt x="9" y="10"/>
                    </a:cubicBezTo>
                    <a:cubicBezTo>
                      <a:pt x="9" y="10"/>
                      <a:pt x="10" y="10"/>
                      <a:pt x="11" y="10"/>
                    </a:cubicBezTo>
                    <a:cubicBezTo>
                      <a:pt x="11" y="10"/>
                      <a:pt x="11" y="10"/>
                      <a:pt x="11" y="9"/>
                    </a:cubicBezTo>
                    <a:cubicBezTo>
                      <a:pt x="11" y="7"/>
                      <a:pt x="11" y="5"/>
                      <a:pt x="11" y="3"/>
                    </a:cubicBezTo>
                    <a:cubicBezTo>
                      <a:pt x="11" y="3"/>
                      <a:pt x="11" y="2"/>
                      <a:pt x="11" y="2"/>
                    </a:cubicBezTo>
                    <a:cubicBezTo>
                      <a:pt x="9" y="2"/>
                      <a:pt x="9" y="2"/>
                      <a:pt x="9" y="2"/>
                    </a:cubicBezTo>
                    <a:cubicBezTo>
                      <a:pt x="9" y="5"/>
                      <a:pt x="9" y="7"/>
                      <a:pt x="9" y="10"/>
                    </a:cubicBezTo>
                    <a:cubicBezTo>
                      <a:pt x="9" y="10"/>
                      <a:pt x="9" y="11"/>
                      <a:pt x="9" y="11"/>
                    </a:cubicBezTo>
                    <a:cubicBezTo>
                      <a:pt x="9" y="12"/>
                      <a:pt x="9" y="12"/>
                      <a:pt x="8" y="12"/>
                    </a:cubicBezTo>
                    <a:cubicBezTo>
                      <a:pt x="6" y="12"/>
                      <a:pt x="3" y="12"/>
                      <a:pt x="1" y="12"/>
                    </a:cubicBezTo>
                    <a:cubicBezTo>
                      <a:pt x="1" y="12"/>
                      <a:pt x="0" y="12"/>
                      <a:pt x="0" y="11"/>
                    </a:cubicBezTo>
                    <a:cubicBezTo>
                      <a:pt x="0" y="8"/>
                      <a:pt x="0" y="4"/>
                      <a:pt x="0" y="1"/>
                    </a:cubicBezTo>
                    <a:cubicBezTo>
                      <a:pt x="0" y="0"/>
                      <a:pt x="1" y="0"/>
                      <a:pt x="1" y="0"/>
                    </a:cubicBezTo>
                    <a:cubicBezTo>
                      <a:pt x="3" y="0"/>
                      <a:pt x="6" y="0"/>
                      <a:pt x="8" y="0"/>
                    </a:cubicBezTo>
                    <a:cubicBezTo>
                      <a:pt x="9" y="0"/>
                      <a:pt x="9" y="0"/>
                      <a:pt x="9" y="1"/>
                    </a:cubicBezTo>
                    <a:cubicBezTo>
                      <a:pt x="9" y="1"/>
                      <a:pt x="9" y="2"/>
                      <a:pt x="9" y="2"/>
                    </a:cubicBezTo>
                    <a:cubicBezTo>
                      <a:pt x="7" y="2"/>
                      <a:pt x="5" y="2"/>
                      <a:pt x="3" y="2"/>
                    </a:cubicBezTo>
                    <a:cubicBezTo>
                      <a:pt x="3" y="5"/>
                      <a:pt x="3" y="7"/>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9" name="Freeform 61"/>
              <p:cNvSpPr/>
              <p:nvPr/>
            </p:nvSpPr>
            <p:spPr bwMode="auto">
              <a:xfrm>
                <a:off x="950006" y="5692853"/>
                <a:ext cx="50800" cy="14288"/>
              </a:xfrm>
              <a:custGeom>
                <a:avLst/>
                <a:gdLst>
                  <a:gd name="T0" fmla="*/ 8 w 8"/>
                  <a:gd name="T1" fmla="*/ 2 h 2"/>
                  <a:gd name="T2" fmla="*/ 1 w 8"/>
                  <a:gd name="T3" fmla="*/ 2 h 2"/>
                  <a:gd name="T4" fmla="*/ 0 w 8"/>
                  <a:gd name="T5" fmla="*/ 1 h 2"/>
                  <a:gd name="T6" fmla="*/ 0 w 8"/>
                  <a:gd name="T7" fmla="*/ 0 h 2"/>
                  <a:gd name="T8" fmla="*/ 8 w 8"/>
                  <a:gd name="T9" fmla="*/ 0 h 2"/>
                  <a:gd name="T10" fmla="*/ 8 w 8"/>
                  <a:gd name="T11" fmla="*/ 0 h 2"/>
                  <a:gd name="T12" fmla="*/ 8 w 8"/>
                  <a:gd name="T13" fmla="*/ 1 h 2"/>
                  <a:gd name="T14" fmla="*/ 8 w 8"/>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2"/>
                    </a:moveTo>
                    <a:cubicBezTo>
                      <a:pt x="1" y="2"/>
                      <a:pt x="1" y="2"/>
                      <a:pt x="1" y="2"/>
                    </a:cubicBezTo>
                    <a:cubicBezTo>
                      <a:pt x="0" y="2"/>
                      <a:pt x="0" y="2"/>
                      <a:pt x="0" y="1"/>
                    </a:cubicBezTo>
                    <a:cubicBezTo>
                      <a:pt x="0" y="1"/>
                      <a:pt x="0" y="0"/>
                      <a:pt x="0" y="0"/>
                    </a:cubicBezTo>
                    <a:cubicBezTo>
                      <a:pt x="3" y="0"/>
                      <a:pt x="5" y="0"/>
                      <a:pt x="8" y="0"/>
                    </a:cubicBezTo>
                    <a:cubicBezTo>
                      <a:pt x="8" y="0"/>
                      <a:pt x="8" y="0"/>
                      <a:pt x="8" y="0"/>
                    </a:cubicBezTo>
                    <a:cubicBezTo>
                      <a:pt x="8" y="1"/>
                      <a:pt x="8" y="1"/>
                      <a:pt x="8" y="1"/>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0" name="Freeform 62"/>
              <p:cNvSpPr/>
              <p:nvPr/>
            </p:nvSpPr>
            <p:spPr bwMode="auto">
              <a:xfrm>
                <a:off x="950006" y="5629353"/>
                <a:ext cx="50800" cy="12700"/>
              </a:xfrm>
              <a:custGeom>
                <a:avLst/>
                <a:gdLst>
                  <a:gd name="T0" fmla="*/ 8 w 8"/>
                  <a:gd name="T1" fmla="*/ 1 h 2"/>
                  <a:gd name="T2" fmla="*/ 8 w 8"/>
                  <a:gd name="T3" fmla="*/ 2 h 2"/>
                  <a:gd name="T4" fmla="*/ 8 w 8"/>
                  <a:gd name="T5" fmla="*/ 2 h 2"/>
                  <a:gd name="T6" fmla="*/ 0 w 8"/>
                  <a:gd name="T7" fmla="*/ 2 h 2"/>
                  <a:gd name="T8" fmla="*/ 0 w 8"/>
                  <a:gd name="T9" fmla="*/ 1 h 2"/>
                  <a:gd name="T10" fmla="*/ 1 w 8"/>
                  <a:gd name="T11" fmla="*/ 0 h 2"/>
                  <a:gd name="T12" fmla="*/ 8 w 8"/>
                  <a:gd name="T13" fmla="*/ 0 h 2"/>
                  <a:gd name="T14" fmla="*/ 8 w 8"/>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1"/>
                    </a:moveTo>
                    <a:cubicBezTo>
                      <a:pt x="8" y="2"/>
                      <a:pt x="8" y="2"/>
                      <a:pt x="8" y="2"/>
                    </a:cubicBezTo>
                    <a:cubicBezTo>
                      <a:pt x="8" y="2"/>
                      <a:pt x="8" y="2"/>
                      <a:pt x="8" y="2"/>
                    </a:cubicBezTo>
                    <a:cubicBezTo>
                      <a:pt x="5" y="2"/>
                      <a:pt x="3" y="2"/>
                      <a:pt x="0" y="2"/>
                    </a:cubicBezTo>
                    <a:cubicBezTo>
                      <a:pt x="0" y="2"/>
                      <a:pt x="0" y="1"/>
                      <a:pt x="0" y="1"/>
                    </a:cubicBezTo>
                    <a:cubicBezTo>
                      <a:pt x="0" y="0"/>
                      <a:pt x="0" y="0"/>
                      <a:pt x="1" y="0"/>
                    </a:cubicBezTo>
                    <a:cubicBezTo>
                      <a:pt x="3" y="0"/>
                      <a:pt x="5" y="0"/>
                      <a:pt x="8" y="0"/>
                    </a:cubicBezTo>
                    <a:cubicBezTo>
                      <a:pt x="8"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1" name="Freeform 63"/>
              <p:cNvSpPr/>
              <p:nvPr/>
            </p:nvSpPr>
            <p:spPr bwMode="auto">
              <a:xfrm>
                <a:off x="937306" y="5642053"/>
                <a:ext cx="50800" cy="50800"/>
              </a:xfrm>
              <a:custGeom>
                <a:avLst/>
                <a:gdLst>
                  <a:gd name="T0" fmla="*/ 2 w 8"/>
                  <a:gd name="T1" fmla="*/ 3 h 8"/>
                  <a:gd name="T2" fmla="*/ 8 w 8"/>
                  <a:gd name="T3" fmla="*/ 3 h 8"/>
                  <a:gd name="T4" fmla="*/ 8 w 8"/>
                  <a:gd name="T5" fmla="*/ 4 h 8"/>
                  <a:gd name="T6" fmla="*/ 8 w 8"/>
                  <a:gd name="T7" fmla="*/ 5 h 8"/>
                  <a:gd name="T8" fmla="*/ 8 w 8"/>
                  <a:gd name="T9" fmla="*/ 5 h 8"/>
                  <a:gd name="T10" fmla="*/ 2 w 8"/>
                  <a:gd name="T11" fmla="*/ 5 h 8"/>
                  <a:gd name="T12" fmla="*/ 2 w 8"/>
                  <a:gd name="T13" fmla="*/ 8 h 8"/>
                  <a:gd name="T14" fmla="*/ 0 w 8"/>
                  <a:gd name="T15" fmla="*/ 8 h 8"/>
                  <a:gd name="T16" fmla="*/ 0 w 8"/>
                  <a:gd name="T17" fmla="*/ 7 h 8"/>
                  <a:gd name="T18" fmla="*/ 0 w 8"/>
                  <a:gd name="T19" fmla="*/ 1 h 8"/>
                  <a:gd name="T20" fmla="*/ 0 w 8"/>
                  <a:gd name="T21" fmla="*/ 0 h 8"/>
                  <a:gd name="T22" fmla="*/ 2 w 8"/>
                  <a:gd name="T23" fmla="*/ 0 h 8"/>
                  <a:gd name="T24" fmla="*/ 2 w 8"/>
                  <a:gd name="T2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3"/>
                    </a:moveTo>
                    <a:cubicBezTo>
                      <a:pt x="8" y="3"/>
                      <a:pt x="8" y="3"/>
                      <a:pt x="8" y="3"/>
                    </a:cubicBezTo>
                    <a:cubicBezTo>
                      <a:pt x="8" y="3"/>
                      <a:pt x="8" y="3"/>
                      <a:pt x="8" y="4"/>
                    </a:cubicBezTo>
                    <a:cubicBezTo>
                      <a:pt x="8" y="4"/>
                      <a:pt x="8" y="4"/>
                      <a:pt x="8" y="5"/>
                    </a:cubicBezTo>
                    <a:cubicBezTo>
                      <a:pt x="8" y="5"/>
                      <a:pt x="8" y="5"/>
                      <a:pt x="8" y="5"/>
                    </a:cubicBezTo>
                    <a:cubicBezTo>
                      <a:pt x="6" y="5"/>
                      <a:pt x="4" y="5"/>
                      <a:pt x="2" y="5"/>
                    </a:cubicBezTo>
                    <a:cubicBezTo>
                      <a:pt x="2" y="6"/>
                      <a:pt x="2" y="7"/>
                      <a:pt x="2" y="8"/>
                    </a:cubicBezTo>
                    <a:cubicBezTo>
                      <a:pt x="1" y="8"/>
                      <a:pt x="1" y="8"/>
                      <a:pt x="0" y="8"/>
                    </a:cubicBezTo>
                    <a:cubicBezTo>
                      <a:pt x="0" y="8"/>
                      <a:pt x="0" y="8"/>
                      <a:pt x="0" y="7"/>
                    </a:cubicBezTo>
                    <a:cubicBezTo>
                      <a:pt x="0" y="5"/>
                      <a:pt x="0" y="3"/>
                      <a:pt x="0" y="1"/>
                    </a:cubicBezTo>
                    <a:cubicBezTo>
                      <a:pt x="0" y="1"/>
                      <a:pt x="0" y="0"/>
                      <a:pt x="0" y="0"/>
                    </a:cubicBezTo>
                    <a:cubicBezTo>
                      <a:pt x="1" y="0"/>
                      <a:pt x="1" y="0"/>
                      <a:pt x="2" y="0"/>
                    </a:cubicBezTo>
                    <a:cubicBezTo>
                      <a:pt x="2"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2" name="Freeform 64"/>
              <p:cNvSpPr/>
              <p:nvPr/>
            </p:nvSpPr>
            <p:spPr bwMode="auto">
              <a:xfrm>
                <a:off x="873806" y="5692853"/>
                <a:ext cx="50800" cy="14288"/>
              </a:xfrm>
              <a:custGeom>
                <a:avLst/>
                <a:gdLst>
                  <a:gd name="T0" fmla="*/ 0 w 8"/>
                  <a:gd name="T1" fmla="*/ 0 h 2"/>
                  <a:gd name="T2" fmla="*/ 7 w 8"/>
                  <a:gd name="T3" fmla="*/ 0 h 2"/>
                  <a:gd name="T4" fmla="*/ 8 w 8"/>
                  <a:gd name="T5" fmla="*/ 0 h 2"/>
                  <a:gd name="T6" fmla="*/ 8 w 8"/>
                  <a:gd name="T7" fmla="*/ 1 h 2"/>
                  <a:gd name="T8" fmla="*/ 7 w 8"/>
                  <a:gd name="T9" fmla="*/ 2 h 2"/>
                  <a:gd name="T10" fmla="*/ 0 w 8"/>
                  <a:gd name="T11" fmla="*/ 2 h 2"/>
                  <a:gd name="T12" fmla="*/ 0 w 8"/>
                  <a:gd name="T13" fmla="*/ 1 h 2"/>
                  <a:gd name="T14" fmla="*/ 0 w 8"/>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0" y="0"/>
                    </a:moveTo>
                    <a:cubicBezTo>
                      <a:pt x="7" y="0"/>
                      <a:pt x="7" y="0"/>
                      <a:pt x="7" y="0"/>
                    </a:cubicBezTo>
                    <a:cubicBezTo>
                      <a:pt x="8" y="0"/>
                      <a:pt x="8" y="0"/>
                      <a:pt x="8" y="0"/>
                    </a:cubicBezTo>
                    <a:cubicBezTo>
                      <a:pt x="8" y="1"/>
                      <a:pt x="8" y="1"/>
                      <a:pt x="8" y="1"/>
                    </a:cubicBezTo>
                    <a:cubicBezTo>
                      <a:pt x="8" y="2"/>
                      <a:pt x="8" y="2"/>
                      <a:pt x="7" y="2"/>
                    </a:cubicBezTo>
                    <a:cubicBezTo>
                      <a:pt x="5" y="2"/>
                      <a:pt x="3" y="2"/>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3" name="Freeform 65"/>
              <p:cNvSpPr/>
              <p:nvPr/>
            </p:nvSpPr>
            <p:spPr bwMode="auto">
              <a:xfrm>
                <a:off x="861106" y="5629353"/>
                <a:ext cx="12700" cy="63500"/>
              </a:xfrm>
              <a:custGeom>
                <a:avLst/>
                <a:gdLst>
                  <a:gd name="T0" fmla="*/ 0 w 2"/>
                  <a:gd name="T1" fmla="*/ 9 h 10"/>
                  <a:gd name="T2" fmla="*/ 0 w 2"/>
                  <a:gd name="T3" fmla="*/ 1 h 10"/>
                  <a:gd name="T4" fmla="*/ 0 w 2"/>
                  <a:gd name="T5" fmla="*/ 0 h 10"/>
                  <a:gd name="T6" fmla="*/ 1 w 2"/>
                  <a:gd name="T7" fmla="*/ 0 h 10"/>
                  <a:gd name="T8" fmla="*/ 2 w 2"/>
                  <a:gd name="T9" fmla="*/ 1 h 10"/>
                  <a:gd name="T10" fmla="*/ 2 w 2"/>
                  <a:gd name="T11" fmla="*/ 10 h 10"/>
                  <a:gd name="T12" fmla="*/ 0 w 2"/>
                  <a:gd name="T13" fmla="*/ 10 h 10"/>
                  <a:gd name="T14" fmla="*/ 0 w 2"/>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0">
                    <a:moveTo>
                      <a:pt x="0" y="9"/>
                    </a:moveTo>
                    <a:cubicBezTo>
                      <a:pt x="0" y="1"/>
                      <a:pt x="0" y="1"/>
                      <a:pt x="0" y="1"/>
                    </a:cubicBezTo>
                    <a:cubicBezTo>
                      <a:pt x="0" y="0"/>
                      <a:pt x="0" y="0"/>
                      <a:pt x="0" y="0"/>
                    </a:cubicBezTo>
                    <a:cubicBezTo>
                      <a:pt x="0" y="0"/>
                      <a:pt x="1" y="0"/>
                      <a:pt x="1" y="0"/>
                    </a:cubicBezTo>
                    <a:cubicBezTo>
                      <a:pt x="1" y="0"/>
                      <a:pt x="2" y="0"/>
                      <a:pt x="2" y="1"/>
                    </a:cubicBezTo>
                    <a:cubicBezTo>
                      <a:pt x="2" y="4"/>
                      <a:pt x="2" y="7"/>
                      <a:pt x="2" y="10"/>
                    </a:cubicBezTo>
                    <a:cubicBezTo>
                      <a:pt x="1" y="10"/>
                      <a:pt x="1" y="10"/>
                      <a:pt x="0" y="10"/>
                    </a:cubicBezTo>
                    <a:cubicBezTo>
                      <a:pt x="0" y="10"/>
                      <a:pt x="0" y="1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4" name="Freeform 66"/>
              <p:cNvSpPr/>
              <p:nvPr/>
            </p:nvSpPr>
            <p:spPr bwMode="auto">
              <a:xfrm>
                <a:off x="829356" y="5642053"/>
                <a:ext cx="19050" cy="50800"/>
              </a:xfrm>
              <a:custGeom>
                <a:avLst/>
                <a:gdLst>
                  <a:gd name="T0" fmla="*/ 0 w 3"/>
                  <a:gd name="T1" fmla="*/ 0 h 8"/>
                  <a:gd name="T2" fmla="*/ 2 w 3"/>
                  <a:gd name="T3" fmla="*/ 0 h 8"/>
                  <a:gd name="T4" fmla="*/ 3 w 3"/>
                  <a:gd name="T5" fmla="*/ 1 h 8"/>
                  <a:gd name="T6" fmla="*/ 3 w 3"/>
                  <a:gd name="T7" fmla="*/ 7 h 8"/>
                  <a:gd name="T8" fmla="*/ 2 w 3"/>
                  <a:gd name="T9" fmla="*/ 8 h 8"/>
                  <a:gd name="T10" fmla="*/ 0 w 3"/>
                  <a:gd name="T11" fmla="*/ 8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cubicBezTo>
                      <a:pt x="2" y="0"/>
                      <a:pt x="2" y="0"/>
                      <a:pt x="2" y="0"/>
                    </a:cubicBezTo>
                    <a:cubicBezTo>
                      <a:pt x="2" y="0"/>
                      <a:pt x="3" y="1"/>
                      <a:pt x="3" y="1"/>
                    </a:cubicBezTo>
                    <a:cubicBezTo>
                      <a:pt x="3" y="3"/>
                      <a:pt x="3" y="5"/>
                      <a:pt x="3" y="7"/>
                    </a:cubicBezTo>
                    <a:cubicBezTo>
                      <a:pt x="3" y="8"/>
                      <a:pt x="2" y="8"/>
                      <a:pt x="2" y="8"/>
                    </a:cubicBezTo>
                    <a:cubicBezTo>
                      <a:pt x="2" y="8"/>
                      <a:pt x="1" y="8"/>
                      <a:pt x="0" y="8"/>
                    </a:cubicBezTo>
                    <a:cubicBezTo>
                      <a:pt x="0" y="5"/>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5" name="Freeform 67"/>
              <p:cNvSpPr/>
              <p:nvPr/>
            </p:nvSpPr>
            <p:spPr bwMode="auto">
              <a:xfrm>
                <a:off x="789668" y="5692853"/>
                <a:ext cx="39688" cy="14288"/>
              </a:xfrm>
              <a:custGeom>
                <a:avLst/>
                <a:gdLst>
                  <a:gd name="T0" fmla="*/ 6 w 6"/>
                  <a:gd name="T1" fmla="*/ 0 h 2"/>
                  <a:gd name="T2" fmla="*/ 6 w 6"/>
                  <a:gd name="T3" fmla="*/ 1 h 2"/>
                  <a:gd name="T4" fmla="*/ 6 w 6"/>
                  <a:gd name="T5" fmla="*/ 2 h 2"/>
                  <a:gd name="T6" fmla="*/ 1 w 6"/>
                  <a:gd name="T7" fmla="*/ 2 h 2"/>
                  <a:gd name="T8" fmla="*/ 0 w 6"/>
                  <a:gd name="T9" fmla="*/ 1 h 2"/>
                  <a:gd name="T10" fmla="*/ 0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6" y="1"/>
                      <a:pt x="6" y="1"/>
                      <a:pt x="6" y="1"/>
                    </a:cubicBezTo>
                    <a:cubicBezTo>
                      <a:pt x="6" y="2"/>
                      <a:pt x="6" y="2"/>
                      <a:pt x="6" y="2"/>
                    </a:cubicBezTo>
                    <a:cubicBezTo>
                      <a:pt x="4" y="2"/>
                      <a:pt x="2" y="2"/>
                      <a:pt x="1" y="2"/>
                    </a:cubicBezTo>
                    <a:cubicBezTo>
                      <a:pt x="0" y="2"/>
                      <a:pt x="0" y="2"/>
                      <a:pt x="0" y="1"/>
                    </a:cubicBezTo>
                    <a:cubicBezTo>
                      <a:pt x="0" y="1"/>
                      <a:pt x="0" y="0"/>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6" name="Freeform 68"/>
              <p:cNvSpPr/>
              <p:nvPr/>
            </p:nvSpPr>
            <p:spPr bwMode="auto">
              <a:xfrm>
                <a:off x="789668" y="5629353"/>
                <a:ext cx="39688" cy="12700"/>
              </a:xfrm>
              <a:custGeom>
                <a:avLst/>
                <a:gdLst>
                  <a:gd name="T0" fmla="*/ 0 w 6"/>
                  <a:gd name="T1" fmla="*/ 2 h 2"/>
                  <a:gd name="T2" fmla="*/ 0 w 6"/>
                  <a:gd name="T3" fmla="*/ 1 h 2"/>
                  <a:gd name="T4" fmla="*/ 1 w 6"/>
                  <a:gd name="T5" fmla="*/ 0 h 2"/>
                  <a:gd name="T6" fmla="*/ 6 w 6"/>
                  <a:gd name="T7" fmla="*/ 0 h 2"/>
                  <a:gd name="T8" fmla="*/ 6 w 6"/>
                  <a:gd name="T9" fmla="*/ 1 h 2"/>
                  <a:gd name="T10" fmla="*/ 6 w 6"/>
                  <a:gd name="T11" fmla="*/ 2 h 2"/>
                  <a:gd name="T12" fmla="*/ 0 w 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0" y="2"/>
                    </a:moveTo>
                    <a:cubicBezTo>
                      <a:pt x="0" y="1"/>
                      <a:pt x="0" y="1"/>
                      <a:pt x="0" y="1"/>
                    </a:cubicBezTo>
                    <a:cubicBezTo>
                      <a:pt x="0" y="0"/>
                      <a:pt x="0" y="0"/>
                      <a:pt x="1" y="0"/>
                    </a:cubicBezTo>
                    <a:cubicBezTo>
                      <a:pt x="2" y="0"/>
                      <a:pt x="4" y="0"/>
                      <a:pt x="6" y="0"/>
                    </a:cubicBezTo>
                    <a:cubicBezTo>
                      <a:pt x="6" y="0"/>
                      <a:pt x="6" y="0"/>
                      <a:pt x="6" y="1"/>
                    </a:cubicBezTo>
                    <a:cubicBezTo>
                      <a:pt x="6" y="1"/>
                      <a:pt x="6" y="2"/>
                      <a:pt x="6" y="2"/>
                    </a:cubicBezTo>
                    <a:cubicBezTo>
                      <a:pt x="4" y="2"/>
                      <a:pt x="2"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27" name="Freeform 69"/>
              <p:cNvSpPr/>
              <p:nvPr/>
            </p:nvSpPr>
            <p:spPr bwMode="auto">
              <a:xfrm>
                <a:off x="776968" y="5642053"/>
                <a:ext cx="12700" cy="50800"/>
              </a:xfrm>
              <a:custGeom>
                <a:avLst/>
                <a:gdLst>
                  <a:gd name="T0" fmla="*/ 0 w 2"/>
                  <a:gd name="T1" fmla="*/ 7 h 8"/>
                  <a:gd name="T2" fmla="*/ 0 w 2"/>
                  <a:gd name="T3" fmla="*/ 1 h 8"/>
                  <a:gd name="T4" fmla="*/ 1 w 2"/>
                  <a:gd name="T5" fmla="*/ 0 h 8"/>
                  <a:gd name="T6" fmla="*/ 2 w 2"/>
                  <a:gd name="T7" fmla="*/ 0 h 8"/>
                  <a:gd name="T8" fmla="*/ 2 w 2"/>
                  <a:gd name="T9" fmla="*/ 8 h 8"/>
                  <a:gd name="T10" fmla="*/ 1 w 2"/>
                  <a:gd name="T11" fmla="*/ 8 h 8"/>
                  <a:gd name="T12" fmla="*/ 0 w 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0" y="7"/>
                    </a:moveTo>
                    <a:cubicBezTo>
                      <a:pt x="0" y="1"/>
                      <a:pt x="0" y="1"/>
                      <a:pt x="0" y="1"/>
                    </a:cubicBezTo>
                    <a:cubicBezTo>
                      <a:pt x="0" y="1"/>
                      <a:pt x="0" y="0"/>
                      <a:pt x="1" y="0"/>
                    </a:cubicBezTo>
                    <a:cubicBezTo>
                      <a:pt x="1" y="0"/>
                      <a:pt x="2" y="0"/>
                      <a:pt x="2" y="0"/>
                    </a:cubicBezTo>
                    <a:cubicBezTo>
                      <a:pt x="2" y="3"/>
                      <a:pt x="2" y="5"/>
                      <a:pt x="2" y="8"/>
                    </a:cubicBezTo>
                    <a:cubicBezTo>
                      <a:pt x="2" y="8"/>
                      <a:pt x="1" y="8"/>
                      <a:pt x="1" y="8"/>
                    </a:cubicBezTo>
                    <a:cubicBezTo>
                      <a:pt x="0" y="8"/>
                      <a:pt x="0"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41" name="Freeform 82"/>
            <p:cNvSpPr/>
            <p:nvPr/>
          </p:nvSpPr>
          <p:spPr bwMode="auto">
            <a:xfrm>
              <a:off x="2291443" y="5400753"/>
              <a:ext cx="134938" cy="338138"/>
            </a:xfrm>
            <a:custGeom>
              <a:avLst/>
              <a:gdLst>
                <a:gd name="T0" fmla="*/ 17 w 21"/>
                <a:gd name="T1" fmla="*/ 11 h 53"/>
                <a:gd name="T2" fmla="*/ 21 w 21"/>
                <a:gd name="T3" fmla="*/ 7 h 53"/>
                <a:gd name="T4" fmla="*/ 21 w 21"/>
                <a:gd name="T5" fmla="*/ 4 h 53"/>
                <a:gd name="T6" fmla="*/ 17 w 21"/>
                <a:gd name="T7" fmla="*/ 0 h 53"/>
                <a:gd name="T8" fmla="*/ 10 w 21"/>
                <a:gd name="T9" fmla="*/ 0 h 53"/>
                <a:gd name="T10" fmla="*/ 3 w 21"/>
                <a:gd name="T11" fmla="*/ 0 h 53"/>
                <a:gd name="T12" fmla="*/ 0 w 21"/>
                <a:gd name="T13" fmla="*/ 4 h 53"/>
                <a:gd name="T14" fmla="*/ 0 w 21"/>
                <a:gd name="T15" fmla="*/ 53 h 53"/>
                <a:gd name="T16" fmla="*/ 10 w 21"/>
                <a:gd name="T17" fmla="*/ 53 h 53"/>
                <a:gd name="T18" fmla="*/ 21 w 21"/>
                <a:gd name="T19" fmla="*/ 53 h 53"/>
                <a:gd name="T20" fmla="*/ 21 w 21"/>
                <a:gd name="T21" fmla="*/ 46 h 53"/>
                <a:gd name="T22" fmla="*/ 17 w 21"/>
                <a:gd name="T23" fmla="*/ 42 h 53"/>
                <a:gd name="T24" fmla="*/ 10 w 21"/>
                <a:gd name="T25" fmla="*/ 42 h 53"/>
                <a:gd name="T26" fmla="*/ 10 w 21"/>
                <a:gd name="T27" fmla="*/ 32 h 53"/>
                <a:gd name="T28" fmla="*/ 17 w 21"/>
                <a:gd name="T29" fmla="*/ 32 h 53"/>
                <a:gd name="T30" fmla="*/ 21 w 21"/>
                <a:gd name="T31" fmla="*/ 28 h 53"/>
                <a:gd name="T32" fmla="*/ 21 w 21"/>
                <a:gd name="T33" fmla="*/ 25 h 53"/>
                <a:gd name="T34" fmla="*/ 17 w 21"/>
                <a:gd name="T35" fmla="*/ 21 h 53"/>
                <a:gd name="T36" fmla="*/ 10 w 21"/>
                <a:gd name="T37" fmla="*/ 21 h 53"/>
                <a:gd name="T38" fmla="*/ 10 w 21"/>
                <a:gd name="T39" fmla="*/ 11 h 53"/>
                <a:gd name="T40" fmla="*/ 17 w 21"/>
                <a:gd name="T41"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53">
                  <a:moveTo>
                    <a:pt x="17" y="11"/>
                  </a:moveTo>
                  <a:cubicBezTo>
                    <a:pt x="20" y="11"/>
                    <a:pt x="21" y="10"/>
                    <a:pt x="21" y="7"/>
                  </a:cubicBezTo>
                  <a:cubicBezTo>
                    <a:pt x="21" y="6"/>
                    <a:pt x="21" y="5"/>
                    <a:pt x="21" y="4"/>
                  </a:cubicBezTo>
                  <a:cubicBezTo>
                    <a:pt x="21" y="1"/>
                    <a:pt x="20" y="0"/>
                    <a:pt x="17" y="0"/>
                  </a:cubicBezTo>
                  <a:cubicBezTo>
                    <a:pt x="15" y="0"/>
                    <a:pt x="12" y="0"/>
                    <a:pt x="10" y="0"/>
                  </a:cubicBezTo>
                  <a:cubicBezTo>
                    <a:pt x="8" y="0"/>
                    <a:pt x="5" y="0"/>
                    <a:pt x="3" y="0"/>
                  </a:cubicBezTo>
                  <a:cubicBezTo>
                    <a:pt x="1" y="0"/>
                    <a:pt x="0" y="1"/>
                    <a:pt x="0" y="4"/>
                  </a:cubicBezTo>
                  <a:cubicBezTo>
                    <a:pt x="0" y="20"/>
                    <a:pt x="0" y="36"/>
                    <a:pt x="0" y="53"/>
                  </a:cubicBezTo>
                  <a:cubicBezTo>
                    <a:pt x="3" y="53"/>
                    <a:pt x="7" y="53"/>
                    <a:pt x="10" y="53"/>
                  </a:cubicBezTo>
                  <a:cubicBezTo>
                    <a:pt x="14" y="53"/>
                    <a:pt x="17" y="53"/>
                    <a:pt x="21" y="53"/>
                  </a:cubicBezTo>
                  <a:cubicBezTo>
                    <a:pt x="21" y="50"/>
                    <a:pt x="21" y="48"/>
                    <a:pt x="21" y="46"/>
                  </a:cubicBezTo>
                  <a:cubicBezTo>
                    <a:pt x="21" y="43"/>
                    <a:pt x="20" y="42"/>
                    <a:pt x="17" y="42"/>
                  </a:cubicBezTo>
                  <a:cubicBezTo>
                    <a:pt x="15" y="42"/>
                    <a:pt x="12" y="42"/>
                    <a:pt x="10" y="42"/>
                  </a:cubicBezTo>
                  <a:cubicBezTo>
                    <a:pt x="10" y="39"/>
                    <a:pt x="10" y="35"/>
                    <a:pt x="10" y="32"/>
                  </a:cubicBezTo>
                  <a:cubicBezTo>
                    <a:pt x="12" y="32"/>
                    <a:pt x="15" y="32"/>
                    <a:pt x="17" y="32"/>
                  </a:cubicBezTo>
                  <a:cubicBezTo>
                    <a:pt x="20" y="32"/>
                    <a:pt x="21" y="31"/>
                    <a:pt x="21" y="28"/>
                  </a:cubicBezTo>
                  <a:cubicBezTo>
                    <a:pt x="21" y="27"/>
                    <a:pt x="21" y="26"/>
                    <a:pt x="21" y="25"/>
                  </a:cubicBezTo>
                  <a:cubicBezTo>
                    <a:pt x="21" y="22"/>
                    <a:pt x="20" y="21"/>
                    <a:pt x="17" y="21"/>
                  </a:cubicBezTo>
                  <a:cubicBezTo>
                    <a:pt x="15" y="21"/>
                    <a:pt x="12" y="21"/>
                    <a:pt x="10" y="21"/>
                  </a:cubicBezTo>
                  <a:cubicBezTo>
                    <a:pt x="10" y="18"/>
                    <a:pt x="10" y="14"/>
                    <a:pt x="10" y="11"/>
                  </a:cubicBezTo>
                  <a:cubicBezTo>
                    <a:pt x="12" y="11"/>
                    <a:pt x="15" y="11"/>
                    <a:pt x="1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2" name="Freeform 83"/>
            <p:cNvSpPr/>
            <p:nvPr/>
          </p:nvSpPr>
          <p:spPr bwMode="auto">
            <a:xfrm>
              <a:off x="2426381" y="5738891"/>
              <a:ext cx="63500" cy="127000"/>
            </a:xfrm>
            <a:custGeom>
              <a:avLst/>
              <a:gdLst>
                <a:gd name="T0" fmla="*/ 10 w 10"/>
                <a:gd name="T1" fmla="*/ 3 h 20"/>
                <a:gd name="T2" fmla="*/ 7 w 10"/>
                <a:gd name="T3" fmla="*/ 0 h 20"/>
                <a:gd name="T4" fmla="*/ 0 w 10"/>
                <a:gd name="T5" fmla="*/ 0 h 20"/>
                <a:gd name="T6" fmla="*/ 0 w 10"/>
                <a:gd name="T7" fmla="*/ 20 h 20"/>
                <a:gd name="T8" fmla="*/ 7 w 10"/>
                <a:gd name="T9" fmla="*/ 20 h 20"/>
                <a:gd name="T10" fmla="*/ 10 w 10"/>
                <a:gd name="T11" fmla="*/ 17 h 20"/>
                <a:gd name="T12" fmla="*/ 10 w 10"/>
                <a:gd name="T13" fmla="*/ 3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10" y="3"/>
                  </a:moveTo>
                  <a:cubicBezTo>
                    <a:pt x="10" y="1"/>
                    <a:pt x="9" y="0"/>
                    <a:pt x="7" y="0"/>
                  </a:cubicBezTo>
                  <a:cubicBezTo>
                    <a:pt x="4" y="0"/>
                    <a:pt x="2" y="0"/>
                    <a:pt x="0" y="0"/>
                  </a:cubicBezTo>
                  <a:cubicBezTo>
                    <a:pt x="0" y="7"/>
                    <a:pt x="0" y="14"/>
                    <a:pt x="0" y="20"/>
                  </a:cubicBezTo>
                  <a:cubicBezTo>
                    <a:pt x="2" y="20"/>
                    <a:pt x="4" y="20"/>
                    <a:pt x="7" y="20"/>
                  </a:cubicBezTo>
                  <a:cubicBezTo>
                    <a:pt x="9" y="20"/>
                    <a:pt x="10" y="19"/>
                    <a:pt x="10" y="17"/>
                  </a:cubicBezTo>
                  <a:cubicBezTo>
                    <a:pt x="10" y="12"/>
                    <a:pt x="10" y="8"/>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3" name="Freeform 84"/>
            <p:cNvSpPr/>
            <p:nvPr/>
          </p:nvSpPr>
          <p:spPr bwMode="auto">
            <a:xfrm>
              <a:off x="2291443" y="5865891"/>
              <a:ext cx="134938" cy="69850"/>
            </a:xfrm>
            <a:custGeom>
              <a:avLst/>
              <a:gdLst>
                <a:gd name="T0" fmla="*/ 21 w 21"/>
                <a:gd name="T1" fmla="*/ 7 h 11"/>
                <a:gd name="T2" fmla="*/ 17 w 21"/>
                <a:gd name="T3" fmla="*/ 11 h 11"/>
                <a:gd name="T4" fmla="*/ 3 w 21"/>
                <a:gd name="T5" fmla="*/ 11 h 11"/>
                <a:gd name="T6" fmla="*/ 0 w 21"/>
                <a:gd name="T7" fmla="*/ 7 h 11"/>
                <a:gd name="T8" fmla="*/ 0 w 21"/>
                <a:gd name="T9" fmla="*/ 0 h 11"/>
                <a:gd name="T10" fmla="*/ 21 w 21"/>
                <a:gd name="T11" fmla="*/ 0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cubicBezTo>
                    <a:pt x="21" y="10"/>
                    <a:pt x="20" y="11"/>
                    <a:pt x="17" y="11"/>
                  </a:cubicBezTo>
                  <a:cubicBezTo>
                    <a:pt x="12" y="11"/>
                    <a:pt x="8" y="11"/>
                    <a:pt x="3" y="11"/>
                  </a:cubicBezTo>
                  <a:cubicBezTo>
                    <a:pt x="1" y="11"/>
                    <a:pt x="0" y="10"/>
                    <a:pt x="0" y="7"/>
                  </a:cubicBezTo>
                  <a:cubicBezTo>
                    <a:pt x="0" y="5"/>
                    <a:pt x="0" y="3"/>
                    <a:pt x="0" y="0"/>
                  </a:cubicBezTo>
                  <a:cubicBezTo>
                    <a:pt x="7" y="0"/>
                    <a:pt x="14" y="0"/>
                    <a:pt x="21" y="0"/>
                  </a:cubicBezTo>
                  <a:cubicBezTo>
                    <a:pt x="21" y="3"/>
                    <a:pt x="21" y="5"/>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4" name="Freeform 85"/>
            <p:cNvSpPr/>
            <p:nvPr/>
          </p:nvSpPr>
          <p:spPr bwMode="auto">
            <a:xfrm>
              <a:off x="2215243" y="5738891"/>
              <a:ext cx="76200" cy="127000"/>
            </a:xfrm>
            <a:custGeom>
              <a:avLst/>
              <a:gdLst>
                <a:gd name="T0" fmla="*/ 4 w 12"/>
                <a:gd name="T1" fmla="*/ 20 h 20"/>
                <a:gd name="T2" fmla="*/ 0 w 12"/>
                <a:gd name="T3" fmla="*/ 17 h 20"/>
                <a:gd name="T4" fmla="*/ 0 w 12"/>
                <a:gd name="T5" fmla="*/ 3 h 20"/>
                <a:gd name="T6" fmla="*/ 4 w 12"/>
                <a:gd name="T7" fmla="*/ 0 h 20"/>
                <a:gd name="T8" fmla="*/ 12 w 12"/>
                <a:gd name="T9" fmla="*/ 0 h 20"/>
                <a:gd name="T10" fmla="*/ 12 w 12"/>
                <a:gd name="T11" fmla="*/ 20 h 20"/>
                <a:gd name="T12" fmla="*/ 4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4" y="20"/>
                  </a:moveTo>
                  <a:cubicBezTo>
                    <a:pt x="1" y="20"/>
                    <a:pt x="0" y="19"/>
                    <a:pt x="0" y="17"/>
                  </a:cubicBezTo>
                  <a:cubicBezTo>
                    <a:pt x="0" y="12"/>
                    <a:pt x="0" y="8"/>
                    <a:pt x="0" y="3"/>
                  </a:cubicBezTo>
                  <a:cubicBezTo>
                    <a:pt x="0" y="1"/>
                    <a:pt x="1" y="0"/>
                    <a:pt x="4" y="0"/>
                  </a:cubicBezTo>
                  <a:cubicBezTo>
                    <a:pt x="6" y="0"/>
                    <a:pt x="9" y="0"/>
                    <a:pt x="12" y="0"/>
                  </a:cubicBezTo>
                  <a:cubicBezTo>
                    <a:pt x="12" y="7"/>
                    <a:pt x="12" y="14"/>
                    <a:pt x="12" y="20"/>
                  </a:cubicBezTo>
                  <a:cubicBezTo>
                    <a:pt x="9" y="20"/>
                    <a:pt x="6" y="2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5" name="Freeform 86"/>
            <p:cNvSpPr/>
            <p:nvPr/>
          </p:nvSpPr>
          <p:spPr bwMode="auto">
            <a:xfrm>
              <a:off x="3626531" y="5770641"/>
              <a:ext cx="333375" cy="133350"/>
            </a:xfrm>
            <a:custGeom>
              <a:avLst/>
              <a:gdLst>
                <a:gd name="T0" fmla="*/ 10 w 52"/>
                <a:gd name="T1" fmla="*/ 10 h 21"/>
                <a:gd name="T2" fmla="*/ 10 w 52"/>
                <a:gd name="T3" fmla="*/ 0 h 21"/>
                <a:gd name="T4" fmla="*/ 3 w 52"/>
                <a:gd name="T5" fmla="*/ 0 h 21"/>
                <a:gd name="T6" fmla="*/ 0 w 52"/>
                <a:gd name="T7" fmla="*/ 3 h 21"/>
                <a:gd name="T8" fmla="*/ 0 w 52"/>
                <a:gd name="T9" fmla="*/ 17 h 21"/>
                <a:gd name="T10" fmla="*/ 3 w 52"/>
                <a:gd name="T11" fmla="*/ 21 h 21"/>
                <a:gd name="T12" fmla="*/ 49 w 52"/>
                <a:gd name="T13" fmla="*/ 21 h 21"/>
                <a:gd name="T14" fmla="*/ 52 w 52"/>
                <a:gd name="T15" fmla="*/ 17 h 21"/>
                <a:gd name="T16" fmla="*/ 52 w 52"/>
                <a:gd name="T17" fmla="*/ 10 h 21"/>
                <a:gd name="T18" fmla="*/ 52 w 52"/>
                <a:gd name="T19" fmla="*/ 3 h 21"/>
                <a:gd name="T20" fmla="*/ 49 w 52"/>
                <a:gd name="T21" fmla="*/ 0 h 21"/>
                <a:gd name="T22" fmla="*/ 42 w 52"/>
                <a:gd name="T23" fmla="*/ 0 h 21"/>
                <a:gd name="T24" fmla="*/ 42 w 52"/>
                <a:gd name="T25" fmla="*/ 10 h 21"/>
                <a:gd name="T26" fmla="*/ 10 w 52"/>
                <a:gd name="T2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1">
                  <a:moveTo>
                    <a:pt x="10" y="10"/>
                  </a:moveTo>
                  <a:cubicBezTo>
                    <a:pt x="10" y="7"/>
                    <a:pt x="10" y="3"/>
                    <a:pt x="10" y="0"/>
                  </a:cubicBezTo>
                  <a:cubicBezTo>
                    <a:pt x="8" y="0"/>
                    <a:pt x="6" y="0"/>
                    <a:pt x="3" y="0"/>
                  </a:cubicBezTo>
                  <a:cubicBezTo>
                    <a:pt x="1" y="0"/>
                    <a:pt x="0" y="1"/>
                    <a:pt x="0" y="3"/>
                  </a:cubicBezTo>
                  <a:cubicBezTo>
                    <a:pt x="0" y="8"/>
                    <a:pt x="0" y="13"/>
                    <a:pt x="0" y="17"/>
                  </a:cubicBezTo>
                  <a:cubicBezTo>
                    <a:pt x="0" y="20"/>
                    <a:pt x="1" y="21"/>
                    <a:pt x="3" y="21"/>
                  </a:cubicBezTo>
                  <a:cubicBezTo>
                    <a:pt x="18" y="21"/>
                    <a:pt x="34" y="21"/>
                    <a:pt x="49" y="21"/>
                  </a:cubicBezTo>
                  <a:cubicBezTo>
                    <a:pt x="51" y="21"/>
                    <a:pt x="52" y="20"/>
                    <a:pt x="52" y="17"/>
                  </a:cubicBezTo>
                  <a:cubicBezTo>
                    <a:pt x="52" y="15"/>
                    <a:pt x="52" y="13"/>
                    <a:pt x="52" y="10"/>
                  </a:cubicBezTo>
                  <a:cubicBezTo>
                    <a:pt x="52" y="8"/>
                    <a:pt x="52" y="6"/>
                    <a:pt x="52" y="3"/>
                  </a:cubicBezTo>
                  <a:cubicBezTo>
                    <a:pt x="52" y="1"/>
                    <a:pt x="51" y="0"/>
                    <a:pt x="49" y="0"/>
                  </a:cubicBezTo>
                  <a:cubicBezTo>
                    <a:pt x="46" y="0"/>
                    <a:pt x="44" y="0"/>
                    <a:pt x="42" y="0"/>
                  </a:cubicBezTo>
                  <a:cubicBezTo>
                    <a:pt x="42" y="3"/>
                    <a:pt x="42" y="7"/>
                    <a:pt x="42" y="10"/>
                  </a:cubicBezTo>
                  <a:cubicBezTo>
                    <a:pt x="31" y="10"/>
                    <a:pt x="21"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6" name="Freeform 87"/>
            <p:cNvSpPr/>
            <p:nvPr/>
          </p:nvSpPr>
          <p:spPr bwMode="auto">
            <a:xfrm>
              <a:off x="3691618" y="5700791"/>
              <a:ext cx="203200" cy="69850"/>
            </a:xfrm>
            <a:custGeom>
              <a:avLst/>
              <a:gdLst>
                <a:gd name="T0" fmla="*/ 0 w 32"/>
                <a:gd name="T1" fmla="*/ 11 h 11"/>
                <a:gd name="T2" fmla="*/ 32 w 32"/>
                <a:gd name="T3" fmla="*/ 11 h 11"/>
                <a:gd name="T4" fmla="*/ 32 w 32"/>
                <a:gd name="T5" fmla="*/ 4 h 11"/>
                <a:gd name="T6" fmla="*/ 28 w 32"/>
                <a:gd name="T7" fmla="*/ 0 h 11"/>
                <a:gd name="T8" fmla="*/ 4 w 32"/>
                <a:gd name="T9" fmla="*/ 0 h 11"/>
                <a:gd name="T10" fmla="*/ 0 w 32"/>
                <a:gd name="T11" fmla="*/ 4 h 11"/>
                <a:gd name="T12" fmla="*/ 0 w 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0" y="11"/>
                  </a:moveTo>
                  <a:cubicBezTo>
                    <a:pt x="11" y="11"/>
                    <a:pt x="21" y="11"/>
                    <a:pt x="32" y="11"/>
                  </a:cubicBezTo>
                  <a:cubicBezTo>
                    <a:pt x="32" y="8"/>
                    <a:pt x="32" y="6"/>
                    <a:pt x="32" y="4"/>
                  </a:cubicBezTo>
                  <a:cubicBezTo>
                    <a:pt x="32" y="1"/>
                    <a:pt x="31" y="0"/>
                    <a:pt x="28" y="0"/>
                  </a:cubicBezTo>
                  <a:cubicBezTo>
                    <a:pt x="20" y="0"/>
                    <a:pt x="12" y="0"/>
                    <a:pt x="4" y="0"/>
                  </a:cubicBezTo>
                  <a:cubicBezTo>
                    <a:pt x="1" y="0"/>
                    <a:pt x="0" y="1"/>
                    <a:pt x="0" y="4"/>
                  </a:cubicBezTo>
                  <a:cubicBezTo>
                    <a:pt x="0" y="6"/>
                    <a:pt x="0" y="8"/>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7" name="Freeform 88"/>
            <p:cNvSpPr/>
            <p:nvPr/>
          </p:nvSpPr>
          <p:spPr bwMode="auto">
            <a:xfrm>
              <a:off x="3556681" y="5502353"/>
              <a:ext cx="69850" cy="63500"/>
            </a:xfrm>
            <a:custGeom>
              <a:avLst/>
              <a:gdLst>
                <a:gd name="T0" fmla="*/ 7 w 11"/>
                <a:gd name="T1" fmla="*/ 0 h 10"/>
                <a:gd name="T2" fmla="*/ 11 w 11"/>
                <a:gd name="T3" fmla="*/ 3 h 10"/>
                <a:gd name="T4" fmla="*/ 11 w 11"/>
                <a:gd name="T5" fmla="*/ 10 h 10"/>
                <a:gd name="T6" fmla="*/ 4 w 11"/>
                <a:gd name="T7" fmla="*/ 10 h 10"/>
                <a:gd name="T8" fmla="*/ 0 w 11"/>
                <a:gd name="T9" fmla="*/ 7 h 10"/>
                <a:gd name="T10" fmla="*/ 0 w 11"/>
                <a:gd name="T11" fmla="*/ 3 h 10"/>
                <a:gd name="T12" fmla="*/ 4 w 11"/>
                <a:gd name="T13" fmla="*/ 0 h 10"/>
                <a:gd name="T14" fmla="*/ 7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7" y="0"/>
                  </a:moveTo>
                  <a:cubicBezTo>
                    <a:pt x="10" y="0"/>
                    <a:pt x="11" y="1"/>
                    <a:pt x="11" y="3"/>
                  </a:cubicBezTo>
                  <a:cubicBezTo>
                    <a:pt x="11" y="6"/>
                    <a:pt x="11" y="8"/>
                    <a:pt x="11" y="10"/>
                  </a:cubicBezTo>
                  <a:cubicBezTo>
                    <a:pt x="9" y="10"/>
                    <a:pt x="6" y="10"/>
                    <a:pt x="4" y="10"/>
                  </a:cubicBezTo>
                  <a:cubicBezTo>
                    <a:pt x="1" y="10"/>
                    <a:pt x="0" y="9"/>
                    <a:pt x="0" y="7"/>
                  </a:cubicBezTo>
                  <a:cubicBezTo>
                    <a:pt x="0" y="6"/>
                    <a:pt x="0" y="5"/>
                    <a:pt x="0" y="3"/>
                  </a:cubicBezTo>
                  <a:cubicBezTo>
                    <a:pt x="0" y="1"/>
                    <a:pt x="1" y="0"/>
                    <a:pt x="4"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8" name="Freeform 89"/>
            <p:cNvSpPr/>
            <p:nvPr/>
          </p:nvSpPr>
          <p:spPr bwMode="auto">
            <a:xfrm>
              <a:off x="3626531" y="5565853"/>
              <a:ext cx="65088"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7 h 11"/>
                <a:gd name="T12" fmla="*/ 7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5"/>
                    <a:pt x="0" y="3"/>
                    <a:pt x="0" y="0"/>
                  </a:cubicBezTo>
                  <a:cubicBezTo>
                    <a:pt x="2" y="0"/>
                    <a:pt x="5" y="0"/>
                    <a:pt x="7" y="0"/>
                  </a:cubicBezTo>
                  <a:cubicBezTo>
                    <a:pt x="9" y="0"/>
                    <a:pt x="10" y="1"/>
                    <a:pt x="10" y="4"/>
                  </a:cubicBezTo>
                  <a:cubicBezTo>
                    <a:pt x="10" y="5"/>
                    <a:pt x="10" y="6"/>
                    <a:pt x="10" y="7"/>
                  </a:cubicBezTo>
                  <a:cubicBezTo>
                    <a:pt x="10" y="10"/>
                    <a:pt x="9" y="11"/>
                    <a:pt x="7" y="11"/>
                  </a:cubicBezTo>
                  <a:cubicBezTo>
                    <a:pt x="6"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49" name="Freeform 90"/>
            <p:cNvSpPr/>
            <p:nvPr/>
          </p:nvSpPr>
          <p:spPr bwMode="auto">
            <a:xfrm>
              <a:off x="3959906" y="5502353"/>
              <a:ext cx="69850" cy="63500"/>
            </a:xfrm>
            <a:custGeom>
              <a:avLst/>
              <a:gdLst>
                <a:gd name="T0" fmla="*/ 4 w 11"/>
                <a:gd name="T1" fmla="*/ 0 h 10"/>
                <a:gd name="T2" fmla="*/ 0 w 11"/>
                <a:gd name="T3" fmla="*/ 3 h 10"/>
                <a:gd name="T4" fmla="*/ 0 w 11"/>
                <a:gd name="T5" fmla="*/ 10 h 10"/>
                <a:gd name="T6" fmla="*/ 7 w 11"/>
                <a:gd name="T7" fmla="*/ 10 h 10"/>
                <a:gd name="T8" fmla="*/ 11 w 11"/>
                <a:gd name="T9" fmla="*/ 7 h 10"/>
                <a:gd name="T10" fmla="*/ 11 w 11"/>
                <a:gd name="T11" fmla="*/ 3 h 10"/>
                <a:gd name="T12" fmla="*/ 7 w 11"/>
                <a:gd name="T13" fmla="*/ 0 h 10"/>
                <a:gd name="T14" fmla="*/ 4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0"/>
                  </a:moveTo>
                  <a:cubicBezTo>
                    <a:pt x="1" y="0"/>
                    <a:pt x="0" y="1"/>
                    <a:pt x="0" y="3"/>
                  </a:cubicBezTo>
                  <a:cubicBezTo>
                    <a:pt x="0" y="6"/>
                    <a:pt x="0" y="8"/>
                    <a:pt x="0" y="10"/>
                  </a:cubicBezTo>
                  <a:cubicBezTo>
                    <a:pt x="2" y="10"/>
                    <a:pt x="5" y="10"/>
                    <a:pt x="7" y="10"/>
                  </a:cubicBezTo>
                  <a:cubicBezTo>
                    <a:pt x="10" y="10"/>
                    <a:pt x="11" y="9"/>
                    <a:pt x="11" y="7"/>
                  </a:cubicBezTo>
                  <a:cubicBezTo>
                    <a:pt x="11" y="6"/>
                    <a:pt x="11" y="5"/>
                    <a:pt x="11" y="3"/>
                  </a:cubicBezTo>
                  <a:cubicBezTo>
                    <a:pt x="11" y="1"/>
                    <a:pt x="10" y="0"/>
                    <a:pt x="7"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0" name="Freeform 91"/>
            <p:cNvSpPr/>
            <p:nvPr/>
          </p:nvSpPr>
          <p:spPr bwMode="auto">
            <a:xfrm>
              <a:off x="3894818" y="5565853"/>
              <a:ext cx="65088" cy="69850"/>
            </a:xfrm>
            <a:custGeom>
              <a:avLst/>
              <a:gdLst>
                <a:gd name="T0" fmla="*/ 10 w 10"/>
                <a:gd name="T1" fmla="*/ 7 h 11"/>
                <a:gd name="T2" fmla="*/ 7 w 10"/>
                <a:gd name="T3" fmla="*/ 11 h 11"/>
                <a:gd name="T4" fmla="*/ 3 w 10"/>
                <a:gd name="T5" fmla="*/ 11 h 11"/>
                <a:gd name="T6" fmla="*/ 0 w 10"/>
                <a:gd name="T7" fmla="*/ 7 h 11"/>
                <a:gd name="T8" fmla="*/ 0 w 10"/>
                <a:gd name="T9" fmla="*/ 4 h 11"/>
                <a:gd name="T10" fmla="*/ 3 w 10"/>
                <a:gd name="T11" fmla="*/ 0 h 11"/>
                <a:gd name="T12" fmla="*/ 10 w 10"/>
                <a:gd name="T13" fmla="*/ 0 h 11"/>
                <a:gd name="T14" fmla="*/ 10 w 10"/>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10" y="7"/>
                  </a:moveTo>
                  <a:cubicBezTo>
                    <a:pt x="10" y="10"/>
                    <a:pt x="9" y="11"/>
                    <a:pt x="7" y="11"/>
                  </a:cubicBezTo>
                  <a:cubicBezTo>
                    <a:pt x="6" y="11"/>
                    <a:pt x="4" y="11"/>
                    <a:pt x="3" y="11"/>
                  </a:cubicBezTo>
                  <a:cubicBezTo>
                    <a:pt x="1" y="11"/>
                    <a:pt x="0" y="10"/>
                    <a:pt x="0" y="7"/>
                  </a:cubicBezTo>
                  <a:cubicBezTo>
                    <a:pt x="0" y="6"/>
                    <a:pt x="0" y="5"/>
                    <a:pt x="0" y="4"/>
                  </a:cubicBezTo>
                  <a:cubicBezTo>
                    <a:pt x="0" y="1"/>
                    <a:pt x="1" y="0"/>
                    <a:pt x="3" y="0"/>
                  </a:cubicBezTo>
                  <a:cubicBezTo>
                    <a:pt x="6" y="0"/>
                    <a:pt x="8" y="0"/>
                    <a:pt x="10" y="0"/>
                  </a:cubicBezTo>
                  <a:cubicBezTo>
                    <a:pt x="10" y="3"/>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1" name="Freeform 92"/>
            <p:cNvSpPr/>
            <p:nvPr/>
          </p:nvSpPr>
          <p:spPr bwMode="auto">
            <a:xfrm>
              <a:off x="3761468" y="5432503"/>
              <a:ext cx="63500" cy="133350"/>
            </a:xfrm>
            <a:custGeom>
              <a:avLst/>
              <a:gdLst>
                <a:gd name="T0" fmla="*/ 10 w 10"/>
                <a:gd name="T1" fmla="*/ 18 h 21"/>
                <a:gd name="T2" fmla="*/ 7 w 10"/>
                <a:gd name="T3" fmla="*/ 21 h 21"/>
                <a:gd name="T4" fmla="*/ 3 w 10"/>
                <a:gd name="T5" fmla="*/ 21 h 21"/>
                <a:gd name="T6" fmla="*/ 0 w 10"/>
                <a:gd name="T7" fmla="*/ 18 h 21"/>
                <a:gd name="T8" fmla="*/ 0 w 10"/>
                <a:gd name="T9" fmla="*/ 4 h 21"/>
                <a:gd name="T10" fmla="*/ 3 w 10"/>
                <a:gd name="T11" fmla="*/ 0 h 21"/>
                <a:gd name="T12" fmla="*/ 7 w 10"/>
                <a:gd name="T13" fmla="*/ 0 h 21"/>
                <a:gd name="T14" fmla="*/ 10 w 10"/>
                <a:gd name="T15" fmla="*/ 4 h 21"/>
                <a:gd name="T16" fmla="*/ 10 w 10"/>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8"/>
                  </a:moveTo>
                  <a:cubicBezTo>
                    <a:pt x="10" y="20"/>
                    <a:pt x="9" y="21"/>
                    <a:pt x="7" y="21"/>
                  </a:cubicBezTo>
                  <a:cubicBezTo>
                    <a:pt x="6" y="21"/>
                    <a:pt x="4" y="21"/>
                    <a:pt x="3" y="21"/>
                  </a:cubicBezTo>
                  <a:cubicBezTo>
                    <a:pt x="1" y="21"/>
                    <a:pt x="0" y="20"/>
                    <a:pt x="0" y="18"/>
                  </a:cubicBezTo>
                  <a:cubicBezTo>
                    <a:pt x="0" y="13"/>
                    <a:pt x="0" y="9"/>
                    <a:pt x="0" y="4"/>
                  </a:cubicBezTo>
                  <a:cubicBezTo>
                    <a:pt x="0" y="2"/>
                    <a:pt x="1" y="0"/>
                    <a:pt x="3" y="0"/>
                  </a:cubicBezTo>
                  <a:cubicBezTo>
                    <a:pt x="4" y="0"/>
                    <a:pt x="6" y="0"/>
                    <a:pt x="7" y="0"/>
                  </a:cubicBezTo>
                  <a:cubicBezTo>
                    <a:pt x="9" y="0"/>
                    <a:pt x="10" y="2"/>
                    <a:pt x="10" y="4"/>
                  </a:cubicBezTo>
                  <a:cubicBezTo>
                    <a:pt x="10" y="9"/>
                    <a:pt x="10" y="13"/>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2" name="Freeform 93"/>
            <p:cNvSpPr/>
            <p:nvPr/>
          </p:nvSpPr>
          <p:spPr bwMode="auto">
            <a:xfrm>
              <a:off x="5147356" y="5400753"/>
              <a:ext cx="331788" cy="338138"/>
            </a:xfrm>
            <a:custGeom>
              <a:avLst/>
              <a:gdLst>
                <a:gd name="T0" fmla="*/ 11 w 52"/>
                <a:gd name="T1" fmla="*/ 18 h 53"/>
                <a:gd name="T2" fmla="*/ 14 w 52"/>
                <a:gd name="T3" fmla="*/ 21 h 53"/>
                <a:gd name="T4" fmla="*/ 21 w 52"/>
                <a:gd name="T5" fmla="*/ 21 h 53"/>
                <a:gd name="T6" fmla="*/ 21 w 52"/>
                <a:gd name="T7" fmla="*/ 32 h 53"/>
                <a:gd name="T8" fmla="*/ 0 w 52"/>
                <a:gd name="T9" fmla="*/ 32 h 53"/>
                <a:gd name="T10" fmla="*/ 0 w 52"/>
                <a:gd name="T11" fmla="*/ 39 h 53"/>
                <a:gd name="T12" fmla="*/ 4 w 52"/>
                <a:gd name="T13" fmla="*/ 42 h 53"/>
                <a:gd name="T14" fmla="*/ 21 w 52"/>
                <a:gd name="T15" fmla="*/ 42 h 53"/>
                <a:gd name="T16" fmla="*/ 21 w 52"/>
                <a:gd name="T17" fmla="*/ 53 h 53"/>
                <a:gd name="T18" fmla="*/ 32 w 52"/>
                <a:gd name="T19" fmla="*/ 53 h 53"/>
                <a:gd name="T20" fmla="*/ 32 w 52"/>
                <a:gd name="T21" fmla="*/ 32 h 53"/>
                <a:gd name="T22" fmla="*/ 52 w 52"/>
                <a:gd name="T23" fmla="*/ 32 h 53"/>
                <a:gd name="T24" fmla="*/ 52 w 52"/>
                <a:gd name="T25" fmla="*/ 25 h 53"/>
                <a:gd name="T26" fmla="*/ 49 w 52"/>
                <a:gd name="T27" fmla="*/ 21 h 53"/>
                <a:gd name="T28" fmla="*/ 32 w 52"/>
                <a:gd name="T29" fmla="*/ 21 h 53"/>
                <a:gd name="T30" fmla="*/ 32 w 52"/>
                <a:gd name="T31" fmla="*/ 4 h 53"/>
                <a:gd name="T32" fmla="*/ 28 w 52"/>
                <a:gd name="T33" fmla="*/ 0 h 53"/>
                <a:gd name="T34" fmla="*/ 14 w 52"/>
                <a:gd name="T35" fmla="*/ 0 h 53"/>
                <a:gd name="T36" fmla="*/ 11 w 52"/>
                <a:gd name="T37" fmla="*/ 4 h 53"/>
                <a:gd name="T38" fmla="*/ 11 w 52"/>
                <a:gd name="T3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53">
                  <a:moveTo>
                    <a:pt x="11" y="18"/>
                  </a:moveTo>
                  <a:cubicBezTo>
                    <a:pt x="11" y="20"/>
                    <a:pt x="12" y="21"/>
                    <a:pt x="14" y="21"/>
                  </a:cubicBezTo>
                  <a:cubicBezTo>
                    <a:pt x="16" y="21"/>
                    <a:pt x="19" y="21"/>
                    <a:pt x="21" y="21"/>
                  </a:cubicBezTo>
                  <a:cubicBezTo>
                    <a:pt x="21" y="25"/>
                    <a:pt x="21" y="28"/>
                    <a:pt x="21" y="32"/>
                  </a:cubicBezTo>
                  <a:cubicBezTo>
                    <a:pt x="14" y="32"/>
                    <a:pt x="7" y="32"/>
                    <a:pt x="0" y="32"/>
                  </a:cubicBezTo>
                  <a:cubicBezTo>
                    <a:pt x="0" y="34"/>
                    <a:pt x="0" y="36"/>
                    <a:pt x="0" y="39"/>
                  </a:cubicBezTo>
                  <a:cubicBezTo>
                    <a:pt x="0" y="41"/>
                    <a:pt x="1" y="42"/>
                    <a:pt x="4" y="42"/>
                  </a:cubicBezTo>
                  <a:cubicBezTo>
                    <a:pt x="9" y="42"/>
                    <a:pt x="15" y="42"/>
                    <a:pt x="21" y="42"/>
                  </a:cubicBezTo>
                  <a:cubicBezTo>
                    <a:pt x="21" y="46"/>
                    <a:pt x="21" y="49"/>
                    <a:pt x="21" y="53"/>
                  </a:cubicBezTo>
                  <a:cubicBezTo>
                    <a:pt x="25" y="53"/>
                    <a:pt x="28" y="53"/>
                    <a:pt x="32" y="53"/>
                  </a:cubicBezTo>
                  <a:cubicBezTo>
                    <a:pt x="32" y="46"/>
                    <a:pt x="32" y="39"/>
                    <a:pt x="32" y="32"/>
                  </a:cubicBezTo>
                  <a:cubicBezTo>
                    <a:pt x="38" y="32"/>
                    <a:pt x="45" y="32"/>
                    <a:pt x="52" y="32"/>
                  </a:cubicBezTo>
                  <a:cubicBezTo>
                    <a:pt x="52" y="29"/>
                    <a:pt x="52" y="27"/>
                    <a:pt x="52" y="25"/>
                  </a:cubicBezTo>
                  <a:cubicBezTo>
                    <a:pt x="52" y="22"/>
                    <a:pt x="51" y="21"/>
                    <a:pt x="49" y="21"/>
                  </a:cubicBezTo>
                  <a:cubicBezTo>
                    <a:pt x="43" y="21"/>
                    <a:pt x="37" y="21"/>
                    <a:pt x="32" y="21"/>
                  </a:cubicBezTo>
                  <a:cubicBezTo>
                    <a:pt x="32" y="15"/>
                    <a:pt x="32" y="10"/>
                    <a:pt x="32" y="4"/>
                  </a:cubicBezTo>
                  <a:cubicBezTo>
                    <a:pt x="32" y="1"/>
                    <a:pt x="30" y="0"/>
                    <a:pt x="28" y="0"/>
                  </a:cubicBezTo>
                  <a:cubicBezTo>
                    <a:pt x="23" y="0"/>
                    <a:pt x="19" y="0"/>
                    <a:pt x="14" y="0"/>
                  </a:cubicBezTo>
                  <a:cubicBezTo>
                    <a:pt x="12" y="0"/>
                    <a:pt x="11" y="1"/>
                    <a:pt x="11" y="4"/>
                  </a:cubicBezTo>
                  <a:cubicBezTo>
                    <a:pt x="11" y="8"/>
                    <a:pt x="11" y="13"/>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3" name="Freeform 94"/>
            <p:cNvSpPr/>
            <p:nvPr/>
          </p:nvSpPr>
          <p:spPr bwMode="auto">
            <a:xfrm>
              <a:off x="5083856" y="5534103"/>
              <a:ext cx="63500" cy="69850"/>
            </a:xfrm>
            <a:custGeom>
              <a:avLst/>
              <a:gdLst>
                <a:gd name="T0" fmla="*/ 7 w 10"/>
                <a:gd name="T1" fmla="*/ 0 h 11"/>
                <a:gd name="T2" fmla="*/ 10 w 10"/>
                <a:gd name="T3" fmla="*/ 4 h 11"/>
                <a:gd name="T4" fmla="*/ 10 w 10"/>
                <a:gd name="T5" fmla="*/ 11 h 11"/>
                <a:gd name="T6" fmla="*/ 3 w 10"/>
                <a:gd name="T7" fmla="*/ 11 h 11"/>
                <a:gd name="T8" fmla="*/ 0 w 10"/>
                <a:gd name="T9" fmla="*/ 7 h 11"/>
                <a:gd name="T10" fmla="*/ 0 w 10"/>
                <a:gd name="T11" fmla="*/ 4 h 11"/>
                <a:gd name="T12" fmla="*/ 3 w 10"/>
                <a:gd name="T13" fmla="*/ 0 h 11"/>
                <a:gd name="T14" fmla="*/ 7 w 1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7" y="0"/>
                  </a:moveTo>
                  <a:cubicBezTo>
                    <a:pt x="9" y="0"/>
                    <a:pt x="10" y="1"/>
                    <a:pt x="10" y="4"/>
                  </a:cubicBezTo>
                  <a:cubicBezTo>
                    <a:pt x="10" y="6"/>
                    <a:pt x="10" y="8"/>
                    <a:pt x="10" y="11"/>
                  </a:cubicBezTo>
                  <a:cubicBezTo>
                    <a:pt x="8" y="11"/>
                    <a:pt x="5" y="11"/>
                    <a:pt x="3" y="11"/>
                  </a:cubicBezTo>
                  <a:cubicBezTo>
                    <a:pt x="1" y="11"/>
                    <a:pt x="0" y="10"/>
                    <a:pt x="0" y="7"/>
                  </a:cubicBezTo>
                  <a:cubicBezTo>
                    <a:pt x="0" y="6"/>
                    <a:pt x="0" y="5"/>
                    <a:pt x="0" y="4"/>
                  </a:cubicBezTo>
                  <a:cubicBezTo>
                    <a:pt x="0" y="1"/>
                    <a:pt x="1" y="0"/>
                    <a:pt x="3" y="0"/>
                  </a:cubicBezTo>
                  <a:cubicBezTo>
                    <a:pt x="4"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4" name="Freeform 95"/>
            <p:cNvSpPr/>
            <p:nvPr/>
          </p:nvSpPr>
          <p:spPr bwMode="auto">
            <a:xfrm>
              <a:off x="5217206" y="5738891"/>
              <a:ext cx="65088" cy="63500"/>
            </a:xfrm>
            <a:custGeom>
              <a:avLst/>
              <a:gdLst>
                <a:gd name="T0" fmla="*/ 3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3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0"/>
                  </a:moveTo>
                  <a:cubicBezTo>
                    <a:pt x="1" y="0"/>
                    <a:pt x="0" y="1"/>
                    <a:pt x="0" y="3"/>
                  </a:cubicBezTo>
                  <a:cubicBezTo>
                    <a:pt x="0" y="5"/>
                    <a:pt x="0" y="8"/>
                    <a:pt x="0" y="10"/>
                  </a:cubicBezTo>
                  <a:cubicBezTo>
                    <a:pt x="2" y="10"/>
                    <a:pt x="4" y="10"/>
                    <a:pt x="7" y="10"/>
                  </a:cubicBezTo>
                  <a:cubicBezTo>
                    <a:pt x="9" y="10"/>
                    <a:pt x="10" y="9"/>
                    <a:pt x="10" y="7"/>
                  </a:cubicBezTo>
                  <a:cubicBezTo>
                    <a:pt x="10" y="4"/>
                    <a:pt x="10" y="2"/>
                    <a:pt x="10" y="0"/>
                  </a:cubicBezTo>
                  <a:cubicBezTo>
                    <a:pt x="8"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5" name="Freeform 96"/>
            <p:cNvSpPr/>
            <p:nvPr/>
          </p:nvSpPr>
          <p:spPr bwMode="auto">
            <a:xfrm>
              <a:off x="5147356" y="5802391"/>
              <a:ext cx="69850" cy="133350"/>
            </a:xfrm>
            <a:custGeom>
              <a:avLst/>
              <a:gdLst>
                <a:gd name="T0" fmla="*/ 4 w 11"/>
                <a:gd name="T1" fmla="*/ 0 h 21"/>
                <a:gd name="T2" fmla="*/ 0 w 11"/>
                <a:gd name="T3" fmla="*/ 4 h 21"/>
                <a:gd name="T4" fmla="*/ 0 w 11"/>
                <a:gd name="T5" fmla="*/ 17 h 21"/>
                <a:gd name="T6" fmla="*/ 4 w 11"/>
                <a:gd name="T7" fmla="*/ 21 h 21"/>
                <a:gd name="T8" fmla="*/ 7 w 11"/>
                <a:gd name="T9" fmla="*/ 21 h 21"/>
                <a:gd name="T10" fmla="*/ 11 w 11"/>
                <a:gd name="T11" fmla="*/ 17 h 21"/>
                <a:gd name="T12" fmla="*/ 11 w 11"/>
                <a:gd name="T13" fmla="*/ 0 h 21"/>
                <a:gd name="T14" fmla="*/ 4 w 1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1">
                  <a:moveTo>
                    <a:pt x="4" y="0"/>
                  </a:moveTo>
                  <a:cubicBezTo>
                    <a:pt x="1" y="0"/>
                    <a:pt x="0" y="1"/>
                    <a:pt x="0" y="4"/>
                  </a:cubicBezTo>
                  <a:cubicBezTo>
                    <a:pt x="0" y="8"/>
                    <a:pt x="0" y="13"/>
                    <a:pt x="0" y="17"/>
                  </a:cubicBezTo>
                  <a:cubicBezTo>
                    <a:pt x="0" y="20"/>
                    <a:pt x="1" y="21"/>
                    <a:pt x="4" y="21"/>
                  </a:cubicBezTo>
                  <a:cubicBezTo>
                    <a:pt x="5" y="21"/>
                    <a:pt x="6" y="21"/>
                    <a:pt x="7" y="21"/>
                  </a:cubicBezTo>
                  <a:cubicBezTo>
                    <a:pt x="10" y="21"/>
                    <a:pt x="11" y="20"/>
                    <a:pt x="11" y="17"/>
                  </a:cubicBezTo>
                  <a:cubicBezTo>
                    <a:pt x="11" y="12"/>
                    <a:pt x="11" y="6"/>
                    <a:pt x="11"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6" name="Freeform 97"/>
            <p:cNvSpPr/>
            <p:nvPr/>
          </p:nvSpPr>
          <p:spPr bwMode="auto">
            <a:xfrm>
              <a:off x="5352143" y="5738891"/>
              <a:ext cx="63500" cy="63500"/>
            </a:xfrm>
            <a:custGeom>
              <a:avLst/>
              <a:gdLst>
                <a:gd name="T0" fmla="*/ 3 w 10"/>
                <a:gd name="T1" fmla="*/ 10 h 10"/>
                <a:gd name="T2" fmla="*/ 0 w 10"/>
                <a:gd name="T3" fmla="*/ 7 h 10"/>
                <a:gd name="T4" fmla="*/ 0 w 10"/>
                <a:gd name="T5" fmla="*/ 0 h 10"/>
                <a:gd name="T6" fmla="*/ 6 w 10"/>
                <a:gd name="T7" fmla="*/ 0 h 10"/>
                <a:gd name="T8" fmla="*/ 10 w 10"/>
                <a:gd name="T9" fmla="*/ 3 h 10"/>
                <a:gd name="T10" fmla="*/ 10 w 10"/>
                <a:gd name="T11" fmla="*/ 10 h 10"/>
                <a:gd name="T12" fmla="*/ 3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10"/>
                  </a:moveTo>
                  <a:cubicBezTo>
                    <a:pt x="1" y="10"/>
                    <a:pt x="0" y="9"/>
                    <a:pt x="0" y="7"/>
                  </a:cubicBezTo>
                  <a:cubicBezTo>
                    <a:pt x="0" y="4"/>
                    <a:pt x="0" y="2"/>
                    <a:pt x="0" y="0"/>
                  </a:cubicBezTo>
                  <a:cubicBezTo>
                    <a:pt x="2" y="0"/>
                    <a:pt x="4" y="0"/>
                    <a:pt x="6" y="0"/>
                  </a:cubicBezTo>
                  <a:cubicBezTo>
                    <a:pt x="9" y="0"/>
                    <a:pt x="10" y="1"/>
                    <a:pt x="10" y="3"/>
                  </a:cubicBezTo>
                  <a:cubicBezTo>
                    <a:pt x="10" y="5"/>
                    <a:pt x="10" y="8"/>
                    <a:pt x="10" y="10"/>
                  </a:cubicBezTo>
                  <a:cubicBezTo>
                    <a:pt x="8" y="10"/>
                    <a:pt x="5"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7" name="Freeform 98"/>
            <p:cNvSpPr/>
            <p:nvPr/>
          </p:nvSpPr>
          <p:spPr bwMode="auto">
            <a:xfrm>
              <a:off x="5415643" y="5802391"/>
              <a:ext cx="134938" cy="63500"/>
            </a:xfrm>
            <a:custGeom>
              <a:avLst/>
              <a:gdLst>
                <a:gd name="T0" fmla="*/ 3 w 21"/>
                <a:gd name="T1" fmla="*/ 10 h 10"/>
                <a:gd name="T2" fmla="*/ 0 w 21"/>
                <a:gd name="T3" fmla="*/ 7 h 10"/>
                <a:gd name="T4" fmla="*/ 0 w 21"/>
                <a:gd name="T5" fmla="*/ 0 h 10"/>
                <a:gd name="T6" fmla="*/ 17 w 21"/>
                <a:gd name="T7" fmla="*/ 0 h 10"/>
                <a:gd name="T8" fmla="*/ 21 w 21"/>
                <a:gd name="T9" fmla="*/ 4 h 10"/>
                <a:gd name="T10" fmla="*/ 21 w 21"/>
                <a:gd name="T11" fmla="*/ 7 h 10"/>
                <a:gd name="T12" fmla="*/ 17 w 21"/>
                <a:gd name="T13" fmla="*/ 10 h 10"/>
                <a:gd name="T14" fmla="*/ 3 w 2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3" y="10"/>
                  </a:moveTo>
                  <a:cubicBezTo>
                    <a:pt x="1" y="10"/>
                    <a:pt x="0" y="9"/>
                    <a:pt x="0" y="7"/>
                  </a:cubicBezTo>
                  <a:cubicBezTo>
                    <a:pt x="0" y="5"/>
                    <a:pt x="0" y="2"/>
                    <a:pt x="0" y="0"/>
                  </a:cubicBezTo>
                  <a:cubicBezTo>
                    <a:pt x="6" y="0"/>
                    <a:pt x="12" y="0"/>
                    <a:pt x="17" y="0"/>
                  </a:cubicBezTo>
                  <a:cubicBezTo>
                    <a:pt x="20" y="0"/>
                    <a:pt x="21" y="1"/>
                    <a:pt x="21" y="4"/>
                  </a:cubicBezTo>
                  <a:cubicBezTo>
                    <a:pt x="21" y="5"/>
                    <a:pt x="21" y="6"/>
                    <a:pt x="21" y="7"/>
                  </a:cubicBezTo>
                  <a:cubicBezTo>
                    <a:pt x="21" y="9"/>
                    <a:pt x="20" y="10"/>
                    <a:pt x="17" y="10"/>
                  </a:cubicBezTo>
                  <a:cubicBezTo>
                    <a:pt x="13" y="10"/>
                    <a:pt x="8"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8" name="Freeform 99"/>
            <p:cNvSpPr/>
            <p:nvPr/>
          </p:nvSpPr>
          <p:spPr bwMode="auto">
            <a:xfrm>
              <a:off x="5479143" y="5603953"/>
              <a:ext cx="71438" cy="63500"/>
            </a:xfrm>
            <a:custGeom>
              <a:avLst/>
              <a:gdLst>
                <a:gd name="T0" fmla="*/ 4 w 11"/>
                <a:gd name="T1" fmla="*/ 10 h 10"/>
                <a:gd name="T2" fmla="*/ 0 w 11"/>
                <a:gd name="T3" fmla="*/ 7 h 10"/>
                <a:gd name="T4" fmla="*/ 0 w 11"/>
                <a:gd name="T5" fmla="*/ 0 h 10"/>
                <a:gd name="T6" fmla="*/ 7 w 11"/>
                <a:gd name="T7" fmla="*/ 0 h 10"/>
                <a:gd name="T8" fmla="*/ 11 w 11"/>
                <a:gd name="T9" fmla="*/ 3 h 10"/>
                <a:gd name="T10" fmla="*/ 11 w 11"/>
                <a:gd name="T11" fmla="*/ 7 h 10"/>
                <a:gd name="T12" fmla="*/ 7 w 11"/>
                <a:gd name="T13" fmla="*/ 10 h 10"/>
                <a:gd name="T14" fmla="*/ 4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10"/>
                  </a:moveTo>
                  <a:cubicBezTo>
                    <a:pt x="1" y="10"/>
                    <a:pt x="0" y="9"/>
                    <a:pt x="0" y="7"/>
                  </a:cubicBezTo>
                  <a:cubicBezTo>
                    <a:pt x="0" y="4"/>
                    <a:pt x="0" y="2"/>
                    <a:pt x="0" y="0"/>
                  </a:cubicBezTo>
                  <a:cubicBezTo>
                    <a:pt x="3" y="0"/>
                    <a:pt x="5" y="0"/>
                    <a:pt x="7" y="0"/>
                  </a:cubicBezTo>
                  <a:cubicBezTo>
                    <a:pt x="10" y="0"/>
                    <a:pt x="11" y="1"/>
                    <a:pt x="11" y="3"/>
                  </a:cubicBezTo>
                  <a:cubicBezTo>
                    <a:pt x="11" y="4"/>
                    <a:pt x="11" y="5"/>
                    <a:pt x="11" y="7"/>
                  </a:cubicBezTo>
                  <a:cubicBezTo>
                    <a:pt x="11" y="9"/>
                    <a:pt x="10" y="10"/>
                    <a:pt x="7" y="10"/>
                  </a:cubicBezTo>
                  <a:cubicBezTo>
                    <a:pt x="6" y="10"/>
                    <a:pt x="5"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59" name="Freeform 101"/>
            <p:cNvSpPr/>
            <p:nvPr/>
          </p:nvSpPr>
          <p:spPr bwMode="auto">
            <a:xfrm>
              <a:off x="3697968" y="3446541"/>
              <a:ext cx="63500" cy="63500"/>
            </a:xfrm>
            <a:custGeom>
              <a:avLst/>
              <a:gdLst>
                <a:gd name="T0" fmla="*/ 0 w 10"/>
                <a:gd name="T1" fmla="*/ 0 h 10"/>
                <a:gd name="T2" fmla="*/ 1 w 10"/>
                <a:gd name="T3" fmla="*/ 0 h 10"/>
                <a:gd name="T4" fmla="*/ 3 w 10"/>
                <a:gd name="T5" fmla="*/ 0 h 10"/>
                <a:gd name="T6" fmla="*/ 3 w 10"/>
                <a:gd name="T7" fmla="*/ 3 h 10"/>
                <a:gd name="T8" fmla="*/ 9 w 10"/>
                <a:gd name="T9" fmla="*/ 3 h 10"/>
                <a:gd name="T10" fmla="*/ 10 w 10"/>
                <a:gd name="T11" fmla="*/ 3 h 10"/>
                <a:gd name="T12" fmla="*/ 10 w 10"/>
                <a:gd name="T13" fmla="*/ 4 h 10"/>
                <a:gd name="T14" fmla="*/ 9 w 10"/>
                <a:gd name="T15" fmla="*/ 5 h 10"/>
                <a:gd name="T16" fmla="*/ 3 w 10"/>
                <a:gd name="T17" fmla="*/ 5 h 10"/>
                <a:gd name="T18" fmla="*/ 3 w 10"/>
                <a:gd name="T19" fmla="*/ 10 h 10"/>
                <a:gd name="T20" fmla="*/ 2 w 10"/>
                <a:gd name="T21" fmla="*/ 10 h 10"/>
                <a:gd name="T22" fmla="*/ 1 w 10"/>
                <a:gd name="T23" fmla="*/ 10 h 10"/>
                <a:gd name="T24" fmla="*/ 0 w 10"/>
                <a:gd name="T25" fmla="*/ 10 h 10"/>
                <a:gd name="T26" fmla="*/ 0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0" y="0"/>
                  </a:moveTo>
                  <a:cubicBezTo>
                    <a:pt x="0" y="0"/>
                    <a:pt x="0" y="0"/>
                    <a:pt x="1" y="0"/>
                  </a:cubicBezTo>
                  <a:cubicBezTo>
                    <a:pt x="1" y="0"/>
                    <a:pt x="2" y="0"/>
                    <a:pt x="3" y="0"/>
                  </a:cubicBezTo>
                  <a:cubicBezTo>
                    <a:pt x="3" y="1"/>
                    <a:pt x="3" y="2"/>
                    <a:pt x="3" y="3"/>
                  </a:cubicBezTo>
                  <a:cubicBezTo>
                    <a:pt x="5" y="3"/>
                    <a:pt x="7" y="3"/>
                    <a:pt x="9" y="3"/>
                  </a:cubicBezTo>
                  <a:cubicBezTo>
                    <a:pt x="9" y="3"/>
                    <a:pt x="10" y="3"/>
                    <a:pt x="10" y="3"/>
                  </a:cubicBezTo>
                  <a:cubicBezTo>
                    <a:pt x="10" y="4"/>
                    <a:pt x="10" y="4"/>
                    <a:pt x="10" y="4"/>
                  </a:cubicBezTo>
                  <a:cubicBezTo>
                    <a:pt x="10" y="5"/>
                    <a:pt x="9" y="5"/>
                    <a:pt x="9" y="5"/>
                  </a:cubicBezTo>
                  <a:cubicBezTo>
                    <a:pt x="7" y="5"/>
                    <a:pt x="5" y="5"/>
                    <a:pt x="3" y="5"/>
                  </a:cubicBezTo>
                  <a:cubicBezTo>
                    <a:pt x="3" y="7"/>
                    <a:pt x="3" y="8"/>
                    <a:pt x="3" y="10"/>
                  </a:cubicBezTo>
                  <a:cubicBezTo>
                    <a:pt x="3" y="10"/>
                    <a:pt x="2" y="10"/>
                    <a:pt x="2" y="10"/>
                  </a:cubicBezTo>
                  <a:cubicBezTo>
                    <a:pt x="2" y="10"/>
                    <a:pt x="1" y="10"/>
                    <a:pt x="1" y="10"/>
                  </a:cubicBezTo>
                  <a:cubicBezTo>
                    <a:pt x="0" y="10"/>
                    <a:pt x="0" y="10"/>
                    <a:pt x="0" y="10"/>
                  </a:cubicBezTo>
                  <a:cubicBezTo>
                    <a:pt x="0" y="7"/>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0" name="Freeform 102"/>
            <p:cNvSpPr/>
            <p:nvPr/>
          </p:nvSpPr>
          <p:spPr bwMode="auto">
            <a:xfrm>
              <a:off x="3786868" y="3427491"/>
              <a:ext cx="44450" cy="82550"/>
            </a:xfrm>
            <a:custGeom>
              <a:avLst/>
              <a:gdLst>
                <a:gd name="T0" fmla="*/ 5 w 7"/>
                <a:gd name="T1" fmla="*/ 3 h 13"/>
                <a:gd name="T2" fmla="*/ 5 w 7"/>
                <a:gd name="T3" fmla="*/ 11 h 13"/>
                <a:gd name="T4" fmla="*/ 7 w 7"/>
                <a:gd name="T5" fmla="*/ 11 h 13"/>
                <a:gd name="T6" fmla="*/ 7 w 7"/>
                <a:gd name="T7" fmla="*/ 12 h 13"/>
                <a:gd name="T8" fmla="*/ 7 w 7"/>
                <a:gd name="T9" fmla="*/ 13 h 13"/>
                <a:gd name="T10" fmla="*/ 7 w 7"/>
                <a:gd name="T11" fmla="*/ 13 h 13"/>
                <a:gd name="T12" fmla="*/ 1 w 7"/>
                <a:gd name="T13" fmla="*/ 13 h 13"/>
                <a:gd name="T14" fmla="*/ 0 w 7"/>
                <a:gd name="T15" fmla="*/ 13 h 13"/>
                <a:gd name="T16" fmla="*/ 0 w 7"/>
                <a:gd name="T17" fmla="*/ 12 h 13"/>
                <a:gd name="T18" fmla="*/ 1 w 7"/>
                <a:gd name="T19" fmla="*/ 11 h 13"/>
                <a:gd name="T20" fmla="*/ 3 w 7"/>
                <a:gd name="T21" fmla="*/ 11 h 13"/>
                <a:gd name="T22" fmla="*/ 3 w 7"/>
                <a:gd name="T23" fmla="*/ 3 h 13"/>
                <a:gd name="T24" fmla="*/ 1 w 7"/>
                <a:gd name="T25" fmla="*/ 3 h 13"/>
                <a:gd name="T26" fmla="*/ 0 w 7"/>
                <a:gd name="T27" fmla="*/ 2 h 13"/>
                <a:gd name="T28" fmla="*/ 0 w 7"/>
                <a:gd name="T29" fmla="*/ 1 h 13"/>
                <a:gd name="T30" fmla="*/ 1 w 7"/>
                <a:gd name="T31" fmla="*/ 0 h 13"/>
                <a:gd name="T32" fmla="*/ 7 w 7"/>
                <a:gd name="T33" fmla="*/ 0 h 13"/>
                <a:gd name="T34" fmla="*/ 7 w 7"/>
                <a:gd name="T35" fmla="*/ 1 h 13"/>
                <a:gd name="T36" fmla="*/ 7 w 7"/>
                <a:gd name="T37" fmla="*/ 2 h 13"/>
                <a:gd name="T38" fmla="*/ 7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7" y="11"/>
                  </a:cubicBezTo>
                  <a:cubicBezTo>
                    <a:pt x="7" y="11"/>
                    <a:pt x="7" y="11"/>
                    <a:pt x="7" y="12"/>
                  </a:cubicBezTo>
                  <a:cubicBezTo>
                    <a:pt x="7" y="12"/>
                    <a:pt x="7" y="12"/>
                    <a:pt x="7" y="13"/>
                  </a:cubicBezTo>
                  <a:cubicBezTo>
                    <a:pt x="7" y="13"/>
                    <a:pt x="7" y="13"/>
                    <a:pt x="7" y="13"/>
                  </a:cubicBezTo>
                  <a:cubicBezTo>
                    <a:pt x="5" y="13"/>
                    <a:pt x="3" y="13"/>
                    <a:pt x="1" y="13"/>
                  </a:cubicBezTo>
                  <a:cubicBezTo>
                    <a:pt x="0" y="13"/>
                    <a:pt x="0" y="13"/>
                    <a:pt x="0" y="13"/>
                  </a:cubicBezTo>
                  <a:cubicBezTo>
                    <a:pt x="0" y="12"/>
                    <a:pt x="0" y="12"/>
                    <a:pt x="0" y="12"/>
                  </a:cubicBezTo>
                  <a:cubicBezTo>
                    <a:pt x="0" y="11"/>
                    <a:pt x="0" y="11"/>
                    <a:pt x="1" y="11"/>
                  </a:cubicBezTo>
                  <a:cubicBezTo>
                    <a:pt x="1" y="11"/>
                    <a:pt x="2" y="11"/>
                    <a:pt x="3" y="11"/>
                  </a:cubicBezTo>
                  <a:cubicBezTo>
                    <a:pt x="3" y="8"/>
                    <a:pt x="3" y="5"/>
                    <a:pt x="3" y="3"/>
                  </a:cubicBezTo>
                  <a:cubicBezTo>
                    <a:pt x="2" y="3"/>
                    <a:pt x="1" y="3"/>
                    <a:pt x="1" y="3"/>
                  </a:cubicBezTo>
                  <a:cubicBezTo>
                    <a:pt x="0" y="3"/>
                    <a:pt x="0" y="2"/>
                    <a:pt x="0" y="2"/>
                  </a:cubicBezTo>
                  <a:cubicBezTo>
                    <a:pt x="0" y="2"/>
                    <a:pt x="0" y="1"/>
                    <a:pt x="0" y="1"/>
                  </a:cubicBezTo>
                  <a:cubicBezTo>
                    <a:pt x="0" y="0"/>
                    <a:pt x="0" y="0"/>
                    <a:pt x="1" y="0"/>
                  </a:cubicBezTo>
                  <a:cubicBezTo>
                    <a:pt x="3" y="0"/>
                    <a:pt x="5" y="0"/>
                    <a:pt x="7" y="0"/>
                  </a:cubicBezTo>
                  <a:cubicBezTo>
                    <a:pt x="7" y="0"/>
                    <a:pt x="7" y="0"/>
                    <a:pt x="7" y="1"/>
                  </a:cubicBezTo>
                  <a:cubicBezTo>
                    <a:pt x="7" y="1"/>
                    <a:pt x="7" y="2"/>
                    <a:pt x="7" y="2"/>
                  </a:cubicBezTo>
                  <a:cubicBezTo>
                    <a:pt x="7" y="2"/>
                    <a:pt x="7" y="3"/>
                    <a:pt x="7"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1" name="Freeform 103"/>
            <p:cNvSpPr/>
            <p:nvPr/>
          </p:nvSpPr>
          <p:spPr bwMode="auto">
            <a:xfrm>
              <a:off x="3717018" y="3427491"/>
              <a:ext cx="57150" cy="19050"/>
            </a:xfrm>
            <a:custGeom>
              <a:avLst/>
              <a:gdLst>
                <a:gd name="T0" fmla="*/ 8 w 9"/>
                <a:gd name="T1" fmla="*/ 3 h 3"/>
                <a:gd name="T2" fmla="*/ 0 w 9"/>
                <a:gd name="T3" fmla="*/ 3 h 3"/>
                <a:gd name="T4" fmla="*/ 0 w 9"/>
                <a:gd name="T5" fmla="*/ 1 h 3"/>
                <a:gd name="T6" fmla="*/ 0 w 9"/>
                <a:gd name="T7" fmla="*/ 0 h 3"/>
                <a:gd name="T8" fmla="*/ 8 w 9"/>
                <a:gd name="T9" fmla="*/ 0 h 3"/>
                <a:gd name="T10" fmla="*/ 9 w 9"/>
                <a:gd name="T11" fmla="*/ 1 h 3"/>
                <a:gd name="T12" fmla="*/ 9 w 9"/>
                <a:gd name="T13" fmla="*/ 2 h 3"/>
                <a:gd name="T14" fmla="*/ 8 w 9"/>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
                  <a:moveTo>
                    <a:pt x="8" y="3"/>
                  </a:moveTo>
                  <a:cubicBezTo>
                    <a:pt x="5" y="3"/>
                    <a:pt x="2" y="3"/>
                    <a:pt x="0" y="3"/>
                  </a:cubicBezTo>
                  <a:cubicBezTo>
                    <a:pt x="0" y="2"/>
                    <a:pt x="0" y="1"/>
                    <a:pt x="0" y="1"/>
                  </a:cubicBezTo>
                  <a:cubicBezTo>
                    <a:pt x="0" y="0"/>
                    <a:pt x="0" y="0"/>
                    <a:pt x="0" y="0"/>
                  </a:cubicBezTo>
                  <a:cubicBezTo>
                    <a:pt x="3" y="0"/>
                    <a:pt x="6" y="0"/>
                    <a:pt x="8" y="0"/>
                  </a:cubicBezTo>
                  <a:cubicBezTo>
                    <a:pt x="9" y="0"/>
                    <a:pt x="9" y="0"/>
                    <a:pt x="9" y="1"/>
                  </a:cubicBezTo>
                  <a:cubicBezTo>
                    <a:pt x="9" y="1"/>
                    <a:pt x="9" y="2"/>
                    <a:pt x="9" y="2"/>
                  </a:cubicBezTo>
                  <a:cubicBezTo>
                    <a:pt x="9" y="2"/>
                    <a:pt x="9" y="3"/>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2" name="Freeform 104"/>
            <p:cNvSpPr/>
            <p:nvPr/>
          </p:nvSpPr>
          <p:spPr bwMode="auto">
            <a:xfrm>
              <a:off x="3639231" y="3427491"/>
              <a:ext cx="44450" cy="82550"/>
            </a:xfrm>
            <a:custGeom>
              <a:avLst/>
              <a:gdLst>
                <a:gd name="T0" fmla="*/ 5 w 7"/>
                <a:gd name="T1" fmla="*/ 3 h 13"/>
                <a:gd name="T2" fmla="*/ 5 w 7"/>
                <a:gd name="T3" fmla="*/ 11 h 13"/>
                <a:gd name="T4" fmla="*/ 6 w 7"/>
                <a:gd name="T5" fmla="*/ 11 h 13"/>
                <a:gd name="T6" fmla="*/ 7 w 7"/>
                <a:gd name="T7" fmla="*/ 12 h 13"/>
                <a:gd name="T8" fmla="*/ 7 w 7"/>
                <a:gd name="T9" fmla="*/ 13 h 13"/>
                <a:gd name="T10" fmla="*/ 6 w 7"/>
                <a:gd name="T11" fmla="*/ 13 h 13"/>
                <a:gd name="T12" fmla="*/ 0 w 7"/>
                <a:gd name="T13" fmla="*/ 13 h 13"/>
                <a:gd name="T14" fmla="*/ 0 w 7"/>
                <a:gd name="T15" fmla="*/ 13 h 13"/>
                <a:gd name="T16" fmla="*/ 0 w 7"/>
                <a:gd name="T17" fmla="*/ 12 h 13"/>
                <a:gd name="T18" fmla="*/ 0 w 7"/>
                <a:gd name="T19" fmla="*/ 11 h 13"/>
                <a:gd name="T20" fmla="*/ 2 w 7"/>
                <a:gd name="T21" fmla="*/ 11 h 13"/>
                <a:gd name="T22" fmla="*/ 2 w 7"/>
                <a:gd name="T23" fmla="*/ 3 h 13"/>
                <a:gd name="T24" fmla="*/ 0 w 7"/>
                <a:gd name="T25" fmla="*/ 3 h 13"/>
                <a:gd name="T26" fmla="*/ 0 w 7"/>
                <a:gd name="T27" fmla="*/ 2 h 13"/>
                <a:gd name="T28" fmla="*/ 0 w 7"/>
                <a:gd name="T29" fmla="*/ 1 h 13"/>
                <a:gd name="T30" fmla="*/ 0 w 7"/>
                <a:gd name="T31" fmla="*/ 0 h 13"/>
                <a:gd name="T32" fmla="*/ 6 w 7"/>
                <a:gd name="T33" fmla="*/ 0 h 13"/>
                <a:gd name="T34" fmla="*/ 7 w 7"/>
                <a:gd name="T35" fmla="*/ 1 h 13"/>
                <a:gd name="T36" fmla="*/ 7 w 7"/>
                <a:gd name="T37" fmla="*/ 2 h 13"/>
                <a:gd name="T38" fmla="*/ 6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6" y="11"/>
                  </a:cubicBezTo>
                  <a:cubicBezTo>
                    <a:pt x="7" y="11"/>
                    <a:pt x="7" y="11"/>
                    <a:pt x="7" y="12"/>
                  </a:cubicBezTo>
                  <a:cubicBezTo>
                    <a:pt x="7" y="12"/>
                    <a:pt x="7" y="12"/>
                    <a:pt x="7" y="13"/>
                  </a:cubicBezTo>
                  <a:cubicBezTo>
                    <a:pt x="7" y="13"/>
                    <a:pt x="7" y="13"/>
                    <a:pt x="6" y="13"/>
                  </a:cubicBezTo>
                  <a:cubicBezTo>
                    <a:pt x="4" y="13"/>
                    <a:pt x="2" y="13"/>
                    <a:pt x="0" y="13"/>
                  </a:cubicBezTo>
                  <a:cubicBezTo>
                    <a:pt x="0" y="13"/>
                    <a:pt x="0" y="13"/>
                    <a:pt x="0" y="13"/>
                  </a:cubicBezTo>
                  <a:cubicBezTo>
                    <a:pt x="0" y="12"/>
                    <a:pt x="0" y="12"/>
                    <a:pt x="0" y="12"/>
                  </a:cubicBezTo>
                  <a:cubicBezTo>
                    <a:pt x="0" y="11"/>
                    <a:pt x="0" y="11"/>
                    <a:pt x="0" y="11"/>
                  </a:cubicBezTo>
                  <a:cubicBezTo>
                    <a:pt x="1" y="11"/>
                    <a:pt x="2" y="11"/>
                    <a:pt x="2" y="11"/>
                  </a:cubicBezTo>
                  <a:cubicBezTo>
                    <a:pt x="2" y="8"/>
                    <a:pt x="2" y="5"/>
                    <a:pt x="2" y="3"/>
                  </a:cubicBezTo>
                  <a:cubicBezTo>
                    <a:pt x="2" y="3"/>
                    <a:pt x="1" y="3"/>
                    <a:pt x="0" y="3"/>
                  </a:cubicBezTo>
                  <a:cubicBezTo>
                    <a:pt x="0" y="3"/>
                    <a:pt x="0" y="2"/>
                    <a:pt x="0" y="2"/>
                  </a:cubicBezTo>
                  <a:cubicBezTo>
                    <a:pt x="0" y="2"/>
                    <a:pt x="0" y="1"/>
                    <a:pt x="0" y="1"/>
                  </a:cubicBezTo>
                  <a:cubicBezTo>
                    <a:pt x="0" y="0"/>
                    <a:pt x="0" y="0"/>
                    <a:pt x="0" y="0"/>
                  </a:cubicBezTo>
                  <a:cubicBezTo>
                    <a:pt x="2" y="0"/>
                    <a:pt x="4" y="0"/>
                    <a:pt x="6" y="0"/>
                  </a:cubicBezTo>
                  <a:cubicBezTo>
                    <a:pt x="7" y="0"/>
                    <a:pt x="7" y="0"/>
                    <a:pt x="7" y="1"/>
                  </a:cubicBezTo>
                  <a:cubicBezTo>
                    <a:pt x="7" y="1"/>
                    <a:pt x="7" y="2"/>
                    <a:pt x="7" y="2"/>
                  </a:cubicBezTo>
                  <a:cubicBezTo>
                    <a:pt x="7" y="2"/>
                    <a:pt x="7" y="3"/>
                    <a:pt x="6"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3" name="Freeform 105"/>
            <p:cNvSpPr/>
            <p:nvPr/>
          </p:nvSpPr>
          <p:spPr bwMode="auto">
            <a:xfrm>
              <a:off x="3550331" y="3427491"/>
              <a:ext cx="25400" cy="82550"/>
            </a:xfrm>
            <a:custGeom>
              <a:avLst/>
              <a:gdLst>
                <a:gd name="T0" fmla="*/ 2 w 4"/>
                <a:gd name="T1" fmla="*/ 9 h 13"/>
                <a:gd name="T2" fmla="*/ 4 w 4"/>
                <a:gd name="T3" fmla="*/ 9 h 13"/>
                <a:gd name="T4" fmla="*/ 4 w 4"/>
                <a:gd name="T5" fmla="*/ 10 h 13"/>
                <a:gd name="T6" fmla="*/ 4 w 4"/>
                <a:gd name="T7" fmla="*/ 11 h 13"/>
                <a:gd name="T8" fmla="*/ 2 w 4"/>
                <a:gd name="T9" fmla="*/ 11 h 13"/>
                <a:gd name="T10" fmla="*/ 2 w 4"/>
                <a:gd name="T11" fmla="*/ 13 h 13"/>
                <a:gd name="T12" fmla="*/ 2 w 4"/>
                <a:gd name="T13" fmla="*/ 13 h 13"/>
                <a:gd name="T14" fmla="*/ 0 w 4"/>
                <a:gd name="T15" fmla="*/ 13 h 13"/>
                <a:gd name="T16" fmla="*/ 0 w 4"/>
                <a:gd name="T17" fmla="*/ 13 h 13"/>
                <a:gd name="T18" fmla="*/ 0 w 4"/>
                <a:gd name="T19" fmla="*/ 1 h 13"/>
                <a:gd name="T20" fmla="*/ 0 w 4"/>
                <a:gd name="T21" fmla="*/ 0 h 13"/>
                <a:gd name="T22" fmla="*/ 2 w 4"/>
                <a:gd name="T23" fmla="*/ 0 h 13"/>
                <a:gd name="T24" fmla="*/ 2 w 4"/>
                <a:gd name="T25" fmla="*/ 1 h 13"/>
                <a:gd name="T26" fmla="*/ 2 w 4"/>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9"/>
                  </a:moveTo>
                  <a:cubicBezTo>
                    <a:pt x="3" y="9"/>
                    <a:pt x="4" y="9"/>
                    <a:pt x="4" y="9"/>
                  </a:cubicBezTo>
                  <a:cubicBezTo>
                    <a:pt x="4" y="9"/>
                    <a:pt x="4" y="10"/>
                    <a:pt x="4" y="10"/>
                  </a:cubicBezTo>
                  <a:cubicBezTo>
                    <a:pt x="4" y="11"/>
                    <a:pt x="4" y="11"/>
                    <a:pt x="4" y="11"/>
                  </a:cubicBezTo>
                  <a:cubicBezTo>
                    <a:pt x="3" y="11"/>
                    <a:pt x="3" y="11"/>
                    <a:pt x="2" y="11"/>
                  </a:cubicBezTo>
                  <a:cubicBezTo>
                    <a:pt x="2" y="12"/>
                    <a:pt x="2" y="12"/>
                    <a:pt x="2" y="13"/>
                  </a:cubicBezTo>
                  <a:cubicBezTo>
                    <a:pt x="2" y="13"/>
                    <a:pt x="2" y="13"/>
                    <a:pt x="2" y="13"/>
                  </a:cubicBezTo>
                  <a:cubicBezTo>
                    <a:pt x="1" y="13"/>
                    <a:pt x="1" y="13"/>
                    <a:pt x="0" y="13"/>
                  </a:cubicBezTo>
                  <a:cubicBezTo>
                    <a:pt x="0" y="13"/>
                    <a:pt x="0" y="13"/>
                    <a:pt x="0" y="13"/>
                  </a:cubicBezTo>
                  <a:cubicBezTo>
                    <a:pt x="0" y="9"/>
                    <a:pt x="0" y="5"/>
                    <a:pt x="0" y="1"/>
                  </a:cubicBezTo>
                  <a:cubicBezTo>
                    <a:pt x="0" y="0"/>
                    <a:pt x="0" y="0"/>
                    <a:pt x="0" y="0"/>
                  </a:cubicBezTo>
                  <a:cubicBezTo>
                    <a:pt x="1" y="0"/>
                    <a:pt x="1" y="0"/>
                    <a:pt x="2" y="0"/>
                  </a:cubicBezTo>
                  <a:cubicBezTo>
                    <a:pt x="2" y="0"/>
                    <a:pt x="2" y="0"/>
                    <a:pt x="2" y="1"/>
                  </a:cubicBezTo>
                  <a:cubicBezTo>
                    <a:pt x="2" y="3"/>
                    <a:pt x="2" y="6"/>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4" name="Freeform 106"/>
            <p:cNvSpPr/>
            <p:nvPr/>
          </p:nvSpPr>
          <p:spPr bwMode="auto">
            <a:xfrm>
              <a:off x="3594781" y="3427491"/>
              <a:ext cx="31750" cy="82550"/>
            </a:xfrm>
            <a:custGeom>
              <a:avLst/>
              <a:gdLst>
                <a:gd name="T0" fmla="*/ 2 w 5"/>
                <a:gd name="T1" fmla="*/ 1 h 13"/>
                <a:gd name="T2" fmla="*/ 3 w 5"/>
                <a:gd name="T3" fmla="*/ 0 h 13"/>
                <a:gd name="T4" fmla="*/ 4 w 5"/>
                <a:gd name="T5" fmla="*/ 0 h 13"/>
                <a:gd name="T6" fmla="*/ 5 w 5"/>
                <a:gd name="T7" fmla="*/ 1 h 13"/>
                <a:gd name="T8" fmla="*/ 5 w 5"/>
                <a:gd name="T9" fmla="*/ 13 h 13"/>
                <a:gd name="T10" fmla="*/ 4 w 5"/>
                <a:gd name="T11" fmla="*/ 13 h 13"/>
                <a:gd name="T12" fmla="*/ 3 w 5"/>
                <a:gd name="T13" fmla="*/ 13 h 13"/>
                <a:gd name="T14" fmla="*/ 2 w 5"/>
                <a:gd name="T15" fmla="*/ 13 h 13"/>
                <a:gd name="T16" fmla="*/ 2 w 5"/>
                <a:gd name="T17" fmla="*/ 11 h 13"/>
                <a:gd name="T18" fmla="*/ 0 w 5"/>
                <a:gd name="T19" fmla="*/ 11 h 13"/>
                <a:gd name="T20" fmla="*/ 0 w 5"/>
                <a:gd name="T21" fmla="*/ 10 h 13"/>
                <a:gd name="T22" fmla="*/ 0 w 5"/>
                <a:gd name="T23" fmla="*/ 9 h 13"/>
                <a:gd name="T24" fmla="*/ 2 w 5"/>
                <a:gd name="T25" fmla="*/ 9 h 13"/>
                <a:gd name="T26" fmla="*/ 2 w 5"/>
                <a:gd name="T2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3">
                  <a:moveTo>
                    <a:pt x="2" y="1"/>
                  </a:moveTo>
                  <a:cubicBezTo>
                    <a:pt x="2" y="0"/>
                    <a:pt x="2" y="0"/>
                    <a:pt x="3" y="0"/>
                  </a:cubicBezTo>
                  <a:cubicBezTo>
                    <a:pt x="3" y="0"/>
                    <a:pt x="4" y="0"/>
                    <a:pt x="4" y="0"/>
                  </a:cubicBezTo>
                  <a:cubicBezTo>
                    <a:pt x="4" y="0"/>
                    <a:pt x="5" y="0"/>
                    <a:pt x="5" y="1"/>
                  </a:cubicBezTo>
                  <a:cubicBezTo>
                    <a:pt x="5" y="5"/>
                    <a:pt x="5" y="9"/>
                    <a:pt x="5" y="13"/>
                  </a:cubicBezTo>
                  <a:cubicBezTo>
                    <a:pt x="5" y="13"/>
                    <a:pt x="4" y="13"/>
                    <a:pt x="4" y="13"/>
                  </a:cubicBezTo>
                  <a:cubicBezTo>
                    <a:pt x="4" y="13"/>
                    <a:pt x="3" y="13"/>
                    <a:pt x="3" y="13"/>
                  </a:cubicBezTo>
                  <a:cubicBezTo>
                    <a:pt x="2" y="13"/>
                    <a:pt x="2" y="13"/>
                    <a:pt x="2" y="13"/>
                  </a:cubicBezTo>
                  <a:cubicBezTo>
                    <a:pt x="2" y="12"/>
                    <a:pt x="2" y="12"/>
                    <a:pt x="2" y="11"/>
                  </a:cubicBezTo>
                  <a:cubicBezTo>
                    <a:pt x="2" y="11"/>
                    <a:pt x="1" y="11"/>
                    <a:pt x="0" y="11"/>
                  </a:cubicBezTo>
                  <a:cubicBezTo>
                    <a:pt x="0" y="11"/>
                    <a:pt x="0" y="11"/>
                    <a:pt x="0" y="10"/>
                  </a:cubicBezTo>
                  <a:cubicBezTo>
                    <a:pt x="0" y="10"/>
                    <a:pt x="0" y="9"/>
                    <a:pt x="0" y="9"/>
                  </a:cubicBezTo>
                  <a:cubicBezTo>
                    <a:pt x="1" y="9"/>
                    <a:pt x="1" y="9"/>
                    <a:pt x="2" y="9"/>
                  </a:cubicBezTo>
                  <a:cubicBezTo>
                    <a:pt x="2" y="6"/>
                    <a:pt x="2"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5" name="Freeform 107"/>
            <p:cNvSpPr/>
            <p:nvPr/>
          </p:nvSpPr>
          <p:spPr bwMode="auto">
            <a:xfrm>
              <a:off x="3575731" y="3465591"/>
              <a:ext cx="19050" cy="19050"/>
            </a:xfrm>
            <a:custGeom>
              <a:avLst/>
              <a:gdLst>
                <a:gd name="T0" fmla="*/ 3 w 3"/>
                <a:gd name="T1" fmla="*/ 3 h 3"/>
                <a:gd name="T2" fmla="*/ 0 w 3"/>
                <a:gd name="T3" fmla="*/ 3 h 3"/>
                <a:gd name="T4" fmla="*/ 0 w 3"/>
                <a:gd name="T5" fmla="*/ 1 h 3"/>
                <a:gd name="T6" fmla="*/ 1 w 3"/>
                <a:gd name="T7" fmla="*/ 0 h 3"/>
                <a:gd name="T8" fmla="*/ 2 w 3"/>
                <a:gd name="T9" fmla="*/ 0 h 3"/>
                <a:gd name="T10" fmla="*/ 3 w 3"/>
                <a:gd name="T11" fmla="*/ 1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2" y="3"/>
                    <a:pt x="1" y="3"/>
                    <a:pt x="0" y="3"/>
                  </a:cubicBezTo>
                  <a:cubicBezTo>
                    <a:pt x="0" y="2"/>
                    <a:pt x="0" y="1"/>
                    <a:pt x="0" y="1"/>
                  </a:cubicBezTo>
                  <a:cubicBezTo>
                    <a:pt x="0" y="1"/>
                    <a:pt x="1" y="0"/>
                    <a:pt x="1" y="0"/>
                  </a:cubicBezTo>
                  <a:cubicBezTo>
                    <a:pt x="1" y="0"/>
                    <a:pt x="2" y="0"/>
                    <a:pt x="2" y="0"/>
                  </a:cubicBezTo>
                  <a:cubicBezTo>
                    <a:pt x="3" y="0"/>
                    <a:pt x="3" y="1"/>
                    <a:pt x="3" y="1"/>
                  </a:cubicBezTo>
                  <a:cubicBezTo>
                    <a:pt x="3" y="1"/>
                    <a:pt x="3"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6" name="Freeform 108"/>
            <p:cNvSpPr/>
            <p:nvPr/>
          </p:nvSpPr>
          <p:spPr bwMode="auto">
            <a:xfrm>
              <a:off x="3639231" y="3051253"/>
              <a:ext cx="198438" cy="63500"/>
            </a:xfrm>
            <a:custGeom>
              <a:avLst/>
              <a:gdLst>
                <a:gd name="T0" fmla="*/ 3 w 31"/>
                <a:gd name="T1" fmla="*/ 10 h 10"/>
                <a:gd name="T2" fmla="*/ 0 w 31"/>
                <a:gd name="T3" fmla="*/ 7 h 10"/>
                <a:gd name="T4" fmla="*/ 0 w 31"/>
                <a:gd name="T5" fmla="*/ 3 h 10"/>
                <a:gd name="T6" fmla="*/ 3 w 31"/>
                <a:gd name="T7" fmla="*/ 0 h 10"/>
                <a:gd name="T8" fmla="*/ 28 w 31"/>
                <a:gd name="T9" fmla="*/ 0 h 10"/>
                <a:gd name="T10" fmla="*/ 31 w 31"/>
                <a:gd name="T11" fmla="*/ 3 h 10"/>
                <a:gd name="T12" fmla="*/ 31 w 31"/>
                <a:gd name="T13" fmla="*/ 10 h 10"/>
                <a:gd name="T14" fmla="*/ 3 w 3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
                  <a:moveTo>
                    <a:pt x="3" y="10"/>
                  </a:moveTo>
                  <a:cubicBezTo>
                    <a:pt x="1" y="10"/>
                    <a:pt x="0" y="9"/>
                    <a:pt x="0" y="7"/>
                  </a:cubicBezTo>
                  <a:cubicBezTo>
                    <a:pt x="0" y="6"/>
                    <a:pt x="0" y="4"/>
                    <a:pt x="0" y="3"/>
                  </a:cubicBezTo>
                  <a:cubicBezTo>
                    <a:pt x="0" y="1"/>
                    <a:pt x="1" y="0"/>
                    <a:pt x="3" y="0"/>
                  </a:cubicBezTo>
                  <a:cubicBezTo>
                    <a:pt x="11" y="0"/>
                    <a:pt x="20" y="0"/>
                    <a:pt x="28" y="0"/>
                  </a:cubicBezTo>
                  <a:cubicBezTo>
                    <a:pt x="30" y="0"/>
                    <a:pt x="31" y="1"/>
                    <a:pt x="31" y="3"/>
                  </a:cubicBezTo>
                  <a:cubicBezTo>
                    <a:pt x="31" y="6"/>
                    <a:pt x="31" y="8"/>
                    <a:pt x="31" y="10"/>
                  </a:cubicBezTo>
                  <a:cubicBezTo>
                    <a:pt x="22" y="10"/>
                    <a:pt x="13"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7" name="Freeform 109"/>
            <p:cNvSpPr/>
            <p:nvPr/>
          </p:nvSpPr>
          <p:spPr bwMode="auto">
            <a:xfrm>
              <a:off x="3639231" y="3184603"/>
              <a:ext cx="134938" cy="65088"/>
            </a:xfrm>
            <a:custGeom>
              <a:avLst/>
              <a:gdLst>
                <a:gd name="T0" fmla="*/ 17 w 21"/>
                <a:gd name="T1" fmla="*/ 0 h 10"/>
                <a:gd name="T2" fmla="*/ 21 w 21"/>
                <a:gd name="T3" fmla="*/ 3 h 10"/>
                <a:gd name="T4" fmla="*/ 21 w 21"/>
                <a:gd name="T5" fmla="*/ 10 h 10"/>
                <a:gd name="T6" fmla="*/ 3 w 21"/>
                <a:gd name="T7" fmla="*/ 10 h 10"/>
                <a:gd name="T8" fmla="*/ 0 w 21"/>
                <a:gd name="T9" fmla="*/ 6 h 10"/>
                <a:gd name="T10" fmla="*/ 0 w 21"/>
                <a:gd name="T11" fmla="*/ 3 h 10"/>
                <a:gd name="T12" fmla="*/ 3 w 21"/>
                <a:gd name="T13" fmla="*/ 0 h 10"/>
                <a:gd name="T14" fmla="*/ 17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7" y="0"/>
                  </a:moveTo>
                  <a:cubicBezTo>
                    <a:pt x="20" y="0"/>
                    <a:pt x="21" y="1"/>
                    <a:pt x="21" y="3"/>
                  </a:cubicBezTo>
                  <a:cubicBezTo>
                    <a:pt x="21" y="5"/>
                    <a:pt x="21" y="8"/>
                    <a:pt x="21" y="10"/>
                  </a:cubicBezTo>
                  <a:cubicBezTo>
                    <a:pt x="15" y="10"/>
                    <a:pt x="9" y="10"/>
                    <a:pt x="3" y="10"/>
                  </a:cubicBezTo>
                  <a:cubicBezTo>
                    <a:pt x="1" y="10"/>
                    <a:pt x="0" y="9"/>
                    <a:pt x="0" y="6"/>
                  </a:cubicBezTo>
                  <a:cubicBezTo>
                    <a:pt x="0" y="5"/>
                    <a:pt x="0" y="4"/>
                    <a:pt x="0" y="3"/>
                  </a:cubicBezTo>
                  <a:cubicBezTo>
                    <a:pt x="0" y="1"/>
                    <a:pt x="1" y="0"/>
                    <a:pt x="3" y="0"/>
                  </a:cubicBezTo>
                  <a:cubicBezTo>
                    <a:pt x="8" y="0"/>
                    <a:pt x="1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8" name="Freeform 110"/>
            <p:cNvSpPr/>
            <p:nvPr/>
          </p:nvSpPr>
          <p:spPr bwMode="auto">
            <a:xfrm>
              <a:off x="3774168" y="3249691"/>
              <a:ext cx="63500" cy="133350"/>
            </a:xfrm>
            <a:custGeom>
              <a:avLst/>
              <a:gdLst>
                <a:gd name="T0" fmla="*/ 3 w 10"/>
                <a:gd name="T1" fmla="*/ 21 h 21"/>
                <a:gd name="T2" fmla="*/ 0 w 10"/>
                <a:gd name="T3" fmla="*/ 17 h 21"/>
                <a:gd name="T4" fmla="*/ 0 w 10"/>
                <a:gd name="T5" fmla="*/ 0 h 21"/>
                <a:gd name="T6" fmla="*/ 7 w 10"/>
                <a:gd name="T7" fmla="*/ 0 h 21"/>
                <a:gd name="T8" fmla="*/ 10 w 10"/>
                <a:gd name="T9" fmla="*/ 3 h 21"/>
                <a:gd name="T10" fmla="*/ 10 w 10"/>
                <a:gd name="T11" fmla="*/ 17 h 21"/>
                <a:gd name="T12" fmla="*/ 7 w 10"/>
                <a:gd name="T13" fmla="*/ 21 h 21"/>
                <a:gd name="T14" fmla="*/ 3 w 10"/>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3" y="21"/>
                  </a:moveTo>
                  <a:cubicBezTo>
                    <a:pt x="1" y="21"/>
                    <a:pt x="0" y="20"/>
                    <a:pt x="0" y="17"/>
                  </a:cubicBezTo>
                  <a:cubicBezTo>
                    <a:pt x="0" y="11"/>
                    <a:pt x="0" y="6"/>
                    <a:pt x="0" y="0"/>
                  </a:cubicBezTo>
                  <a:cubicBezTo>
                    <a:pt x="2" y="0"/>
                    <a:pt x="4" y="0"/>
                    <a:pt x="7" y="0"/>
                  </a:cubicBezTo>
                  <a:cubicBezTo>
                    <a:pt x="9" y="0"/>
                    <a:pt x="10" y="1"/>
                    <a:pt x="10" y="3"/>
                  </a:cubicBezTo>
                  <a:cubicBezTo>
                    <a:pt x="10" y="8"/>
                    <a:pt x="10" y="13"/>
                    <a:pt x="10" y="17"/>
                  </a:cubicBezTo>
                  <a:cubicBezTo>
                    <a:pt x="10" y="20"/>
                    <a:pt x="9" y="21"/>
                    <a:pt x="7" y="21"/>
                  </a:cubicBezTo>
                  <a:cubicBezTo>
                    <a:pt x="5" y="21"/>
                    <a:pt x="4" y="21"/>
                    <a:pt x="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69" name="Freeform 111"/>
            <p:cNvSpPr/>
            <p:nvPr/>
          </p:nvSpPr>
          <p:spPr bwMode="auto">
            <a:xfrm>
              <a:off x="3639231" y="3313191"/>
              <a:ext cx="65088" cy="69850"/>
            </a:xfrm>
            <a:custGeom>
              <a:avLst/>
              <a:gdLst>
                <a:gd name="T0" fmla="*/ 0 w 10"/>
                <a:gd name="T1" fmla="*/ 4 h 11"/>
                <a:gd name="T2" fmla="*/ 3 w 10"/>
                <a:gd name="T3" fmla="*/ 0 h 11"/>
                <a:gd name="T4" fmla="*/ 7 w 10"/>
                <a:gd name="T5" fmla="*/ 0 h 11"/>
                <a:gd name="T6" fmla="*/ 10 w 10"/>
                <a:gd name="T7" fmla="*/ 4 h 11"/>
                <a:gd name="T8" fmla="*/ 10 w 10"/>
                <a:gd name="T9" fmla="*/ 7 h 11"/>
                <a:gd name="T10" fmla="*/ 7 w 10"/>
                <a:gd name="T11" fmla="*/ 11 h 11"/>
                <a:gd name="T12" fmla="*/ 3 w 10"/>
                <a:gd name="T13" fmla="*/ 11 h 11"/>
                <a:gd name="T14" fmla="*/ 0 w 10"/>
                <a:gd name="T15" fmla="*/ 7 h 11"/>
                <a:gd name="T16" fmla="*/ 0 w 10"/>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4"/>
                  </a:moveTo>
                  <a:cubicBezTo>
                    <a:pt x="0" y="1"/>
                    <a:pt x="1" y="0"/>
                    <a:pt x="3" y="0"/>
                  </a:cubicBezTo>
                  <a:cubicBezTo>
                    <a:pt x="5" y="0"/>
                    <a:pt x="6" y="0"/>
                    <a:pt x="7" y="0"/>
                  </a:cubicBezTo>
                  <a:cubicBezTo>
                    <a:pt x="9" y="0"/>
                    <a:pt x="10" y="1"/>
                    <a:pt x="10" y="4"/>
                  </a:cubicBezTo>
                  <a:cubicBezTo>
                    <a:pt x="10" y="5"/>
                    <a:pt x="10" y="6"/>
                    <a:pt x="10" y="7"/>
                  </a:cubicBezTo>
                  <a:cubicBezTo>
                    <a:pt x="10" y="10"/>
                    <a:pt x="9" y="11"/>
                    <a:pt x="7" y="11"/>
                  </a:cubicBezTo>
                  <a:cubicBezTo>
                    <a:pt x="6"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0" name="Freeform 112"/>
            <p:cNvSpPr/>
            <p:nvPr/>
          </p:nvSpPr>
          <p:spPr bwMode="auto">
            <a:xfrm>
              <a:off x="3837668" y="3114753"/>
              <a:ext cx="63500"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9"/>
                    <a:pt x="0" y="7"/>
                  </a:cubicBezTo>
                  <a:cubicBezTo>
                    <a:pt x="0" y="5"/>
                    <a:pt x="0" y="2"/>
                    <a:pt x="0" y="0"/>
                  </a:cubicBezTo>
                  <a:cubicBezTo>
                    <a:pt x="2" y="0"/>
                    <a:pt x="5" y="0"/>
                    <a:pt x="7" y="0"/>
                  </a:cubicBezTo>
                  <a:cubicBezTo>
                    <a:pt x="9" y="0"/>
                    <a:pt x="10" y="1"/>
                    <a:pt x="10" y="4"/>
                  </a:cubicBezTo>
                  <a:cubicBezTo>
                    <a:pt x="10" y="6"/>
                    <a:pt x="10" y="8"/>
                    <a:pt x="10" y="11"/>
                  </a:cubicBezTo>
                  <a:cubicBezTo>
                    <a:pt x="8" y="11"/>
                    <a:pt x="6"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1" name="Freeform 113"/>
            <p:cNvSpPr/>
            <p:nvPr/>
          </p:nvSpPr>
          <p:spPr bwMode="auto">
            <a:xfrm>
              <a:off x="3901168" y="3184603"/>
              <a:ext cx="71438" cy="198438"/>
            </a:xfrm>
            <a:custGeom>
              <a:avLst/>
              <a:gdLst>
                <a:gd name="T0" fmla="*/ 7 w 11"/>
                <a:gd name="T1" fmla="*/ 0 h 31"/>
                <a:gd name="T2" fmla="*/ 11 w 11"/>
                <a:gd name="T3" fmla="*/ 3 h 31"/>
                <a:gd name="T4" fmla="*/ 11 w 11"/>
                <a:gd name="T5" fmla="*/ 27 h 31"/>
                <a:gd name="T6" fmla="*/ 7 w 11"/>
                <a:gd name="T7" fmla="*/ 31 h 31"/>
                <a:gd name="T8" fmla="*/ 4 w 11"/>
                <a:gd name="T9" fmla="*/ 31 h 31"/>
                <a:gd name="T10" fmla="*/ 0 w 11"/>
                <a:gd name="T11" fmla="*/ 27 h 31"/>
                <a:gd name="T12" fmla="*/ 0 w 11"/>
                <a:gd name="T13" fmla="*/ 0 h 31"/>
                <a:gd name="T14" fmla="*/ 7 w 11"/>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1">
                  <a:moveTo>
                    <a:pt x="7" y="0"/>
                  </a:moveTo>
                  <a:cubicBezTo>
                    <a:pt x="10" y="0"/>
                    <a:pt x="11" y="1"/>
                    <a:pt x="11" y="3"/>
                  </a:cubicBezTo>
                  <a:cubicBezTo>
                    <a:pt x="11" y="11"/>
                    <a:pt x="11" y="19"/>
                    <a:pt x="11" y="27"/>
                  </a:cubicBezTo>
                  <a:cubicBezTo>
                    <a:pt x="11" y="30"/>
                    <a:pt x="10" y="31"/>
                    <a:pt x="7" y="31"/>
                  </a:cubicBezTo>
                  <a:cubicBezTo>
                    <a:pt x="6" y="31"/>
                    <a:pt x="5" y="31"/>
                    <a:pt x="4" y="31"/>
                  </a:cubicBezTo>
                  <a:cubicBezTo>
                    <a:pt x="1" y="31"/>
                    <a:pt x="0" y="30"/>
                    <a:pt x="0" y="27"/>
                  </a:cubicBezTo>
                  <a:cubicBezTo>
                    <a:pt x="0" y="18"/>
                    <a:pt x="0" y="9"/>
                    <a:pt x="0"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2" name="Freeform 114"/>
            <p:cNvSpPr/>
            <p:nvPr/>
          </p:nvSpPr>
          <p:spPr bwMode="auto">
            <a:xfrm>
              <a:off x="2113643" y="3051253"/>
              <a:ext cx="465138" cy="268288"/>
            </a:xfrm>
            <a:custGeom>
              <a:avLst/>
              <a:gdLst>
                <a:gd name="T0" fmla="*/ 31 w 73"/>
                <a:gd name="T1" fmla="*/ 32 h 42"/>
                <a:gd name="T2" fmla="*/ 31 w 73"/>
                <a:gd name="T3" fmla="*/ 4 h 42"/>
                <a:gd name="T4" fmla="*/ 35 w 73"/>
                <a:gd name="T5" fmla="*/ 0 h 42"/>
                <a:gd name="T6" fmla="*/ 38 w 73"/>
                <a:gd name="T7" fmla="*/ 0 h 42"/>
                <a:gd name="T8" fmla="*/ 42 w 73"/>
                <a:gd name="T9" fmla="*/ 4 h 42"/>
                <a:gd name="T10" fmla="*/ 42 w 73"/>
                <a:gd name="T11" fmla="*/ 32 h 42"/>
                <a:gd name="T12" fmla="*/ 69 w 73"/>
                <a:gd name="T13" fmla="*/ 32 h 42"/>
                <a:gd name="T14" fmla="*/ 73 w 73"/>
                <a:gd name="T15" fmla="*/ 35 h 42"/>
                <a:gd name="T16" fmla="*/ 73 w 73"/>
                <a:gd name="T17" fmla="*/ 39 h 42"/>
                <a:gd name="T18" fmla="*/ 69 w 73"/>
                <a:gd name="T19" fmla="*/ 42 h 42"/>
                <a:gd name="T20" fmla="*/ 4 w 73"/>
                <a:gd name="T21" fmla="*/ 42 h 42"/>
                <a:gd name="T22" fmla="*/ 0 w 73"/>
                <a:gd name="T23" fmla="*/ 39 h 42"/>
                <a:gd name="T24" fmla="*/ 0 w 73"/>
                <a:gd name="T25" fmla="*/ 35 h 42"/>
                <a:gd name="T26" fmla="*/ 4 w 73"/>
                <a:gd name="T27" fmla="*/ 32 h 42"/>
                <a:gd name="T28" fmla="*/ 31 w 73"/>
                <a:gd name="T2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42">
                  <a:moveTo>
                    <a:pt x="31" y="32"/>
                  </a:moveTo>
                  <a:cubicBezTo>
                    <a:pt x="31" y="22"/>
                    <a:pt x="31" y="13"/>
                    <a:pt x="31" y="4"/>
                  </a:cubicBezTo>
                  <a:cubicBezTo>
                    <a:pt x="31" y="1"/>
                    <a:pt x="32" y="0"/>
                    <a:pt x="35" y="0"/>
                  </a:cubicBezTo>
                  <a:cubicBezTo>
                    <a:pt x="36" y="0"/>
                    <a:pt x="37" y="0"/>
                    <a:pt x="38" y="0"/>
                  </a:cubicBezTo>
                  <a:cubicBezTo>
                    <a:pt x="41" y="0"/>
                    <a:pt x="42" y="1"/>
                    <a:pt x="42" y="4"/>
                  </a:cubicBezTo>
                  <a:cubicBezTo>
                    <a:pt x="42" y="13"/>
                    <a:pt x="42" y="22"/>
                    <a:pt x="42" y="32"/>
                  </a:cubicBezTo>
                  <a:cubicBezTo>
                    <a:pt x="51" y="32"/>
                    <a:pt x="60" y="32"/>
                    <a:pt x="69" y="32"/>
                  </a:cubicBezTo>
                  <a:cubicBezTo>
                    <a:pt x="72" y="32"/>
                    <a:pt x="73" y="33"/>
                    <a:pt x="73" y="35"/>
                  </a:cubicBezTo>
                  <a:cubicBezTo>
                    <a:pt x="73" y="36"/>
                    <a:pt x="73" y="37"/>
                    <a:pt x="73" y="39"/>
                  </a:cubicBezTo>
                  <a:cubicBezTo>
                    <a:pt x="73" y="41"/>
                    <a:pt x="72" y="42"/>
                    <a:pt x="69" y="42"/>
                  </a:cubicBezTo>
                  <a:cubicBezTo>
                    <a:pt x="48" y="42"/>
                    <a:pt x="26" y="42"/>
                    <a:pt x="4" y="42"/>
                  </a:cubicBezTo>
                  <a:cubicBezTo>
                    <a:pt x="1" y="42"/>
                    <a:pt x="0" y="41"/>
                    <a:pt x="0" y="39"/>
                  </a:cubicBezTo>
                  <a:cubicBezTo>
                    <a:pt x="0" y="37"/>
                    <a:pt x="0" y="36"/>
                    <a:pt x="0" y="35"/>
                  </a:cubicBezTo>
                  <a:cubicBezTo>
                    <a:pt x="0" y="33"/>
                    <a:pt x="1" y="32"/>
                    <a:pt x="4" y="32"/>
                  </a:cubicBezTo>
                  <a:cubicBezTo>
                    <a:pt x="13" y="32"/>
                    <a:pt x="22" y="32"/>
                    <a:pt x="3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3" name="Freeform 115"/>
            <p:cNvSpPr/>
            <p:nvPr/>
          </p:nvSpPr>
          <p:spPr bwMode="auto">
            <a:xfrm>
              <a:off x="2445431" y="3383041"/>
              <a:ext cx="133350" cy="133350"/>
            </a:xfrm>
            <a:custGeom>
              <a:avLst/>
              <a:gdLst>
                <a:gd name="T0" fmla="*/ 4 w 21"/>
                <a:gd name="T1" fmla="*/ 11 h 21"/>
                <a:gd name="T2" fmla="*/ 11 w 21"/>
                <a:gd name="T3" fmla="*/ 11 h 21"/>
                <a:gd name="T4" fmla="*/ 11 w 21"/>
                <a:gd name="T5" fmla="*/ 4 h 21"/>
                <a:gd name="T6" fmla="*/ 14 w 21"/>
                <a:gd name="T7" fmla="*/ 0 h 21"/>
                <a:gd name="T8" fmla="*/ 17 w 21"/>
                <a:gd name="T9" fmla="*/ 0 h 21"/>
                <a:gd name="T10" fmla="*/ 21 w 21"/>
                <a:gd name="T11" fmla="*/ 4 h 21"/>
                <a:gd name="T12" fmla="*/ 21 w 21"/>
                <a:gd name="T13" fmla="*/ 18 h 21"/>
                <a:gd name="T14" fmla="*/ 17 w 21"/>
                <a:gd name="T15" fmla="*/ 21 h 21"/>
                <a:gd name="T16" fmla="*/ 4 w 21"/>
                <a:gd name="T17" fmla="*/ 21 h 21"/>
                <a:gd name="T18" fmla="*/ 0 w 21"/>
                <a:gd name="T19" fmla="*/ 18 h 21"/>
                <a:gd name="T20" fmla="*/ 0 w 21"/>
                <a:gd name="T21" fmla="*/ 14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8"/>
                    <a:pt x="11" y="6"/>
                    <a:pt x="11" y="4"/>
                  </a:cubicBezTo>
                  <a:cubicBezTo>
                    <a:pt x="11" y="1"/>
                    <a:pt x="12" y="0"/>
                    <a:pt x="14" y="0"/>
                  </a:cubicBezTo>
                  <a:cubicBezTo>
                    <a:pt x="15" y="0"/>
                    <a:pt x="16" y="0"/>
                    <a:pt x="17" y="0"/>
                  </a:cubicBezTo>
                  <a:cubicBezTo>
                    <a:pt x="20" y="0"/>
                    <a:pt x="21" y="1"/>
                    <a:pt x="21" y="4"/>
                  </a:cubicBezTo>
                  <a:cubicBezTo>
                    <a:pt x="21" y="8"/>
                    <a:pt x="21" y="13"/>
                    <a:pt x="21" y="18"/>
                  </a:cubicBezTo>
                  <a:cubicBezTo>
                    <a:pt x="21" y="20"/>
                    <a:pt x="20" y="21"/>
                    <a:pt x="17" y="21"/>
                  </a:cubicBezTo>
                  <a:cubicBezTo>
                    <a:pt x="13" y="21"/>
                    <a:pt x="8" y="21"/>
                    <a:pt x="4" y="21"/>
                  </a:cubicBezTo>
                  <a:cubicBezTo>
                    <a:pt x="1" y="21"/>
                    <a:pt x="0" y="20"/>
                    <a:pt x="0" y="18"/>
                  </a:cubicBezTo>
                  <a:cubicBezTo>
                    <a:pt x="0" y="17"/>
                    <a:pt x="0" y="15"/>
                    <a:pt x="0" y="14"/>
                  </a:cubicBezTo>
                  <a:cubicBezTo>
                    <a:pt x="0" y="12"/>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4" name="Freeform 116"/>
            <p:cNvSpPr/>
            <p:nvPr/>
          </p:nvSpPr>
          <p:spPr bwMode="auto">
            <a:xfrm>
              <a:off x="2445431" y="3051253"/>
              <a:ext cx="133350" cy="133350"/>
            </a:xfrm>
            <a:custGeom>
              <a:avLst/>
              <a:gdLst>
                <a:gd name="T0" fmla="*/ 4 w 21"/>
                <a:gd name="T1" fmla="*/ 11 h 21"/>
                <a:gd name="T2" fmla="*/ 11 w 21"/>
                <a:gd name="T3" fmla="*/ 11 h 21"/>
                <a:gd name="T4" fmla="*/ 11 w 21"/>
                <a:gd name="T5" fmla="*/ 18 h 21"/>
                <a:gd name="T6" fmla="*/ 14 w 21"/>
                <a:gd name="T7" fmla="*/ 21 h 21"/>
                <a:gd name="T8" fmla="*/ 17 w 21"/>
                <a:gd name="T9" fmla="*/ 21 h 21"/>
                <a:gd name="T10" fmla="*/ 21 w 21"/>
                <a:gd name="T11" fmla="*/ 18 h 21"/>
                <a:gd name="T12" fmla="*/ 21 w 21"/>
                <a:gd name="T13" fmla="*/ 4 h 21"/>
                <a:gd name="T14" fmla="*/ 17 w 21"/>
                <a:gd name="T15" fmla="*/ 0 h 21"/>
                <a:gd name="T16" fmla="*/ 4 w 21"/>
                <a:gd name="T17" fmla="*/ 0 h 21"/>
                <a:gd name="T18" fmla="*/ 0 w 21"/>
                <a:gd name="T19" fmla="*/ 4 h 21"/>
                <a:gd name="T20" fmla="*/ 0 w 21"/>
                <a:gd name="T21" fmla="*/ 7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13"/>
                    <a:pt x="11" y="15"/>
                    <a:pt x="11" y="18"/>
                  </a:cubicBezTo>
                  <a:cubicBezTo>
                    <a:pt x="11" y="20"/>
                    <a:pt x="12" y="21"/>
                    <a:pt x="14" y="21"/>
                  </a:cubicBezTo>
                  <a:cubicBezTo>
                    <a:pt x="15" y="21"/>
                    <a:pt x="16" y="21"/>
                    <a:pt x="17" y="21"/>
                  </a:cubicBezTo>
                  <a:cubicBezTo>
                    <a:pt x="20" y="21"/>
                    <a:pt x="21" y="20"/>
                    <a:pt x="21" y="18"/>
                  </a:cubicBezTo>
                  <a:cubicBezTo>
                    <a:pt x="21" y="13"/>
                    <a:pt x="21" y="9"/>
                    <a:pt x="21" y="4"/>
                  </a:cubicBezTo>
                  <a:cubicBezTo>
                    <a:pt x="21" y="1"/>
                    <a:pt x="20" y="0"/>
                    <a:pt x="17" y="0"/>
                  </a:cubicBezTo>
                  <a:cubicBezTo>
                    <a:pt x="13" y="0"/>
                    <a:pt x="8" y="0"/>
                    <a:pt x="4" y="0"/>
                  </a:cubicBezTo>
                  <a:cubicBezTo>
                    <a:pt x="1" y="0"/>
                    <a:pt x="0" y="1"/>
                    <a:pt x="0" y="4"/>
                  </a:cubicBezTo>
                  <a:cubicBezTo>
                    <a:pt x="0" y="5"/>
                    <a:pt x="0" y="6"/>
                    <a:pt x="0" y="7"/>
                  </a:cubicBezTo>
                  <a:cubicBezTo>
                    <a:pt x="0" y="10"/>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5" name="Freeform 117"/>
            <p:cNvSpPr/>
            <p:nvPr/>
          </p:nvSpPr>
          <p:spPr bwMode="auto">
            <a:xfrm>
              <a:off x="2113643" y="3051253"/>
              <a:ext cx="133350" cy="133350"/>
            </a:xfrm>
            <a:custGeom>
              <a:avLst/>
              <a:gdLst>
                <a:gd name="T0" fmla="*/ 11 w 21"/>
                <a:gd name="T1" fmla="*/ 18 h 21"/>
                <a:gd name="T2" fmla="*/ 11 w 21"/>
                <a:gd name="T3" fmla="*/ 11 h 21"/>
                <a:gd name="T4" fmla="*/ 18 w 21"/>
                <a:gd name="T5" fmla="*/ 11 h 21"/>
                <a:gd name="T6" fmla="*/ 21 w 21"/>
                <a:gd name="T7" fmla="*/ 7 h 21"/>
                <a:gd name="T8" fmla="*/ 21 w 21"/>
                <a:gd name="T9" fmla="*/ 4 h 21"/>
                <a:gd name="T10" fmla="*/ 18 w 21"/>
                <a:gd name="T11" fmla="*/ 0 h 21"/>
                <a:gd name="T12" fmla="*/ 4 w 21"/>
                <a:gd name="T13" fmla="*/ 0 h 21"/>
                <a:gd name="T14" fmla="*/ 0 w 21"/>
                <a:gd name="T15" fmla="*/ 4 h 21"/>
                <a:gd name="T16" fmla="*/ 0 w 21"/>
                <a:gd name="T17" fmla="*/ 18 h 21"/>
                <a:gd name="T18" fmla="*/ 4 w 21"/>
                <a:gd name="T19" fmla="*/ 21 h 21"/>
                <a:gd name="T20" fmla="*/ 7 w 21"/>
                <a:gd name="T21" fmla="*/ 21 h 21"/>
                <a:gd name="T22" fmla="*/ 11 w 21"/>
                <a:gd name="T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1" y="18"/>
                  </a:moveTo>
                  <a:cubicBezTo>
                    <a:pt x="11" y="15"/>
                    <a:pt x="11" y="13"/>
                    <a:pt x="11" y="11"/>
                  </a:cubicBezTo>
                  <a:cubicBezTo>
                    <a:pt x="13" y="11"/>
                    <a:pt x="15" y="11"/>
                    <a:pt x="18" y="11"/>
                  </a:cubicBezTo>
                  <a:cubicBezTo>
                    <a:pt x="20" y="11"/>
                    <a:pt x="21" y="10"/>
                    <a:pt x="21" y="7"/>
                  </a:cubicBezTo>
                  <a:cubicBezTo>
                    <a:pt x="21" y="6"/>
                    <a:pt x="21" y="5"/>
                    <a:pt x="21" y="4"/>
                  </a:cubicBezTo>
                  <a:cubicBezTo>
                    <a:pt x="21" y="1"/>
                    <a:pt x="20" y="0"/>
                    <a:pt x="18" y="0"/>
                  </a:cubicBezTo>
                  <a:cubicBezTo>
                    <a:pt x="13" y="0"/>
                    <a:pt x="8" y="0"/>
                    <a:pt x="4" y="0"/>
                  </a:cubicBezTo>
                  <a:cubicBezTo>
                    <a:pt x="1" y="0"/>
                    <a:pt x="0" y="1"/>
                    <a:pt x="0" y="4"/>
                  </a:cubicBezTo>
                  <a:cubicBezTo>
                    <a:pt x="0" y="9"/>
                    <a:pt x="0" y="13"/>
                    <a:pt x="0" y="18"/>
                  </a:cubicBezTo>
                  <a:cubicBezTo>
                    <a:pt x="0" y="20"/>
                    <a:pt x="1" y="21"/>
                    <a:pt x="4" y="21"/>
                  </a:cubicBezTo>
                  <a:cubicBezTo>
                    <a:pt x="5" y="21"/>
                    <a:pt x="6" y="21"/>
                    <a:pt x="7" y="21"/>
                  </a:cubicBezTo>
                  <a:cubicBezTo>
                    <a:pt x="10" y="21"/>
                    <a:pt x="11" y="20"/>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76" name="Freeform 118"/>
            <p:cNvSpPr/>
            <p:nvPr/>
          </p:nvSpPr>
          <p:spPr bwMode="auto">
            <a:xfrm>
              <a:off x="2113643" y="3383041"/>
              <a:ext cx="133350" cy="133350"/>
            </a:xfrm>
            <a:custGeom>
              <a:avLst/>
              <a:gdLst>
                <a:gd name="T0" fmla="*/ 18 w 21"/>
                <a:gd name="T1" fmla="*/ 11 h 21"/>
                <a:gd name="T2" fmla="*/ 11 w 21"/>
                <a:gd name="T3" fmla="*/ 11 h 21"/>
                <a:gd name="T4" fmla="*/ 11 w 21"/>
                <a:gd name="T5" fmla="*/ 11 h 21"/>
                <a:gd name="T6" fmla="*/ 11 w 21"/>
                <a:gd name="T7" fmla="*/ 4 h 21"/>
                <a:gd name="T8" fmla="*/ 7 w 21"/>
                <a:gd name="T9" fmla="*/ 0 h 21"/>
                <a:gd name="T10" fmla="*/ 4 w 21"/>
                <a:gd name="T11" fmla="*/ 0 h 21"/>
                <a:gd name="T12" fmla="*/ 0 w 21"/>
                <a:gd name="T13" fmla="*/ 4 h 21"/>
                <a:gd name="T14" fmla="*/ 0 w 21"/>
                <a:gd name="T15" fmla="*/ 18 h 21"/>
                <a:gd name="T16" fmla="*/ 4 w 21"/>
                <a:gd name="T17" fmla="*/ 21 h 21"/>
                <a:gd name="T18" fmla="*/ 18 w 21"/>
                <a:gd name="T19" fmla="*/ 21 h 21"/>
                <a:gd name="T20" fmla="*/ 21 w 21"/>
                <a:gd name="T21" fmla="*/ 18 h 21"/>
                <a:gd name="T22" fmla="*/ 21 w 21"/>
                <a:gd name="T23" fmla="*/ 14 h 21"/>
                <a:gd name="T24" fmla="*/ 18 w 21"/>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1">
                  <a:moveTo>
                    <a:pt x="18" y="11"/>
                  </a:moveTo>
                  <a:cubicBezTo>
                    <a:pt x="15" y="11"/>
                    <a:pt x="13" y="11"/>
                    <a:pt x="11" y="11"/>
                  </a:cubicBezTo>
                  <a:cubicBezTo>
                    <a:pt x="11" y="11"/>
                    <a:pt x="11" y="11"/>
                    <a:pt x="11" y="11"/>
                  </a:cubicBezTo>
                  <a:cubicBezTo>
                    <a:pt x="11" y="8"/>
                    <a:pt x="11" y="6"/>
                    <a:pt x="11" y="4"/>
                  </a:cubicBezTo>
                  <a:cubicBezTo>
                    <a:pt x="11" y="1"/>
                    <a:pt x="10" y="0"/>
                    <a:pt x="7" y="0"/>
                  </a:cubicBezTo>
                  <a:cubicBezTo>
                    <a:pt x="6" y="0"/>
                    <a:pt x="5" y="0"/>
                    <a:pt x="4" y="0"/>
                  </a:cubicBezTo>
                  <a:cubicBezTo>
                    <a:pt x="1" y="0"/>
                    <a:pt x="0" y="1"/>
                    <a:pt x="0" y="4"/>
                  </a:cubicBezTo>
                  <a:cubicBezTo>
                    <a:pt x="0" y="8"/>
                    <a:pt x="0" y="13"/>
                    <a:pt x="0" y="18"/>
                  </a:cubicBezTo>
                  <a:cubicBezTo>
                    <a:pt x="0" y="20"/>
                    <a:pt x="1" y="21"/>
                    <a:pt x="4" y="21"/>
                  </a:cubicBezTo>
                  <a:cubicBezTo>
                    <a:pt x="8" y="21"/>
                    <a:pt x="13" y="21"/>
                    <a:pt x="18" y="21"/>
                  </a:cubicBezTo>
                  <a:cubicBezTo>
                    <a:pt x="20" y="21"/>
                    <a:pt x="21" y="20"/>
                    <a:pt x="21" y="18"/>
                  </a:cubicBezTo>
                  <a:cubicBezTo>
                    <a:pt x="21" y="17"/>
                    <a:pt x="21" y="15"/>
                    <a:pt x="21" y="14"/>
                  </a:cubicBezTo>
                  <a:cubicBezTo>
                    <a:pt x="21" y="12"/>
                    <a:pt x="20"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77" name="组合 76"/>
            <p:cNvGrpSpPr/>
            <p:nvPr userDrawn="1"/>
          </p:nvGrpSpPr>
          <p:grpSpPr>
            <a:xfrm>
              <a:off x="694418" y="3063953"/>
              <a:ext cx="454025" cy="452438"/>
              <a:chOff x="694418" y="3063953"/>
              <a:chExt cx="454025" cy="452438"/>
            </a:xfrm>
            <a:grpFill/>
          </p:grpSpPr>
          <p:sp>
            <p:nvSpPr>
              <p:cNvPr id="205" name="Freeform 119"/>
              <p:cNvSpPr/>
              <p:nvPr/>
            </p:nvSpPr>
            <p:spPr bwMode="auto">
              <a:xfrm>
                <a:off x="757918" y="3389391"/>
                <a:ext cx="65088" cy="63500"/>
              </a:xfrm>
              <a:custGeom>
                <a:avLst/>
                <a:gdLst>
                  <a:gd name="T0" fmla="*/ 6 w 10"/>
                  <a:gd name="T1" fmla="*/ 0 h 10"/>
                  <a:gd name="T2" fmla="*/ 10 w 10"/>
                  <a:gd name="T3" fmla="*/ 3 h 10"/>
                  <a:gd name="T4" fmla="*/ 10 w 10"/>
                  <a:gd name="T5" fmla="*/ 10 h 10"/>
                  <a:gd name="T6" fmla="*/ 3 w 10"/>
                  <a:gd name="T7" fmla="*/ 10 h 10"/>
                  <a:gd name="T8" fmla="*/ 0 w 10"/>
                  <a:gd name="T9" fmla="*/ 7 h 10"/>
                  <a:gd name="T10" fmla="*/ 0 w 10"/>
                  <a:gd name="T11" fmla="*/ 0 h 10"/>
                  <a:gd name="T12" fmla="*/ 6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6" y="0"/>
                    </a:moveTo>
                    <a:cubicBezTo>
                      <a:pt x="9" y="0"/>
                      <a:pt x="10" y="1"/>
                      <a:pt x="10" y="3"/>
                    </a:cubicBezTo>
                    <a:cubicBezTo>
                      <a:pt x="10" y="5"/>
                      <a:pt x="10" y="8"/>
                      <a:pt x="10" y="10"/>
                    </a:cubicBezTo>
                    <a:cubicBezTo>
                      <a:pt x="8" y="10"/>
                      <a:pt x="5" y="10"/>
                      <a:pt x="3" y="10"/>
                    </a:cubicBezTo>
                    <a:cubicBezTo>
                      <a:pt x="1" y="10"/>
                      <a:pt x="0" y="9"/>
                      <a:pt x="0" y="7"/>
                    </a:cubicBezTo>
                    <a:cubicBezTo>
                      <a:pt x="0" y="4"/>
                      <a:pt x="0" y="2"/>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6" name="Freeform 120"/>
              <p:cNvSpPr/>
              <p:nvPr/>
            </p:nvSpPr>
            <p:spPr bwMode="auto">
              <a:xfrm>
                <a:off x="1013506" y="3389391"/>
                <a:ext cx="65088" cy="63500"/>
              </a:xfrm>
              <a:custGeom>
                <a:avLst/>
                <a:gdLst>
                  <a:gd name="T0" fmla="*/ 4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4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0"/>
                    </a:moveTo>
                    <a:cubicBezTo>
                      <a:pt x="1" y="0"/>
                      <a:pt x="0" y="1"/>
                      <a:pt x="0" y="3"/>
                    </a:cubicBezTo>
                    <a:cubicBezTo>
                      <a:pt x="0" y="5"/>
                      <a:pt x="0" y="8"/>
                      <a:pt x="0" y="10"/>
                    </a:cubicBezTo>
                    <a:cubicBezTo>
                      <a:pt x="3" y="10"/>
                      <a:pt x="5" y="10"/>
                      <a:pt x="7" y="10"/>
                    </a:cubicBezTo>
                    <a:cubicBezTo>
                      <a:pt x="9" y="10"/>
                      <a:pt x="10" y="9"/>
                      <a:pt x="10" y="7"/>
                    </a:cubicBezTo>
                    <a:cubicBezTo>
                      <a:pt x="10" y="4"/>
                      <a:pt x="10" y="2"/>
                      <a:pt x="10"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7" name="Freeform 121"/>
              <p:cNvSpPr/>
              <p:nvPr/>
            </p:nvSpPr>
            <p:spPr bwMode="auto">
              <a:xfrm>
                <a:off x="823006" y="3063953"/>
                <a:ext cx="190500" cy="63500"/>
              </a:xfrm>
              <a:custGeom>
                <a:avLst/>
                <a:gdLst>
                  <a:gd name="T0" fmla="*/ 27 w 30"/>
                  <a:gd name="T1" fmla="*/ 0 h 10"/>
                  <a:gd name="T2" fmla="*/ 30 w 30"/>
                  <a:gd name="T3" fmla="*/ 3 h 10"/>
                  <a:gd name="T4" fmla="*/ 30 w 30"/>
                  <a:gd name="T5" fmla="*/ 10 h 10"/>
                  <a:gd name="T6" fmla="*/ 0 w 30"/>
                  <a:gd name="T7" fmla="*/ 10 h 10"/>
                  <a:gd name="T8" fmla="*/ 0 w 30"/>
                  <a:gd name="T9" fmla="*/ 3 h 10"/>
                  <a:gd name="T10" fmla="*/ 3 w 30"/>
                  <a:gd name="T11" fmla="*/ 0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29" y="0"/>
                      <a:pt x="30" y="1"/>
                      <a:pt x="30" y="3"/>
                    </a:cubicBezTo>
                    <a:cubicBezTo>
                      <a:pt x="30" y="6"/>
                      <a:pt x="30" y="8"/>
                      <a:pt x="30" y="10"/>
                    </a:cubicBezTo>
                    <a:cubicBezTo>
                      <a:pt x="20" y="10"/>
                      <a:pt x="10" y="10"/>
                      <a:pt x="0" y="10"/>
                    </a:cubicBezTo>
                    <a:cubicBezTo>
                      <a:pt x="0" y="8"/>
                      <a:pt x="0" y="6"/>
                      <a:pt x="0" y="3"/>
                    </a:cubicBezTo>
                    <a:cubicBezTo>
                      <a:pt x="0" y="1"/>
                      <a:pt x="1" y="0"/>
                      <a:pt x="3" y="0"/>
                    </a:cubicBezTo>
                    <a:cubicBezTo>
                      <a:pt x="11" y="0"/>
                      <a:pt x="19"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8" name="Freeform 122"/>
              <p:cNvSpPr/>
              <p:nvPr/>
            </p:nvSpPr>
            <p:spPr bwMode="auto">
              <a:xfrm>
                <a:off x="757918" y="3127453"/>
                <a:ext cx="65088" cy="63500"/>
              </a:xfrm>
              <a:custGeom>
                <a:avLst/>
                <a:gdLst>
                  <a:gd name="T0" fmla="*/ 10 w 10"/>
                  <a:gd name="T1" fmla="*/ 7 h 10"/>
                  <a:gd name="T2" fmla="*/ 6 w 10"/>
                  <a:gd name="T3" fmla="*/ 10 h 10"/>
                  <a:gd name="T4" fmla="*/ 0 w 10"/>
                  <a:gd name="T5" fmla="*/ 10 h 10"/>
                  <a:gd name="T6" fmla="*/ 0 w 10"/>
                  <a:gd name="T7" fmla="*/ 4 h 10"/>
                  <a:gd name="T8" fmla="*/ 3 w 10"/>
                  <a:gd name="T9" fmla="*/ 0 h 10"/>
                  <a:gd name="T10" fmla="*/ 10 w 10"/>
                  <a:gd name="T11" fmla="*/ 0 h 10"/>
                  <a:gd name="T12" fmla="*/ 10 w 1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7"/>
                    </a:moveTo>
                    <a:cubicBezTo>
                      <a:pt x="10" y="9"/>
                      <a:pt x="9" y="10"/>
                      <a:pt x="6" y="10"/>
                    </a:cubicBezTo>
                    <a:cubicBezTo>
                      <a:pt x="4" y="10"/>
                      <a:pt x="2" y="10"/>
                      <a:pt x="0" y="10"/>
                    </a:cubicBezTo>
                    <a:cubicBezTo>
                      <a:pt x="0" y="8"/>
                      <a:pt x="0" y="6"/>
                      <a:pt x="0" y="4"/>
                    </a:cubicBezTo>
                    <a:cubicBezTo>
                      <a:pt x="0" y="1"/>
                      <a:pt x="1" y="0"/>
                      <a:pt x="3" y="0"/>
                    </a:cubicBezTo>
                    <a:cubicBezTo>
                      <a:pt x="5" y="0"/>
                      <a:pt x="8" y="0"/>
                      <a:pt x="10" y="0"/>
                    </a:cubicBezTo>
                    <a:cubicBezTo>
                      <a:pt x="10" y="2"/>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9" name="Freeform 123"/>
              <p:cNvSpPr/>
              <p:nvPr/>
            </p:nvSpPr>
            <p:spPr bwMode="auto">
              <a:xfrm>
                <a:off x="1013506" y="3127453"/>
                <a:ext cx="65088" cy="63500"/>
              </a:xfrm>
              <a:custGeom>
                <a:avLst/>
                <a:gdLst>
                  <a:gd name="T0" fmla="*/ 4 w 10"/>
                  <a:gd name="T1" fmla="*/ 10 h 10"/>
                  <a:gd name="T2" fmla="*/ 0 w 10"/>
                  <a:gd name="T3" fmla="*/ 7 h 10"/>
                  <a:gd name="T4" fmla="*/ 0 w 10"/>
                  <a:gd name="T5" fmla="*/ 0 h 10"/>
                  <a:gd name="T6" fmla="*/ 7 w 10"/>
                  <a:gd name="T7" fmla="*/ 0 h 10"/>
                  <a:gd name="T8" fmla="*/ 10 w 10"/>
                  <a:gd name="T9" fmla="*/ 4 h 10"/>
                  <a:gd name="T10" fmla="*/ 10 w 10"/>
                  <a:gd name="T11" fmla="*/ 10 h 10"/>
                  <a:gd name="T12" fmla="*/ 4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10"/>
                    </a:moveTo>
                    <a:cubicBezTo>
                      <a:pt x="1" y="10"/>
                      <a:pt x="0" y="9"/>
                      <a:pt x="0" y="7"/>
                    </a:cubicBezTo>
                    <a:cubicBezTo>
                      <a:pt x="0" y="5"/>
                      <a:pt x="0" y="2"/>
                      <a:pt x="0" y="0"/>
                    </a:cubicBezTo>
                    <a:cubicBezTo>
                      <a:pt x="3" y="0"/>
                      <a:pt x="5" y="0"/>
                      <a:pt x="7" y="0"/>
                    </a:cubicBezTo>
                    <a:cubicBezTo>
                      <a:pt x="9" y="0"/>
                      <a:pt x="10" y="1"/>
                      <a:pt x="10" y="4"/>
                    </a:cubicBezTo>
                    <a:cubicBezTo>
                      <a:pt x="10" y="6"/>
                      <a:pt x="10" y="8"/>
                      <a:pt x="10" y="10"/>
                    </a:cubicBezTo>
                    <a:cubicBezTo>
                      <a:pt x="8" y="10"/>
                      <a:pt x="6"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0" name="Freeform 124"/>
              <p:cNvSpPr/>
              <p:nvPr/>
            </p:nvSpPr>
            <p:spPr bwMode="auto">
              <a:xfrm>
                <a:off x="823006" y="3256041"/>
                <a:ext cx="63500" cy="69850"/>
              </a:xfrm>
              <a:custGeom>
                <a:avLst/>
                <a:gdLst>
                  <a:gd name="T0" fmla="*/ 0 w 10"/>
                  <a:gd name="T1" fmla="*/ 4 h 11"/>
                  <a:gd name="T2" fmla="*/ 3 w 10"/>
                  <a:gd name="T3" fmla="*/ 0 h 11"/>
                  <a:gd name="T4" fmla="*/ 10 w 10"/>
                  <a:gd name="T5" fmla="*/ 0 h 11"/>
                  <a:gd name="T6" fmla="*/ 10 w 10"/>
                  <a:gd name="T7" fmla="*/ 11 h 11"/>
                  <a:gd name="T8" fmla="*/ 3 w 10"/>
                  <a:gd name="T9" fmla="*/ 11 h 11"/>
                  <a:gd name="T10" fmla="*/ 0 w 10"/>
                  <a:gd name="T11" fmla="*/ 7 h 11"/>
                  <a:gd name="T12" fmla="*/ 0 w 1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0" y="4"/>
                    </a:moveTo>
                    <a:cubicBezTo>
                      <a:pt x="0" y="1"/>
                      <a:pt x="1" y="0"/>
                      <a:pt x="3" y="0"/>
                    </a:cubicBezTo>
                    <a:cubicBezTo>
                      <a:pt x="5" y="0"/>
                      <a:pt x="8" y="0"/>
                      <a:pt x="10" y="0"/>
                    </a:cubicBezTo>
                    <a:cubicBezTo>
                      <a:pt x="10" y="4"/>
                      <a:pt x="10" y="7"/>
                      <a:pt x="10" y="11"/>
                    </a:cubicBezTo>
                    <a:cubicBezTo>
                      <a:pt x="8"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1" name="Freeform 125"/>
              <p:cNvSpPr/>
              <p:nvPr/>
            </p:nvSpPr>
            <p:spPr bwMode="auto">
              <a:xfrm>
                <a:off x="886506" y="3325891"/>
                <a:ext cx="63500" cy="63500"/>
              </a:xfrm>
              <a:custGeom>
                <a:avLst/>
                <a:gdLst>
                  <a:gd name="T0" fmla="*/ 0 w 10"/>
                  <a:gd name="T1" fmla="*/ 6 h 10"/>
                  <a:gd name="T2" fmla="*/ 3 w 10"/>
                  <a:gd name="T3" fmla="*/ 10 h 10"/>
                  <a:gd name="T4" fmla="*/ 7 w 10"/>
                  <a:gd name="T5" fmla="*/ 10 h 10"/>
                  <a:gd name="T6" fmla="*/ 10 w 10"/>
                  <a:gd name="T7" fmla="*/ 6 h 10"/>
                  <a:gd name="T8" fmla="*/ 10 w 10"/>
                  <a:gd name="T9" fmla="*/ 0 h 10"/>
                  <a:gd name="T10" fmla="*/ 0 w 10"/>
                  <a:gd name="T11" fmla="*/ 0 h 10"/>
                  <a:gd name="T12" fmla="*/ 0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6"/>
                    </a:moveTo>
                    <a:cubicBezTo>
                      <a:pt x="0" y="9"/>
                      <a:pt x="1" y="10"/>
                      <a:pt x="3" y="10"/>
                    </a:cubicBezTo>
                    <a:cubicBezTo>
                      <a:pt x="5" y="10"/>
                      <a:pt x="6" y="10"/>
                      <a:pt x="7" y="10"/>
                    </a:cubicBezTo>
                    <a:cubicBezTo>
                      <a:pt x="9" y="10"/>
                      <a:pt x="10" y="9"/>
                      <a:pt x="10" y="6"/>
                    </a:cubicBezTo>
                    <a:cubicBezTo>
                      <a:pt x="10" y="4"/>
                      <a:pt x="10" y="2"/>
                      <a:pt x="10" y="0"/>
                    </a:cubicBezTo>
                    <a:cubicBezTo>
                      <a:pt x="7" y="0"/>
                      <a:pt x="3" y="0"/>
                      <a:pt x="0" y="0"/>
                    </a:cubicBezTo>
                    <a:cubicBezTo>
                      <a:pt x="0" y="2"/>
                      <a:pt x="0" y="4"/>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2" name="Freeform 126"/>
              <p:cNvSpPr/>
              <p:nvPr/>
            </p:nvSpPr>
            <p:spPr bwMode="auto">
              <a:xfrm>
                <a:off x="950006" y="3256041"/>
                <a:ext cx="63500" cy="69850"/>
              </a:xfrm>
              <a:custGeom>
                <a:avLst/>
                <a:gdLst>
                  <a:gd name="T0" fmla="*/ 10 w 10"/>
                  <a:gd name="T1" fmla="*/ 7 h 11"/>
                  <a:gd name="T2" fmla="*/ 7 w 10"/>
                  <a:gd name="T3" fmla="*/ 11 h 11"/>
                  <a:gd name="T4" fmla="*/ 0 w 10"/>
                  <a:gd name="T5" fmla="*/ 11 h 11"/>
                  <a:gd name="T6" fmla="*/ 0 w 10"/>
                  <a:gd name="T7" fmla="*/ 0 h 11"/>
                  <a:gd name="T8" fmla="*/ 7 w 10"/>
                  <a:gd name="T9" fmla="*/ 0 h 11"/>
                  <a:gd name="T10" fmla="*/ 10 w 10"/>
                  <a:gd name="T11" fmla="*/ 4 h 11"/>
                  <a:gd name="T12" fmla="*/ 10 w 10"/>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10" y="7"/>
                    </a:moveTo>
                    <a:cubicBezTo>
                      <a:pt x="10" y="10"/>
                      <a:pt x="9" y="11"/>
                      <a:pt x="7" y="11"/>
                    </a:cubicBezTo>
                    <a:cubicBezTo>
                      <a:pt x="5" y="11"/>
                      <a:pt x="2" y="11"/>
                      <a:pt x="0" y="11"/>
                    </a:cubicBezTo>
                    <a:cubicBezTo>
                      <a:pt x="0" y="7"/>
                      <a:pt x="0" y="4"/>
                      <a:pt x="0" y="0"/>
                    </a:cubicBezTo>
                    <a:cubicBezTo>
                      <a:pt x="2" y="0"/>
                      <a:pt x="5" y="0"/>
                      <a:pt x="7" y="0"/>
                    </a:cubicBezTo>
                    <a:cubicBezTo>
                      <a:pt x="9" y="0"/>
                      <a:pt x="10" y="1"/>
                      <a:pt x="10" y="4"/>
                    </a:cubicBezTo>
                    <a:cubicBezTo>
                      <a:pt x="10" y="5"/>
                      <a:pt x="10" y="6"/>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3" name="Freeform 127"/>
              <p:cNvSpPr/>
              <p:nvPr/>
            </p:nvSpPr>
            <p:spPr bwMode="auto">
              <a:xfrm>
                <a:off x="886506" y="3190953"/>
                <a:ext cx="63500" cy="65088"/>
              </a:xfrm>
              <a:custGeom>
                <a:avLst/>
                <a:gdLst>
                  <a:gd name="T0" fmla="*/ 7 w 10"/>
                  <a:gd name="T1" fmla="*/ 0 h 10"/>
                  <a:gd name="T2" fmla="*/ 10 w 10"/>
                  <a:gd name="T3" fmla="*/ 4 h 10"/>
                  <a:gd name="T4" fmla="*/ 10 w 10"/>
                  <a:gd name="T5" fmla="*/ 10 h 10"/>
                  <a:gd name="T6" fmla="*/ 0 w 10"/>
                  <a:gd name="T7" fmla="*/ 10 h 10"/>
                  <a:gd name="T8" fmla="*/ 0 w 10"/>
                  <a:gd name="T9" fmla="*/ 4 h 10"/>
                  <a:gd name="T10" fmla="*/ 3 w 10"/>
                  <a:gd name="T11" fmla="*/ 0 h 10"/>
                  <a:gd name="T12" fmla="*/ 7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7" y="0"/>
                    </a:moveTo>
                    <a:cubicBezTo>
                      <a:pt x="9" y="0"/>
                      <a:pt x="10" y="1"/>
                      <a:pt x="10" y="4"/>
                    </a:cubicBezTo>
                    <a:cubicBezTo>
                      <a:pt x="10" y="6"/>
                      <a:pt x="10" y="8"/>
                      <a:pt x="10" y="10"/>
                    </a:cubicBezTo>
                    <a:cubicBezTo>
                      <a:pt x="7" y="10"/>
                      <a:pt x="3" y="10"/>
                      <a:pt x="0" y="10"/>
                    </a:cubicBezTo>
                    <a:cubicBezTo>
                      <a:pt x="0" y="8"/>
                      <a:pt x="0" y="6"/>
                      <a:pt x="0" y="4"/>
                    </a:cubicBezTo>
                    <a:cubicBezTo>
                      <a:pt x="0" y="1"/>
                      <a:pt x="1" y="0"/>
                      <a:pt x="3"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4" name="Freeform 128"/>
              <p:cNvSpPr/>
              <p:nvPr/>
            </p:nvSpPr>
            <p:spPr bwMode="auto">
              <a:xfrm>
                <a:off x="694418" y="3190953"/>
                <a:ext cx="63500" cy="198438"/>
              </a:xfrm>
              <a:custGeom>
                <a:avLst/>
                <a:gdLst>
                  <a:gd name="T0" fmla="*/ 0 w 10"/>
                  <a:gd name="T1" fmla="*/ 4 h 31"/>
                  <a:gd name="T2" fmla="*/ 3 w 10"/>
                  <a:gd name="T3" fmla="*/ 0 h 31"/>
                  <a:gd name="T4" fmla="*/ 10 w 10"/>
                  <a:gd name="T5" fmla="*/ 0 h 31"/>
                  <a:gd name="T6" fmla="*/ 10 w 10"/>
                  <a:gd name="T7" fmla="*/ 31 h 31"/>
                  <a:gd name="T8" fmla="*/ 3 w 10"/>
                  <a:gd name="T9" fmla="*/ 31 h 31"/>
                  <a:gd name="T10" fmla="*/ 0 w 10"/>
                  <a:gd name="T11" fmla="*/ 27 h 31"/>
                  <a:gd name="T12" fmla="*/ 0 w 10"/>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10" h="31">
                    <a:moveTo>
                      <a:pt x="0" y="4"/>
                    </a:moveTo>
                    <a:cubicBezTo>
                      <a:pt x="0" y="1"/>
                      <a:pt x="1" y="0"/>
                      <a:pt x="3" y="0"/>
                    </a:cubicBezTo>
                    <a:cubicBezTo>
                      <a:pt x="5" y="0"/>
                      <a:pt x="7" y="0"/>
                      <a:pt x="10" y="0"/>
                    </a:cubicBezTo>
                    <a:cubicBezTo>
                      <a:pt x="10" y="10"/>
                      <a:pt x="10" y="21"/>
                      <a:pt x="10" y="31"/>
                    </a:cubicBezTo>
                    <a:cubicBezTo>
                      <a:pt x="7" y="31"/>
                      <a:pt x="5" y="31"/>
                      <a:pt x="3" y="31"/>
                    </a:cubicBezTo>
                    <a:cubicBezTo>
                      <a:pt x="1" y="31"/>
                      <a:pt x="0" y="30"/>
                      <a:pt x="0" y="27"/>
                    </a:cubicBezTo>
                    <a:cubicBezTo>
                      <a:pt x="0" y="19"/>
                      <a:pt x="0" y="1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5" name="Freeform 129"/>
              <p:cNvSpPr/>
              <p:nvPr/>
            </p:nvSpPr>
            <p:spPr bwMode="auto">
              <a:xfrm>
                <a:off x="823006" y="3452891"/>
                <a:ext cx="190500" cy="63500"/>
              </a:xfrm>
              <a:custGeom>
                <a:avLst/>
                <a:gdLst>
                  <a:gd name="T0" fmla="*/ 0 w 30"/>
                  <a:gd name="T1" fmla="*/ 7 h 10"/>
                  <a:gd name="T2" fmla="*/ 3 w 30"/>
                  <a:gd name="T3" fmla="*/ 10 h 10"/>
                  <a:gd name="T4" fmla="*/ 27 w 30"/>
                  <a:gd name="T5" fmla="*/ 10 h 10"/>
                  <a:gd name="T6" fmla="*/ 30 w 30"/>
                  <a:gd name="T7" fmla="*/ 7 h 10"/>
                  <a:gd name="T8" fmla="*/ 30 w 30"/>
                  <a:gd name="T9" fmla="*/ 0 h 10"/>
                  <a:gd name="T10" fmla="*/ 0 w 30"/>
                  <a:gd name="T11" fmla="*/ 0 h 10"/>
                  <a:gd name="T12" fmla="*/ 0 w 3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0" y="7"/>
                    </a:moveTo>
                    <a:cubicBezTo>
                      <a:pt x="0" y="9"/>
                      <a:pt x="1" y="10"/>
                      <a:pt x="3" y="10"/>
                    </a:cubicBezTo>
                    <a:cubicBezTo>
                      <a:pt x="11" y="10"/>
                      <a:pt x="19" y="10"/>
                      <a:pt x="27" y="10"/>
                    </a:cubicBezTo>
                    <a:cubicBezTo>
                      <a:pt x="29" y="10"/>
                      <a:pt x="30" y="9"/>
                      <a:pt x="30" y="7"/>
                    </a:cubicBezTo>
                    <a:cubicBezTo>
                      <a:pt x="30" y="4"/>
                      <a:pt x="30" y="2"/>
                      <a:pt x="30" y="0"/>
                    </a:cubicBezTo>
                    <a:cubicBezTo>
                      <a:pt x="20" y="0"/>
                      <a:pt x="10" y="0"/>
                      <a:pt x="0" y="0"/>
                    </a:cubicBezTo>
                    <a:cubicBezTo>
                      <a:pt x="0" y="2"/>
                      <a:pt x="0" y="4"/>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16" name="Freeform 130"/>
              <p:cNvSpPr/>
              <p:nvPr/>
            </p:nvSpPr>
            <p:spPr bwMode="auto">
              <a:xfrm>
                <a:off x="1078593" y="3190953"/>
                <a:ext cx="69850" cy="198438"/>
              </a:xfrm>
              <a:custGeom>
                <a:avLst/>
                <a:gdLst>
                  <a:gd name="T0" fmla="*/ 11 w 11"/>
                  <a:gd name="T1" fmla="*/ 27 h 31"/>
                  <a:gd name="T2" fmla="*/ 7 w 11"/>
                  <a:gd name="T3" fmla="*/ 31 h 31"/>
                  <a:gd name="T4" fmla="*/ 0 w 11"/>
                  <a:gd name="T5" fmla="*/ 31 h 31"/>
                  <a:gd name="T6" fmla="*/ 0 w 11"/>
                  <a:gd name="T7" fmla="*/ 0 h 31"/>
                  <a:gd name="T8" fmla="*/ 7 w 11"/>
                  <a:gd name="T9" fmla="*/ 0 h 31"/>
                  <a:gd name="T10" fmla="*/ 11 w 11"/>
                  <a:gd name="T11" fmla="*/ 4 h 31"/>
                  <a:gd name="T12" fmla="*/ 11 w 11"/>
                  <a:gd name="T13" fmla="*/ 27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11" y="27"/>
                    </a:moveTo>
                    <a:cubicBezTo>
                      <a:pt x="11" y="30"/>
                      <a:pt x="10" y="31"/>
                      <a:pt x="7" y="31"/>
                    </a:cubicBezTo>
                    <a:cubicBezTo>
                      <a:pt x="5" y="31"/>
                      <a:pt x="3" y="31"/>
                      <a:pt x="0" y="31"/>
                    </a:cubicBezTo>
                    <a:cubicBezTo>
                      <a:pt x="0" y="21"/>
                      <a:pt x="0" y="10"/>
                      <a:pt x="0" y="0"/>
                    </a:cubicBezTo>
                    <a:cubicBezTo>
                      <a:pt x="3" y="0"/>
                      <a:pt x="5" y="0"/>
                      <a:pt x="7" y="0"/>
                    </a:cubicBezTo>
                    <a:cubicBezTo>
                      <a:pt x="10" y="0"/>
                      <a:pt x="11" y="1"/>
                      <a:pt x="11" y="4"/>
                    </a:cubicBezTo>
                    <a:cubicBezTo>
                      <a:pt x="11" y="12"/>
                      <a:pt x="11" y="19"/>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78" name="Freeform 142"/>
            <p:cNvSpPr>
              <a:spLocks noEditPoints="1"/>
            </p:cNvSpPr>
            <p:nvPr/>
          </p:nvSpPr>
          <p:spPr bwMode="auto">
            <a:xfrm>
              <a:off x="5160056" y="3032203"/>
              <a:ext cx="312738" cy="439738"/>
            </a:xfrm>
            <a:custGeom>
              <a:avLst/>
              <a:gdLst>
                <a:gd name="T0" fmla="*/ 29 w 49"/>
                <a:gd name="T1" fmla="*/ 10 h 69"/>
                <a:gd name="T2" fmla="*/ 29 w 49"/>
                <a:gd name="T3" fmla="*/ 3 h 69"/>
                <a:gd name="T4" fmla="*/ 28 w 49"/>
                <a:gd name="T5" fmla="*/ 1 h 69"/>
                <a:gd name="T6" fmla="*/ 26 w 49"/>
                <a:gd name="T7" fmla="*/ 0 h 69"/>
                <a:gd name="T8" fmla="*/ 22 w 49"/>
                <a:gd name="T9" fmla="*/ 0 h 69"/>
                <a:gd name="T10" fmla="*/ 20 w 49"/>
                <a:gd name="T11" fmla="*/ 1 h 69"/>
                <a:gd name="T12" fmla="*/ 19 w 49"/>
                <a:gd name="T13" fmla="*/ 3 h 69"/>
                <a:gd name="T14" fmla="*/ 19 w 49"/>
                <a:gd name="T15" fmla="*/ 10 h 69"/>
                <a:gd name="T16" fmla="*/ 3 w 49"/>
                <a:gd name="T17" fmla="*/ 10 h 69"/>
                <a:gd name="T18" fmla="*/ 0 w 49"/>
                <a:gd name="T19" fmla="*/ 11 h 69"/>
                <a:gd name="T20" fmla="*/ 0 w 49"/>
                <a:gd name="T21" fmla="*/ 13 h 69"/>
                <a:gd name="T22" fmla="*/ 0 w 49"/>
                <a:gd name="T23" fmla="*/ 17 h 69"/>
                <a:gd name="T24" fmla="*/ 0 w 49"/>
                <a:gd name="T25" fmla="*/ 19 h 69"/>
                <a:gd name="T26" fmla="*/ 3 w 49"/>
                <a:gd name="T27" fmla="*/ 20 h 69"/>
                <a:gd name="T28" fmla="*/ 9 w 49"/>
                <a:gd name="T29" fmla="*/ 20 h 69"/>
                <a:gd name="T30" fmla="*/ 9 w 49"/>
                <a:gd name="T31" fmla="*/ 56 h 69"/>
                <a:gd name="T32" fmla="*/ 10 w 49"/>
                <a:gd name="T33" fmla="*/ 59 h 69"/>
                <a:gd name="T34" fmla="*/ 12 w 49"/>
                <a:gd name="T35" fmla="*/ 59 h 69"/>
                <a:gd name="T36" fmla="*/ 19 w 49"/>
                <a:gd name="T37" fmla="*/ 59 h 69"/>
                <a:gd name="T38" fmla="*/ 19 w 49"/>
                <a:gd name="T39" fmla="*/ 66 h 69"/>
                <a:gd name="T40" fmla="*/ 20 w 49"/>
                <a:gd name="T41" fmla="*/ 68 h 69"/>
                <a:gd name="T42" fmla="*/ 22 w 49"/>
                <a:gd name="T43" fmla="*/ 69 h 69"/>
                <a:gd name="T44" fmla="*/ 26 w 49"/>
                <a:gd name="T45" fmla="*/ 69 h 69"/>
                <a:gd name="T46" fmla="*/ 28 w 49"/>
                <a:gd name="T47" fmla="*/ 68 h 69"/>
                <a:gd name="T48" fmla="*/ 29 w 49"/>
                <a:gd name="T49" fmla="*/ 66 h 69"/>
                <a:gd name="T50" fmla="*/ 29 w 49"/>
                <a:gd name="T51" fmla="*/ 59 h 69"/>
                <a:gd name="T52" fmla="*/ 36 w 49"/>
                <a:gd name="T53" fmla="*/ 59 h 69"/>
                <a:gd name="T54" fmla="*/ 38 w 49"/>
                <a:gd name="T55" fmla="*/ 59 h 69"/>
                <a:gd name="T56" fmla="*/ 39 w 49"/>
                <a:gd name="T57" fmla="*/ 56 h 69"/>
                <a:gd name="T58" fmla="*/ 39 w 49"/>
                <a:gd name="T59" fmla="*/ 20 h 69"/>
                <a:gd name="T60" fmla="*/ 46 w 49"/>
                <a:gd name="T61" fmla="*/ 20 h 69"/>
                <a:gd name="T62" fmla="*/ 48 w 49"/>
                <a:gd name="T63" fmla="*/ 19 h 69"/>
                <a:gd name="T64" fmla="*/ 49 w 49"/>
                <a:gd name="T65" fmla="*/ 17 h 69"/>
                <a:gd name="T66" fmla="*/ 49 w 49"/>
                <a:gd name="T67" fmla="*/ 13 h 69"/>
                <a:gd name="T68" fmla="*/ 48 w 49"/>
                <a:gd name="T69" fmla="*/ 11 h 69"/>
                <a:gd name="T70" fmla="*/ 46 w 49"/>
                <a:gd name="T71" fmla="*/ 10 h 69"/>
                <a:gd name="T72" fmla="*/ 29 w 49"/>
                <a:gd name="T73" fmla="*/ 10 h 69"/>
                <a:gd name="T74" fmla="*/ 29 w 49"/>
                <a:gd name="T75" fmla="*/ 40 h 69"/>
                <a:gd name="T76" fmla="*/ 19 w 49"/>
                <a:gd name="T77" fmla="*/ 40 h 69"/>
                <a:gd name="T78" fmla="*/ 19 w 49"/>
                <a:gd name="T79" fmla="*/ 20 h 69"/>
                <a:gd name="T80" fmla="*/ 29 w 49"/>
                <a:gd name="T81" fmla="*/ 20 h 69"/>
                <a:gd name="T82" fmla="*/ 29 w 49"/>
                <a:gd name="T83"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69">
                  <a:moveTo>
                    <a:pt x="29" y="10"/>
                  </a:moveTo>
                  <a:cubicBezTo>
                    <a:pt x="29" y="3"/>
                    <a:pt x="29" y="3"/>
                    <a:pt x="29" y="3"/>
                  </a:cubicBezTo>
                  <a:cubicBezTo>
                    <a:pt x="29" y="2"/>
                    <a:pt x="29" y="2"/>
                    <a:pt x="28" y="1"/>
                  </a:cubicBezTo>
                  <a:cubicBezTo>
                    <a:pt x="28" y="0"/>
                    <a:pt x="27" y="0"/>
                    <a:pt x="26" y="0"/>
                  </a:cubicBezTo>
                  <a:cubicBezTo>
                    <a:pt x="22" y="0"/>
                    <a:pt x="22" y="0"/>
                    <a:pt x="22" y="0"/>
                  </a:cubicBezTo>
                  <a:cubicBezTo>
                    <a:pt x="22" y="0"/>
                    <a:pt x="21" y="0"/>
                    <a:pt x="20" y="1"/>
                  </a:cubicBezTo>
                  <a:cubicBezTo>
                    <a:pt x="20" y="2"/>
                    <a:pt x="19" y="2"/>
                    <a:pt x="19" y="3"/>
                  </a:cubicBezTo>
                  <a:cubicBezTo>
                    <a:pt x="19" y="10"/>
                    <a:pt x="19" y="10"/>
                    <a:pt x="19" y="10"/>
                  </a:cubicBezTo>
                  <a:cubicBezTo>
                    <a:pt x="3" y="10"/>
                    <a:pt x="3" y="10"/>
                    <a:pt x="3" y="10"/>
                  </a:cubicBezTo>
                  <a:cubicBezTo>
                    <a:pt x="2" y="10"/>
                    <a:pt x="1" y="10"/>
                    <a:pt x="0" y="11"/>
                  </a:cubicBezTo>
                  <a:cubicBezTo>
                    <a:pt x="0" y="11"/>
                    <a:pt x="0" y="12"/>
                    <a:pt x="0" y="13"/>
                  </a:cubicBezTo>
                  <a:cubicBezTo>
                    <a:pt x="0" y="17"/>
                    <a:pt x="0" y="17"/>
                    <a:pt x="0" y="17"/>
                  </a:cubicBezTo>
                  <a:cubicBezTo>
                    <a:pt x="0" y="18"/>
                    <a:pt x="0" y="19"/>
                    <a:pt x="0" y="19"/>
                  </a:cubicBezTo>
                  <a:cubicBezTo>
                    <a:pt x="1" y="20"/>
                    <a:pt x="2" y="20"/>
                    <a:pt x="3" y="20"/>
                  </a:cubicBezTo>
                  <a:cubicBezTo>
                    <a:pt x="9" y="20"/>
                    <a:pt x="9" y="20"/>
                    <a:pt x="9" y="20"/>
                  </a:cubicBezTo>
                  <a:cubicBezTo>
                    <a:pt x="9" y="56"/>
                    <a:pt x="9" y="56"/>
                    <a:pt x="9" y="56"/>
                  </a:cubicBezTo>
                  <a:cubicBezTo>
                    <a:pt x="9" y="57"/>
                    <a:pt x="10" y="58"/>
                    <a:pt x="10" y="59"/>
                  </a:cubicBezTo>
                  <a:cubicBezTo>
                    <a:pt x="11" y="59"/>
                    <a:pt x="12" y="59"/>
                    <a:pt x="12" y="59"/>
                  </a:cubicBezTo>
                  <a:cubicBezTo>
                    <a:pt x="19" y="59"/>
                    <a:pt x="19" y="59"/>
                    <a:pt x="19" y="59"/>
                  </a:cubicBezTo>
                  <a:cubicBezTo>
                    <a:pt x="19" y="66"/>
                    <a:pt x="19" y="66"/>
                    <a:pt x="19" y="66"/>
                  </a:cubicBezTo>
                  <a:cubicBezTo>
                    <a:pt x="19" y="67"/>
                    <a:pt x="20" y="68"/>
                    <a:pt x="20" y="68"/>
                  </a:cubicBezTo>
                  <a:cubicBezTo>
                    <a:pt x="21" y="69"/>
                    <a:pt x="22" y="69"/>
                    <a:pt x="22" y="69"/>
                  </a:cubicBezTo>
                  <a:cubicBezTo>
                    <a:pt x="26" y="69"/>
                    <a:pt x="26" y="69"/>
                    <a:pt x="26" y="69"/>
                  </a:cubicBezTo>
                  <a:cubicBezTo>
                    <a:pt x="27" y="69"/>
                    <a:pt x="28" y="69"/>
                    <a:pt x="28" y="68"/>
                  </a:cubicBezTo>
                  <a:cubicBezTo>
                    <a:pt x="29" y="68"/>
                    <a:pt x="29" y="67"/>
                    <a:pt x="29" y="66"/>
                  </a:cubicBezTo>
                  <a:cubicBezTo>
                    <a:pt x="29" y="59"/>
                    <a:pt x="29" y="59"/>
                    <a:pt x="29" y="59"/>
                  </a:cubicBezTo>
                  <a:cubicBezTo>
                    <a:pt x="36" y="59"/>
                    <a:pt x="36" y="59"/>
                    <a:pt x="36" y="59"/>
                  </a:cubicBezTo>
                  <a:cubicBezTo>
                    <a:pt x="37" y="59"/>
                    <a:pt x="38" y="59"/>
                    <a:pt x="38" y="59"/>
                  </a:cubicBezTo>
                  <a:cubicBezTo>
                    <a:pt x="39" y="58"/>
                    <a:pt x="39" y="57"/>
                    <a:pt x="39" y="56"/>
                  </a:cubicBezTo>
                  <a:cubicBezTo>
                    <a:pt x="39" y="20"/>
                    <a:pt x="39" y="20"/>
                    <a:pt x="39" y="20"/>
                  </a:cubicBezTo>
                  <a:cubicBezTo>
                    <a:pt x="46" y="20"/>
                    <a:pt x="46" y="20"/>
                    <a:pt x="46" y="20"/>
                  </a:cubicBezTo>
                  <a:cubicBezTo>
                    <a:pt x="47" y="20"/>
                    <a:pt x="48" y="20"/>
                    <a:pt x="48" y="19"/>
                  </a:cubicBezTo>
                  <a:cubicBezTo>
                    <a:pt x="49" y="19"/>
                    <a:pt x="49" y="18"/>
                    <a:pt x="49" y="17"/>
                  </a:cubicBezTo>
                  <a:cubicBezTo>
                    <a:pt x="49" y="13"/>
                    <a:pt x="49" y="13"/>
                    <a:pt x="49" y="13"/>
                  </a:cubicBezTo>
                  <a:cubicBezTo>
                    <a:pt x="49" y="12"/>
                    <a:pt x="49" y="11"/>
                    <a:pt x="48" y="11"/>
                  </a:cubicBezTo>
                  <a:cubicBezTo>
                    <a:pt x="48" y="10"/>
                    <a:pt x="47" y="10"/>
                    <a:pt x="46" y="10"/>
                  </a:cubicBezTo>
                  <a:lnTo>
                    <a:pt x="29" y="10"/>
                  </a:lnTo>
                  <a:close/>
                  <a:moveTo>
                    <a:pt x="29" y="40"/>
                  </a:moveTo>
                  <a:cubicBezTo>
                    <a:pt x="19" y="40"/>
                    <a:pt x="19" y="40"/>
                    <a:pt x="19" y="40"/>
                  </a:cubicBezTo>
                  <a:cubicBezTo>
                    <a:pt x="19" y="20"/>
                    <a:pt x="19" y="20"/>
                    <a:pt x="19" y="20"/>
                  </a:cubicBezTo>
                  <a:cubicBezTo>
                    <a:pt x="29" y="20"/>
                    <a:pt x="29" y="20"/>
                    <a:pt x="29" y="20"/>
                  </a:cubicBezTo>
                  <a:lnTo>
                    <a:pt x="2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79" name="组合 78"/>
            <p:cNvGrpSpPr/>
            <p:nvPr userDrawn="1"/>
          </p:nvGrpSpPr>
          <p:grpSpPr>
            <a:xfrm>
              <a:off x="8178351" y="650953"/>
              <a:ext cx="306388" cy="485775"/>
              <a:chOff x="8178351" y="650953"/>
              <a:chExt cx="306388" cy="485775"/>
            </a:xfrm>
            <a:grpFill/>
          </p:grpSpPr>
          <p:sp>
            <p:nvSpPr>
              <p:cNvPr id="200" name="Freeform 5"/>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1" name="Freeform 6"/>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2" name="Rectangle 7"/>
              <p:cNvSpPr>
                <a:spLocks noChangeArrowheads="1"/>
              </p:cNvSpPr>
              <p:nvPr/>
            </p:nvSpPr>
            <p:spPr bwMode="auto">
              <a:xfrm>
                <a:off x="8267251" y="98274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3" name="Rectangle 8"/>
              <p:cNvSpPr>
                <a:spLocks noChangeArrowheads="1"/>
              </p:cNvSpPr>
              <p:nvPr/>
            </p:nvSpPr>
            <p:spPr bwMode="auto">
              <a:xfrm>
                <a:off x="8267251" y="893841"/>
                <a:ext cx="12858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204" name="Rectangle 9"/>
              <p:cNvSpPr>
                <a:spLocks noChangeArrowheads="1"/>
              </p:cNvSpPr>
              <p:nvPr/>
            </p:nvSpPr>
            <p:spPr bwMode="auto">
              <a:xfrm>
                <a:off x="8267251" y="79859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80" name="Freeform 10"/>
            <p:cNvSpPr/>
            <p:nvPr/>
          </p:nvSpPr>
          <p:spPr bwMode="auto">
            <a:xfrm>
              <a:off x="9661076" y="650953"/>
              <a:ext cx="203200" cy="473075"/>
            </a:xfrm>
            <a:custGeom>
              <a:avLst/>
              <a:gdLst>
                <a:gd name="T0" fmla="*/ 14 w 32"/>
                <a:gd name="T1" fmla="*/ 0 h 74"/>
                <a:gd name="T2" fmla="*/ 11 w 32"/>
                <a:gd name="T3" fmla="*/ 3 h 74"/>
                <a:gd name="T4" fmla="*/ 11 w 32"/>
                <a:gd name="T5" fmla="*/ 21 h 74"/>
                <a:gd name="T6" fmla="*/ 0 w 32"/>
                <a:gd name="T7" fmla="*/ 21 h 74"/>
                <a:gd name="T8" fmla="*/ 0 w 32"/>
                <a:gd name="T9" fmla="*/ 28 h 74"/>
                <a:gd name="T10" fmla="*/ 4 w 32"/>
                <a:gd name="T11" fmla="*/ 31 h 74"/>
                <a:gd name="T12" fmla="*/ 11 w 32"/>
                <a:gd name="T13" fmla="*/ 31 h 74"/>
                <a:gd name="T14" fmla="*/ 11 w 32"/>
                <a:gd name="T15" fmla="*/ 42 h 74"/>
                <a:gd name="T16" fmla="*/ 4 w 32"/>
                <a:gd name="T17" fmla="*/ 42 h 74"/>
                <a:gd name="T18" fmla="*/ 0 w 32"/>
                <a:gd name="T19" fmla="*/ 45 h 74"/>
                <a:gd name="T20" fmla="*/ 0 w 32"/>
                <a:gd name="T21" fmla="*/ 53 h 74"/>
                <a:gd name="T22" fmla="*/ 11 w 32"/>
                <a:gd name="T23" fmla="*/ 53 h 74"/>
                <a:gd name="T24" fmla="*/ 11 w 32"/>
                <a:gd name="T25" fmla="*/ 70 h 74"/>
                <a:gd name="T26" fmla="*/ 14 w 32"/>
                <a:gd name="T27" fmla="*/ 74 h 74"/>
                <a:gd name="T28" fmla="*/ 18 w 32"/>
                <a:gd name="T29" fmla="*/ 74 h 74"/>
                <a:gd name="T30" fmla="*/ 21 w 32"/>
                <a:gd name="T31" fmla="*/ 70 h 74"/>
                <a:gd name="T32" fmla="*/ 21 w 32"/>
                <a:gd name="T33" fmla="*/ 63 h 74"/>
                <a:gd name="T34" fmla="*/ 28 w 32"/>
                <a:gd name="T35" fmla="*/ 63 h 74"/>
                <a:gd name="T36" fmla="*/ 32 w 32"/>
                <a:gd name="T37" fmla="*/ 60 h 74"/>
                <a:gd name="T38" fmla="*/ 32 w 32"/>
                <a:gd name="T39" fmla="*/ 53 h 74"/>
                <a:gd name="T40" fmla="*/ 21 w 32"/>
                <a:gd name="T41" fmla="*/ 53 h 74"/>
                <a:gd name="T42" fmla="*/ 21 w 32"/>
                <a:gd name="T43" fmla="*/ 42 h 74"/>
                <a:gd name="T44" fmla="*/ 32 w 32"/>
                <a:gd name="T45" fmla="*/ 42 h 74"/>
                <a:gd name="T46" fmla="*/ 32 w 32"/>
                <a:gd name="T47" fmla="*/ 31 h 74"/>
                <a:gd name="T48" fmla="*/ 21 w 32"/>
                <a:gd name="T49" fmla="*/ 31 h 74"/>
                <a:gd name="T50" fmla="*/ 21 w 32"/>
                <a:gd name="T51" fmla="*/ 21 h 74"/>
                <a:gd name="T52" fmla="*/ 32 w 32"/>
                <a:gd name="T53" fmla="*/ 21 h 74"/>
                <a:gd name="T54" fmla="*/ 32 w 32"/>
                <a:gd name="T55" fmla="*/ 14 h 74"/>
                <a:gd name="T56" fmla="*/ 28 w 32"/>
                <a:gd name="T57" fmla="*/ 10 h 74"/>
                <a:gd name="T58" fmla="*/ 21 w 32"/>
                <a:gd name="T59" fmla="*/ 10 h 74"/>
                <a:gd name="T60" fmla="*/ 21 w 32"/>
                <a:gd name="T61" fmla="*/ 3 h 74"/>
                <a:gd name="T62" fmla="*/ 18 w 32"/>
                <a:gd name="T63" fmla="*/ 0 h 74"/>
                <a:gd name="T64" fmla="*/ 14 w 32"/>
                <a:gd name="T6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4" y="0"/>
                  </a:moveTo>
                  <a:cubicBezTo>
                    <a:pt x="12" y="0"/>
                    <a:pt x="11" y="1"/>
                    <a:pt x="11" y="3"/>
                  </a:cubicBezTo>
                  <a:cubicBezTo>
                    <a:pt x="11" y="9"/>
                    <a:pt x="11" y="15"/>
                    <a:pt x="11" y="21"/>
                  </a:cubicBezTo>
                  <a:cubicBezTo>
                    <a:pt x="7" y="21"/>
                    <a:pt x="4" y="21"/>
                    <a:pt x="0" y="21"/>
                  </a:cubicBezTo>
                  <a:cubicBezTo>
                    <a:pt x="0" y="23"/>
                    <a:pt x="0" y="25"/>
                    <a:pt x="0" y="28"/>
                  </a:cubicBezTo>
                  <a:cubicBezTo>
                    <a:pt x="0" y="30"/>
                    <a:pt x="1" y="31"/>
                    <a:pt x="4" y="31"/>
                  </a:cubicBezTo>
                  <a:cubicBezTo>
                    <a:pt x="6" y="31"/>
                    <a:pt x="8" y="31"/>
                    <a:pt x="11" y="31"/>
                  </a:cubicBezTo>
                  <a:cubicBezTo>
                    <a:pt x="11" y="35"/>
                    <a:pt x="11" y="38"/>
                    <a:pt x="11" y="42"/>
                  </a:cubicBezTo>
                  <a:cubicBezTo>
                    <a:pt x="8" y="42"/>
                    <a:pt x="6" y="42"/>
                    <a:pt x="4" y="42"/>
                  </a:cubicBezTo>
                  <a:cubicBezTo>
                    <a:pt x="1" y="42"/>
                    <a:pt x="0" y="43"/>
                    <a:pt x="0" y="45"/>
                  </a:cubicBezTo>
                  <a:cubicBezTo>
                    <a:pt x="0" y="48"/>
                    <a:pt x="0" y="50"/>
                    <a:pt x="0" y="53"/>
                  </a:cubicBezTo>
                  <a:cubicBezTo>
                    <a:pt x="4" y="53"/>
                    <a:pt x="7" y="53"/>
                    <a:pt x="11" y="53"/>
                  </a:cubicBezTo>
                  <a:cubicBezTo>
                    <a:pt x="11" y="58"/>
                    <a:pt x="11" y="64"/>
                    <a:pt x="11" y="70"/>
                  </a:cubicBezTo>
                  <a:cubicBezTo>
                    <a:pt x="11" y="73"/>
                    <a:pt x="12" y="74"/>
                    <a:pt x="14" y="74"/>
                  </a:cubicBezTo>
                  <a:cubicBezTo>
                    <a:pt x="15" y="74"/>
                    <a:pt x="17" y="74"/>
                    <a:pt x="18" y="74"/>
                  </a:cubicBezTo>
                  <a:cubicBezTo>
                    <a:pt x="20" y="74"/>
                    <a:pt x="21" y="73"/>
                    <a:pt x="21" y="70"/>
                  </a:cubicBezTo>
                  <a:cubicBezTo>
                    <a:pt x="21" y="68"/>
                    <a:pt x="21" y="66"/>
                    <a:pt x="21" y="63"/>
                  </a:cubicBezTo>
                  <a:cubicBezTo>
                    <a:pt x="24" y="63"/>
                    <a:pt x="26" y="63"/>
                    <a:pt x="28" y="63"/>
                  </a:cubicBezTo>
                  <a:cubicBezTo>
                    <a:pt x="31" y="63"/>
                    <a:pt x="32" y="62"/>
                    <a:pt x="32" y="60"/>
                  </a:cubicBezTo>
                  <a:cubicBezTo>
                    <a:pt x="32" y="57"/>
                    <a:pt x="32" y="55"/>
                    <a:pt x="32" y="53"/>
                  </a:cubicBezTo>
                  <a:cubicBezTo>
                    <a:pt x="28" y="53"/>
                    <a:pt x="25" y="53"/>
                    <a:pt x="21" y="53"/>
                  </a:cubicBezTo>
                  <a:cubicBezTo>
                    <a:pt x="21" y="49"/>
                    <a:pt x="21" y="45"/>
                    <a:pt x="21" y="42"/>
                  </a:cubicBezTo>
                  <a:cubicBezTo>
                    <a:pt x="25" y="42"/>
                    <a:pt x="28" y="42"/>
                    <a:pt x="32" y="42"/>
                  </a:cubicBezTo>
                  <a:cubicBezTo>
                    <a:pt x="32" y="38"/>
                    <a:pt x="32" y="35"/>
                    <a:pt x="32" y="31"/>
                  </a:cubicBezTo>
                  <a:cubicBezTo>
                    <a:pt x="28" y="31"/>
                    <a:pt x="25" y="31"/>
                    <a:pt x="21" y="31"/>
                  </a:cubicBezTo>
                  <a:cubicBezTo>
                    <a:pt x="21" y="28"/>
                    <a:pt x="21" y="24"/>
                    <a:pt x="21" y="21"/>
                  </a:cubicBezTo>
                  <a:cubicBezTo>
                    <a:pt x="25" y="21"/>
                    <a:pt x="28" y="21"/>
                    <a:pt x="32" y="21"/>
                  </a:cubicBezTo>
                  <a:cubicBezTo>
                    <a:pt x="32" y="18"/>
                    <a:pt x="32" y="16"/>
                    <a:pt x="32" y="14"/>
                  </a:cubicBezTo>
                  <a:cubicBezTo>
                    <a:pt x="32" y="11"/>
                    <a:pt x="31" y="10"/>
                    <a:pt x="28" y="10"/>
                  </a:cubicBezTo>
                  <a:cubicBezTo>
                    <a:pt x="26" y="10"/>
                    <a:pt x="24" y="10"/>
                    <a:pt x="21" y="10"/>
                  </a:cubicBezTo>
                  <a:cubicBezTo>
                    <a:pt x="21" y="8"/>
                    <a:pt x="21" y="5"/>
                    <a:pt x="21" y="3"/>
                  </a:cubicBezTo>
                  <a:cubicBezTo>
                    <a:pt x="21" y="1"/>
                    <a:pt x="20" y="0"/>
                    <a:pt x="18" y="0"/>
                  </a:cubicBezTo>
                  <a:cubicBezTo>
                    <a:pt x="17" y="0"/>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1" name="Freeform 11"/>
            <p:cNvSpPr/>
            <p:nvPr/>
          </p:nvSpPr>
          <p:spPr bwMode="auto">
            <a:xfrm>
              <a:off x="9864276" y="785891"/>
              <a:ext cx="71438" cy="63500"/>
            </a:xfrm>
            <a:custGeom>
              <a:avLst/>
              <a:gdLst>
                <a:gd name="T0" fmla="*/ 11 w 11"/>
                <a:gd name="T1" fmla="*/ 3 h 10"/>
                <a:gd name="T2" fmla="*/ 7 w 11"/>
                <a:gd name="T3" fmla="*/ 0 h 10"/>
                <a:gd name="T4" fmla="*/ 0 w 11"/>
                <a:gd name="T5" fmla="*/ 0 h 10"/>
                <a:gd name="T6" fmla="*/ 0 w 11"/>
                <a:gd name="T7" fmla="*/ 10 h 10"/>
                <a:gd name="T8" fmla="*/ 7 w 11"/>
                <a:gd name="T9" fmla="*/ 10 h 10"/>
                <a:gd name="T10" fmla="*/ 11 w 11"/>
                <a:gd name="T11" fmla="*/ 7 h 10"/>
                <a:gd name="T12" fmla="*/ 11 w 11"/>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1" y="3"/>
                  </a:moveTo>
                  <a:cubicBezTo>
                    <a:pt x="11" y="1"/>
                    <a:pt x="9" y="0"/>
                    <a:pt x="7" y="0"/>
                  </a:cubicBezTo>
                  <a:cubicBezTo>
                    <a:pt x="5" y="0"/>
                    <a:pt x="2" y="0"/>
                    <a:pt x="0" y="0"/>
                  </a:cubicBezTo>
                  <a:cubicBezTo>
                    <a:pt x="0" y="3"/>
                    <a:pt x="0" y="7"/>
                    <a:pt x="0" y="10"/>
                  </a:cubicBezTo>
                  <a:cubicBezTo>
                    <a:pt x="2" y="10"/>
                    <a:pt x="5" y="10"/>
                    <a:pt x="7" y="10"/>
                  </a:cubicBezTo>
                  <a:cubicBezTo>
                    <a:pt x="9" y="10"/>
                    <a:pt x="11" y="9"/>
                    <a:pt x="11" y="7"/>
                  </a:cubicBezTo>
                  <a:cubicBezTo>
                    <a:pt x="11" y="6"/>
                    <a:pt x="11" y="4"/>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2" name="Freeform 12"/>
            <p:cNvSpPr/>
            <p:nvPr/>
          </p:nvSpPr>
          <p:spPr bwMode="auto">
            <a:xfrm>
              <a:off x="9864276" y="919241"/>
              <a:ext cx="71438" cy="69850"/>
            </a:xfrm>
            <a:custGeom>
              <a:avLst/>
              <a:gdLst>
                <a:gd name="T0" fmla="*/ 11 w 11"/>
                <a:gd name="T1" fmla="*/ 3 h 11"/>
                <a:gd name="T2" fmla="*/ 7 w 11"/>
                <a:gd name="T3" fmla="*/ 0 h 11"/>
                <a:gd name="T4" fmla="*/ 0 w 11"/>
                <a:gd name="T5" fmla="*/ 0 h 11"/>
                <a:gd name="T6" fmla="*/ 0 w 11"/>
                <a:gd name="T7" fmla="*/ 11 h 11"/>
                <a:gd name="T8" fmla="*/ 7 w 11"/>
                <a:gd name="T9" fmla="*/ 11 h 11"/>
                <a:gd name="T10" fmla="*/ 11 w 11"/>
                <a:gd name="T11" fmla="*/ 7 h 11"/>
                <a:gd name="T12" fmla="*/ 11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1" y="3"/>
                  </a:moveTo>
                  <a:cubicBezTo>
                    <a:pt x="11" y="1"/>
                    <a:pt x="9" y="0"/>
                    <a:pt x="7" y="0"/>
                  </a:cubicBezTo>
                  <a:cubicBezTo>
                    <a:pt x="5" y="0"/>
                    <a:pt x="2" y="0"/>
                    <a:pt x="0" y="0"/>
                  </a:cubicBezTo>
                  <a:cubicBezTo>
                    <a:pt x="0" y="3"/>
                    <a:pt x="0" y="7"/>
                    <a:pt x="0" y="11"/>
                  </a:cubicBezTo>
                  <a:cubicBezTo>
                    <a:pt x="2" y="11"/>
                    <a:pt x="5" y="11"/>
                    <a:pt x="7" y="11"/>
                  </a:cubicBezTo>
                  <a:cubicBezTo>
                    <a:pt x="9" y="11"/>
                    <a:pt x="11" y="10"/>
                    <a:pt x="11" y="7"/>
                  </a:cubicBezTo>
                  <a:cubicBezTo>
                    <a:pt x="11" y="6"/>
                    <a:pt x="11" y="5"/>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3" name="Freeform 13"/>
            <p:cNvSpPr/>
            <p:nvPr/>
          </p:nvSpPr>
          <p:spPr bwMode="auto">
            <a:xfrm>
              <a:off x="9595989" y="989091"/>
              <a:ext cx="65088" cy="63500"/>
            </a:xfrm>
            <a:custGeom>
              <a:avLst/>
              <a:gdLst>
                <a:gd name="T0" fmla="*/ 10 w 10"/>
                <a:gd name="T1" fmla="*/ 7 h 10"/>
                <a:gd name="T2" fmla="*/ 7 w 10"/>
                <a:gd name="T3" fmla="*/ 10 h 10"/>
                <a:gd name="T4" fmla="*/ 3 w 10"/>
                <a:gd name="T5" fmla="*/ 10 h 10"/>
                <a:gd name="T6" fmla="*/ 0 w 10"/>
                <a:gd name="T7" fmla="*/ 7 h 10"/>
                <a:gd name="T8" fmla="*/ 0 w 10"/>
                <a:gd name="T9" fmla="*/ 3 h 10"/>
                <a:gd name="T10" fmla="*/ 3 w 10"/>
                <a:gd name="T11" fmla="*/ 0 h 10"/>
                <a:gd name="T12" fmla="*/ 10 w 10"/>
                <a:gd name="T13" fmla="*/ 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9"/>
                    <a:pt x="9" y="10"/>
                    <a:pt x="7" y="10"/>
                  </a:cubicBezTo>
                  <a:cubicBezTo>
                    <a:pt x="5" y="10"/>
                    <a:pt x="4" y="10"/>
                    <a:pt x="3" y="10"/>
                  </a:cubicBezTo>
                  <a:cubicBezTo>
                    <a:pt x="1" y="10"/>
                    <a:pt x="0" y="9"/>
                    <a:pt x="0" y="7"/>
                  </a:cubicBezTo>
                  <a:cubicBezTo>
                    <a:pt x="0" y="5"/>
                    <a:pt x="0" y="4"/>
                    <a:pt x="0" y="3"/>
                  </a:cubicBezTo>
                  <a:cubicBezTo>
                    <a:pt x="0" y="1"/>
                    <a:pt x="1" y="0"/>
                    <a:pt x="3" y="0"/>
                  </a:cubicBezTo>
                  <a:cubicBezTo>
                    <a:pt x="5" y="0"/>
                    <a:pt x="8" y="0"/>
                    <a:pt x="10" y="0"/>
                  </a:cubicBezTo>
                  <a:cubicBezTo>
                    <a:pt x="10" y="2"/>
                    <a:pt x="10" y="4"/>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4" name="Freeform 14"/>
            <p:cNvSpPr/>
            <p:nvPr/>
          </p:nvSpPr>
          <p:spPr bwMode="auto">
            <a:xfrm>
              <a:off x="9595989" y="714453"/>
              <a:ext cx="65088" cy="71438"/>
            </a:xfrm>
            <a:custGeom>
              <a:avLst/>
              <a:gdLst>
                <a:gd name="T0" fmla="*/ 3 w 10"/>
                <a:gd name="T1" fmla="*/ 11 h 11"/>
                <a:gd name="T2" fmla="*/ 0 w 10"/>
                <a:gd name="T3" fmla="*/ 7 h 11"/>
                <a:gd name="T4" fmla="*/ 0 w 10"/>
                <a:gd name="T5" fmla="*/ 4 h 11"/>
                <a:gd name="T6" fmla="*/ 3 w 10"/>
                <a:gd name="T7" fmla="*/ 0 h 11"/>
                <a:gd name="T8" fmla="*/ 7 w 10"/>
                <a:gd name="T9" fmla="*/ 0 h 11"/>
                <a:gd name="T10" fmla="*/ 10 w 10"/>
                <a:gd name="T11" fmla="*/ 4 h 11"/>
                <a:gd name="T12" fmla="*/ 10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6"/>
                    <a:pt x="0" y="5"/>
                    <a:pt x="0" y="4"/>
                  </a:cubicBezTo>
                  <a:cubicBezTo>
                    <a:pt x="0" y="1"/>
                    <a:pt x="1" y="0"/>
                    <a:pt x="3" y="0"/>
                  </a:cubicBezTo>
                  <a:cubicBezTo>
                    <a:pt x="4" y="0"/>
                    <a:pt x="5" y="0"/>
                    <a:pt x="7" y="0"/>
                  </a:cubicBezTo>
                  <a:cubicBezTo>
                    <a:pt x="9" y="0"/>
                    <a:pt x="10" y="1"/>
                    <a:pt x="10" y="4"/>
                  </a:cubicBezTo>
                  <a:cubicBezTo>
                    <a:pt x="10" y="6"/>
                    <a:pt x="10" y="8"/>
                    <a:pt x="10" y="11"/>
                  </a:cubicBezTo>
                  <a:cubicBezTo>
                    <a:pt x="8"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5" name="Freeform 15"/>
            <p:cNvSpPr/>
            <p:nvPr/>
          </p:nvSpPr>
          <p:spPr bwMode="auto">
            <a:xfrm>
              <a:off x="11321601" y="1058941"/>
              <a:ext cx="133350" cy="71438"/>
            </a:xfrm>
            <a:custGeom>
              <a:avLst/>
              <a:gdLst>
                <a:gd name="T0" fmla="*/ 21 w 21"/>
                <a:gd name="T1" fmla="*/ 0 h 11"/>
                <a:gd name="T2" fmla="*/ 21 w 21"/>
                <a:gd name="T3" fmla="*/ 8 h 11"/>
                <a:gd name="T4" fmla="*/ 18 w 21"/>
                <a:gd name="T5" fmla="*/ 11 h 11"/>
                <a:gd name="T6" fmla="*/ 3 w 21"/>
                <a:gd name="T7" fmla="*/ 11 h 11"/>
                <a:gd name="T8" fmla="*/ 0 w 21"/>
                <a:gd name="T9" fmla="*/ 8 h 11"/>
                <a:gd name="T10" fmla="*/ 0 w 21"/>
                <a:gd name="T11" fmla="*/ 0 h 11"/>
                <a:gd name="T12" fmla="*/ 21 w 2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0"/>
                  </a:moveTo>
                  <a:cubicBezTo>
                    <a:pt x="21" y="3"/>
                    <a:pt x="21" y="5"/>
                    <a:pt x="21" y="8"/>
                  </a:cubicBezTo>
                  <a:cubicBezTo>
                    <a:pt x="21" y="10"/>
                    <a:pt x="20" y="11"/>
                    <a:pt x="18" y="11"/>
                  </a:cubicBezTo>
                  <a:cubicBezTo>
                    <a:pt x="13" y="11"/>
                    <a:pt x="8" y="11"/>
                    <a:pt x="3" y="11"/>
                  </a:cubicBezTo>
                  <a:cubicBezTo>
                    <a:pt x="1" y="11"/>
                    <a:pt x="0" y="10"/>
                    <a:pt x="0" y="8"/>
                  </a:cubicBezTo>
                  <a:cubicBezTo>
                    <a:pt x="0" y="5"/>
                    <a:pt x="0" y="3"/>
                    <a:pt x="0" y="0"/>
                  </a:cubicBezTo>
                  <a:cubicBezTo>
                    <a:pt x="7" y="0"/>
                    <a:pt x="14"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6" name="Freeform 16"/>
            <p:cNvSpPr/>
            <p:nvPr/>
          </p:nvSpPr>
          <p:spPr bwMode="auto">
            <a:xfrm>
              <a:off x="11110464" y="650953"/>
              <a:ext cx="141288" cy="63500"/>
            </a:xfrm>
            <a:custGeom>
              <a:avLst/>
              <a:gdLst>
                <a:gd name="T0" fmla="*/ 0 w 22"/>
                <a:gd name="T1" fmla="*/ 10 h 10"/>
                <a:gd name="T2" fmla="*/ 0 w 22"/>
                <a:gd name="T3" fmla="*/ 3 h 10"/>
                <a:gd name="T4" fmla="*/ 4 w 22"/>
                <a:gd name="T5" fmla="*/ 0 h 10"/>
                <a:gd name="T6" fmla="*/ 18 w 22"/>
                <a:gd name="T7" fmla="*/ 0 h 10"/>
                <a:gd name="T8" fmla="*/ 22 w 22"/>
                <a:gd name="T9" fmla="*/ 3 h 10"/>
                <a:gd name="T10" fmla="*/ 22 w 22"/>
                <a:gd name="T11" fmla="*/ 10 h 10"/>
                <a:gd name="T12" fmla="*/ 0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0" y="10"/>
                  </a:moveTo>
                  <a:cubicBezTo>
                    <a:pt x="0" y="8"/>
                    <a:pt x="0" y="6"/>
                    <a:pt x="0" y="3"/>
                  </a:cubicBezTo>
                  <a:cubicBezTo>
                    <a:pt x="0" y="1"/>
                    <a:pt x="2" y="0"/>
                    <a:pt x="4" y="0"/>
                  </a:cubicBezTo>
                  <a:cubicBezTo>
                    <a:pt x="9" y="0"/>
                    <a:pt x="14" y="0"/>
                    <a:pt x="18" y="0"/>
                  </a:cubicBezTo>
                  <a:cubicBezTo>
                    <a:pt x="20" y="0"/>
                    <a:pt x="22" y="1"/>
                    <a:pt x="22" y="3"/>
                  </a:cubicBezTo>
                  <a:cubicBezTo>
                    <a:pt x="22" y="6"/>
                    <a:pt x="22" y="8"/>
                    <a:pt x="22" y="10"/>
                  </a:cubicBezTo>
                  <a:cubicBezTo>
                    <a:pt x="15" y="10"/>
                    <a:pt x="8"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7" name="Freeform 17"/>
            <p:cNvSpPr/>
            <p:nvPr/>
          </p:nvSpPr>
          <p:spPr bwMode="auto">
            <a:xfrm>
              <a:off x="10977114" y="714453"/>
              <a:ext cx="133350" cy="415925"/>
            </a:xfrm>
            <a:custGeom>
              <a:avLst/>
              <a:gdLst>
                <a:gd name="T0" fmla="*/ 0 w 21"/>
                <a:gd name="T1" fmla="*/ 47 h 65"/>
                <a:gd name="T2" fmla="*/ 0 w 21"/>
                <a:gd name="T3" fmla="*/ 51 h 65"/>
                <a:gd name="T4" fmla="*/ 4 w 21"/>
                <a:gd name="T5" fmla="*/ 54 h 65"/>
                <a:gd name="T6" fmla="*/ 11 w 21"/>
                <a:gd name="T7" fmla="*/ 54 h 65"/>
                <a:gd name="T8" fmla="*/ 11 w 21"/>
                <a:gd name="T9" fmla="*/ 62 h 65"/>
                <a:gd name="T10" fmla="*/ 14 w 21"/>
                <a:gd name="T11" fmla="*/ 65 h 65"/>
                <a:gd name="T12" fmla="*/ 18 w 21"/>
                <a:gd name="T13" fmla="*/ 65 h 65"/>
                <a:gd name="T14" fmla="*/ 21 w 21"/>
                <a:gd name="T15" fmla="*/ 62 h 65"/>
                <a:gd name="T16" fmla="*/ 21 w 21"/>
                <a:gd name="T17" fmla="*/ 0 h 65"/>
                <a:gd name="T18" fmla="*/ 14 w 21"/>
                <a:gd name="T19" fmla="*/ 0 h 65"/>
                <a:gd name="T20" fmla="*/ 11 w 21"/>
                <a:gd name="T21" fmla="*/ 4 h 65"/>
                <a:gd name="T22" fmla="*/ 11 w 21"/>
                <a:gd name="T23" fmla="*/ 44 h 65"/>
                <a:gd name="T24" fmla="*/ 4 w 21"/>
                <a:gd name="T25" fmla="*/ 44 h 65"/>
                <a:gd name="T26" fmla="*/ 0 w 21"/>
                <a:gd name="T27"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65">
                  <a:moveTo>
                    <a:pt x="0" y="47"/>
                  </a:moveTo>
                  <a:cubicBezTo>
                    <a:pt x="0" y="48"/>
                    <a:pt x="0" y="50"/>
                    <a:pt x="0" y="51"/>
                  </a:cubicBezTo>
                  <a:cubicBezTo>
                    <a:pt x="0" y="53"/>
                    <a:pt x="2" y="54"/>
                    <a:pt x="4" y="54"/>
                  </a:cubicBezTo>
                  <a:cubicBezTo>
                    <a:pt x="6" y="54"/>
                    <a:pt x="8" y="54"/>
                    <a:pt x="11" y="54"/>
                  </a:cubicBezTo>
                  <a:cubicBezTo>
                    <a:pt x="11" y="57"/>
                    <a:pt x="11" y="59"/>
                    <a:pt x="11" y="62"/>
                  </a:cubicBezTo>
                  <a:cubicBezTo>
                    <a:pt x="11" y="64"/>
                    <a:pt x="12" y="65"/>
                    <a:pt x="14" y="65"/>
                  </a:cubicBezTo>
                  <a:cubicBezTo>
                    <a:pt x="16" y="65"/>
                    <a:pt x="17" y="65"/>
                    <a:pt x="18" y="65"/>
                  </a:cubicBezTo>
                  <a:cubicBezTo>
                    <a:pt x="20" y="65"/>
                    <a:pt x="21" y="64"/>
                    <a:pt x="21" y="62"/>
                  </a:cubicBezTo>
                  <a:cubicBezTo>
                    <a:pt x="21" y="41"/>
                    <a:pt x="21" y="21"/>
                    <a:pt x="21" y="0"/>
                  </a:cubicBezTo>
                  <a:cubicBezTo>
                    <a:pt x="19" y="0"/>
                    <a:pt x="17" y="0"/>
                    <a:pt x="14" y="0"/>
                  </a:cubicBezTo>
                  <a:cubicBezTo>
                    <a:pt x="12" y="0"/>
                    <a:pt x="11" y="2"/>
                    <a:pt x="11" y="4"/>
                  </a:cubicBezTo>
                  <a:cubicBezTo>
                    <a:pt x="11" y="17"/>
                    <a:pt x="11" y="30"/>
                    <a:pt x="11" y="44"/>
                  </a:cubicBezTo>
                  <a:cubicBezTo>
                    <a:pt x="8" y="44"/>
                    <a:pt x="6" y="44"/>
                    <a:pt x="4" y="44"/>
                  </a:cubicBezTo>
                  <a:cubicBezTo>
                    <a:pt x="2" y="44"/>
                    <a:pt x="0" y="45"/>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8" name="Freeform 18"/>
            <p:cNvSpPr/>
            <p:nvPr/>
          </p:nvSpPr>
          <p:spPr bwMode="auto">
            <a:xfrm>
              <a:off x="11454951" y="650953"/>
              <a:ext cx="141288" cy="407988"/>
            </a:xfrm>
            <a:custGeom>
              <a:avLst/>
              <a:gdLst>
                <a:gd name="T0" fmla="*/ 18 w 22"/>
                <a:gd name="T1" fmla="*/ 21 h 64"/>
                <a:gd name="T2" fmla="*/ 22 w 22"/>
                <a:gd name="T3" fmla="*/ 18 h 64"/>
                <a:gd name="T4" fmla="*/ 22 w 22"/>
                <a:gd name="T5" fmla="*/ 14 h 64"/>
                <a:gd name="T6" fmla="*/ 18 w 22"/>
                <a:gd name="T7" fmla="*/ 10 h 64"/>
                <a:gd name="T8" fmla="*/ 11 w 22"/>
                <a:gd name="T9" fmla="*/ 10 h 64"/>
                <a:gd name="T10" fmla="*/ 11 w 22"/>
                <a:gd name="T11" fmla="*/ 3 h 64"/>
                <a:gd name="T12" fmla="*/ 8 w 22"/>
                <a:gd name="T13" fmla="*/ 0 h 64"/>
                <a:gd name="T14" fmla="*/ 4 w 22"/>
                <a:gd name="T15" fmla="*/ 0 h 64"/>
                <a:gd name="T16" fmla="*/ 0 w 22"/>
                <a:gd name="T17" fmla="*/ 3 h 64"/>
                <a:gd name="T18" fmla="*/ 0 w 22"/>
                <a:gd name="T19" fmla="*/ 64 h 64"/>
                <a:gd name="T20" fmla="*/ 8 w 22"/>
                <a:gd name="T21" fmla="*/ 64 h 64"/>
                <a:gd name="T22" fmla="*/ 11 w 22"/>
                <a:gd name="T23" fmla="*/ 61 h 64"/>
                <a:gd name="T24" fmla="*/ 11 w 22"/>
                <a:gd name="T25" fmla="*/ 21 h 64"/>
                <a:gd name="T26" fmla="*/ 18 w 22"/>
                <a:gd name="T27"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4">
                  <a:moveTo>
                    <a:pt x="18" y="21"/>
                  </a:moveTo>
                  <a:cubicBezTo>
                    <a:pt x="20" y="21"/>
                    <a:pt x="22" y="20"/>
                    <a:pt x="22" y="18"/>
                  </a:cubicBezTo>
                  <a:cubicBezTo>
                    <a:pt x="22" y="16"/>
                    <a:pt x="22" y="15"/>
                    <a:pt x="22" y="14"/>
                  </a:cubicBezTo>
                  <a:cubicBezTo>
                    <a:pt x="22" y="12"/>
                    <a:pt x="20" y="10"/>
                    <a:pt x="18" y="10"/>
                  </a:cubicBezTo>
                  <a:cubicBezTo>
                    <a:pt x="16" y="10"/>
                    <a:pt x="14" y="10"/>
                    <a:pt x="11" y="10"/>
                  </a:cubicBezTo>
                  <a:cubicBezTo>
                    <a:pt x="11" y="8"/>
                    <a:pt x="11" y="6"/>
                    <a:pt x="11" y="3"/>
                  </a:cubicBezTo>
                  <a:cubicBezTo>
                    <a:pt x="11" y="1"/>
                    <a:pt x="10" y="0"/>
                    <a:pt x="8" y="0"/>
                  </a:cubicBezTo>
                  <a:cubicBezTo>
                    <a:pt x="6" y="0"/>
                    <a:pt x="5" y="0"/>
                    <a:pt x="4" y="0"/>
                  </a:cubicBezTo>
                  <a:cubicBezTo>
                    <a:pt x="2" y="0"/>
                    <a:pt x="0" y="1"/>
                    <a:pt x="0" y="3"/>
                  </a:cubicBezTo>
                  <a:cubicBezTo>
                    <a:pt x="0" y="24"/>
                    <a:pt x="0" y="44"/>
                    <a:pt x="0" y="64"/>
                  </a:cubicBezTo>
                  <a:cubicBezTo>
                    <a:pt x="3" y="64"/>
                    <a:pt x="5" y="64"/>
                    <a:pt x="8" y="64"/>
                  </a:cubicBezTo>
                  <a:cubicBezTo>
                    <a:pt x="10" y="64"/>
                    <a:pt x="11" y="63"/>
                    <a:pt x="11" y="61"/>
                  </a:cubicBezTo>
                  <a:cubicBezTo>
                    <a:pt x="11" y="48"/>
                    <a:pt x="11" y="34"/>
                    <a:pt x="11" y="21"/>
                  </a:cubicBezTo>
                  <a:cubicBezTo>
                    <a:pt x="14" y="21"/>
                    <a:pt x="16" y="21"/>
                    <a:pt x="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89" name="Freeform 19"/>
            <p:cNvSpPr>
              <a:spLocks noEditPoints="1"/>
            </p:cNvSpPr>
            <p:nvPr/>
          </p:nvSpPr>
          <p:spPr bwMode="auto">
            <a:xfrm>
              <a:off x="11180314" y="714453"/>
              <a:ext cx="211138" cy="344488"/>
            </a:xfrm>
            <a:custGeom>
              <a:avLst/>
              <a:gdLst>
                <a:gd name="T0" fmla="*/ 29 w 33"/>
                <a:gd name="T1" fmla="*/ 11 h 54"/>
                <a:gd name="T2" fmla="*/ 22 w 33"/>
                <a:gd name="T3" fmla="*/ 11 h 54"/>
                <a:gd name="T4" fmla="*/ 22 w 33"/>
                <a:gd name="T5" fmla="*/ 4 h 54"/>
                <a:gd name="T6" fmla="*/ 18 w 33"/>
                <a:gd name="T7" fmla="*/ 0 h 54"/>
                <a:gd name="T8" fmla="*/ 11 w 33"/>
                <a:gd name="T9" fmla="*/ 0 h 54"/>
                <a:gd name="T10" fmla="*/ 11 w 33"/>
                <a:gd name="T11" fmla="*/ 11 h 54"/>
                <a:gd name="T12" fmla="*/ 4 w 33"/>
                <a:gd name="T13" fmla="*/ 11 h 54"/>
                <a:gd name="T14" fmla="*/ 0 w 33"/>
                <a:gd name="T15" fmla="*/ 15 h 54"/>
                <a:gd name="T16" fmla="*/ 0 w 33"/>
                <a:gd name="T17" fmla="*/ 40 h 54"/>
                <a:gd name="T18" fmla="*/ 4 w 33"/>
                <a:gd name="T19" fmla="*/ 44 h 54"/>
                <a:gd name="T20" fmla="*/ 11 w 33"/>
                <a:gd name="T21" fmla="*/ 44 h 54"/>
                <a:gd name="T22" fmla="*/ 11 w 33"/>
                <a:gd name="T23" fmla="*/ 51 h 54"/>
                <a:gd name="T24" fmla="*/ 15 w 33"/>
                <a:gd name="T25" fmla="*/ 54 h 54"/>
                <a:gd name="T26" fmla="*/ 22 w 33"/>
                <a:gd name="T27" fmla="*/ 54 h 54"/>
                <a:gd name="T28" fmla="*/ 22 w 33"/>
                <a:gd name="T29" fmla="*/ 44 h 54"/>
                <a:gd name="T30" fmla="*/ 29 w 33"/>
                <a:gd name="T31" fmla="*/ 44 h 54"/>
                <a:gd name="T32" fmla="*/ 33 w 33"/>
                <a:gd name="T33" fmla="*/ 40 h 54"/>
                <a:gd name="T34" fmla="*/ 33 w 33"/>
                <a:gd name="T35" fmla="*/ 15 h 54"/>
                <a:gd name="T36" fmla="*/ 29 w 33"/>
                <a:gd name="T37" fmla="*/ 11 h 54"/>
                <a:gd name="T38" fmla="*/ 22 w 33"/>
                <a:gd name="T39" fmla="*/ 33 h 54"/>
                <a:gd name="T40" fmla="*/ 11 w 33"/>
                <a:gd name="T41" fmla="*/ 33 h 54"/>
                <a:gd name="T42" fmla="*/ 11 w 33"/>
                <a:gd name="T43" fmla="*/ 22 h 54"/>
                <a:gd name="T44" fmla="*/ 22 w 33"/>
                <a:gd name="T45" fmla="*/ 22 h 54"/>
                <a:gd name="T46" fmla="*/ 22 w 33"/>
                <a:gd name="T4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4">
                  <a:moveTo>
                    <a:pt x="29" y="11"/>
                  </a:moveTo>
                  <a:cubicBezTo>
                    <a:pt x="27" y="11"/>
                    <a:pt x="24" y="11"/>
                    <a:pt x="22" y="11"/>
                  </a:cubicBezTo>
                  <a:cubicBezTo>
                    <a:pt x="22" y="9"/>
                    <a:pt x="22" y="6"/>
                    <a:pt x="22" y="4"/>
                  </a:cubicBezTo>
                  <a:cubicBezTo>
                    <a:pt x="22" y="2"/>
                    <a:pt x="20" y="0"/>
                    <a:pt x="18" y="0"/>
                  </a:cubicBezTo>
                  <a:cubicBezTo>
                    <a:pt x="16" y="0"/>
                    <a:pt x="13" y="0"/>
                    <a:pt x="11" y="0"/>
                  </a:cubicBezTo>
                  <a:cubicBezTo>
                    <a:pt x="11" y="4"/>
                    <a:pt x="11" y="8"/>
                    <a:pt x="11" y="11"/>
                  </a:cubicBezTo>
                  <a:cubicBezTo>
                    <a:pt x="9" y="11"/>
                    <a:pt x="6" y="11"/>
                    <a:pt x="4" y="11"/>
                  </a:cubicBezTo>
                  <a:cubicBezTo>
                    <a:pt x="2" y="11"/>
                    <a:pt x="0" y="13"/>
                    <a:pt x="0" y="15"/>
                  </a:cubicBezTo>
                  <a:cubicBezTo>
                    <a:pt x="0" y="23"/>
                    <a:pt x="0" y="32"/>
                    <a:pt x="0" y="40"/>
                  </a:cubicBezTo>
                  <a:cubicBezTo>
                    <a:pt x="0" y="42"/>
                    <a:pt x="2" y="44"/>
                    <a:pt x="4" y="44"/>
                  </a:cubicBezTo>
                  <a:cubicBezTo>
                    <a:pt x="6" y="44"/>
                    <a:pt x="9" y="44"/>
                    <a:pt x="11" y="44"/>
                  </a:cubicBezTo>
                  <a:cubicBezTo>
                    <a:pt x="11" y="46"/>
                    <a:pt x="11" y="48"/>
                    <a:pt x="11" y="51"/>
                  </a:cubicBezTo>
                  <a:cubicBezTo>
                    <a:pt x="11" y="53"/>
                    <a:pt x="13" y="54"/>
                    <a:pt x="15" y="54"/>
                  </a:cubicBezTo>
                  <a:cubicBezTo>
                    <a:pt x="17" y="54"/>
                    <a:pt x="19" y="54"/>
                    <a:pt x="22" y="54"/>
                  </a:cubicBezTo>
                  <a:cubicBezTo>
                    <a:pt x="22" y="51"/>
                    <a:pt x="22" y="47"/>
                    <a:pt x="22" y="44"/>
                  </a:cubicBezTo>
                  <a:cubicBezTo>
                    <a:pt x="24" y="44"/>
                    <a:pt x="27" y="44"/>
                    <a:pt x="29" y="44"/>
                  </a:cubicBezTo>
                  <a:cubicBezTo>
                    <a:pt x="31" y="44"/>
                    <a:pt x="33" y="42"/>
                    <a:pt x="33" y="40"/>
                  </a:cubicBezTo>
                  <a:cubicBezTo>
                    <a:pt x="33" y="32"/>
                    <a:pt x="33" y="23"/>
                    <a:pt x="33" y="15"/>
                  </a:cubicBezTo>
                  <a:cubicBezTo>
                    <a:pt x="33" y="13"/>
                    <a:pt x="31" y="11"/>
                    <a:pt x="29" y="11"/>
                  </a:cubicBezTo>
                  <a:close/>
                  <a:moveTo>
                    <a:pt x="22" y="33"/>
                  </a:moveTo>
                  <a:cubicBezTo>
                    <a:pt x="11" y="33"/>
                    <a:pt x="11" y="33"/>
                    <a:pt x="11" y="33"/>
                  </a:cubicBezTo>
                  <a:cubicBezTo>
                    <a:pt x="11" y="22"/>
                    <a:pt x="11" y="22"/>
                    <a:pt x="11" y="22"/>
                  </a:cubicBezTo>
                  <a:cubicBezTo>
                    <a:pt x="22" y="22"/>
                    <a:pt x="22" y="22"/>
                    <a:pt x="22" y="22"/>
                  </a:cubicBezTo>
                  <a:lnTo>
                    <a:pt x="22"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90" name="组合 89"/>
            <p:cNvGrpSpPr/>
            <p:nvPr userDrawn="1"/>
          </p:nvGrpSpPr>
          <p:grpSpPr>
            <a:xfrm>
              <a:off x="6682926" y="650953"/>
              <a:ext cx="434975" cy="485775"/>
              <a:chOff x="6682926" y="650953"/>
              <a:chExt cx="434975" cy="485775"/>
            </a:xfrm>
            <a:grpFill/>
          </p:grpSpPr>
          <p:sp>
            <p:nvSpPr>
              <p:cNvPr id="197" name="Rectangle 20"/>
              <p:cNvSpPr>
                <a:spLocks noChangeArrowheads="1"/>
              </p:cNvSpPr>
              <p:nvPr/>
            </p:nvSpPr>
            <p:spPr bwMode="auto">
              <a:xfrm>
                <a:off x="693216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8" name="Rectangle 21"/>
              <p:cNvSpPr>
                <a:spLocks noChangeArrowheads="1"/>
              </p:cNvSpPr>
              <p:nvPr/>
            </p:nvSpPr>
            <p:spPr bwMode="auto">
              <a:xfrm>
                <a:off x="681151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9" name="Freeform 22"/>
              <p:cNvSpPr>
                <a:spLocks noEditPoints="1"/>
              </p:cNvSpPr>
              <p:nvPr/>
            </p:nvSpPr>
            <p:spPr bwMode="auto">
              <a:xfrm>
                <a:off x="6682926" y="650953"/>
                <a:ext cx="434975" cy="485775"/>
              </a:xfrm>
              <a:custGeom>
                <a:avLst/>
                <a:gdLst>
                  <a:gd name="T0" fmla="*/ 64 w 68"/>
                  <a:gd name="T1" fmla="*/ 0 h 76"/>
                  <a:gd name="T2" fmla="*/ 4 w 68"/>
                  <a:gd name="T3" fmla="*/ 0 h 76"/>
                  <a:gd name="T4" fmla="*/ 0 w 68"/>
                  <a:gd name="T5" fmla="*/ 3 h 76"/>
                  <a:gd name="T6" fmla="*/ 0 w 68"/>
                  <a:gd name="T7" fmla="*/ 63 h 76"/>
                  <a:gd name="T8" fmla="*/ 4 w 68"/>
                  <a:gd name="T9" fmla="*/ 67 h 76"/>
                  <a:gd name="T10" fmla="*/ 10 w 68"/>
                  <a:gd name="T11" fmla="*/ 67 h 76"/>
                  <a:gd name="T12" fmla="*/ 10 w 68"/>
                  <a:gd name="T13" fmla="*/ 73 h 76"/>
                  <a:gd name="T14" fmla="*/ 13 w 68"/>
                  <a:gd name="T15" fmla="*/ 76 h 76"/>
                  <a:gd name="T16" fmla="*/ 55 w 68"/>
                  <a:gd name="T17" fmla="*/ 76 h 76"/>
                  <a:gd name="T18" fmla="*/ 58 w 68"/>
                  <a:gd name="T19" fmla="*/ 73 h 76"/>
                  <a:gd name="T20" fmla="*/ 58 w 68"/>
                  <a:gd name="T21" fmla="*/ 67 h 76"/>
                  <a:gd name="T22" fmla="*/ 64 w 68"/>
                  <a:gd name="T23" fmla="*/ 67 h 76"/>
                  <a:gd name="T24" fmla="*/ 68 w 68"/>
                  <a:gd name="T25" fmla="*/ 63 h 76"/>
                  <a:gd name="T26" fmla="*/ 68 w 68"/>
                  <a:gd name="T27" fmla="*/ 3 h 76"/>
                  <a:gd name="T28" fmla="*/ 64 w 68"/>
                  <a:gd name="T29" fmla="*/ 0 h 76"/>
                  <a:gd name="T30" fmla="*/ 42 w 68"/>
                  <a:gd name="T31" fmla="*/ 60 h 76"/>
                  <a:gd name="T32" fmla="*/ 41 w 68"/>
                  <a:gd name="T33" fmla="*/ 61 h 76"/>
                  <a:gd name="T34" fmla="*/ 39 w 68"/>
                  <a:gd name="T35" fmla="*/ 61 h 76"/>
                  <a:gd name="T36" fmla="*/ 39 w 68"/>
                  <a:gd name="T37" fmla="*/ 63 h 76"/>
                  <a:gd name="T38" fmla="*/ 38 w 68"/>
                  <a:gd name="T39" fmla="*/ 64 h 76"/>
                  <a:gd name="T40" fmla="*/ 37 w 68"/>
                  <a:gd name="T41" fmla="*/ 64 h 76"/>
                  <a:gd name="T42" fmla="*/ 37 w 68"/>
                  <a:gd name="T43" fmla="*/ 66 h 76"/>
                  <a:gd name="T44" fmla="*/ 36 w 68"/>
                  <a:gd name="T45" fmla="*/ 66 h 76"/>
                  <a:gd name="T46" fmla="*/ 32 w 68"/>
                  <a:gd name="T47" fmla="*/ 66 h 76"/>
                  <a:gd name="T48" fmla="*/ 31 w 68"/>
                  <a:gd name="T49" fmla="*/ 66 h 76"/>
                  <a:gd name="T50" fmla="*/ 31 w 68"/>
                  <a:gd name="T51" fmla="*/ 64 h 76"/>
                  <a:gd name="T52" fmla="*/ 30 w 68"/>
                  <a:gd name="T53" fmla="*/ 64 h 76"/>
                  <a:gd name="T54" fmla="*/ 29 w 68"/>
                  <a:gd name="T55" fmla="*/ 63 h 76"/>
                  <a:gd name="T56" fmla="*/ 29 w 68"/>
                  <a:gd name="T57" fmla="*/ 61 h 76"/>
                  <a:gd name="T58" fmla="*/ 27 w 68"/>
                  <a:gd name="T59" fmla="*/ 61 h 76"/>
                  <a:gd name="T60" fmla="*/ 26 w 68"/>
                  <a:gd name="T61" fmla="*/ 60 h 76"/>
                  <a:gd name="T62" fmla="*/ 26 w 68"/>
                  <a:gd name="T63" fmla="*/ 54 h 76"/>
                  <a:gd name="T64" fmla="*/ 27 w 68"/>
                  <a:gd name="T65" fmla="*/ 53 h 76"/>
                  <a:gd name="T66" fmla="*/ 29 w 68"/>
                  <a:gd name="T67" fmla="*/ 53 h 76"/>
                  <a:gd name="T68" fmla="*/ 39 w 68"/>
                  <a:gd name="T69" fmla="*/ 53 h 76"/>
                  <a:gd name="T70" fmla="*/ 41 w 68"/>
                  <a:gd name="T71" fmla="*/ 53 h 76"/>
                  <a:gd name="T72" fmla="*/ 42 w 68"/>
                  <a:gd name="T73" fmla="*/ 54 h 76"/>
                  <a:gd name="T74" fmla="*/ 42 w 68"/>
                  <a:gd name="T75" fmla="*/ 60 h 76"/>
                  <a:gd name="T76" fmla="*/ 42 w 68"/>
                  <a:gd name="T77" fmla="*/ 50 h 76"/>
                  <a:gd name="T78" fmla="*/ 41 w 68"/>
                  <a:gd name="T79" fmla="*/ 51 h 76"/>
                  <a:gd name="T80" fmla="*/ 27 w 68"/>
                  <a:gd name="T81" fmla="*/ 51 h 76"/>
                  <a:gd name="T82" fmla="*/ 26 w 68"/>
                  <a:gd name="T83" fmla="*/ 50 h 76"/>
                  <a:gd name="T84" fmla="*/ 26 w 68"/>
                  <a:gd name="T85" fmla="*/ 49 h 76"/>
                  <a:gd name="T86" fmla="*/ 27 w 68"/>
                  <a:gd name="T87" fmla="*/ 48 h 76"/>
                  <a:gd name="T88" fmla="*/ 33 w 68"/>
                  <a:gd name="T89" fmla="*/ 48 h 76"/>
                  <a:gd name="T90" fmla="*/ 33 w 68"/>
                  <a:gd name="T91" fmla="*/ 46 h 76"/>
                  <a:gd name="T92" fmla="*/ 34 w 68"/>
                  <a:gd name="T93" fmla="*/ 45 h 76"/>
                  <a:gd name="T94" fmla="*/ 34 w 68"/>
                  <a:gd name="T95" fmla="*/ 45 h 76"/>
                  <a:gd name="T96" fmla="*/ 35 w 68"/>
                  <a:gd name="T97" fmla="*/ 46 h 76"/>
                  <a:gd name="T98" fmla="*/ 35 w 68"/>
                  <a:gd name="T99" fmla="*/ 48 h 76"/>
                  <a:gd name="T100" fmla="*/ 41 w 68"/>
                  <a:gd name="T101" fmla="*/ 48 h 76"/>
                  <a:gd name="T102" fmla="*/ 42 w 68"/>
                  <a:gd name="T103" fmla="*/ 49 h 76"/>
                  <a:gd name="T104" fmla="*/ 42 w 68"/>
                  <a:gd name="T105" fmla="*/ 50 h 76"/>
                  <a:gd name="T106" fmla="*/ 58 w 68"/>
                  <a:gd name="T107" fmla="*/ 38 h 76"/>
                  <a:gd name="T108" fmla="*/ 10 w 68"/>
                  <a:gd name="T109" fmla="*/ 38 h 76"/>
                  <a:gd name="T110" fmla="*/ 10 w 68"/>
                  <a:gd name="T111" fmla="*/ 9 h 76"/>
                  <a:gd name="T112" fmla="*/ 58 w 68"/>
                  <a:gd name="T113" fmla="*/ 9 h 76"/>
                  <a:gd name="T114" fmla="*/ 58 w 68"/>
                  <a:gd name="T11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76">
                    <a:moveTo>
                      <a:pt x="64" y="0"/>
                    </a:moveTo>
                    <a:cubicBezTo>
                      <a:pt x="44" y="0"/>
                      <a:pt x="24" y="0"/>
                      <a:pt x="4" y="0"/>
                    </a:cubicBezTo>
                    <a:cubicBezTo>
                      <a:pt x="1" y="0"/>
                      <a:pt x="0" y="0"/>
                      <a:pt x="0" y="3"/>
                    </a:cubicBezTo>
                    <a:cubicBezTo>
                      <a:pt x="0" y="23"/>
                      <a:pt x="0" y="43"/>
                      <a:pt x="0" y="63"/>
                    </a:cubicBezTo>
                    <a:cubicBezTo>
                      <a:pt x="0" y="66"/>
                      <a:pt x="1" y="67"/>
                      <a:pt x="4" y="67"/>
                    </a:cubicBezTo>
                    <a:cubicBezTo>
                      <a:pt x="6" y="67"/>
                      <a:pt x="8" y="67"/>
                      <a:pt x="10" y="67"/>
                    </a:cubicBezTo>
                    <a:cubicBezTo>
                      <a:pt x="10" y="69"/>
                      <a:pt x="10" y="71"/>
                      <a:pt x="10" y="73"/>
                    </a:cubicBezTo>
                    <a:cubicBezTo>
                      <a:pt x="10" y="75"/>
                      <a:pt x="11" y="76"/>
                      <a:pt x="13" y="76"/>
                    </a:cubicBezTo>
                    <a:cubicBezTo>
                      <a:pt x="27" y="76"/>
                      <a:pt x="41" y="76"/>
                      <a:pt x="55" y="76"/>
                    </a:cubicBezTo>
                    <a:cubicBezTo>
                      <a:pt x="57" y="76"/>
                      <a:pt x="58" y="75"/>
                      <a:pt x="58" y="73"/>
                    </a:cubicBezTo>
                    <a:cubicBezTo>
                      <a:pt x="58" y="71"/>
                      <a:pt x="58" y="69"/>
                      <a:pt x="58" y="67"/>
                    </a:cubicBezTo>
                    <a:cubicBezTo>
                      <a:pt x="60" y="67"/>
                      <a:pt x="62" y="67"/>
                      <a:pt x="64" y="67"/>
                    </a:cubicBezTo>
                    <a:cubicBezTo>
                      <a:pt x="67" y="67"/>
                      <a:pt x="68" y="66"/>
                      <a:pt x="68" y="63"/>
                    </a:cubicBezTo>
                    <a:cubicBezTo>
                      <a:pt x="68" y="43"/>
                      <a:pt x="68" y="23"/>
                      <a:pt x="68" y="3"/>
                    </a:cubicBezTo>
                    <a:cubicBezTo>
                      <a:pt x="68" y="0"/>
                      <a:pt x="67" y="0"/>
                      <a:pt x="64" y="0"/>
                    </a:cubicBezTo>
                    <a:close/>
                    <a:moveTo>
                      <a:pt x="42" y="60"/>
                    </a:moveTo>
                    <a:cubicBezTo>
                      <a:pt x="42" y="61"/>
                      <a:pt x="42" y="61"/>
                      <a:pt x="41" y="61"/>
                    </a:cubicBezTo>
                    <a:cubicBezTo>
                      <a:pt x="40" y="61"/>
                      <a:pt x="40" y="61"/>
                      <a:pt x="39" y="61"/>
                    </a:cubicBezTo>
                    <a:cubicBezTo>
                      <a:pt x="39" y="62"/>
                      <a:pt x="39" y="62"/>
                      <a:pt x="39" y="63"/>
                    </a:cubicBezTo>
                    <a:cubicBezTo>
                      <a:pt x="39" y="64"/>
                      <a:pt x="39" y="64"/>
                      <a:pt x="38" y="64"/>
                    </a:cubicBezTo>
                    <a:cubicBezTo>
                      <a:pt x="38" y="64"/>
                      <a:pt x="37" y="64"/>
                      <a:pt x="37" y="64"/>
                    </a:cubicBezTo>
                    <a:cubicBezTo>
                      <a:pt x="37" y="64"/>
                      <a:pt x="37" y="65"/>
                      <a:pt x="37" y="66"/>
                    </a:cubicBezTo>
                    <a:cubicBezTo>
                      <a:pt x="37" y="66"/>
                      <a:pt x="36" y="66"/>
                      <a:pt x="36" y="66"/>
                    </a:cubicBezTo>
                    <a:cubicBezTo>
                      <a:pt x="35" y="66"/>
                      <a:pt x="33" y="66"/>
                      <a:pt x="32" y="66"/>
                    </a:cubicBezTo>
                    <a:cubicBezTo>
                      <a:pt x="32" y="66"/>
                      <a:pt x="31" y="66"/>
                      <a:pt x="31" y="66"/>
                    </a:cubicBezTo>
                    <a:cubicBezTo>
                      <a:pt x="31" y="65"/>
                      <a:pt x="31" y="64"/>
                      <a:pt x="31" y="64"/>
                    </a:cubicBezTo>
                    <a:cubicBezTo>
                      <a:pt x="31" y="64"/>
                      <a:pt x="30" y="64"/>
                      <a:pt x="30" y="64"/>
                    </a:cubicBezTo>
                    <a:cubicBezTo>
                      <a:pt x="29" y="64"/>
                      <a:pt x="29" y="64"/>
                      <a:pt x="29" y="63"/>
                    </a:cubicBezTo>
                    <a:cubicBezTo>
                      <a:pt x="29" y="62"/>
                      <a:pt x="29" y="62"/>
                      <a:pt x="29" y="61"/>
                    </a:cubicBezTo>
                    <a:cubicBezTo>
                      <a:pt x="28" y="61"/>
                      <a:pt x="28" y="61"/>
                      <a:pt x="27" y="61"/>
                    </a:cubicBezTo>
                    <a:cubicBezTo>
                      <a:pt x="26" y="61"/>
                      <a:pt x="26" y="61"/>
                      <a:pt x="26" y="60"/>
                    </a:cubicBezTo>
                    <a:cubicBezTo>
                      <a:pt x="26" y="58"/>
                      <a:pt x="26" y="56"/>
                      <a:pt x="26" y="54"/>
                    </a:cubicBezTo>
                    <a:cubicBezTo>
                      <a:pt x="26" y="54"/>
                      <a:pt x="26" y="53"/>
                      <a:pt x="27" y="53"/>
                    </a:cubicBezTo>
                    <a:cubicBezTo>
                      <a:pt x="28" y="53"/>
                      <a:pt x="28" y="53"/>
                      <a:pt x="29" y="53"/>
                    </a:cubicBezTo>
                    <a:cubicBezTo>
                      <a:pt x="32" y="53"/>
                      <a:pt x="36" y="53"/>
                      <a:pt x="39" y="53"/>
                    </a:cubicBezTo>
                    <a:cubicBezTo>
                      <a:pt x="40" y="53"/>
                      <a:pt x="40" y="53"/>
                      <a:pt x="41" y="53"/>
                    </a:cubicBezTo>
                    <a:cubicBezTo>
                      <a:pt x="42" y="53"/>
                      <a:pt x="42" y="54"/>
                      <a:pt x="42" y="54"/>
                    </a:cubicBezTo>
                    <a:cubicBezTo>
                      <a:pt x="42" y="56"/>
                      <a:pt x="42" y="58"/>
                      <a:pt x="42" y="60"/>
                    </a:cubicBezTo>
                    <a:close/>
                    <a:moveTo>
                      <a:pt x="42" y="50"/>
                    </a:moveTo>
                    <a:cubicBezTo>
                      <a:pt x="42" y="50"/>
                      <a:pt x="42" y="51"/>
                      <a:pt x="41" y="51"/>
                    </a:cubicBezTo>
                    <a:cubicBezTo>
                      <a:pt x="36" y="51"/>
                      <a:pt x="32" y="51"/>
                      <a:pt x="27" y="51"/>
                    </a:cubicBezTo>
                    <a:cubicBezTo>
                      <a:pt x="26" y="51"/>
                      <a:pt x="26" y="50"/>
                      <a:pt x="26" y="50"/>
                    </a:cubicBezTo>
                    <a:cubicBezTo>
                      <a:pt x="26" y="50"/>
                      <a:pt x="26" y="49"/>
                      <a:pt x="26" y="49"/>
                    </a:cubicBezTo>
                    <a:cubicBezTo>
                      <a:pt x="26" y="48"/>
                      <a:pt x="26" y="48"/>
                      <a:pt x="27" y="48"/>
                    </a:cubicBezTo>
                    <a:cubicBezTo>
                      <a:pt x="29" y="48"/>
                      <a:pt x="31" y="48"/>
                      <a:pt x="33" y="48"/>
                    </a:cubicBezTo>
                    <a:cubicBezTo>
                      <a:pt x="33" y="47"/>
                      <a:pt x="33" y="47"/>
                      <a:pt x="33" y="46"/>
                    </a:cubicBezTo>
                    <a:cubicBezTo>
                      <a:pt x="33" y="46"/>
                      <a:pt x="33" y="45"/>
                      <a:pt x="34" y="45"/>
                    </a:cubicBezTo>
                    <a:cubicBezTo>
                      <a:pt x="34" y="45"/>
                      <a:pt x="34" y="45"/>
                      <a:pt x="34" y="45"/>
                    </a:cubicBezTo>
                    <a:cubicBezTo>
                      <a:pt x="35" y="45"/>
                      <a:pt x="35" y="46"/>
                      <a:pt x="35" y="46"/>
                    </a:cubicBezTo>
                    <a:cubicBezTo>
                      <a:pt x="35" y="47"/>
                      <a:pt x="35" y="47"/>
                      <a:pt x="35" y="48"/>
                    </a:cubicBezTo>
                    <a:cubicBezTo>
                      <a:pt x="37" y="48"/>
                      <a:pt x="39" y="48"/>
                      <a:pt x="41" y="48"/>
                    </a:cubicBezTo>
                    <a:cubicBezTo>
                      <a:pt x="42" y="48"/>
                      <a:pt x="42" y="48"/>
                      <a:pt x="42" y="49"/>
                    </a:cubicBezTo>
                    <a:cubicBezTo>
                      <a:pt x="42" y="49"/>
                      <a:pt x="42" y="50"/>
                      <a:pt x="42" y="50"/>
                    </a:cubicBezTo>
                    <a:close/>
                    <a:moveTo>
                      <a:pt x="58" y="38"/>
                    </a:moveTo>
                    <a:cubicBezTo>
                      <a:pt x="10" y="38"/>
                      <a:pt x="10" y="38"/>
                      <a:pt x="10" y="38"/>
                    </a:cubicBezTo>
                    <a:cubicBezTo>
                      <a:pt x="10" y="9"/>
                      <a:pt x="10" y="9"/>
                      <a:pt x="10" y="9"/>
                    </a:cubicBezTo>
                    <a:cubicBezTo>
                      <a:pt x="58" y="9"/>
                      <a:pt x="58" y="9"/>
                      <a:pt x="58" y="9"/>
                    </a:cubicBezTo>
                    <a:lnTo>
                      <a:pt x="5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sp>
          <p:nvSpPr>
            <p:cNvPr id="91" name="Freeform 23"/>
            <p:cNvSpPr/>
            <p:nvPr/>
          </p:nvSpPr>
          <p:spPr bwMode="auto">
            <a:xfrm>
              <a:off x="8446639" y="4513341"/>
              <a:ext cx="127000" cy="127000"/>
            </a:xfrm>
            <a:custGeom>
              <a:avLst/>
              <a:gdLst>
                <a:gd name="T0" fmla="*/ 0 w 20"/>
                <a:gd name="T1" fmla="*/ 3 h 20"/>
                <a:gd name="T2" fmla="*/ 0 w 20"/>
                <a:gd name="T3" fmla="*/ 16 h 20"/>
                <a:gd name="T4" fmla="*/ 4 w 20"/>
                <a:gd name="T5" fmla="*/ 20 h 20"/>
                <a:gd name="T6" fmla="*/ 17 w 20"/>
                <a:gd name="T7" fmla="*/ 20 h 20"/>
                <a:gd name="T8" fmla="*/ 20 w 20"/>
                <a:gd name="T9" fmla="*/ 16 h 20"/>
                <a:gd name="T10" fmla="*/ 20 w 20"/>
                <a:gd name="T11" fmla="*/ 3 h 20"/>
                <a:gd name="T12" fmla="*/ 17 w 20"/>
                <a:gd name="T13" fmla="*/ 0 h 20"/>
                <a:gd name="T14" fmla="*/ 4 w 20"/>
                <a:gd name="T15" fmla="*/ 0 h 20"/>
                <a:gd name="T16" fmla="*/ 0 w 2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0" y="3"/>
                  </a:moveTo>
                  <a:cubicBezTo>
                    <a:pt x="0" y="8"/>
                    <a:pt x="0" y="12"/>
                    <a:pt x="0" y="16"/>
                  </a:cubicBezTo>
                  <a:cubicBezTo>
                    <a:pt x="0" y="19"/>
                    <a:pt x="1" y="20"/>
                    <a:pt x="4" y="20"/>
                  </a:cubicBezTo>
                  <a:cubicBezTo>
                    <a:pt x="8" y="20"/>
                    <a:pt x="12" y="20"/>
                    <a:pt x="17" y="20"/>
                  </a:cubicBezTo>
                  <a:cubicBezTo>
                    <a:pt x="19" y="20"/>
                    <a:pt x="20" y="19"/>
                    <a:pt x="20" y="16"/>
                  </a:cubicBezTo>
                  <a:cubicBezTo>
                    <a:pt x="20" y="12"/>
                    <a:pt x="20" y="8"/>
                    <a:pt x="20" y="3"/>
                  </a:cubicBezTo>
                  <a:cubicBezTo>
                    <a:pt x="20" y="1"/>
                    <a:pt x="19" y="0"/>
                    <a:pt x="17" y="0"/>
                  </a:cubicBezTo>
                  <a:cubicBezTo>
                    <a:pt x="12" y="0"/>
                    <a:pt x="8" y="0"/>
                    <a:pt x="4"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2" name="Freeform 24"/>
            <p:cNvSpPr/>
            <p:nvPr/>
          </p:nvSpPr>
          <p:spPr bwMode="auto">
            <a:xfrm>
              <a:off x="8197401" y="4448253"/>
              <a:ext cx="63500" cy="65088"/>
            </a:xfrm>
            <a:custGeom>
              <a:avLst/>
              <a:gdLst>
                <a:gd name="T0" fmla="*/ 0 w 10"/>
                <a:gd name="T1" fmla="*/ 3 h 10"/>
                <a:gd name="T2" fmla="*/ 3 w 10"/>
                <a:gd name="T3" fmla="*/ 0 h 10"/>
                <a:gd name="T4" fmla="*/ 10 w 10"/>
                <a:gd name="T5" fmla="*/ 0 h 10"/>
                <a:gd name="T6" fmla="*/ 10 w 10"/>
                <a:gd name="T7" fmla="*/ 7 h 10"/>
                <a:gd name="T8" fmla="*/ 6 w 10"/>
                <a:gd name="T9" fmla="*/ 10 h 10"/>
                <a:gd name="T10" fmla="*/ 0 w 10"/>
                <a:gd name="T11" fmla="*/ 10 h 10"/>
                <a:gd name="T12" fmla="*/ 0 w 10"/>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3"/>
                  </a:moveTo>
                  <a:cubicBezTo>
                    <a:pt x="0" y="1"/>
                    <a:pt x="1" y="0"/>
                    <a:pt x="3" y="0"/>
                  </a:cubicBezTo>
                  <a:cubicBezTo>
                    <a:pt x="5" y="0"/>
                    <a:pt x="8" y="0"/>
                    <a:pt x="10" y="0"/>
                  </a:cubicBezTo>
                  <a:cubicBezTo>
                    <a:pt x="10" y="2"/>
                    <a:pt x="10" y="5"/>
                    <a:pt x="10" y="7"/>
                  </a:cubicBezTo>
                  <a:cubicBezTo>
                    <a:pt x="10" y="9"/>
                    <a:pt x="9" y="10"/>
                    <a:pt x="6" y="10"/>
                  </a:cubicBezTo>
                  <a:cubicBezTo>
                    <a:pt x="4" y="10"/>
                    <a:pt x="2" y="10"/>
                    <a:pt x="0" y="10"/>
                  </a:cubicBezTo>
                  <a:cubicBezTo>
                    <a:pt x="0" y="8"/>
                    <a:pt x="0"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3" name="Freeform 25"/>
            <p:cNvSpPr/>
            <p:nvPr/>
          </p:nvSpPr>
          <p:spPr bwMode="auto">
            <a:xfrm>
              <a:off x="8260901" y="4327603"/>
              <a:ext cx="122238" cy="120650"/>
            </a:xfrm>
            <a:custGeom>
              <a:avLst/>
              <a:gdLst>
                <a:gd name="T0" fmla="*/ 0 w 19"/>
                <a:gd name="T1" fmla="*/ 19 h 19"/>
                <a:gd name="T2" fmla="*/ 16 w 19"/>
                <a:gd name="T3" fmla="*/ 19 h 19"/>
                <a:gd name="T4" fmla="*/ 19 w 19"/>
                <a:gd name="T5" fmla="*/ 16 h 19"/>
                <a:gd name="T6" fmla="*/ 19 w 19"/>
                <a:gd name="T7" fmla="*/ 3 h 19"/>
                <a:gd name="T8" fmla="*/ 16 w 19"/>
                <a:gd name="T9" fmla="*/ 0 h 19"/>
                <a:gd name="T10" fmla="*/ 3 w 19"/>
                <a:gd name="T11" fmla="*/ 0 h 19"/>
                <a:gd name="T12" fmla="*/ 0 w 19"/>
                <a:gd name="T13" fmla="*/ 3 h 19"/>
                <a:gd name="T14" fmla="*/ 0 w 19"/>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0" y="19"/>
                  </a:moveTo>
                  <a:cubicBezTo>
                    <a:pt x="5" y="19"/>
                    <a:pt x="11" y="19"/>
                    <a:pt x="16" y="19"/>
                  </a:cubicBezTo>
                  <a:cubicBezTo>
                    <a:pt x="18" y="19"/>
                    <a:pt x="19" y="18"/>
                    <a:pt x="19" y="16"/>
                  </a:cubicBezTo>
                  <a:cubicBezTo>
                    <a:pt x="19" y="12"/>
                    <a:pt x="19" y="7"/>
                    <a:pt x="19" y="3"/>
                  </a:cubicBezTo>
                  <a:cubicBezTo>
                    <a:pt x="19" y="0"/>
                    <a:pt x="18" y="0"/>
                    <a:pt x="16" y="0"/>
                  </a:cubicBezTo>
                  <a:cubicBezTo>
                    <a:pt x="12" y="0"/>
                    <a:pt x="7" y="0"/>
                    <a:pt x="3" y="0"/>
                  </a:cubicBezTo>
                  <a:cubicBezTo>
                    <a:pt x="1" y="0"/>
                    <a:pt x="0" y="0"/>
                    <a:pt x="0" y="3"/>
                  </a:cubicBezTo>
                  <a:cubicBezTo>
                    <a:pt x="0" y="8"/>
                    <a:pt x="0" y="14"/>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4" name="Freeform 26"/>
            <p:cNvSpPr/>
            <p:nvPr/>
          </p:nvSpPr>
          <p:spPr bwMode="auto">
            <a:xfrm>
              <a:off x="8068814" y="4513341"/>
              <a:ext cx="128588" cy="127000"/>
            </a:xfrm>
            <a:custGeom>
              <a:avLst/>
              <a:gdLst>
                <a:gd name="T0" fmla="*/ 20 w 20"/>
                <a:gd name="T1" fmla="*/ 0 h 20"/>
                <a:gd name="T2" fmla="*/ 20 w 20"/>
                <a:gd name="T3" fmla="*/ 16 h 20"/>
                <a:gd name="T4" fmla="*/ 17 w 20"/>
                <a:gd name="T5" fmla="*/ 20 h 20"/>
                <a:gd name="T6" fmla="*/ 4 w 20"/>
                <a:gd name="T7" fmla="*/ 20 h 20"/>
                <a:gd name="T8" fmla="*/ 0 w 20"/>
                <a:gd name="T9" fmla="*/ 16 h 20"/>
                <a:gd name="T10" fmla="*/ 0 w 20"/>
                <a:gd name="T11" fmla="*/ 3 h 20"/>
                <a:gd name="T12" fmla="*/ 4 w 20"/>
                <a:gd name="T13" fmla="*/ 0 h 20"/>
                <a:gd name="T14" fmla="*/ 20 w 2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20" y="0"/>
                  </a:moveTo>
                  <a:cubicBezTo>
                    <a:pt x="20" y="5"/>
                    <a:pt x="20" y="11"/>
                    <a:pt x="20" y="16"/>
                  </a:cubicBezTo>
                  <a:cubicBezTo>
                    <a:pt x="20" y="19"/>
                    <a:pt x="19" y="20"/>
                    <a:pt x="17" y="20"/>
                  </a:cubicBezTo>
                  <a:cubicBezTo>
                    <a:pt x="12" y="20"/>
                    <a:pt x="8" y="20"/>
                    <a:pt x="4" y="20"/>
                  </a:cubicBezTo>
                  <a:cubicBezTo>
                    <a:pt x="1" y="20"/>
                    <a:pt x="0" y="19"/>
                    <a:pt x="0" y="16"/>
                  </a:cubicBezTo>
                  <a:cubicBezTo>
                    <a:pt x="0" y="12"/>
                    <a:pt x="0" y="8"/>
                    <a:pt x="0" y="3"/>
                  </a:cubicBezTo>
                  <a:cubicBezTo>
                    <a:pt x="0" y="1"/>
                    <a:pt x="1" y="0"/>
                    <a:pt x="4" y="0"/>
                  </a:cubicBezTo>
                  <a:cubicBezTo>
                    <a:pt x="9" y="0"/>
                    <a:pt x="14"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5" name="Freeform 27"/>
            <p:cNvSpPr/>
            <p:nvPr/>
          </p:nvSpPr>
          <p:spPr bwMode="auto">
            <a:xfrm>
              <a:off x="6714676" y="4333953"/>
              <a:ext cx="346075" cy="492125"/>
            </a:xfrm>
            <a:custGeom>
              <a:avLst/>
              <a:gdLst>
                <a:gd name="T0" fmla="*/ 3 w 54"/>
                <a:gd name="T1" fmla="*/ 55 h 77"/>
                <a:gd name="T2" fmla="*/ 11 w 54"/>
                <a:gd name="T3" fmla="*/ 55 h 77"/>
                <a:gd name="T4" fmla="*/ 11 w 54"/>
                <a:gd name="T5" fmla="*/ 62 h 77"/>
                <a:gd name="T6" fmla="*/ 14 w 54"/>
                <a:gd name="T7" fmla="*/ 66 h 77"/>
                <a:gd name="T8" fmla="*/ 18 w 54"/>
                <a:gd name="T9" fmla="*/ 66 h 77"/>
                <a:gd name="T10" fmla="*/ 22 w 54"/>
                <a:gd name="T11" fmla="*/ 62 h 77"/>
                <a:gd name="T12" fmla="*/ 22 w 54"/>
                <a:gd name="T13" fmla="*/ 55 h 77"/>
                <a:gd name="T14" fmla="*/ 33 w 54"/>
                <a:gd name="T15" fmla="*/ 55 h 77"/>
                <a:gd name="T16" fmla="*/ 33 w 54"/>
                <a:gd name="T17" fmla="*/ 73 h 77"/>
                <a:gd name="T18" fmla="*/ 36 w 54"/>
                <a:gd name="T19" fmla="*/ 77 h 77"/>
                <a:gd name="T20" fmla="*/ 40 w 54"/>
                <a:gd name="T21" fmla="*/ 77 h 77"/>
                <a:gd name="T22" fmla="*/ 43 w 54"/>
                <a:gd name="T23" fmla="*/ 73 h 77"/>
                <a:gd name="T24" fmla="*/ 43 w 54"/>
                <a:gd name="T25" fmla="*/ 55 h 77"/>
                <a:gd name="T26" fmla="*/ 51 w 54"/>
                <a:gd name="T27" fmla="*/ 55 h 77"/>
                <a:gd name="T28" fmla="*/ 54 w 54"/>
                <a:gd name="T29" fmla="*/ 51 h 77"/>
                <a:gd name="T30" fmla="*/ 54 w 54"/>
                <a:gd name="T31" fmla="*/ 4 h 77"/>
                <a:gd name="T32" fmla="*/ 51 w 54"/>
                <a:gd name="T33" fmla="*/ 0 h 77"/>
                <a:gd name="T34" fmla="*/ 43 w 54"/>
                <a:gd name="T35" fmla="*/ 0 h 77"/>
                <a:gd name="T36" fmla="*/ 43 w 54"/>
                <a:gd name="T37" fmla="*/ 11 h 77"/>
                <a:gd name="T38" fmla="*/ 33 w 54"/>
                <a:gd name="T39" fmla="*/ 11 h 77"/>
                <a:gd name="T40" fmla="*/ 33 w 54"/>
                <a:gd name="T41" fmla="*/ 22 h 77"/>
                <a:gd name="T42" fmla="*/ 43 w 54"/>
                <a:gd name="T43" fmla="*/ 22 h 77"/>
                <a:gd name="T44" fmla="*/ 43 w 54"/>
                <a:gd name="T45" fmla="*/ 33 h 77"/>
                <a:gd name="T46" fmla="*/ 33 w 54"/>
                <a:gd name="T47" fmla="*/ 33 h 77"/>
                <a:gd name="T48" fmla="*/ 33 w 54"/>
                <a:gd name="T49" fmla="*/ 22 h 77"/>
                <a:gd name="T50" fmla="*/ 22 w 54"/>
                <a:gd name="T51" fmla="*/ 22 h 77"/>
                <a:gd name="T52" fmla="*/ 22 w 54"/>
                <a:gd name="T53" fmla="*/ 33 h 77"/>
                <a:gd name="T54" fmla="*/ 11 w 54"/>
                <a:gd name="T55" fmla="*/ 33 h 77"/>
                <a:gd name="T56" fmla="*/ 11 w 54"/>
                <a:gd name="T57" fmla="*/ 22 h 77"/>
                <a:gd name="T58" fmla="*/ 22 w 54"/>
                <a:gd name="T59" fmla="*/ 22 h 77"/>
                <a:gd name="T60" fmla="*/ 22 w 54"/>
                <a:gd name="T61" fmla="*/ 11 h 77"/>
                <a:gd name="T62" fmla="*/ 11 w 54"/>
                <a:gd name="T63" fmla="*/ 11 h 77"/>
                <a:gd name="T64" fmla="*/ 11 w 54"/>
                <a:gd name="T65" fmla="*/ 0 h 77"/>
                <a:gd name="T66" fmla="*/ 3 w 54"/>
                <a:gd name="T67" fmla="*/ 0 h 77"/>
                <a:gd name="T68" fmla="*/ 0 w 54"/>
                <a:gd name="T69" fmla="*/ 4 h 77"/>
                <a:gd name="T70" fmla="*/ 0 w 54"/>
                <a:gd name="T71" fmla="*/ 51 h 77"/>
                <a:gd name="T72" fmla="*/ 3 w 54"/>
                <a:gd name="T73"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77">
                  <a:moveTo>
                    <a:pt x="3" y="55"/>
                  </a:moveTo>
                  <a:cubicBezTo>
                    <a:pt x="6" y="55"/>
                    <a:pt x="8" y="55"/>
                    <a:pt x="11" y="55"/>
                  </a:cubicBezTo>
                  <a:cubicBezTo>
                    <a:pt x="11" y="57"/>
                    <a:pt x="11" y="60"/>
                    <a:pt x="11" y="62"/>
                  </a:cubicBezTo>
                  <a:cubicBezTo>
                    <a:pt x="11" y="65"/>
                    <a:pt x="12" y="66"/>
                    <a:pt x="14" y="66"/>
                  </a:cubicBezTo>
                  <a:cubicBezTo>
                    <a:pt x="16" y="66"/>
                    <a:pt x="17" y="66"/>
                    <a:pt x="18" y="66"/>
                  </a:cubicBezTo>
                  <a:cubicBezTo>
                    <a:pt x="21" y="66"/>
                    <a:pt x="22" y="65"/>
                    <a:pt x="22" y="62"/>
                  </a:cubicBezTo>
                  <a:cubicBezTo>
                    <a:pt x="22" y="60"/>
                    <a:pt x="22" y="57"/>
                    <a:pt x="22" y="55"/>
                  </a:cubicBezTo>
                  <a:cubicBezTo>
                    <a:pt x="25" y="55"/>
                    <a:pt x="29" y="55"/>
                    <a:pt x="33" y="55"/>
                  </a:cubicBezTo>
                  <a:cubicBezTo>
                    <a:pt x="33" y="61"/>
                    <a:pt x="33" y="67"/>
                    <a:pt x="33" y="73"/>
                  </a:cubicBezTo>
                  <a:cubicBezTo>
                    <a:pt x="33" y="76"/>
                    <a:pt x="34" y="77"/>
                    <a:pt x="36" y="77"/>
                  </a:cubicBezTo>
                  <a:cubicBezTo>
                    <a:pt x="37" y="77"/>
                    <a:pt x="39" y="77"/>
                    <a:pt x="40" y="77"/>
                  </a:cubicBezTo>
                  <a:cubicBezTo>
                    <a:pt x="42" y="77"/>
                    <a:pt x="43" y="76"/>
                    <a:pt x="43" y="73"/>
                  </a:cubicBezTo>
                  <a:cubicBezTo>
                    <a:pt x="43" y="67"/>
                    <a:pt x="43" y="61"/>
                    <a:pt x="43" y="55"/>
                  </a:cubicBezTo>
                  <a:cubicBezTo>
                    <a:pt x="46" y="55"/>
                    <a:pt x="48" y="55"/>
                    <a:pt x="51" y="55"/>
                  </a:cubicBezTo>
                  <a:cubicBezTo>
                    <a:pt x="53" y="55"/>
                    <a:pt x="54" y="54"/>
                    <a:pt x="54" y="51"/>
                  </a:cubicBezTo>
                  <a:cubicBezTo>
                    <a:pt x="54" y="35"/>
                    <a:pt x="54" y="20"/>
                    <a:pt x="54" y="4"/>
                  </a:cubicBezTo>
                  <a:cubicBezTo>
                    <a:pt x="54" y="1"/>
                    <a:pt x="53" y="0"/>
                    <a:pt x="51" y="0"/>
                  </a:cubicBezTo>
                  <a:cubicBezTo>
                    <a:pt x="48" y="0"/>
                    <a:pt x="46" y="0"/>
                    <a:pt x="43" y="0"/>
                  </a:cubicBezTo>
                  <a:cubicBezTo>
                    <a:pt x="43" y="4"/>
                    <a:pt x="43" y="8"/>
                    <a:pt x="43" y="11"/>
                  </a:cubicBezTo>
                  <a:cubicBezTo>
                    <a:pt x="40" y="11"/>
                    <a:pt x="36" y="11"/>
                    <a:pt x="33" y="11"/>
                  </a:cubicBezTo>
                  <a:cubicBezTo>
                    <a:pt x="33" y="15"/>
                    <a:pt x="33" y="19"/>
                    <a:pt x="33" y="22"/>
                  </a:cubicBezTo>
                  <a:cubicBezTo>
                    <a:pt x="36" y="22"/>
                    <a:pt x="40" y="22"/>
                    <a:pt x="43" y="22"/>
                  </a:cubicBezTo>
                  <a:cubicBezTo>
                    <a:pt x="43" y="26"/>
                    <a:pt x="43" y="29"/>
                    <a:pt x="43" y="33"/>
                  </a:cubicBezTo>
                  <a:cubicBezTo>
                    <a:pt x="40" y="33"/>
                    <a:pt x="36" y="33"/>
                    <a:pt x="33" y="33"/>
                  </a:cubicBezTo>
                  <a:cubicBezTo>
                    <a:pt x="33" y="29"/>
                    <a:pt x="33" y="26"/>
                    <a:pt x="33" y="22"/>
                  </a:cubicBezTo>
                  <a:cubicBezTo>
                    <a:pt x="29" y="22"/>
                    <a:pt x="25" y="22"/>
                    <a:pt x="22" y="22"/>
                  </a:cubicBezTo>
                  <a:cubicBezTo>
                    <a:pt x="22" y="26"/>
                    <a:pt x="22" y="29"/>
                    <a:pt x="22" y="33"/>
                  </a:cubicBezTo>
                  <a:cubicBezTo>
                    <a:pt x="18" y="33"/>
                    <a:pt x="14" y="33"/>
                    <a:pt x="11" y="33"/>
                  </a:cubicBezTo>
                  <a:cubicBezTo>
                    <a:pt x="11" y="29"/>
                    <a:pt x="11" y="26"/>
                    <a:pt x="11" y="22"/>
                  </a:cubicBezTo>
                  <a:cubicBezTo>
                    <a:pt x="14" y="22"/>
                    <a:pt x="18" y="22"/>
                    <a:pt x="22" y="22"/>
                  </a:cubicBezTo>
                  <a:cubicBezTo>
                    <a:pt x="22" y="19"/>
                    <a:pt x="22" y="15"/>
                    <a:pt x="22" y="11"/>
                  </a:cubicBezTo>
                  <a:cubicBezTo>
                    <a:pt x="18" y="11"/>
                    <a:pt x="14" y="11"/>
                    <a:pt x="11" y="11"/>
                  </a:cubicBezTo>
                  <a:cubicBezTo>
                    <a:pt x="11" y="8"/>
                    <a:pt x="11" y="4"/>
                    <a:pt x="11" y="0"/>
                  </a:cubicBezTo>
                  <a:cubicBezTo>
                    <a:pt x="8" y="0"/>
                    <a:pt x="6" y="0"/>
                    <a:pt x="3" y="0"/>
                  </a:cubicBezTo>
                  <a:cubicBezTo>
                    <a:pt x="1" y="0"/>
                    <a:pt x="0" y="1"/>
                    <a:pt x="0" y="4"/>
                  </a:cubicBezTo>
                  <a:cubicBezTo>
                    <a:pt x="0" y="20"/>
                    <a:pt x="0" y="35"/>
                    <a:pt x="0" y="51"/>
                  </a:cubicBezTo>
                  <a:cubicBezTo>
                    <a:pt x="0" y="54"/>
                    <a:pt x="1" y="55"/>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6" name="Freeform 28"/>
            <p:cNvSpPr/>
            <p:nvPr/>
          </p:nvSpPr>
          <p:spPr bwMode="auto">
            <a:xfrm>
              <a:off x="6786114" y="4264103"/>
              <a:ext cx="203200" cy="139700"/>
            </a:xfrm>
            <a:custGeom>
              <a:avLst/>
              <a:gdLst>
                <a:gd name="T0" fmla="*/ 0 w 32"/>
                <a:gd name="T1" fmla="*/ 4 h 22"/>
                <a:gd name="T2" fmla="*/ 0 w 32"/>
                <a:gd name="T3" fmla="*/ 11 h 22"/>
                <a:gd name="T4" fmla="*/ 11 w 32"/>
                <a:gd name="T5" fmla="*/ 11 h 22"/>
                <a:gd name="T6" fmla="*/ 11 w 32"/>
                <a:gd name="T7" fmla="*/ 22 h 22"/>
                <a:gd name="T8" fmla="*/ 22 w 32"/>
                <a:gd name="T9" fmla="*/ 22 h 22"/>
                <a:gd name="T10" fmla="*/ 22 w 32"/>
                <a:gd name="T11" fmla="*/ 11 h 22"/>
                <a:gd name="T12" fmla="*/ 32 w 32"/>
                <a:gd name="T13" fmla="*/ 11 h 22"/>
                <a:gd name="T14" fmla="*/ 32 w 32"/>
                <a:gd name="T15" fmla="*/ 4 h 22"/>
                <a:gd name="T16" fmla="*/ 29 w 32"/>
                <a:gd name="T17" fmla="*/ 0 h 22"/>
                <a:gd name="T18" fmla="*/ 3 w 32"/>
                <a:gd name="T19" fmla="*/ 0 h 22"/>
                <a:gd name="T20" fmla="*/ 0 w 32"/>
                <a:gd name="T2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2">
                  <a:moveTo>
                    <a:pt x="0" y="4"/>
                  </a:moveTo>
                  <a:cubicBezTo>
                    <a:pt x="0" y="7"/>
                    <a:pt x="0" y="9"/>
                    <a:pt x="0" y="11"/>
                  </a:cubicBezTo>
                  <a:cubicBezTo>
                    <a:pt x="3" y="11"/>
                    <a:pt x="7" y="11"/>
                    <a:pt x="11" y="11"/>
                  </a:cubicBezTo>
                  <a:cubicBezTo>
                    <a:pt x="11" y="15"/>
                    <a:pt x="11" y="19"/>
                    <a:pt x="11" y="22"/>
                  </a:cubicBezTo>
                  <a:cubicBezTo>
                    <a:pt x="14" y="22"/>
                    <a:pt x="18" y="22"/>
                    <a:pt x="22" y="22"/>
                  </a:cubicBezTo>
                  <a:cubicBezTo>
                    <a:pt x="22" y="19"/>
                    <a:pt x="22" y="15"/>
                    <a:pt x="22" y="11"/>
                  </a:cubicBezTo>
                  <a:cubicBezTo>
                    <a:pt x="25" y="11"/>
                    <a:pt x="29" y="11"/>
                    <a:pt x="32" y="11"/>
                  </a:cubicBezTo>
                  <a:cubicBezTo>
                    <a:pt x="32" y="9"/>
                    <a:pt x="32" y="7"/>
                    <a:pt x="32" y="4"/>
                  </a:cubicBezTo>
                  <a:cubicBezTo>
                    <a:pt x="32" y="2"/>
                    <a:pt x="31" y="0"/>
                    <a:pt x="29" y="0"/>
                  </a:cubicBezTo>
                  <a:cubicBezTo>
                    <a:pt x="20" y="0"/>
                    <a:pt x="12" y="0"/>
                    <a:pt x="3" y="0"/>
                  </a:cubicBezTo>
                  <a:cubicBezTo>
                    <a:pt x="1"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7" name="Line 29"/>
            <p:cNvSpPr>
              <a:spLocks noChangeShapeType="1"/>
            </p:cNvSpPr>
            <p:nvPr/>
          </p:nvSpPr>
          <p:spPr bwMode="auto">
            <a:xfrm>
              <a:off x="6989314"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8" name="Line 30"/>
            <p:cNvSpPr>
              <a:spLocks noChangeShapeType="1"/>
            </p:cNvSpPr>
            <p:nvPr/>
          </p:nvSpPr>
          <p:spPr bwMode="auto">
            <a:xfrm>
              <a:off x="6989314" y="4684791"/>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99" name="Freeform 31"/>
            <p:cNvSpPr/>
            <p:nvPr/>
          </p:nvSpPr>
          <p:spPr bwMode="auto">
            <a:xfrm>
              <a:off x="11059664" y="4513341"/>
              <a:ext cx="63500" cy="127000"/>
            </a:xfrm>
            <a:custGeom>
              <a:avLst/>
              <a:gdLst>
                <a:gd name="T0" fmla="*/ 10 w 10"/>
                <a:gd name="T1" fmla="*/ 18 h 20"/>
                <a:gd name="T2" fmla="*/ 10 w 10"/>
                <a:gd name="T3" fmla="*/ 19 h 20"/>
                <a:gd name="T4" fmla="*/ 9 w 10"/>
                <a:gd name="T5" fmla="*/ 20 h 20"/>
                <a:gd name="T6" fmla="*/ 2 w 10"/>
                <a:gd name="T7" fmla="*/ 20 h 20"/>
                <a:gd name="T8" fmla="*/ 1 w 10"/>
                <a:gd name="T9" fmla="*/ 19 h 20"/>
                <a:gd name="T10" fmla="*/ 0 w 10"/>
                <a:gd name="T11" fmla="*/ 18 h 20"/>
                <a:gd name="T12" fmla="*/ 0 w 10"/>
                <a:gd name="T13" fmla="*/ 2 h 20"/>
                <a:gd name="T14" fmla="*/ 1 w 10"/>
                <a:gd name="T15" fmla="*/ 1 h 20"/>
                <a:gd name="T16" fmla="*/ 2 w 10"/>
                <a:gd name="T17" fmla="*/ 0 h 20"/>
                <a:gd name="T18" fmla="*/ 10 w 10"/>
                <a:gd name="T19" fmla="*/ 0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10" y="19"/>
                    <a:pt x="10" y="19"/>
                  </a:cubicBezTo>
                  <a:cubicBezTo>
                    <a:pt x="10" y="20"/>
                    <a:pt x="9" y="20"/>
                    <a:pt x="9" y="20"/>
                  </a:cubicBezTo>
                  <a:cubicBezTo>
                    <a:pt x="2" y="20"/>
                    <a:pt x="2" y="20"/>
                    <a:pt x="2" y="20"/>
                  </a:cubicBezTo>
                  <a:cubicBezTo>
                    <a:pt x="2" y="20"/>
                    <a:pt x="1" y="20"/>
                    <a:pt x="1" y="19"/>
                  </a:cubicBezTo>
                  <a:cubicBezTo>
                    <a:pt x="1" y="19"/>
                    <a:pt x="0" y="19"/>
                    <a:pt x="0" y="18"/>
                  </a:cubicBezTo>
                  <a:cubicBezTo>
                    <a:pt x="0" y="2"/>
                    <a:pt x="0" y="2"/>
                    <a:pt x="0" y="2"/>
                  </a:cubicBezTo>
                  <a:cubicBezTo>
                    <a:pt x="0" y="1"/>
                    <a:pt x="1" y="1"/>
                    <a:pt x="1" y="1"/>
                  </a:cubicBezTo>
                  <a:cubicBezTo>
                    <a:pt x="1" y="0"/>
                    <a:pt x="2" y="0"/>
                    <a:pt x="2" y="0"/>
                  </a:cubicBezTo>
                  <a:cubicBezTo>
                    <a:pt x="10" y="0"/>
                    <a:pt x="10" y="0"/>
                    <a:pt x="10" y="0"/>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0" name="Freeform 32"/>
            <p:cNvSpPr/>
            <p:nvPr/>
          </p:nvSpPr>
          <p:spPr bwMode="auto">
            <a:xfrm>
              <a:off x="11448601" y="4513341"/>
              <a:ext cx="65088" cy="127000"/>
            </a:xfrm>
            <a:custGeom>
              <a:avLst/>
              <a:gdLst>
                <a:gd name="T0" fmla="*/ 10 w 10"/>
                <a:gd name="T1" fmla="*/ 18 h 20"/>
                <a:gd name="T2" fmla="*/ 9 w 10"/>
                <a:gd name="T3" fmla="*/ 19 h 20"/>
                <a:gd name="T4" fmla="*/ 8 w 10"/>
                <a:gd name="T5" fmla="*/ 20 h 20"/>
                <a:gd name="T6" fmla="*/ 1 w 10"/>
                <a:gd name="T7" fmla="*/ 20 h 20"/>
                <a:gd name="T8" fmla="*/ 0 w 10"/>
                <a:gd name="T9" fmla="*/ 19 h 20"/>
                <a:gd name="T10" fmla="*/ 0 w 10"/>
                <a:gd name="T11" fmla="*/ 18 h 20"/>
                <a:gd name="T12" fmla="*/ 0 w 10"/>
                <a:gd name="T13" fmla="*/ 0 h 20"/>
                <a:gd name="T14" fmla="*/ 8 w 10"/>
                <a:gd name="T15" fmla="*/ 0 h 20"/>
                <a:gd name="T16" fmla="*/ 9 w 10"/>
                <a:gd name="T17" fmla="*/ 1 h 20"/>
                <a:gd name="T18" fmla="*/ 10 w 10"/>
                <a:gd name="T19" fmla="*/ 2 h 20"/>
                <a:gd name="T20" fmla="*/ 10 w 10"/>
                <a:gd name="T2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0">
                  <a:moveTo>
                    <a:pt x="10" y="18"/>
                  </a:moveTo>
                  <a:cubicBezTo>
                    <a:pt x="10" y="19"/>
                    <a:pt x="9" y="19"/>
                    <a:pt x="9" y="19"/>
                  </a:cubicBezTo>
                  <a:cubicBezTo>
                    <a:pt x="9" y="20"/>
                    <a:pt x="8" y="20"/>
                    <a:pt x="8" y="20"/>
                  </a:cubicBezTo>
                  <a:cubicBezTo>
                    <a:pt x="1" y="20"/>
                    <a:pt x="1" y="20"/>
                    <a:pt x="1" y="20"/>
                  </a:cubicBezTo>
                  <a:cubicBezTo>
                    <a:pt x="1" y="20"/>
                    <a:pt x="0" y="20"/>
                    <a:pt x="0" y="19"/>
                  </a:cubicBezTo>
                  <a:cubicBezTo>
                    <a:pt x="0" y="19"/>
                    <a:pt x="0" y="19"/>
                    <a:pt x="0" y="18"/>
                  </a:cubicBezTo>
                  <a:cubicBezTo>
                    <a:pt x="0" y="0"/>
                    <a:pt x="0" y="0"/>
                    <a:pt x="0" y="0"/>
                  </a:cubicBezTo>
                  <a:cubicBezTo>
                    <a:pt x="8" y="0"/>
                    <a:pt x="8" y="0"/>
                    <a:pt x="8" y="0"/>
                  </a:cubicBezTo>
                  <a:cubicBezTo>
                    <a:pt x="8" y="0"/>
                    <a:pt x="9" y="0"/>
                    <a:pt x="9" y="1"/>
                  </a:cubicBezTo>
                  <a:cubicBezTo>
                    <a:pt x="9" y="1"/>
                    <a:pt x="10" y="1"/>
                    <a:pt x="10" y="2"/>
                  </a:cubicBezTo>
                  <a:lnTo>
                    <a:pt x="1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1" name="Freeform 33"/>
            <p:cNvSpPr/>
            <p:nvPr/>
          </p:nvSpPr>
          <p:spPr bwMode="auto">
            <a:xfrm>
              <a:off x="11129514" y="4448253"/>
              <a:ext cx="63500" cy="65088"/>
            </a:xfrm>
            <a:custGeom>
              <a:avLst/>
              <a:gdLst>
                <a:gd name="T0" fmla="*/ 10 w 10"/>
                <a:gd name="T1" fmla="*/ 8 h 10"/>
                <a:gd name="T2" fmla="*/ 9 w 10"/>
                <a:gd name="T3" fmla="*/ 9 h 10"/>
                <a:gd name="T4" fmla="*/ 8 w 10"/>
                <a:gd name="T5" fmla="*/ 10 h 10"/>
                <a:gd name="T6" fmla="*/ 0 w 10"/>
                <a:gd name="T7" fmla="*/ 10 h 10"/>
                <a:gd name="T8" fmla="*/ 0 w 10"/>
                <a:gd name="T9" fmla="*/ 2 h 10"/>
                <a:gd name="T10" fmla="*/ 0 w 10"/>
                <a:gd name="T11" fmla="*/ 1 h 10"/>
                <a:gd name="T12" fmla="*/ 1 w 10"/>
                <a:gd name="T13" fmla="*/ 0 h 10"/>
                <a:gd name="T14" fmla="*/ 10 w 10"/>
                <a:gd name="T15" fmla="*/ 0 h 10"/>
                <a:gd name="T16" fmla="*/ 10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8"/>
                  </a:moveTo>
                  <a:cubicBezTo>
                    <a:pt x="10" y="9"/>
                    <a:pt x="9" y="9"/>
                    <a:pt x="9" y="9"/>
                  </a:cubicBezTo>
                  <a:cubicBezTo>
                    <a:pt x="9" y="10"/>
                    <a:pt x="8" y="10"/>
                    <a:pt x="8" y="10"/>
                  </a:cubicBezTo>
                  <a:cubicBezTo>
                    <a:pt x="0" y="10"/>
                    <a:pt x="0" y="10"/>
                    <a:pt x="0" y="10"/>
                  </a:cubicBezTo>
                  <a:cubicBezTo>
                    <a:pt x="0" y="2"/>
                    <a:pt x="0" y="2"/>
                    <a:pt x="0" y="2"/>
                  </a:cubicBezTo>
                  <a:cubicBezTo>
                    <a:pt x="0" y="1"/>
                    <a:pt x="0" y="1"/>
                    <a:pt x="0" y="1"/>
                  </a:cubicBezTo>
                  <a:cubicBezTo>
                    <a:pt x="1" y="0"/>
                    <a:pt x="1" y="0"/>
                    <a:pt x="1" y="0"/>
                  </a:cubicBezTo>
                  <a:cubicBezTo>
                    <a:pt x="10" y="0"/>
                    <a:pt x="10" y="0"/>
                    <a:pt x="10" y="0"/>
                  </a:cubicBezTo>
                  <a:lnTo>
                    <a:pt x="1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2" name="Freeform 34"/>
            <p:cNvSpPr/>
            <p:nvPr/>
          </p:nvSpPr>
          <p:spPr bwMode="auto">
            <a:xfrm>
              <a:off x="11385101" y="4448253"/>
              <a:ext cx="63500" cy="65088"/>
            </a:xfrm>
            <a:custGeom>
              <a:avLst/>
              <a:gdLst>
                <a:gd name="T0" fmla="*/ 10 w 10"/>
                <a:gd name="T1" fmla="*/ 10 h 10"/>
                <a:gd name="T2" fmla="*/ 1 w 10"/>
                <a:gd name="T3" fmla="*/ 10 h 10"/>
                <a:gd name="T4" fmla="*/ 0 w 10"/>
                <a:gd name="T5" fmla="*/ 9 h 10"/>
                <a:gd name="T6" fmla="*/ 0 w 10"/>
                <a:gd name="T7" fmla="*/ 8 h 10"/>
                <a:gd name="T8" fmla="*/ 0 w 10"/>
                <a:gd name="T9" fmla="*/ 0 h 10"/>
                <a:gd name="T10" fmla="*/ 8 w 10"/>
                <a:gd name="T11" fmla="*/ 0 h 10"/>
                <a:gd name="T12" fmla="*/ 9 w 10"/>
                <a:gd name="T13" fmla="*/ 1 h 10"/>
                <a:gd name="T14" fmla="*/ 10 w 10"/>
                <a:gd name="T15" fmla="*/ 2 h 10"/>
                <a:gd name="T16" fmla="*/ 10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10"/>
                  </a:moveTo>
                  <a:cubicBezTo>
                    <a:pt x="1" y="10"/>
                    <a:pt x="1" y="10"/>
                    <a:pt x="1" y="10"/>
                  </a:cubicBezTo>
                  <a:cubicBezTo>
                    <a:pt x="1" y="10"/>
                    <a:pt x="0" y="10"/>
                    <a:pt x="0" y="9"/>
                  </a:cubicBezTo>
                  <a:cubicBezTo>
                    <a:pt x="0" y="9"/>
                    <a:pt x="0" y="9"/>
                    <a:pt x="0" y="8"/>
                  </a:cubicBezTo>
                  <a:cubicBezTo>
                    <a:pt x="0" y="0"/>
                    <a:pt x="0" y="0"/>
                    <a:pt x="0" y="0"/>
                  </a:cubicBezTo>
                  <a:cubicBezTo>
                    <a:pt x="8" y="0"/>
                    <a:pt x="8" y="0"/>
                    <a:pt x="8" y="0"/>
                  </a:cubicBezTo>
                  <a:cubicBezTo>
                    <a:pt x="8" y="0"/>
                    <a:pt x="9" y="0"/>
                    <a:pt x="9" y="1"/>
                  </a:cubicBezTo>
                  <a:cubicBezTo>
                    <a:pt x="9" y="1"/>
                    <a:pt x="10" y="1"/>
                    <a:pt x="10" y="2"/>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3" name="Freeform 35"/>
            <p:cNvSpPr/>
            <p:nvPr/>
          </p:nvSpPr>
          <p:spPr bwMode="auto">
            <a:xfrm>
              <a:off x="11193014" y="4384753"/>
              <a:ext cx="185738" cy="63500"/>
            </a:xfrm>
            <a:custGeom>
              <a:avLst/>
              <a:gdLst>
                <a:gd name="T0" fmla="*/ 29 w 29"/>
                <a:gd name="T1" fmla="*/ 10 h 10"/>
                <a:gd name="T2" fmla="*/ 0 w 29"/>
                <a:gd name="T3" fmla="*/ 10 h 10"/>
                <a:gd name="T4" fmla="*/ 0 w 29"/>
                <a:gd name="T5" fmla="*/ 2 h 10"/>
                <a:gd name="T6" fmla="*/ 0 w 29"/>
                <a:gd name="T7" fmla="*/ 1 h 10"/>
                <a:gd name="T8" fmla="*/ 1 w 29"/>
                <a:gd name="T9" fmla="*/ 0 h 10"/>
                <a:gd name="T10" fmla="*/ 28 w 29"/>
                <a:gd name="T11" fmla="*/ 0 h 10"/>
                <a:gd name="T12" fmla="*/ 29 w 29"/>
                <a:gd name="T13" fmla="*/ 1 h 10"/>
                <a:gd name="T14" fmla="*/ 29 w 29"/>
                <a:gd name="T15" fmla="*/ 2 h 10"/>
                <a:gd name="T16" fmla="*/ 29 w 2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0">
                  <a:moveTo>
                    <a:pt x="29" y="10"/>
                  </a:moveTo>
                  <a:cubicBezTo>
                    <a:pt x="0" y="10"/>
                    <a:pt x="0" y="10"/>
                    <a:pt x="0" y="10"/>
                  </a:cubicBezTo>
                  <a:cubicBezTo>
                    <a:pt x="0" y="2"/>
                    <a:pt x="0" y="2"/>
                    <a:pt x="0" y="2"/>
                  </a:cubicBezTo>
                  <a:cubicBezTo>
                    <a:pt x="0" y="1"/>
                    <a:pt x="0" y="1"/>
                    <a:pt x="0" y="1"/>
                  </a:cubicBezTo>
                  <a:cubicBezTo>
                    <a:pt x="0" y="0"/>
                    <a:pt x="1" y="0"/>
                    <a:pt x="1" y="0"/>
                  </a:cubicBezTo>
                  <a:cubicBezTo>
                    <a:pt x="28" y="0"/>
                    <a:pt x="28" y="0"/>
                    <a:pt x="28" y="0"/>
                  </a:cubicBezTo>
                  <a:cubicBezTo>
                    <a:pt x="28" y="0"/>
                    <a:pt x="28" y="0"/>
                    <a:pt x="29" y="1"/>
                  </a:cubicBezTo>
                  <a:cubicBezTo>
                    <a:pt x="29" y="1"/>
                    <a:pt x="29" y="1"/>
                    <a:pt x="29" y="2"/>
                  </a:cubicBezTo>
                  <a:lnTo>
                    <a:pt x="2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4" name="Freeform 36"/>
            <p:cNvSpPr/>
            <p:nvPr/>
          </p:nvSpPr>
          <p:spPr bwMode="auto">
            <a:xfrm>
              <a:off x="11193014" y="4513341"/>
              <a:ext cx="185738" cy="127000"/>
            </a:xfrm>
            <a:custGeom>
              <a:avLst/>
              <a:gdLst>
                <a:gd name="T0" fmla="*/ 27 w 29"/>
                <a:gd name="T1" fmla="*/ 10 h 20"/>
                <a:gd name="T2" fmla="*/ 29 w 29"/>
                <a:gd name="T3" fmla="*/ 11 h 20"/>
                <a:gd name="T4" fmla="*/ 29 w 29"/>
                <a:gd name="T5" fmla="*/ 12 h 20"/>
                <a:gd name="T6" fmla="*/ 29 w 29"/>
                <a:gd name="T7" fmla="*/ 18 h 20"/>
                <a:gd name="T8" fmla="*/ 29 w 29"/>
                <a:gd name="T9" fmla="*/ 19 h 20"/>
                <a:gd name="T10" fmla="*/ 27 w 29"/>
                <a:gd name="T11" fmla="*/ 20 h 20"/>
                <a:gd name="T12" fmla="*/ 2 w 29"/>
                <a:gd name="T13" fmla="*/ 20 h 20"/>
                <a:gd name="T14" fmla="*/ 0 w 29"/>
                <a:gd name="T15" fmla="*/ 19 h 20"/>
                <a:gd name="T16" fmla="*/ 0 w 29"/>
                <a:gd name="T17" fmla="*/ 18 h 20"/>
                <a:gd name="T18" fmla="*/ 0 w 29"/>
                <a:gd name="T19" fmla="*/ 12 h 20"/>
                <a:gd name="T20" fmla="*/ 0 w 29"/>
                <a:gd name="T21" fmla="*/ 11 h 20"/>
                <a:gd name="T22" fmla="*/ 2 w 29"/>
                <a:gd name="T23" fmla="*/ 10 h 20"/>
                <a:gd name="T24" fmla="*/ 10 w 29"/>
                <a:gd name="T25" fmla="*/ 10 h 20"/>
                <a:gd name="T26" fmla="*/ 10 w 29"/>
                <a:gd name="T27" fmla="*/ 2 h 20"/>
                <a:gd name="T28" fmla="*/ 10 w 29"/>
                <a:gd name="T29" fmla="*/ 1 h 20"/>
                <a:gd name="T30" fmla="*/ 11 w 29"/>
                <a:gd name="T31" fmla="*/ 0 h 20"/>
                <a:gd name="T32" fmla="*/ 18 w 29"/>
                <a:gd name="T33" fmla="*/ 0 h 20"/>
                <a:gd name="T34" fmla="*/ 19 w 29"/>
                <a:gd name="T35" fmla="*/ 1 h 20"/>
                <a:gd name="T36" fmla="*/ 20 w 29"/>
                <a:gd name="T37" fmla="*/ 2 h 20"/>
                <a:gd name="T38" fmla="*/ 20 w 29"/>
                <a:gd name="T39" fmla="*/ 10 h 20"/>
                <a:gd name="T40" fmla="*/ 27 w 29"/>
                <a:gd name="T4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0">
                  <a:moveTo>
                    <a:pt x="27" y="10"/>
                  </a:moveTo>
                  <a:cubicBezTo>
                    <a:pt x="28" y="10"/>
                    <a:pt x="28" y="10"/>
                    <a:pt x="29" y="11"/>
                  </a:cubicBezTo>
                  <a:cubicBezTo>
                    <a:pt x="29" y="11"/>
                    <a:pt x="29" y="11"/>
                    <a:pt x="29" y="12"/>
                  </a:cubicBezTo>
                  <a:cubicBezTo>
                    <a:pt x="29" y="18"/>
                    <a:pt x="29" y="18"/>
                    <a:pt x="29" y="18"/>
                  </a:cubicBezTo>
                  <a:cubicBezTo>
                    <a:pt x="29" y="19"/>
                    <a:pt x="29" y="19"/>
                    <a:pt x="29" y="19"/>
                  </a:cubicBezTo>
                  <a:cubicBezTo>
                    <a:pt x="28" y="20"/>
                    <a:pt x="28" y="20"/>
                    <a:pt x="27" y="20"/>
                  </a:cubicBezTo>
                  <a:cubicBezTo>
                    <a:pt x="2" y="20"/>
                    <a:pt x="2" y="20"/>
                    <a:pt x="2" y="20"/>
                  </a:cubicBezTo>
                  <a:cubicBezTo>
                    <a:pt x="1" y="20"/>
                    <a:pt x="1" y="20"/>
                    <a:pt x="0" y="19"/>
                  </a:cubicBezTo>
                  <a:cubicBezTo>
                    <a:pt x="0" y="19"/>
                    <a:pt x="0" y="19"/>
                    <a:pt x="0" y="18"/>
                  </a:cubicBezTo>
                  <a:cubicBezTo>
                    <a:pt x="0" y="12"/>
                    <a:pt x="0" y="12"/>
                    <a:pt x="0" y="12"/>
                  </a:cubicBezTo>
                  <a:cubicBezTo>
                    <a:pt x="0" y="11"/>
                    <a:pt x="0" y="11"/>
                    <a:pt x="0" y="11"/>
                  </a:cubicBezTo>
                  <a:cubicBezTo>
                    <a:pt x="1" y="10"/>
                    <a:pt x="1" y="10"/>
                    <a:pt x="2" y="10"/>
                  </a:cubicBezTo>
                  <a:cubicBezTo>
                    <a:pt x="10" y="10"/>
                    <a:pt x="10" y="10"/>
                    <a:pt x="10" y="10"/>
                  </a:cubicBezTo>
                  <a:cubicBezTo>
                    <a:pt x="10" y="2"/>
                    <a:pt x="10" y="2"/>
                    <a:pt x="10" y="2"/>
                  </a:cubicBezTo>
                  <a:cubicBezTo>
                    <a:pt x="10" y="1"/>
                    <a:pt x="10" y="1"/>
                    <a:pt x="10" y="1"/>
                  </a:cubicBezTo>
                  <a:cubicBezTo>
                    <a:pt x="10" y="0"/>
                    <a:pt x="11" y="0"/>
                    <a:pt x="11" y="0"/>
                  </a:cubicBezTo>
                  <a:cubicBezTo>
                    <a:pt x="18" y="0"/>
                    <a:pt x="18" y="0"/>
                    <a:pt x="18" y="0"/>
                  </a:cubicBezTo>
                  <a:cubicBezTo>
                    <a:pt x="18" y="0"/>
                    <a:pt x="19" y="0"/>
                    <a:pt x="19" y="1"/>
                  </a:cubicBezTo>
                  <a:cubicBezTo>
                    <a:pt x="19" y="1"/>
                    <a:pt x="20" y="1"/>
                    <a:pt x="20" y="2"/>
                  </a:cubicBezTo>
                  <a:cubicBezTo>
                    <a:pt x="20" y="10"/>
                    <a:pt x="20" y="10"/>
                    <a:pt x="20" y="10"/>
                  </a:cubicBezTo>
                  <a:lnTo>
                    <a:pt x="2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5" name="Freeform 37"/>
            <p:cNvSpPr/>
            <p:nvPr/>
          </p:nvSpPr>
          <p:spPr bwMode="auto">
            <a:xfrm>
              <a:off x="9667426" y="4289503"/>
              <a:ext cx="190500" cy="63500"/>
            </a:xfrm>
            <a:custGeom>
              <a:avLst/>
              <a:gdLst>
                <a:gd name="T0" fmla="*/ 27 w 30"/>
                <a:gd name="T1" fmla="*/ 0 h 10"/>
                <a:gd name="T2" fmla="*/ 3 w 30"/>
                <a:gd name="T3" fmla="*/ 0 h 10"/>
                <a:gd name="T4" fmla="*/ 0 w 30"/>
                <a:gd name="T5" fmla="*/ 4 h 10"/>
                <a:gd name="T6" fmla="*/ 0 w 30"/>
                <a:gd name="T7" fmla="*/ 10 h 10"/>
                <a:gd name="T8" fmla="*/ 30 w 30"/>
                <a:gd name="T9" fmla="*/ 10 h 10"/>
                <a:gd name="T10" fmla="*/ 30 w 30"/>
                <a:gd name="T11" fmla="*/ 4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19" y="0"/>
                    <a:pt x="11" y="0"/>
                    <a:pt x="3" y="0"/>
                  </a:cubicBezTo>
                  <a:cubicBezTo>
                    <a:pt x="2" y="0"/>
                    <a:pt x="0" y="2"/>
                    <a:pt x="0" y="4"/>
                  </a:cubicBezTo>
                  <a:cubicBezTo>
                    <a:pt x="0" y="6"/>
                    <a:pt x="0" y="8"/>
                    <a:pt x="0" y="10"/>
                  </a:cubicBezTo>
                  <a:cubicBezTo>
                    <a:pt x="10" y="10"/>
                    <a:pt x="20" y="10"/>
                    <a:pt x="30" y="10"/>
                  </a:cubicBezTo>
                  <a:cubicBezTo>
                    <a:pt x="30" y="8"/>
                    <a:pt x="30" y="6"/>
                    <a:pt x="30" y="4"/>
                  </a:cubicBezTo>
                  <a:cubicBezTo>
                    <a:pt x="30" y="2"/>
                    <a:pt x="28"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6" name="Freeform 38"/>
            <p:cNvSpPr/>
            <p:nvPr/>
          </p:nvSpPr>
          <p:spPr bwMode="auto">
            <a:xfrm>
              <a:off x="9667426" y="4608591"/>
              <a:ext cx="190500" cy="192088"/>
            </a:xfrm>
            <a:custGeom>
              <a:avLst/>
              <a:gdLst>
                <a:gd name="T0" fmla="*/ 3 w 30"/>
                <a:gd name="T1" fmla="*/ 20 h 30"/>
                <a:gd name="T2" fmla="*/ 0 w 30"/>
                <a:gd name="T3" fmla="*/ 23 h 30"/>
                <a:gd name="T4" fmla="*/ 0 w 30"/>
                <a:gd name="T5" fmla="*/ 27 h 30"/>
                <a:gd name="T6" fmla="*/ 3 w 30"/>
                <a:gd name="T7" fmla="*/ 30 h 30"/>
                <a:gd name="T8" fmla="*/ 27 w 30"/>
                <a:gd name="T9" fmla="*/ 30 h 30"/>
                <a:gd name="T10" fmla="*/ 30 w 30"/>
                <a:gd name="T11" fmla="*/ 27 h 30"/>
                <a:gd name="T12" fmla="*/ 30 w 30"/>
                <a:gd name="T13" fmla="*/ 23 h 30"/>
                <a:gd name="T14" fmla="*/ 27 w 30"/>
                <a:gd name="T15" fmla="*/ 20 h 30"/>
                <a:gd name="T16" fmla="*/ 20 w 30"/>
                <a:gd name="T17" fmla="*/ 20 h 30"/>
                <a:gd name="T18" fmla="*/ 20 w 30"/>
                <a:gd name="T19" fmla="*/ 10 h 30"/>
                <a:gd name="T20" fmla="*/ 27 w 30"/>
                <a:gd name="T21" fmla="*/ 10 h 30"/>
                <a:gd name="T22" fmla="*/ 30 w 30"/>
                <a:gd name="T23" fmla="*/ 7 h 30"/>
                <a:gd name="T24" fmla="*/ 30 w 30"/>
                <a:gd name="T25" fmla="*/ 0 h 30"/>
                <a:gd name="T26" fmla="*/ 0 w 30"/>
                <a:gd name="T27" fmla="*/ 0 h 30"/>
                <a:gd name="T28" fmla="*/ 0 w 30"/>
                <a:gd name="T29" fmla="*/ 7 h 30"/>
                <a:gd name="T30" fmla="*/ 3 w 30"/>
                <a:gd name="T31" fmla="*/ 10 h 30"/>
                <a:gd name="T32" fmla="*/ 10 w 30"/>
                <a:gd name="T33" fmla="*/ 10 h 30"/>
                <a:gd name="T34" fmla="*/ 10 w 30"/>
                <a:gd name="T35" fmla="*/ 20 h 30"/>
                <a:gd name="T36" fmla="*/ 3 w 30"/>
                <a:gd name="T37"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3" y="20"/>
                  </a:moveTo>
                  <a:cubicBezTo>
                    <a:pt x="2" y="20"/>
                    <a:pt x="0" y="21"/>
                    <a:pt x="0" y="23"/>
                  </a:cubicBezTo>
                  <a:cubicBezTo>
                    <a:pt x="0" y="24"/>
                    <a:pt x="0" y="25"/>
                    <a:pt x="0" y="27"/>
                  </a:cubicBezTo>
                  <a:cubicBezTo>
                    <a:pt x="0" y="28"/>
                    <a:pt x="2" y="30"/>
                    <a:pt x="3" y="30"/>
                  </a:cubicBezTo>
                  <a:cubicBezTo>
                    <a:pt x="11" y="30"/>
                    <a:pt x="19" y="30"/>
                    <a:pt x="27" y="30"/>
                  </a:cubicBezTo>
                  <a:cubicBezTo>
                    <a:pt x="28" y="30"/>
                    <a:pt x="30" y="28"/>
                    <a:pt x="30" y="27"/>
                  </a:cubicBezTo>
                  <a:cubicBezTo>
                    <a:pt x="30" y="25"/>
                    <a:pt x="30" y="24"/>
                    <a:pt x="30" y="23"/>
                  </a:cubicBezTo>
                  <a:cubicBezTo>
                    <a:pt x="30" y="21"/>
                    <a:pt x="28" y="20"/>
                    <a:pt x="27" y="20"/>
                  </a:cubicBezTo>
                  <a:cubicBezTo>
                    <a:pt x="24" y="20"/>
                    <a:pt x="22" y="20"/>
                    <a:pt x="20" y="20"/>
                  </a:cubicBezTo>
                  <a:cubicBezTo>
                    <a:pt x="20" y="17"/>
                    <a:pt x="20" y="13"/>
                    <a:pt x="20" y="10"/>
                  </a:cubicBezTo>
                  <a:cubicBezTo>
                    <a:pt x="22" y="10"/>
                    <a:pt x="24" y="10"/>
                    <a:pt x="27" y="10"/>
                  </a:cubicBezTo>
                  <a:cubicBezTo>
                    <a:pt x="28" y="10"/>
                    <a:pt x="30" y="8"/>
                    <a:pt x="30" y="7"/>
                  </a:cubicBezTo>
                  <a:cubicBezTo>
                    <a:pt x="30" y="4"/>
                    <a:pt x="30" y="2"/>
                    <a:pt x="30" y="0"/>
                  </a:cubicBezTo>
                  <a:cubicBezTo>
                    <a:pt x="20" y="0"/>
                    <a:pt x="10" y="0"/>
                    <a:pt x="0" y="0"/>
                  </a:cubicBezTo>
                  <a:cubicBezTo>
                    <a:pt x="0" y="2"/>
                    <a:pt x="0" y="4"/>
                    <a:pt x="0" y="7"/>
                  </a:cubicBezTo>
                  <a:cubicBezTo>
                    <a:pt x="0" y="8"/>
                    <a:pt x="2" y="10"/>
                    <a:pt x="3" y="10"/>
                  </a:cubicBezTo>
                  <a:cubicBezTo>
                    <a:pt x="6" y="10"/>
                    <a:pt x="8" y="10"/>
                    <a:pt x="10" y="10"/>
                  </a:cubicBezTo>
                  <a:cubicBezTo>
                    <a:pt x="10" y="13"/>
                    <a:pt x="10" y="17"/>
                    <a:pt x="10" y="20"/>
                  </a:cubicBezTo>
                  <a:cubicBezTo>
                    <a:pt x="8" y="20"/>
                    <a:pt x="6" y="20"/>
                    <a:pt x="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7" name="Freeform 39"/>
            <p:cNvSpPr/>
            <p:nvPr/>
          </p:nvSpPr>
          <p:spPr bwMode="auto">
            <a:xfrm>
              <a:off x="9602339" y="4353003"/>
              <a:ext cx="320675" cy="255588"/>
            </a:xfrm>
            <a:custGeom>
              <a:avLst/>
              <a:gdLst>
                <a:gd name="T0" fmla="*/ 47 w 50"/>
                <a:gd name="T1" fmla="*/ 0 h 40"/>
                <a:gd name="T2" fmla="*/ 40 w 50"/>
                <a:gd name="T3" fmla="*/ 0 h 40"/>
                <a:gd name="T4" fmla="*/ 40 w 50"/>
                <a:gd name="T5" fmla="*/ 20 h 40"/>
                <a:gd name="T6" fmla="*/ 10 w 50"/>
                <a:gd name="T7" fmla="*/ 20 h 40"/>
                <a:gd name="T8" fmla="*/ 10 w 50"/>
                <a:gd name="T9" fmla="*/ 0 h 40"/>
                <a:gd name="T10" fmla="*/ 3 w 50"/>
                <a:gd name="T11" fmla="*/ 0 h 40"/>
                <a:gd name="T12" fmla="*/ 0 w 50"/>
                <a:gd name="T13" fmla="*/ 3 h 40"/>
                <a:gd name="T14" fmla="*/ 0 w 50"/>
                <a:gd name="T15" fmla="*/ 37 h 40"/>
                <a:gd name="T16" fmla="*/ 3 w 50"/>
                <a:gd name="T17" fmla="*/ 40 h 40"/>
                <a:gd name="T18" fmla="*/ 10 w 50"/>
                <a:gd name="T19" fmla="*/ 40 h 40"/>
                <a:gd name="T20" fmla="*/ 10 w 50"/>
                <a:gd name="T21" fmla="*/ 30 h 40"/>
                <a:gd name="T22" fmla="*/ 40 w 50"/>
                <a:gd name="T23" fmla="*/ 30 h 40"/>
                <a:gd name="T24" fmla="*/ 40 w 50"/>
                <a:gd name="T25" fmla="*/ 40 h 40"/>
                <a:gd name="T26" fmla="*/ 47 w 50"/>
                <a:gd name="T27" fmla="*/ 40 h 40"/>
                <a:gd name="T28" fmla="*/ 50 w 50"/>
                <a:gd name="T29" fmla="*/ 37 h 40"/>
                <a:gd name="T30" fmla="*/ 50 w 50"/>
                <a:gd name="T31" fmla="*/ 3 h 40"/>
                <a:gd name="T32" fmla="*/ 47 w 50"/>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0">
                  <a:moveTo>
                    <a:pt x="47" y="0"/>
                  </a:moveTo>
                  <a:cubicBezTo>
                    <a:pt x="44" y="0"/>
                    <a:pt x="42" y="0"/>
                    <a:pt x="40" y="0"/>
                  </a:cubicBezTo>
                  <a:cubicBezTo>
                    <a:pt x="40" y="7"/>
                    <a:pt x="40" y="13"/>
                    <a:pt x="40" y="20"/>
                  </a:cubicBezTo>
                  <a:cubicBezTo>
                    <a:pt x="10" y="20"/>
                    <a:pt x="10" y="20"/>
                    <a:pt x="10" y="20"/>
                  </a:cubicBezTo>
                  <a:cubicBezTo>
                    <a:pt x="10" y="13"/>
                    <a:pt x="10" y="7"/>
                    <a:pt x="10" y="0"/>
                  </a:cubicBezTo>
                  <a:cubicBezTo>
                    <a:pt x="8" y="0"/>
                    <a:pt x="6" y="0"/>
                    <a:pt x="3" y="0"/>
                  </a:cubicBezTo>
                  <a:cubicBezTo>
                    <a:pt x="2" y="0"/>
                    <a:pt x="0" y="2"/>
                    <a:pt x="0" y="3"/>
                  </a:cubicBezTo>
                  <a:cubicBezTo>
                    <a:pt x="0" y="15"/>
                    <a:pt x="0" y="26"/>
                    <a:pt x="0" y="37"/>
                  </a:cubicBezTo>
                  <a:cubicBezTo>
                    <a:pt x="0" y="39"/>
                    <a:pt x="2" y="40"/>
                    <a:pt x="3" y="40"/>
                  </a:cubicBezTo>
                  <a:cubicBezTo>
                    <a:pt x="6" y="40"/>
                    <a:pt x="8" y="40"/>
                    <a:pt x="10" y="40"/>
                  </a:cubicBezTo>
                  <a:cubicBezTo>
                    <a:pt x="10" y="37"/>
                    <a:pt x="10" y="33"/>
                    <a:pt x="10" y="30"/>
                  </a:cubicBezTo>
                  <a:cubicBezTo>
                    <a:pt x="40" y="30"/>
                    <a:pt x="40" y="30"/>
                    <a:pt x="40" y="30"/>
                  </a:cubicBezTo>
                  <a:cubicBezTo>
                    <a:pt x="40" y="33"/>
                    <a:pt x="40" y="37"/>
                    <a:pt x="40" y="40"/>
                  </a:cubicBezTo>
                  <a:cubicBezTo>
                    <a:pt x="42" y="40"/>
                    <a:pt x="44" y="40"/>
                    <a:pt x="47" y="40"/>
                  </a:cubicBezTo>
                  <a:cubicBezTo>
                    <a:pt x="48" y="40"/>
                    <a:pt x="50" y="39"/>
                    <a:pt x="50" y="37"/>
                  </a:cubicBezTo>
                  <a:cubicBezTo>
                    <a:pt x="50" y="26"/>
                    <a:pt x="50" y="15"/>
                    <a:pt x="50" y="3"/>
                  </a:cubicBezTo>
                  <a:cubicBezTo>
                    <a:pt x="50" y="2"/>
                    <a:pt x="48"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8" name="Freeform 40"/>
            <p:cNvSpPr/>
            <p:nvPr/>
          </p:nvSpPr>
          <p:spPr bwMode="auto">
            <a:xfrm>
              <a:off x="8121201" y="1838403"/>
              <a:ext cx="382588" cy="446088"/>
            </a:xfrm>
            <a:custGeom>
              <a:avLst/>
              <a:gdLst>
                <a:gd name="T0" fmla="*/ 43 w 60"/>
                <a:gd name="T1" fmla="*/ 40 h 70"/>
                <a:gd name="T2" fmla="*/ 40 w 60"/>
                <a:gd name="T3" fmla="*/ 44 h 70"/>
                <a:gd name="T4" fmla="*/ 40 w 60"/>
                <a:gd name="T5" fmla="*/ 50 h 70"/>
                <a:gd name="T6" fmla="*/ 50 w 60"/>
                <a:gd name="T7" fmla="*/ 50 h 70"/>
                <a:gd name="T8" fmla="*/ 50 w 60"/>
                <a:gd name="T9" fmla="*/ 60 h 70"/>
                <a:gd name="T10" fmla="*/ 40 w 60"/>
                <a:gd name="T11" fmla="*/ 60 h 70"/>
                <a:gd name="T12" fmla="*/ 40 w 60"/>
                <a:gd name="T13" fmla="*/ 66 h 70"/>
                <a:gd name="T14" fmla="*/ 43 w 60"/>
                <a:gd name="T15" fmla="*/ 70 h 70"/>
                <a:gd name="T16" fmla="*/ 57 w 60"/>
                <a:gd name="T17" fmla="*/ 70 h 70"/>
                <a:gd name="T18" fmla="*/ 60 w 60"/>
                <a:gd name="T19" fmla="*/ 66 h 70"/>
                <a:gd name="T20" fmla="*/ 60 w 60"/>
                <a:gd name="T21" fmla="*/ 3 h 70"/>
                <a:gd name="T22" fmla="*/ 57 w 60"/>
                <a:gd name="T23" fmla="*/ 0 h 70"/>
                <a:gd name="T24" fmla="*/ 13 w 60"/>
                <a:gd name="T25" fmla="*/ 0 h 70"/>
                <a:gd name="T26" fmla="*/ 10 w 60"/>
                <a:gd name="T27" fmla="*/ 3 h 70"/>
                <a:gd name="T28" fmla="*/ 10 w 60"/>
                <a:gd name="T29" fmla="*/ 40 h 70"/>
                <a:gd name="T30" fmla="*/ 3 w 60"/>
                <a:gd name="T31" fmla="*/ 40 h 70"/>
                <a:gd name="T32" fmla="*/ 0 w 60"/>
                <a:gd name="T33" fmla="*/ 44 h 70"/>
                <a:gd name="T34" fmla="*/ 0 w 60"/>
                <a:gd name="T35" fmla="*/ 50 h 70"/>
                <a:gd name="T36" fmla="*/ 10 w 60"/>
                <a:gd name="T37" fmla="*/ 50 h 70"/>
                <a:gd name="T38" fmla="*/ 10 w 60"/>
                <a:gd name="T39" fmla="*/ 60 h 70"/>
                <a:gd name="T40" fmla="*/ 0 w 60"/>
                <a:gd name="T41" fmla="*/ 60 h 70"/>
                <a:gd name="T42" fmla="*/ 0 w 60"/>
                <a:gd name="T43" fmla="*/ 66 h 70"/>
                <a:gd name="T44" fmla="*/ 3 w 60"/>
                <a:gd name="T45" fmla="*/ 70 h 70"/>
                <a:gd name="T46" fmla="*/ 16 w 60"/>
                <a:gd name="T47" fmla="*/ 70 h 70"/>
                <a:gd name="T48" fmla="*/ 20 w 60"/>
                <a:gd name="T49" fmla="*/ 66 h 70"/>
                <a:gd name="T50" fmla="*/ 20 w 60"/>
                <a:gd name="T51" fmla="*/ 10 h 70"/>
                <a:gd name="T52" fmla="*/ 50 w 60"/>
                <a:gd name="T53" fmla="*/ 10 h 70"/>
                <a:gd name="T54" fmla="*/ 50 w 60"/>
                <a:gd name="T55" fmla="*/ 40 h 70"/>
                <a:gd name="T56" fmla="*/ 43 w 60"/>
                <a:gd name="T57"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70">
                  <a:moveTo>
                    <a:pt x="43" y="40"/>
                  </a:moveTo>
                  <a:cubicBezTo>
                    <a:pt x="41" y="40"/>
                    <a:pt x="40" y="41"/>
                    <a:pt x="40" y="44"/>
                  </a:cubicBezTo>
                  <a:cubicBezTo>
                    <a:pt x="40" y="46"/>
                    <a:pt x="40" y="48"/>
                    <a:pt x="40" y="50"/>
                  </a:cubicBezTo>
                  <a:cubicBezTo>
                    <a:pt x="43" y="50"/>
                    <a:pt x="47" y="50"/>
                    <a:pt x="50" y="50"/>
                  </a:cubicBezTo>
                  <a:cubicBezTo>
                    <a:pt x="50" y="53"/>
                    <a:pt x="50" y="57"/>
                    <a:pt x="50" y="60"/>
                  </a:cubicBezTo>
                  <a:cubicBezTo>
                    <a:pt x="47" y="60"/>
                    <a:pt x="43" y="60"/>
                    <a:pt x="40" y="60"/>
                  </a:cubicBezTo>
                  <a:cubicBezTo>
                    <a:pt x="40" y="62"/>
                    <a:pt x="40" y="64"/>
                    <a:pt x="40" y="66"/>
                  </a:cubicBezTo>
                  <a:cubicBezTo>
                    <a:pt x="40" y="69"/>
                    <a:pt x="41" y="70"/>
                    <a:pt x="43" y="70"/>
                  </a:cubicBezTo>
                  <a:cubicBezTo>
                    <a:pt x="48" y="70"/>
                    <a:pt x="52" y="70"/>
                    <a:pt x="57" y="70"/>
                  </a:cubicBezTo>
                  <a:cubicBezTo>
                    <a:pt x="59" y="70"/>
                    <a:pt x="60" y="69"/>
                    <a:pt x="60" y="66"/>
                  </a:cubicBezTo>
                  <a:cubicBezTo>
                    <a:pt x="60" y="45"/>
                    <a:pt x="60" y="24"/>
                    <a:pt x="60" y="3"/>
                  </a:cubicBezTo>
                  <a:cubicBezTo>
                    <a:pt x="60" y="1"/>
                    <a:pt x="59" y="0"/>
                    <a:pt x="57" y="0"/>
                  </a:cubicBezTo>
                  <a:cubicBezTo>
                    <a:pt x="42" y="0"/>
                    <a:pt x="28" y="0"/>
                    <a:pt x="13" y="0"/>
                  </a:cubicBezTo>
                  <a:cubicBezTo>
                    <a:pt x="11" y="0"/>
                    <a:pt x="10" y="1"/>
                    <a:pt x="10" y="3"/>
                  </a:cubicBezTo>
                  <a:cubicBezTo>
                    <a:pt x="10" y="15"/>
                    <a:pt x="10" y="28"/>
                    <a:pt x="10" y="40"/>
                  </a:cubicBezTo>
                  <a:cubicBezTo>
                    <a:pt x="7" y="40"/>
                    <a:pt x="5" y="40"/>
                    <a:pt x="3" y="40"/>
                  </a:cubicBezTo>
                  <a:cubicBezTo>
                    <a:pt x="1" y="40"/>
                    <a:pt x="0" y="41"/>
                    <a:pt x="0" y="44"/>
                  </a:cubicBezTo>
                  <a:cubicBezTo>
                    <a:pt x="0" y="46"/>
                    <a:pt x="0" y="48"/>
                    <a:pt x="0" y="50"/>
                  </a:cubicBezTo>
                  <a:cubicBezTo>
                    <a:pt x="3" y="50"/>
                    <a:pt x="6" y="50"/>
                    <a:pt x="10" y="50"/>
                  </a:cubicBezTo>
                  <a:cubicBezTo>
                    <a:pt x="10" y="53"/>
                    <a:pt x="10" y="57"/>
                    <a:pt x="10" y="60"/>
                  </a:cubicBezTo>
                  <a:cubicBezTo>
                    <a:pt x="6" y="60"/>
                    <a:pt x="3" y="60"/>
                    <a:pt x="0" y="60"/>
                  </a:cubicBezTo>
                  <a:cubicBezTo>
                    <a:pt x="0" y="62"/>
                    <a:pt x="0" y="64"/>
                    <a:pt x="0" y="66"/>
                  </a:cubicBezTo>
                  <a:cubicBezTo>
                    <a:pt x="0" y="69"/>
                    <a:pt x="1" y="70"/>
                    <a:pt x="3" y="70"/>
                  </a:cubicBezTo>
                  <a:cubicBezTo>
                    <a:pt x="7" y="70"/>
                    <a:pt x="12" y="70"/>
                    <a:pt x="16" y="70"/>
                  </a:cubicBezTo>
                  <a:cubicBezTo>
                    <a:pt x="19" y="70"/>
                    <a:pt x="20" y="69"/>
                    <a:pt x="20" y="66"/>
                  </a:cubicBezTo>
                  <a:cubicBezTo>
                    <a:pt x="20" y="47"/>
                    <a:pt x="20" y="29"/>
                    <a:pt x="20" y="10"/>
                  </a:cubicBezTo>
                  <a:cubicBezTo>
                    <a:pt x="30" y="10"/>
                    <a:pt x="40" y="10"/>
                    <a:pt x="50" y="10"/>
                  </a:cubicBezTo>
                  <a:cubicBezTo>
                    <a:pt x="50" y="20"/>
                    <a:pt x="50" y="30"/>
                    <a:pt x="50" y="40"/>
                  </a:cubicBezTo>
                  <a:cubicBezTo>
                    <a:pt x="48" y="40"/>
                    <a:pt x="46" y="40"/>
                    <a:pt x="4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09" name="Freeform 41"/>
            <p:cNvSpPr/>
            <p:nvPr/>
          </p:nvSpPr>
          <p:spPr bwMode="auto">
            <a:xfrm>
              <a:off x="8311701"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8" y="0"/>
                    <a:pt x="5" y="0"/>
                    <a:pt x="3" y="0"/>
                  </a:cubicBezTo>
                  <a:cubicBezTo>
                    <a:pt x="1" y="0"/>
                    <a:pt x="0" y="1"/>
                    <a:pt x="0" y="3"/>
                  </a:cubicBezTo>
                  <a:cubicBezTo>
                    <a:pt x="0" y="4"/>
                    <a:pt x="0" y="5"/>
                    <a:pt x="0" y="7"/>
                  </a:cubicBezTo>
                  <a:cubicBezTo>
                    <a:pt x="0" y="9"/>
                    <a:pt x="1" y="10"/>
                    <a:pt x="3" y="10"/>
                  </a:cubicBezTo>
                  <a:cubicBezTo>
                    <a:pt x="5" y="10"/>
                    <a:pt x="8"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0" name="Freeform 42"/>
            <p:cNvSpPr/>
            <p:nvPr/>
          </p:nvSpPr>
          <p:spPr bwMode="auto">
            <a:xfrm>
              <a:off x="8056114" y="2157491"/>
              <a:ext cx="65088" cy="63500"/>
            </a:xfrm>
            <a:custGeom>
              <a:avLst/>
              <a:gdLst>
                <a:gd name="T0" fmla="*/ 10 w 10"/>
                <a:gd name="T1" fmla="*/ 10 h 10"/>
                <a:gd name="T2" fmla="*/ 10 w 10"/>
                <a:gd name="T3" fmla="*/ 0 h 10"/>
                <a:gd name="T4" fmla="*/ 3 w 10"/>
                <a:gd name="T5" fmla="*/ 0 h 10"/>
                <a:gd name="T6" fmla="*/ 0 w 10"/>
                <a:gd name="T7" fmla="*/ 3 h 10"/>
                <a:gd name="T8" fmla="*/ 0 w 10"/>
                <a:gd name="T9" fmla="*/ 7 h 10"/>
                <a:gd name="T10" fmla="*/ 3 w 10"/>
                <a:gd name="T11" fmla="*/ 10 h 10"/>
                <a:gd name="T12" fmla="*/ 10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10"/>
                  </a:moveTo>
                  <a:cubicBezTo>
                    <a:pt x="10" y="7"/>
                    <a:pt x="10" y="3"/>
                    <a:pt x="10" y="0"/>
                  </a:cubicBezTo>
                  <a:cubicBezTo>
                    <a:pt x="7" y="0"/>
                    <a:pt x="5" y="0"/>
                    <a:pt x="3" y="0"/>
                  </a:cubicBezTo>
                  <a:cubicBezTo>
                    <a:pt x="1" y="0"/>
                    <a:pt x="0" y="1"/>
                    <a:pt x="0" y="3"/>
                  </a:cubicBezTo>
                  <a:cubicBezTo>
                    <a:pt x="0" y="4"/>
                    <a:pt x="0" y="5"/>
                    <a:pt x="0" y="7"/>
                  </a:cubicBezTo>
                  <a:cubicBezTo>
                    <a:pt x="0" y="9"/>
                    <a:pt x="1" y="10"/>
                    <a:pt x="3" y="10"/>
                  </a:cubicBezTo>
                  <a:cubicBezTo>
                    <a:pt x="5" y="10"/>
                    <a:pt x="7"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1" name="Freeform 43"/>
            <p:cNvSpPr/>
            <p:nvPr/>
          </p:nvSpPr>
          <p:spPr bwMode="auto">
            <a:xfrm>
              <a:off x="7060751" y="1895553"/>
              <a:ext cx="63500" cy="325438"/>
            </a:xfrm>
            <a:custGeom>
              <a:avLst/>
              <a:gdLst>
                <a:gd name="T0" fmla="*/ 10 w 10"/>
                <a:gd name="T1" fmla="*/ 4 h 51"/>
                <a:gd name="T2" fmla="*/ 7 w 10"/>
                <a:gd name="T3" fmla="*/ 0 h 51"/>
                <a:gd name="T4" fmla="*/ 0 w 10"/>
                <a:gd name="T5" fmla="*/ 0 h 51"/>
                <a:gd name="T6" fmla="*/ 0 w 10"/>
                <a:gd name="T7" fmla="*/ 51 h 51"/>
                <a:gd name="T8" fmla="*/ 7 w 10"/>
                <a:gd name="T9" fmla="*/ 51 h 51"/>
                <a:gd name="T10" fmla="*/ 10 w 10"/>
                <a:gd name="T11" fmla="*/ 48 h 51"/>
                <a:gd name="T12" fmla="*/ 10 w 10"/>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10" y="4"/>
                  </a:moveTo>
                  <a:cubicBezTo>
                    <a:pt x="10" y="1"/>
                    <a:pt x="9" y="0"/>
                    <a:pt x="7" y="0"/>
                  </a:cubicBezTo>
                  <a:cubicBezTo>
                    <a:pt x="5" y="0"/>
                    <a:pt x="2" y="0"/>
                    <a:pt x="0" y="0"/>
                  </a:cubicBezTo>
                  <a:cubicBezTo>
                    <a:pt x="0" y="17"/>
                    <a:pt x="0" y="34"/>
                    <a:pt x="0" y="51"/>
                  </a:cubicBezTo>
                  <a:cubicBezTo>
                    <a:pt x="2" y="51"/>
                    <a:pt x="5" y="51"/>
                    <a:pt x="7" y="51"/>
                  </a:cubicBezTo>
                  <a:cubicBezTo>
                    <a:pt x="9" y="51"/>
                    <a:pt x="10" y="50"/>
                    <a:pt x="10" y="48"/>
                  </a:cubicBezTo>
                  <a:cubicBezTo>
                    <a:pt x="10" y="33"/>
                    <a:pt x="10" y="18"/>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2" name="Freeform 44"/>
            <p:cNvSpPr/>
            <p:nvPr/>
          </p:nvSpPr>
          <p:spPr bwMode="auto">
            <a:xfrm>
              <a:off x="6740076" y="1832053"/>
              <a:ext cx="320675" cy="63500"/>
            </a:xfrm>
            <a:custGeom>
              <a:avLst/>
              <a:gdLst>
                <a:gd name="T0" fmla="*/ 47 w 50"/>
                <a:gd name="T1" fmla="*/ 0 h 10"/>
                <a:gd name="T2" fmla="*/ 50 w 50"/>
                <a:gd name="T3" fmla="*/ 4 h 10"/>
                <a:gd name="T4" fmla="*/ 50 w 50"/>
                <a:gd name="T5" fmla="*/ 10 h 10"/>
                <a:gd name="T6" fmla="*/ 0 w 50"/>
                <a:gd name="T7" fmla="*/ 10 h 10"/>
                <a:gd name="T8" fmla="*/ 0 w 50"/>
                <a:gd name="T9" fmla="*/ 4 h 10"/>
                <a:gd name="T10" fmla="*/ 3 w 50"/>
                <a:gd name="T11" fmla="*/ 0 h 10"/>
                <a:gd name="T12" fmla="*/ 47 w 5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7" y="0"/>
                  </a:moveTo>
                  <a:cubicBezTo>
                    <a:pt x="49" y="0"/>
                    <a:pt x="50" y="1"/>
                    <a:pt x="50" y="4"/>
                  </a:cubicBezTo>
                  <a:cubicBezTo>
                    <a:pt x="50" y="6"/>
                    <a:pt x="50" y="8"/>
                    <a:pt x="50" y="10"/>
                  </a:cubicBezTo>
                  <a:cubicBezTo>
                    <a:pt x="33" y="10"/>
                    <a:pt x="17" y="10"/>
                    <a:pt x="0" y="10"/>
                  </a:cubicBezTo>
                  <a:cubicBezTo>
                    <a:pt x="0" y="8"/>
                    <a:pt x="0" y="6"/>
                    <a:pt x="0" y="4"/>
                  </a:cubicBezTo>
                  <a:cubicBezTo>
                    <a:pt x="0" y="1"/>
                    <a:pt x="1" y="0"/>
                    <a:pt x="3" y="0"/>
                  </a:cubicBezTo>
                  <a:cubicBezTo>
                    <a:pt x="18" y="0"/>
                    <a:pt x="32" y="0"/>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3" name="Freeform 45"/>
            <p:cNvSpPr/>
            <p:nvPr/>
          </p:nvSpPr>
          <p:spPr bwMode="auto">
            <a:xfrm>
              <a:off x="6740076" y="2220991"/>
              <a:ext cx="320675" cy="63500"/>
            </a:xfrm>
            <a:custGeom>
              <a:avLst/>
              <a:gdLst>
                <a:gd name="T0" fmla="*/ 50 w 50"/>
                <a:gd name="T1" fmla="*/ 7 h 10"/>
                <a:gd name="T2" fmla="*/ 47 w 50"/>
                <a:gd name="T3" fmla="*/ 10 h 10"/>
                <a:gd name="T4" fmla="*/ 3 w 50"/>
                <a:gd name="T5" fmla="*/ 10 h 10"/>
                <a:gd name="T6" fmla="*/ 0 w 50"/>
                <a:gd name="T7" fmla="*/ 7 h 10"/>
                <a:gd name="T8" fmla="*/ 0 w 50"/>
                <a:gd name="T9" fmla="*/ 0 h 10"/>
                <a:gd name="T10" fmla="*/ 50 w 50"/>
                <a:gd name="T11" fmla="*/ 0 h 10"/>
                <a:gd name="T12" fmla="*/ 50 w 5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50" y="7"/>
                  </a:moveTo>
                  <a:cubicBezTo>
                    <a:pt x="50" y="9"/>
                    <a:pt x="49" y="10"/>
                    <a:pt x="47" y="10"/>
                  </a:cubicBezTo>
                  <a:cubicBezTo>
                    <a:pt x="32" y="10"/>
                    <a:pt x="18" y="10"/>
                    <a:pt x="3" y="10"/>
                  </a:cubicBezTo>
                  <a:cubicBezTo>
                    <a:pt x="1" y="10"/>
                    <a:pt x="0" y="9"/>
                    <a:pt x="0" y="7"/>
                  </a:cubicBezTo>
                  <a:cubicBezTo>
                    <a:pt x="0" y="4"/>
                    <a:pt x="0" y="2"/>
                    <a:pt x="0" y="0"/>
                  </a:cubicBezTo>
                  <a:cubicBezTo>
                    <a:pt x="17" y="0"/>
                    <a:pt x="33" y="0"/>
                    <a:pt x="50" y="0"/>
                  </a:cubicBezTo>
                  <a:cubicBezTo>
                    <a:pt x="50" y="2"/>
                    <a:pt x="50" y="4"/>
                    <a:pt x="5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4" name="Freeform 46"/>
            <p:cNvSpPr/>
            <p:nvPr/>
          </p:nvSpPr>
          <p:spPr bwMode="auto">
            <a:xfrm>
              <a:off x="6676576" y="1895553"/>
              <a:ext cx="63500" cy="325438"/>
            </a:xfrm>
            <a:custGeom>
              <a:avLst/>
              <a:gdLst>
                <a:gd name="T0" fmla="*/ 3 w 10"/>
                <a:gd name="T1" fmla="*/ 51 h 51"/>
                <a:gd name="T2" fmla="*/ 0 w 10"/>
                <a:gd name="T3" fmla="*/ 48 h 51"/>
                <a:gd name="T4" fmla="*/ 0 w 10"/>
                <a:gd name="T5" fmla="*/ 4 h 51"/>
                <a:gd name="T6" fmla="*/ 3 w 10"/>
                <a:gd name="T7" fmla="*/ 0 h 51"/>
                <a:gd name="T8" fmla="*/ 10 w 10"/>
                <a:gd name="T9" fmla="*/ 0 h 51"/>
                <a:gd name="T10" fmla="*/ 10 w 10"/>
                <a:gd name="T11" fmla="*/ 51 h 51"/>
                <a:gd name="T12" fmla="*/ 3 w 10"/>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0" h="51">
                  <a:moveTo>
                    <a:pt x="3" y="51"/>
                  </a:moveTo>
                  <a:cubicBezTo>
                    <a:pt x="1" y="51"/>
                    <a:pt x="0" y="50"/>
                    <a:pt x="0" y="48"/>
                  </a:cubicBezTo>
                  <a:cubicBezTo>
                    <a:pt x="0" y="33"/>
                    <a:pt x="0" y="18"/>
                    <a:pt x="0" y="4"/>
                  </a:cubicBezTo>
                  <a:cubicBezTo>
                    <a:pt x="0" y="1"/>
                    <a:pt x="1" y="0"/>
                    <a:pt x="3" y="0"/>
                  </a:cubicBezTo>
                  <a:cubicBezTo>
                    <a:pt x="5" y="0"/>
                    <a:pt x="8" y="0"/>
                    <a:pt x="10" y="0"/>
                  </a:cubicBezTo>
                  <a:cubicBezTo>
                    <a:pt x="10" y="17"/>
                    <a:pt x="10" y="34"/>
                    <a:pt x="10" y="51"/>
                  </a:cubicBezTo>
                  <a:cubicBezTo>
                    <a:pt x="8" y="51"/>
                    <a:pt x="5" y="51"/>
                    <a:pt x="3"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5" name="Freeform 47"/>
            <p:cNvSpPr/>
            <p:nvPr/>
          </p:nvSpPr>
          <p:spPr bwMode="auto">
            <a:xfrm>
              <a:off x="6868664" y="1965403"/>
              <a:ext cx="127000" cy="128588"/>
            </a:xfrm>
            <a:custGeom>
              <a:avLst/>
              <a:gdLst>
                <a:gd name="T0" fmla="*/ 17 w 20"/>
                <a:gd name="T1" fmla="*/ 10 h 20"/>
                <a:gd name="T2" fmla="*/ 10 w 20"/>
                <a:gd name="T3" fmla="*/ 10 h 20"/>
                <a:gd name="T4" fmla="*/ 10 w 20"/>
                <a:gd name="T5" fmla="*/ 10 h 20"/>
                <a:gd name="T6" fmla="*/ 10 w 20"/>
                <a:gd name="T7" fmla="*/ 3 h 20"/>
                <a:gd name="T8" fmla="*/ 7 w 20"/>
                <a:gd name="T9" fmla="*/ 0 h 20"/>
                <a:gd name="T10" fmla="*/ 3 w 20"/>
                <a:gd name="T11" fmla="*/ 0 h 20"/>
                <a:gd name="T12" fmla="*/ 0 w 20"/>
                <a:gd name="T13" fmla="*/ 3 h 20"/>
                <a:gd name="T14" fmla="*/ 0 w 20"/>
                <a:gd name="T15" fmla="*/ 16 h 20"/>
                <a:gd name="T16" fmla="*/ 3 w 20"/>
                <a:gd name="T17" fmla="*/ 20 h 20"/>
                <a:gd name="T18" fmla="*/ 17 w 20"/>
                <a:gd name="T19" fmla="*/ 20 h 20"/>
                <a:gd name="T20" fmla="*/ 20 w 20"/>
                <a:gd name="T21" fmla="*/ 16 h 20"/>
                <a:gd name="T22" fmla="*/ 20 w 20"/>
                <a:gd name="T23" fmla="*/ 13 h 20"/>
                <a:gd name="T24" fmla="*/ 17 w 20"/>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0">
                  <a:moveTo>
                    <a:pt x="17" y="10"/>
                  </a:moveTo>
                  <a:cubicBezTo>
                    <a:pt x="15" y="10"/>
                    <a:pt x="12" y="10"/>
                    <a:pt x="10" y="10"/>
                  </a:cubicBezTo>
                  <a:cubicBezTo>
                    <a:pt x="10" y="10"/>
                    <a:pt x="10" y="10"/>
                    <a:pt x="10" y="10"/>
                  </a:cubicBezTo>
                  <a:cubicBezTo>
                    <a:pt x="10" y="7"/>
                    <a:pt x="10" y="5"/>
                    <a:pt x="10" y="3"/>
                  </a:cubicBezTo>
                  <a:cubicBezTo>
                    <a:pt x="10" y="1"/>
                    <a:pt x="9" y="0"/>
                    <a:pt x="7" y="0"/>
                  </a:cubicBezTo>
                  <a:cubicBezTo>
                    <a:pt x="6" y="0"/>
                    <a:pt x="4" y="0"/>
                    <a:pt x="3" y="0"/>
                  </a:cubicBezTo>
                  <a:cubicBezTo>
                    <a:pt x="1" y="0"/>
                    <a:pt x="0" y="1"/>
                    <a:pt x="0" y="3"/>
                  </a:cubicBezTo>
                  <a:cubicBezTo>
                    <a:pt x="0" y="7"/>
                    <a:pt x="0" y="12"/>
                    <a:pt x="0" y="16"/>
                  </a:cubicBezTo>
                  <a:cubicBezTo>
                    <a:pt x="0" y="19"/>
                    <a:pt x="1" y="20"/>
                    <a:pt x="3" y="20"/>
                  </a:cubicBezTo>
                  <a:cubicBezTo>
                    <a:pt x="8" y="20"/>
                    <a:pt x="12" y="20"/>
                    <a:pt x="17" y="20"/>
                  </a:cubicBezTo>
                  <a:cubicBezTo>
                    <a:pt x="19" y="20"/>
                    <a:pt x="20" y="19"/>
                    <a:pt x="20" y="16"/>
                  </a:cubicBezTo>
                  <a:cubicBezTo>
                    <a:pt x="20" y="15"/>
                    <a:pt x="20" y="14"/>
                    <a:pt x="20" y="13"/>
                  </a:cubicBezTo>
                  <a:cubicBezTo>
                    <a:pt x="20" y="11"/>
                    <a:pt x="19" y="10"/>
                    <a:pt x="1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6" name="Freeform 48"/>
            <p:cNvSpPr/>
            <p:nvPr/>
          </p:nvSpPr>
          <p:spPr bwMode="auto">
            <a:xfrm>
              <a:off x="9634089" y="1832053"/>
              <a:ext cx="128588" cy="452438"/>
            </a:xfrm>
            <a:custGeom>
              <a:avLst/>
              <a:gdLst>
                <a:gd name="T0" fmla="*/ 10 w 20"/>
                <a:gd name="T1" fmla="*/ 51 h 71"/>
                <a:gd name="T2" fmla="*/ 0 w 20"/>
                <a:gd name="T3" fmla="*/ 51 h 71"/>
                <a:gd name="T4" fmla="*/ 0 w 20"/>
                <a:gd name="T5" fmla="*/ 58 h 71"/>
                <a:gd name="T6" fmla="*/ 3 w 20"/>
                <a:gd name="T7" fmla="*/ 61 h 71"/>
                <a:gd name="T8" fmla="*/ 10 w 20"/>
                <a:gd name="T9" fmla="*/ 61 h 71"/>
                <a:gd name="T10" fmla="*/ 10 w 20"/>
                <a:gd name="T11" fmla="*/ 68 h 71"/>
                <a:gd name="T12" fmla="*/ 13 w 20"/>
                <a:gd name="T13" fmla="*/ 71 h 71"/>
                <a:gd name="T14" fmla="*/ 17 w 20"/>
                <a:gd name="T15" fmla="*/ 71 h 71"/>
                <a:gd name="T16" fmla="*/ 20 w 20"/>
                <a:gd name="T17" fmla="*/ 68 h 71"/>
                <a:gd name="T18" fmla="*/ 20 w 20"/>
                <a:gd name="T19" fmla="*/ 4 h 71"/>
                <a:gd name="T20" fmla="*/ 17 w 20"/>
                <a:gd name="T21" fmla="*/ 0 h 71"/>
                <a:gd name="T22" fmla="*/ 13 w 20"/>
                <a:gd name="T23" fmla="*/ 0 h 71"/>
                <a:gd name="T24" fmla="*/ 10 w 20"/>
                <a:gd name="T25" fmla="*/ 4 h 71"/>
                <a:gd name="T26" fmla="*/ 10 w 20"/>
                <a:gd name="T27" fmla="*/ 10 h 71"/>
                <a:gd name="T28" fmla="*/ 3 w 20"/>
                <a:gd name="T29" fmla="*/ 10 h 71"/>
                <a:gd name="T30" fmla="*/ 0 w 20"/>
                <a:gd name="T31" fmla="*/ 14 h 71"/>
                <a:gd name="T32" fmla="*/ 0 w 20"/>
                <a:gd name="T33" fmla="*/ 21 h 71"/>
                <a:gd name="T34" fmla="*/ 10 w 20"/>
                <a:gd name="T35" fmla="*/ 21 h 71"/>
                <a:gd name="T36" fmla="*/ 10 w 20"/>
                <a:gd name="T37"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71">
                  <a:moveTo>
                    <a:pt x="10" y="51"/>
                  </a:moveTo>
                  <a:cubicBezTo>
                    <a:pt x="6" y="51"/>
                    <a:pt x="3" y="51"/>
                    <a:pt x="0" y="51"/>
                  </a:cubicBezTo>
                  <a:cubicBezTo>
                    <a:pt x="0" y="53"/>
                    <a:pt x="0" y="55"/>
                    <a:pt x="0" y="58"/>
                  </a:cubicBezTo>
                  <a:cubicBezTo>
                    <a:pt x="0" y="60"/>
                    <a:pt x="1" y="61"/>
                    <a:pt x="3" y="61"/>
                  </a:cubicBezTo>
                  <a:cubicBezTo>
                    <a:pt x="5" y="61"/>
                    <a:pt x="8" y="61"/>
                    <a:pt x="10" y="61"/>
                  </a:cubicBezTo>
                  <a:cubicBezTo>
                    <a:pt x="10" y="63"/>
                    <a:pt x="10" y="65"/>
                    <a:pt x="10" y="68"/>
                  </a:cubicBezTo>
                  <a:cubicBezTo>
                    <a:pt x="10" y="70"/>
                    <a:pt x="11" y="71"/>
                    <a:pt x="13" y="71"/>
                  </a:cubicBezTo>
                  <a:cubicBezTo>
                    <a:pt x="14" y="71"/>
                    <a:pt x="15" y="71"/>
                    <a:pt x="17" y="71"/>
                  </a:cubicBezTo>
                  <a:cubicBezTo>
                    <a:pt x="19" y="71"/>
                    <a:pt x="20" y="70"/>
                    <a:pt x="20" y="68"/>
                  </a:cubicBezTo>
                  <a:cubicBezTo>
                    <a:pt x="20" y="46"/>
                    <a:pt x="20" y="25"/>
                    <a:pt x="20" y="4"/>
                  </a:cubicBezTo>
                  <a:cubicBezTo>
                    <a:pt x="20" y="1"/>
                    <a:pt x="19" y="0"/>
                    <a:pt x="17" y="0"/>
                  </a:cubicBezTo>
                  <a:cubicBezTo>
                    <a:pt x="15" y="0"/>
                    <a:pt x="14" y="0"/>
                    <a:pt x="13" y="0"/>
                  </a:cubicBezTo>
                  <a:cubicBezTo>
                    <a:pt x="11" y="0"/>
                    <a:pt x="10" y="1"/>
                    <a:pt x="10" y="4"/>
                  </a:cubicBezTo>
                  <a:cubicBezTo>
                    <a:pt x="10" y="6"/>
                    <a:pt x="10" y="8"/>
                    <a:pt x="10" y="10"/>
                  </a:cubicBezTo>
                  <a:cubicBezTo>
                    <a:pt x="8" y="10"/>
                    <a:pt x="5" y="10"/>
                    <a:pt x="3" y="10"/>
                  </a:cubicBezTo>
                  <a:cubicBezTo>
                    <a:pt x="1" y="10"/>
                    <a:pt x="0" y="11"/>
                    <a:pt x="0" y="14"/>
                  </a:cubicBezTo>
                  <a:cubicBezTo>
                    <a:pt x="0" y="16"/>
                    <a:pt x="0" y="18"/>
                    <a:pt x="0" y="21"/>
                  </a:cubicBezTo>
                  <a:cubicBezTo>
                    <a:pt x="3" y="21"/>
                    <a:pt x="6" y="21"/>
                    <a:pt x="10" y="21"/>
                  </a:cubicBezTo>
                  <a:cubicBezTo>
                    <a:pt x="10" y="31"/>
                    <a:pt x="10" y="41"/>
                    <a:pt x="1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7" name="Freeform 49"/>
            <p:cNvSpPr/>
            <p:nvPr/>
          </p:nvSpPr>
          <p:spPr bwMode="auto">
            <a:xfrm>
              <a:off x="9507089" y="1965403"/>
              <a:ext cx="127000" cy="192088"/>
            </a:xfrm>
            <a:custGeom>
              <a:avLst/>
              <a:gdLst>
                <a:gd name="T0" fmla="*/ 0 w 20"/>
                <a:gd name="T1" fmla="*/ 3 h 30"/>
                <a:gd name="T2" fmla="*/ 3 w 20"/>
                <a:gd name="T3" fmla="*/ 0 h 30"/>
                <a:gd name="T4" fmla="*/ 20 w 20"/>
                <a:gd name="T5" fmla="*/ 0 h 30"/>
                <a:gd name="T6" fmla="*/ 20 w 20"/>
                <a:gd name="T7" fmla="*/ 6 h 30"/>
                <a:gd name="T8" fmla="*/ 16 w 20"/>
                <a:gd name="T9" fmla="*/ 10 h 30"/>
                <a:gd name="T10" fmla="*/ 10 w 20"/>
                <a:gd name="T11" fmla="*/ 10 h 30"/>
                <a:gd name="T12" fmla="*/ 10 w 20"/>
                <a:gd name="T13" fmla="*/ 20 h 30"/>
                <a:gd name="T14" fmla="*/ 16 w 20"/>
                <a:gd name="T15" fmla="*/ 20 h 30"/>
                <a:gd name="T16" fmla="*/ 20 w 20"/>
                <a:gd name="T17" fmla="*/ 23 h 30"/>
                <a:gd name="T18" fmla="*/ 20 w 20"/>
                <a:gd name="T19" fmla="*/ 30 h 30"/>
                <a:gd name="T20" fmla="*/ 3 w 20"/>
                <a:gd name="T21" fmla="*/ 30 h 30"/>
                <a:gd name="T22" fmla="*/ 0 w 20"/>
                <a:gd name="T23" fmla="*/ 26 h 30"/>
                <a:gd name="T24" fmla="*/ 0 w 20"/>
                <a:gd name="T25"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0">
                  <a:moveTo>
                    <a:pt x="0" y="3"/>
                  </a:moveTo>
                  <a:cubicBezTo>
                    <a:pt x="0" y="1"/>
                    <a:pt x="1" y="0"/>
                    <a:pt x="3" y="0"/>
                  </a:cubicBezTo>
                  <a:cubicBezTo>
                    <a:pt x="9" y="0"/>
                    <a:pt x="14" y="0"/>
                    <a:pt x="20" y="0"/>
                  </a:cubicBezTo>
                  <a:cubicBezTo>
                    <a:pt x="20" y="2"/>
                    <a:pt x="20" y="4"/>
                    <a:pt x="20" y="6"/>
                  </a:cubicBezTo>
                  <a:cubicBezTo>
                    <a:pt x="20" y="9"/>
                    <a:pt x="19" y="10"/>
                    <a:pt x="16" y="10"/>
                  </a:cubicBezTo>
                  <a:cubicBezTo>
                    <a:pt x="14" y="10"/>
                    <a:pt x="12" y="10"/>
                    <a:pt x="10" y="10"/>
                  </a:cubicBezTo>
                  <a:cubicBezTo>
                    <a:pt x="10" y="13"/>
                    <a:pt x="10" y="16"/>
                    <a:pt x="10" y="20"/>
                  </a:cubicBezTo>
                  <a:cubicBezTo>
                    <a:pt x="12" y="20"/>
                    <a:pt x="14" y="20"/>
                    <a:pt x="16" y="20"/>
                  </a:cubicBezTo>
                  <a:cubicBezTo>
                    <a:pt x="19" y="20"/>
                    <a:pt x="20" y="21"/>
                    <a:pt x="20" y="23"/>
                  </a:cubicBezTo>
                  <a:cubicBezTo>
                    <a:pt x="20" y="25"/>
                    <a:pt x="20" y="28"/>
                    <a:pt x="20" y="30"/>
                  </a:cubicBezTo>
                  <a:cubicBezTo>
                    <a:pt x="14" y="30"/>
                    <a:pt x="9" y="30"/>
                    <a:pt x="3" y="30"/>
                  </a:cubicBezTo>
                  <a:cubicBezTo>
                    <a:pt x="1" y="30"/>
                    <a:pt x="0" y="29"/>
                    <a:pt x="0" y="26"/>
                  </a:cubicBezTo>
                  <a:cubicBezTo>
                    <a:pt x="0" y="19"/>
                    <a:pt x="0" y="1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8" name="Freeform 50"/>
            <p:cNvSpPr/>
            <p:nvPr/>
          </p:nvSpPr>
          <p:spPr bwMode="auto">
            <a:xfrm>
              <a:off x="9889676" y="1863803"/>
              <a:ext cx="65088" cy="63500"/>
            </a:xfrm>
            <a:custGeom>
              <a:avLst/>
              <a:gdLst>
                <a:gd name="T0" fmla="*/ 10 w 10"/>
                <a:gd name="T1" fmla="*/ 4 h 10"/>
                <a:gd name="T2" fmla="*/ 10 w 10"/>
                <a:gd name="T3" fmla="*/ 10 h 10"/>
                <a:gd name="T4" fmla="*/ 3 w 10"/>
                <a:gd name="T5" fmla="*/ 10 h 10"/>
                <a:gd name="T6" fmla="*/ 0 w 10"/>
                <a:gd name="T7" fmla="*/ 7 h 10"/>
                <a:gd name="T8" fmla="*/ 0 w 10"/>
                <a:gd name="T9" fmla="*/ 4 h 10"/>
                <a:gd name="T10" fmla="*/ 3 w 10"/>
                <a:gd name="T11" fmla="*/ 0 h 10"/>
                <a:gd name="T12" fmla="*/ 7 w 10"/>
                <a:gd name="T13" fmla="*/ 0 h 10"/>
                <a:gd name="T14" fmla="*/ 10 w 10"/>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4"/>
                  </a:moveTo>
                  <a:cubicBezTo>
                    <a:pt x="10" y="6"/>
                    <a:pt x="10" y="8"/>
                    <a:pt x="10" y="10"/>
                  </a:cubicBezTo>
                  <a:cubicBezTo>
                    <a:pt x="8" y="10"/>
                    <a:pt x="6" y="10"/>
                    <a:pt x="3" y="10"/>
                  </a:cubicBezTo>
                  <a:cubicBezTo>
                    <a:pt x="1" y="10"/>
                    <a:pt x="0" y="10"/>
                    <a:pt x="0" y="7"/>
                  </a:cubicBezTo>
                  <a:cubicBezTo>
                    <a:pt x="0" y="6"/>
                    <a:pt x="0" y="5"/>
                    <a:pt x="0" y="4"/>
                  </a:cubicBezTo>
                  <a:cubicBezTo>
                    <a:pt x="0" y="1"/>
                    <a:pt x="1" y="0"/>
                    <a:pt x="3" y="0"/>
                  </a:cubicBezTo>
                  <a:cubicBezTo>
                    <a:pt x="5" y="0"/>
                    <a:pt x="6" y="0"/>
                    <a:pt x="7" y="0"/>
                  </a:cubicBezTo>
                  <a:cubicBezTo>
                    <a:pt x="9" y="0"/>
                    <a:pt x="10" y="1"/>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19" name="Freeform 51"/>
            <p:cNvSpPr/>
            <p:nvPr/>
          </p:nvSpPr>
          <p:spPr bwMode="auto">
            <a:xfrm>
              <a:off x="9889676" y="2189241"/>
              <a:ext cx="65088" cy="63500"/>
            </a:xfrm>
            <a:custGeom>
              <a:avLst/>
              <a:gdLst>
                <a:gd name="T0" fmla="*/ 10 w 10"/>
                <a:gd name="T1" fmla="*/ 7 h 10"/>
                <a:gd name="T2" fmla="*/ 10 w 10"/>
                <a:gd name="T3" fmla="*/ 0 h 10"/>
                <a:gd name="T4" fmla="*/ 3 w 10"/>
                <a:gd name="T5" fmla="*/ 0 h 10"/>
                <a:gd name="T6" fmla="*/ 0 w 10"/>
                <a:gd name="T7" fmla="*/ 3 h 10"/>
                <a:gd name="T8" fmla="*/ 0 w 10"/>
                <a:gd name="T9" fmla="*/ 7 h 10"/>
                <a:gd name="T10" fmla="*/ 3 w 10"/>
                <a:gd name="T11" fmla="*/ 10 h 10"/>
                <a:gd name="T12" fmla="*/ 7 w 10"/>
                <a:gd name="T13" fmla="*/ 10 h 10"/>
                <a:gd name="T14" fmla="*/ 10 w 10"/>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7"/>
                  </a:moveTo>
                  <a:cubicBezTo>
                    <a:pt x="10" y="4"/>
                    <a:pt x="10" y="2"/>
                    <a:pt x="10" y="0"/>
                  </a:cubicBezTo>
                  <a:cubicBezTo>
                    <a:pt x="8" y="0"/>
                    <a:pt x="6" y="0"/>
                    <a:pt x="3" y="0"/>
                  </a:cubicBezTo>
                  <a:cubicBezTo>
                    <a:pt x="1" y="0"/>
                    <a:pt x="0" y="1"/>
                    <a:pt x="0" y="3"/>
                  </a:cubicBezTo>
                  <a:cubicBezTo>
                    <a:pt x="0" y="4"/>
                    <a:pt x="0" y="5"/>
                    <a:pt x="0" y="7"/>
                  </a:cubicBezTo>
                  <a:cubicBezTo>
                    <a:pt x="0" y="9"/>
                    <a:pt x="1" y="10"/>
                    <a:pt x="3" y="10"/>
                  </a:cubicBezTo>
                  <a:cubicBezTo>
                    <a:pt x="5" y="10"/>
                    <a:pt x="6" y="10"/>
                    <a:pt x="7" y="10"/>
                  </a:cubicBezTo>
                  <a:cubicBezTo>
                    <a:pt x="9" y="10"/>
                    <a:pt x="10" y="9"/>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0" name="Freeform 52"/>
            <p:cNvSpPr/>
            <p:nvPr/>
          </p:nvSpPr>
          <p:spPr bwMode="auto">
            <a:xfrm>
              <a:off x="9826176" y="1997153"/>
              <a:ext cx="63500" cy="128588"/>
            </a:xfrm>
            <a:custGeom>
              <a:avLst/>
              <a:gdLst>
                <a:gd name="T0" fmla="*/ 10 w 10"/>
                <a:gd name="T1" fmla="*/ 3 h 20"/>
                <a:gd name="T2" fmla="*/ 7 w 10"/>
                <a:gd name="T3" fmla="*/ 0 h 20"/>
                <a:gd name="T4" fmla="*/ 3 w 10"/>
                <a:gd name="T5" fmla="*/ 0 h 20"/>
                <a:gd name="T6" fmla="*/ 0 w 10"/>
                <a:gd name="T7" fmla="*/ 3 h 20"/>
                <a:gd name="T8" fmla="*/ 0 w 10"/>
                <a:gd name="T9" fmla="*/ 16 h 20"/>
                <a:gd name="T10" fmla="*/ 3 w 10"/>
                <a:gd name="T11" fmla="*/ 20 h 20"/>
                <a:gd name="T12" fmla="*/ 7 w 10"/>
                <a:gd name="T13" fmla="*/ 20 h 20"/>
                <a:gd name="T14" fmla="*/ 10 w 10"/>
                <a:gd name="T15" fmla="*/ 16 h 20"/>
                <a:gd name="T16" fmla="*/ 10 w 10"/>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10" y="3"/>
                  </a:moveTo>
                  <a:cubicBezTo>
                    <a:pt x="10" y="1"/>
                    <a:pt x="9" y="0"/>
                    <a:pt x="7" y="0"/>
                  </a:cubicBezTo>
                  <a:cubicBezTo>
                    <a:pt x="6" y="0"/>
                    <a:pt x="5" y="0"/>
                    <a:pt x="3" y="0"/>
                  </a:cubicBezTo>
                  <a:cubicBezTo>
                    <a:pt x="1" y="0"/>
                    <a:pt x="0" y="1"/>
                    <a:pt x="0" y="3"/>
                  </a:cubicBezTo>
                  <a:cubicBezTo>
                    <a:pt x="0" y="7"/>
                    <a:pt x="0" y="12"/>
                    <a:pt x="0" y="16"/>
                  </a:cubicBezTo>
                  <a:cubicBezTo>
                    <a:pt x="0" y="19"/>
                    <a:pt x="1" y="20"/>
                    <a:pt x="3" y="20"/>
                  </a:cubicBezTo>
                  <a:cubicBezTo>
                    <a:pt x="5" y="20"/>
                    <a:pt x="6" y="20"/>
                    <a:pt x="7" y="20"/>
                  </a:cubicBezTo>
                  <a:cubicBezTo>
                    <a:pt x="9" y="20"/>
                    <a:pt x="10" y="19"/>
                    <a:pt x="10" y="16"/>
                  </a:cubicBezTo>
                  <a:cubicBezTo>
                    <a:pt x="10" y="12"/>
                    <a:pt x="10" y="7"/>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1" name="Freeform 53"/>
            <p:cNvSpPr/>
            <p:nvPr/>
          </p:nvSpPr>
          <p:spPr bwMode="auto">
            <a:xfrm>
              <a:off x="9954764" y="1927303"/>
              <a:ext cx="63500" cy="261938"/>
            </a:xfrm>
            <a:custGeom>
              <a:avLst/>
              <a:gdLst>
                <a:gd name="T0" fmla="*/ 7 w 10"/>
                <a:gd name="T1" fmla="*/ 41 h 41"/>
                <a:gd name="T2" fmla="*/ 0 w 10"/>
                <a:gd name="T3" fmla="*/ 41 h 41"/>
                <a:gd name="T4" fmla="*/ 0 w 10"/>
                <a:gd name="T5" fmla="*/ 0 h 41"/>
                <a:gd name="T6" fmla="*/ 7 w 10"/>
                <a:gd name="T7" fmla="*/ 0 h 41"/>
                <a:gd name="T8" fmla="*/ 10 w 10"/>
                <a:gd name="T9" fmla="*/ 4 h 41"/>
                <a:gd name="T10" fmla="*/ 10 w 10"/>
                <a:gd name="T11" fmla="*/ 37 h 41"/>
                <a:gd name="T12" fmla="*/ 7 w 1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0" h="41">
                  <a:moveTo>
                    <a:pt x="7" y="41"/>
                  </a:moveTo>
                  <a:cubicBezTo>
                    <a:pt x="5" y="41"/>
                    <a:pt x="2" y="41"/>
                    <a:pt x="0" y="41"/>
                  </a:cubicBezTo>
                  <a:cubicBezTo>
                    <a:pt x="0" y="27"/>
                    <a:pt x="0" y="14"/>
                    <a:pt x="0" y="0"/>
                  </a:cubicBezTo>
                  <a:cubicBezTo>
                    <a:pt x="2" y="0"/>
                    <a:pt x="5" y="0"/>
                    <a:pt x="7" y="0"/>
                  </a:cubicBezTo>
                  <a:cubicBezTo>
                    <a:pt x="9" y="0"/>
                    <a:pt x="10" y="1"/>
                    <a:pt x="10" y="4"/>
                  </a:cubicBezTo>
                  <a:cubicBezTo>
                    <a:pt x="10" y="15"/>
                    <a:pt x="10" y="26"/>
                    <a:pt x="10" y="37"/>
                  </a:cubicBezTo>
                  <a:cubicBezTo>
                    <a:pt x="10" y="40"/>
                    <a:pt x="9" y="41"/>
                    <a:pt x="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2" name="Freeform 54"/>
            <p:cNvSpPr/>
            <p:nvPr/>
          </p:nvSpPr>
          <p:spPr bwMode="auto">
            <a:xfrm>
              <a:off x="11091414" y="1832053"/>
              <a:ext cx="388938" cy="452438"/>
            </a:xfrm>
            <a:custGeom>
              <a:avLst/>
              <a:gdLst>
                <a:gd name="T0" fmla="*/ 57 w 61"/>
                <a:gd name="T1" fmla="*/ 71 h 71"/>
                <a:gd name="T2" fmla="*/ 61 w 61"/>
                <a:gd name="T3" fmla="*/ 68 h 71"/>
                <a:gd name="T4" fmla="*/ 61 w 61"/>
                <a:gd name="T5" fmla="*/ 24 h 71"/>
                <a:gd name="T6" fmla="*/ 57 w 61"/>
                <a:gd name="T7" fmla="*/ 21 h 71"/>
                <a:gd name="T8" fmla="*/ 51 w 61"/>
                <a:gd name="T9" fmla="*/ 21 h 71"/>
                <a:gd name="T10" fmla="*/ 51 w 61"/>
                <a:gd name="T11" fmla="*/ 61 h 71"/>
                <a:gd name="T12" fmla="*/ 10 w 61"/>
                <a:gd name="T13" fmla="*/ 61 h 71"/>
                <a:gd name="T14" fmla="*/ 10 w 61"/>
                <a:gd name="T15" fmla="*/ 10 h 71"/>
                <a:gd name="T16" fmla="*/ 41 w 61"/>
                <a:gd name="T17" fmla="*/ 10 h 71"/>
                <a:gd name="T18" fmla="*/ 41 w 61"/>
                <a:gd name="T19" fmla="*/ 4 h 71"/>
                <a:gd name="T20" fmla="*/ 37 w 61"/>
                <a:gd name="T21" fmla="*/ 0 h 71"/>
                <a:gd name="T22" fmla="*/ 4 w 61"/>
                <a:gd name="T23" fmla="*/ 0 h 71"/>
                <a:gd name="T24" fmla="*/ 0 w 61"/>
                <a:gd name="T25" fmla="*/ 4 h 71"/>
                <a:gd name="T26" fmla="*/ 0 w 61"/>
                <a:gd name="T27" fmla="*/ 68 h 71"/>
                <a:gd name="T28" fmla="*/ 4 w 61"/>
                <a:gd name="T29" fmla="*/ 71 h 71"/>
                <a:gd name="T30" fmla="*/ 57 w 61"/>
                <a:gd name="T3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71">
                  <a:moveTo>
                    <a:pt x="57" y="71"/>
                  </a:moveTo>
                  <a:cubicBezTo>
                    <a:pt x="60" y="71"/>
                    <a:pt x="61" y="70"/>
                    <a:pt x="61" y="68"/>
                  </a:cubicBezTo>
                  <a:cubicBezTo>
                    <a:pt x="61" y="53"/>
                    <a:pt x="61" y="38"/>
                    <a:pt x="61" y="24"/>
                  </a:cubicBezTo>
                  <a:cubicBezTo>
                    <a:pt x="61" y="22"/>
                    <a:pt x="60" y="21"/>
                    <a:pt x="57" y="21"/>
                  </a:cubicBezTo>
                  <a:cubicBezTo>
                    <a:pt x="55" y="21"/>
                    <a:pt x="53" y="21"/>
                    <a:pt x="51" y="21"/>
                  </a:cubicBezTo>
                  <a:cubicBezTo>
                    <a:pt x="51" y="34"/>
                    <a:pt x="51" y="47"/>
                    <a:pt x="51" y="61"/>
                  </a:cubicBezTo>
                  <a:cubicBezTo>
                    <a:pt x="37" y="61"/>
                    <a:pt x="24" y="61"/>
                    <a:pt x="10" y="61"/>
                  </a:cubicBezTo>
                  <a:cubicBezTo>
                    <a:pt x="10" y="44"/>
                    <a:pt x="10" y="27"/>
                    <a:pt x="10" y="10"/>
                  </a:cubicBezTo>
                  <a:cubicBezTo>
                    <a:pt x="20" y="10"/>
                    <a:pt x="31" y="10"/>
                    <a:pt x="41" y="10"/>
                  </a:cubicBezTo>
                  <a:cubicBezTo>
                    <a:pt x="41" y="8"/>
                    <a:pt x="41" y="6"/>
                    <a:pt x="41" y="4"/>
                  </a:cubicBezTo>
                  <a:cubicBezTo>
                    <a:pt x="41" y="1"/>
                    <a:pt x="40" y="0"/>
                    <a:pt x="37" y="0"/>
                  </a:cubicBezTo>
                  <a:cubicBezTo>
                    <a:pt x="26" y="0"/>
                    <a:pt x="15" y="0"/>
                    <a:pt x="4" y="0"/>
                  </a:cubicBezTo>
                  <a:cubicBezTo>
                    <a:pt x="1" y="0"/>
                    <a:pt x="0" y="1"/>
                    <a:pt x="0" y="4"/>
                  </a:cubicBezTo>
                  <a:cubicBezTo>
                    <a:pt x="0" y="25"/>
                    <a:pt x="0" y="46"/>
                    <a:pt x="0" y="68"/>
                  </a:cubicBezTo>
                  <a:cubicBezTo>
                    <a:pt x="0" y="70"/>
                    <a:pt x="1" y="71"/>
                    <a:pt x="4" y="71"/>
                  </a:cubicBezTo>
                  <a:cubicBezTo>
                    <a:pt x="22" y="71"/>
                    <a:pt x="39" y="71"/>
                    <a:pt x="5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3" name="Freeform 55"/>
            <p:cNvSpPr/>
            <p:nvPr/>
          </p:nvSpPr>
          <p:spPr bwMode="auto">
            <a:xfrm>
              <a:off x="11353351" y="1895553"/>
              <a:ext cx="63500" cy="69850"/>
            </a:xfrm>
            <a:custGeom>
              <a:avLst/>
              <a:gdLst>
                <a:gd name="T0" fmla="*/ 3 w 10"/>
                <a:gd name="T1" fmla="*/ 11 h 11"/>
                <a:gd name="T2" fmla="*/ 0 w 10"/>
                <a:gd name="T3" fmla="*/ 7 h 11"/>
                <a:gd name="T4" fmla="*/ 0 w 10"/>
                <a:gd name="T5" fmla="*/ 0 h 11"/>
                <a:gd name="T6" fmla="*/ 6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10"/>
                    <a:pt x="0" y="7"/>
                  </a:cubicBezTo>
                  <a:cubicBezTo>
                    <a:pt x="0" y="5"/>
                    <a:pt x="0" y="3"/>
                    <a:pt x="0" y="0"/>
                  </a:cubicBezTo>
                  <a:cubicBezTo>
                    <a:pt x="2" y="0"/>
                    <a:pt x="4" y="0"/>
                    <a:pt x="6" y="0"/>
                  </a:cubicBezTo>
                  <a:cubicBezTo>
                    <a:pt x="9" y="0"/>
                    <a:pt x="10" y="1"/>
                    <a:pt x="10" y="4"/>
                  </a:cubicBezTo>
                  <a:cubicBezTo>
                    <a:pt x="10" y="6"/>
                    <a:pt x="10" y="8"/>
                    <a:pt x="10" y="11"/>
                  </a:cubicBezTo>
                  <a:cubicBezTo>
                    <a:pt x="7"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4" name="Freeform 56"/>
            <p:cNvSpPr/>
            <p:nvPr/>
          </p:nvSpPr>
          <p:spPr bwMode="auto">
            <a:xfrm>
              <a:off x="11224764" y="2005091"/>
              <a:ext cx="122238" cy="139700"/>
            </a:xfrm>
            <a:custGeom>
              <a:avLst/>
              <a:gdLst>
                <a:gd name="T0" fmla="*/ 13 w 19"/>
                <a:gd name="T1" fmla="*/ 13 h 22"/>
                <a:gd name="T2" fmla="*/ 12 w 19"/>
                <a:gd name="T3" fmla="*/ 14 h 22"/>
                <a:gd name="T4" fmla="*/ 12 w 19"/>
                <a:gd name="T5" fmla="*/ 16 h 22"/>
                <a:gd name="T6" fmla="*/ 16 w 19"/>
                <a:gd name="T7" fmla="*/ 16 h 22"/>
                <a:gd name="T8" fmla="*/ 16 w 19"/>
                <a:gd name="T9" fmla="*/ 19 h 22"/>
                <a:gd name="T10" fmla="*/ 12 w 19"/>
                <a:gd name="T11" fmla="*/ 19 h 22"/>
                <a:gd name="T12" fmla="*/ 12 w 19"/>
                <a:gd name="T13" fmla="*/ 21 h 22"/>
                <a:gd name="T14" fmla="*/ 13 w 19"/>
                <a:gd name="T15" fmla="*/ 22 h 22"/>
                <a:gd name="T16" fmla="*/ 18 w 19"/>
                <a:gd name="T17" fmla="*/ 22 h 22"/>
                <a:gd name="T18" fmla="*/ 19 w 19"/>
                <a:gd name="T19" fmla="*/ 21 h 22"/>
                <a:gd name="T20" fmla="*/ 19 w 19"/>
                <a:gd name="T21" fmla="*/ 1 h 22"/>
                <a:gd name="T22" fmla="*/ 18 w 19"/>
                <a:gd name="T23" fmla="*/ 0 h 22"/>
                <a:gd name="T24" fmla="*/ 4 w 19"/>
                <a:gd name="T25" fmla="*/ 0 h 22"/>
                <a:gd name="T26" fmla="*/ 3 w 19"/>
                <a:gd name="T27" fmla="*/ 1 h 22"/>
                <a:gd name="T28" fmla="*/ 3 w 19"/>
                <a:gd name="T29" fmla="*/ 13 h 22"/>
                <a:gd name="T30" fmla="*/ 1 w 19"/>
                <a:gd name="T31" fmla="*/ 13 h 22"/>
                <a:gd name="T32" fmla="*/ 0 w 19"/>
                <a:gd name="T33" fmla="*/ 14 h 22"/>
                <a:gd name="T34" fmla="*/ 0 w 19"/>
                <a:gd name="T35" fmla="*/ 16 h 22"/>
                <a:gd name="T36" fmla="*/ 3 w 19"/>
                <a:gd name="T37" fmla="*/ 16 h 22"/>
                <a:gd name="T38" fmla="*/ 3 w 19"/>
                <a:gd name="T39" fmla="*/ 19 h 22"/>
                <a:gd name="T40" fmla="*/ 0 w 19"/>
                <a:gd name="T41" fmla="*/ 19 h 22"/>
                <a:gd name="T42" fmla="*/ 0 w 19"/>
                <a:gd name="T43" fmla="*/ 21 h 22"/>
                <a:gd name="T44" fmla="*/ 1 w 19"/>
                <a:gd name="T45" fmla="*/ 22 h 22"/>
                <a:gd name="T46" fmla="*/ 5 w 19"/>
                <a:gd name="T47" fmla="*/ 22 h 22"/>
                <a:gd name="T48" fmla="*/ 6 w 19"/>
                <a:gd name="T49" fmla="*/ 21 h 22"/>
                <a:gd name="T50" fmla="*/ 6 w 19"/>
                <a:gd name="T51" fmla="*/ 3 h 22"/>
                <a:gd name="T52" fmla="*/ 16 w 19"/>
                <a:gd name="T53" fmla="*/ 3 h 22"/>
                <a:gd name="T54" fmla="*/ 16 w 19"/>
                <a:gd name="T55" fmla="*/ 13 h 22"/>
                <a:gd name="T56" fmla="*/ 13 w 19"/>
                <a:gd name="T5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2">
                  <a:moveTo>
                    <a:pt x="13" y="13"/>
                  </a:moveTo>
                  <a:cubicBezTo>
                    <a:pt x="13" y="13"/>
                    <a:pt x="12" y="13"/>
                    <a:pt x="12" y="14"/>
                  </a:cubicBezTo>
                  <a:cubicBezTo>
                    <a:pt x="12" y="14"/>
                    <a:pt x="12" y="15"/>
                    <a:pt x="12" y="16"/>
                  </a:cubicBezTo>
                  <a:cubicBezTo>
                    <a:pt x="13" y="16"/>
                    <a:pt x="15" y="16"/>
                    <a:pt x="16" y="16"/>
                  </a:cubicBezTo>
                  <a:cubicBezTo>
                    <a:pt x="16" y="17"/>
                    <a:pt x="16" y="18"/>
                    <a:pt x="16" y="19"/>
                  </a:cubicBezTo>
                  <a:cubicBezTo>
                    <a:pt x="15" y="19"/>
                    <a:pt x="13" y="19"/>
                    <a:pt x="12" y="19"/>
                  </a:cubicBezTo>
                  <a:cubicBezTo>
                    <a:pt x="12" y="19"/>
                    <a:pt x="12" y="20"/>
                    <a:pt x="12" y="21"/>
                  </a:cubicBezTo>
                  <a:cubicBezTo>
                    <a:pt x="12" y="22"/>
                    <a:pt x="13" y="22"/>
                    <a:pt x="13" y="22"/>
                  </a:cubicBezTo>
                  <a:cubicBezTo>
                    <a:pt x="15" y="22"/>
                    <a:pt x="16" y="22"/>
                    <a:pt x="18" y="22"/>
                  </a:cubicBezTo>
                  <a:cubicBezTo>
                    <a:pt x="18" y="22"/>
                    <a:pt x="19" y="22"/>
                    <a:pt x="19" y="21"/>
                  </a:cubicBezTo>
                  <a:cubicBezTo>
                    <a:pt x="19" y="14"/>
                    <a:pt x="19" y="8"/>
                    <a:pt x="19" y="1"/>
                  </a:cubicBezTo>
                  <a:cubicBezTo>
                    <a:pt x="19" y="0"/>
                    <a:pt x="18" y="0"/>
                    <a:pt x="18" y="0"/>
                  </a:cubicBezTo>
                  <a:cubicBezTo>
                    <a:pt x="13" y="0"/>
                    <a:pt x="9" y="0"/>
                    <a:pt x="4" y="0"/>
                  </a:cubicBezTo>
                  <a:cubicBezTo>
                    <a:pt x="3" y="0"/>
                    <a:pt x="3" y="0"/>
                    <a:pt x="3" y="1"/>
                  </a:cubicBezTo>
                  <a:cubicBezTo>
                    <a:pt x="3" y="5"/>
                    <a:pt x="3" y="9"/>
                    <a:pt x="3" y="13"/>
                  </a:cubicBezTo>
                  <a:cubicBezTo>
                    <a:pt x="2" y="13"/>
                    <a:pt x="2" y="13"/>
                    <a:pt x="1" y="13"/>
                  </a:cubicBezTo>
                  <a:cubicBezTo>
                    <a:pt x="0" y="13"/>
                    <a:pt x="0" y="13"/>
                    <a:pt x="0" y="14"/>
                  </a:cubicBezTo>
                  <a:cubicBezTo>
                    <a:pt x="0" y="14"/>
                    <a:pt x="0" y="15"/>
                    <a:pt x="0" y="16"/>
                  </a:cubicBezTo>
                  <a:cubicBezTo>
                    <a:pt x="1" y="16"/>
                    <a:pt x="2" y="16"/>
                    <a:pt x="3" y="16"/>
                  </a:cubicBezTo>
                  <a:cubicBezTo>
                    <a:pt x="3" y="17"/>
                    <a:pt x="3" y="18"/>
                    <a:pt x="3" y="19"/>
                  </a:cubicBezTo>
                  <a:cubicBezTo>
                    <a:pt x="2" y="19"/>
                    <a:pt x="1" y="19"/>
                    <a:pt x="0" y="19"/>
                  </a:cubicBezTo>
                  <a:cubicBezTo>
                    <a:pt x="0" y="19"/>
                    <a:pt x="0" y="20"/>
                    <a:pt x="0" y="21"/>
                  </a:cubicBezTo>
                  <a:cubicBezTo>
                    <a:pt x="0" y="22"/>
                    <a:pt x="0" y="22"/>
                    <a:pt x="1" y="22"/>
                  </a:cubicBezTo>
                  <a:cubicBezTo>
                    <a:pt x="2" y="22"/>
                    <a:pt x="4" y="22"/>
                    <a:pt x="5" y="22"/>
                  </a:cubicBezTo>
                  <a:cubicBezTo>
                    <a:pt x="6" y="22"/>
                    <a:pt x="6" y="22"/>
                    <a:pt x="6" y="21"/>
                  </a:cubicBezTo>
                  <a:cubicBezTo>
                    <a:pt x="6" y="15"/>
                    <a:pt x="6" y="9"/>
                    <a:pt x="6" y="3"/>
                  </a:cubicBezTo>
                  <a:cubicBezTo>
                    <a:pt x="9" y="3"/>
                    <a:pt x="12" y="3"/>
                    <a:pt x="16" y="3"/>
                  </a:cubicBezTo>
                  <a:cubicBezTo>
                    <a:pt x="16" y="6"/>
                    <a:pt x="16" y="9"/>
                    <a:pt x="16" y="13"/>
                  </a:cubicBezTo>
                  <a:cubicBezTo>
                    <a:pt x="15"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5" name="Freeform 57"/>
            <p:cNvSpPr/>
            <p:nvPr/>
          </p:nvSpPr>
          <p:spPr bwMode="auto">
            <a:xfrm>
              <a:off x="11283501"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3" y="0"/>
                    <a:pt x="2" y="0"/>
                    <a:pt x="1" y="0"/>
                  </a:cubicBezTo>
                  <a:cubicBezTo>
                    <a:pt x="1" y="0"/>
                    <a:pt x="0" y="0"/>
                    <a:pt x="0" y="1"/>
                  </a:cubicBezTo>
                  <a:cubicBezTo>
                    <a:pt x="0" y="1"/>
                    <a:pt x="0" y="1"/>
                    <a:pt x="0" y="2"/>
                  </a:cubicBezTo>
                  <a:cubicBezTo>
                    <a:pt x="0" y="2"/>
                    <a:pt x="1" y="3"/>
                    <a:pt x="1" y="3"/>
                  </a:cubicBezTo>
                  <a:cubicBezTo>
                    <a:pt x="2"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6" name="Freeform 58"/>
            <p:cNvSpPr/>
            <p:nvPr/>
          </p:nvSpPr>
          <p:spPr bwMode="auto">
            <a:xfrm>
              <a:off x="11205714" y="2106691"/>
              <a:ext cx="19050" cy="19050"/>
            </a:xfrm>
            <a:custGeom>
              <a:avLst/>
              <a:gdLst>
                <a:gd name="T0" fmla="*/ 3 w 3"/>
                <a:gd name="T1" fmla="*/ 3 h 3"/>
                <a:gd name="T2" fmla="*/ 3 w 3"/>
                <a:gd name="T3" fmla="*/ 0 h 3"/>
                <a:gd name="T4" fmla="*/ 1 w 3"/>
                <a:gd name="T5" fmla="*/ 0 h 3"/>
                <a:gd name="T6" fmla="*/ 0 w 3"/>
                <a:gd name="T7" fmla="*/ 1 h 3"/>
                <a:gd name="T8" fmla="*/ 0 w 3"/>
                <a:gd name="T9" fmla="*/ 2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3" y="2"/>
                    <a:pt x="3" y="1"/>
                    <a:pt x="3" y="0"/>
                  </a:cubicBezTo>
                  <a:cubicBezTo>
                    <a:pt x="2" y="0"/>
                    <a:pt x="1" y="0"/>
                    <a:pt x="1" y="0"/>
                  </a:cubicBezTo>
                  <a:cubicBezTo>
                    <a:pt x="0" y="0"/>
                    <a:pt x="0" y="0"/>
                    <a:pt x="0" y="1"/>
                  </a:cubicBezTo>
                  <a:cubicBezTo>
                    <a:pt x="0" y="1"/>
                    <a:pt x="0" y="1"/>
                    <a:pt x="0" y="2"/>
                  </a:cubicBezTo>
                  <a:cubicBezTo>
                    <a:pt x="0" y="2"/>
                    <a:pt x="0" y="3"/>
                    <a:pt x="1" y="3"/>
                  </a:cubicBezTo>
                  <a:cubicBezTo>
                    <a:pt x="1" y="3"/>
                    <a:pt x="2"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7" name="Freeform 59"/>
            <p:cNvSpPr>
              <a:spLocks noEditPoints="1"/>
            </p:cNvSpPr>
            <p:nvPr/>
          </p:nvSpPr>
          <p:spPr bwMode="auto">
            <a:xfrm>
              <a:off x="6638476" y="5438853"/>
              <a:ext cx="523875" cy="458788"/>
            </a:xfrm>
            <a:custGeom>
              <a:avLst/>
              <a:gdLst>
                <a:gd name="T0" fmla="*/ 79 w 82"/>
                <a:gd name="T1" fmla="*/ 0 h 72"/>
                <a:gd name="T2" fmla="*/ 3 w 82"/>
                <a:gd name="T3" fmla="*/ 0 h 72"/>
                <a:gd name="T4" fmla="*/ 0 w 82"/>
                <a:gd name="T5" fmla="*/ 3 h 72"/>
                <a:gd name="T6" fmla="*/ 0 w 82"/>
                <a:gd name="T7" fmla="*/ 69 h 72"/>
                <a:gd name="T8" fmla="*/ 3 w 82"/>
                <a:gd name="T9" fmla="*/ 72 h 72"/>
                <a:gd name="T10" fmla="*/ 79 w 82"/>
                <a:gd name="T11" fmla="*/ 72 h 72"/>
                <a:gd name="T12" fmla="*/ 82 w 82"/>
                <a:gd name="T13" fmla="*/ 69 h 72"/>
                <a:gd name="T14" fmla="*/ 82 w 82"/>
                <a:gd name="T15" fmla="*/ 3 h 72"/>
                <a:gd name="T16" fmla="*/ 79 w 82"/>
                <a:gd name="T17" fmla="*/ 0 h 72"/>
                <a:gd name="T18" fmla="*/ 72 w 82"/>
                <a:gd name="T19" fmla="*/ 62 h 72"/>
                <a:gd name="T20" fmla="*/ 10 w 82"/>
                <a:gd name="T21" fmla="*/ 62 h 72"/>
                <a:gd name="T22" fmla="*/ 10 w 82"/>
                <a:gd name="T23" fmla="*/ 10 h 72"/>
                <a:gd name="T24" fmla="*/ 72 w 82"/>
                <a:gd name="T25" fmla="*/ 10 h 72"/>
                <a:gd name="T26" fmla="*/ 72 w 82"/>
                <a:gd name="T27"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72">
                  <a:moveTo>
                    <a:pt x="79" y="0"/>
                  </a:moveTo>
                  <a:cubicBezTo>
                    <a:pt x="54" y="0"/>
                    <a:pt x="28" y="0"/>
                    <a:pt x="3" y="0"/>
                  </a:cubicBezTo>
                  <a:cubicBezTo>
                    <a:pt x="1" y="0"/>
                    <a:pt x="0" y="1"/>
                    <a:pt x="0" y="3"/>
                  </a:cubicBezTo>
                  <a:cubicBezTo>
                    <a:pt x="0" y="25"/>
                    <a:pt x="0" y="47"/>
                    <a:pt x="0" y="69"/>
                  </a:cubicBezTo>
                  <a:cubicBezTo>
                    <a:pt x="0" y="71"/>
                    <a:pt x="1" y="72"/>
                    <a:pt x="3" y="72"/>
                  </a:cubicBezTo>
                  <a:cubicBezTo>
                    <a:pt x="28" y="72"/>
                    <a:pt x="54" y="72"/>
                    <a:pt x="79" y="72"/>
                  </a:cubicBezTo>
                  <a:cubicBezTo>
                    <a:pt x="81" y="72"/>
                    <a:pt x="82" y="71"/>
                    <a:pt x="82" y="69"/>
                  </a:cubicBezTo>
                  <a:cubicBezTo>
                    <a:pt x="82" y="47"/>
                    <a:pt x="82" y="25"/>
                    <a:pt x="82" y="3"/>
                  </a:cubicBezTo>
                  <a:cubicBezTo>
                    <a:pt x="82" y="1"/>
                    <a:pt x="81" y="0"/>
                    <a:pt x="79" y="0"/>
                  </a:cubicBezTo>
                  <a:close/>
                  <a:moveTo>
                    <a:pt x="72" y="62"/>
                  </a:moveTo>
                  <a:cubicBezTo>
                    <a:pt x="10" y="62"/>
                    <a:pt x="10" y="62"/>
                    <a:pt x="10" y="62"/>
                  </a:cubicBezTo>
                  <a:cubicBezTo>
                    <a:pt x="10" y="10"/>
                    <a:pt x="10" y="10"/>
                    <a:pt x="10" y="10"/>
                  </a:cubicBezTo>
                  <a:cubicBezTo>
                    <a:pt x="72" y="10"/>
                    <a:pt x="72" y="10"/>
                    <a:pt x="72" y="10"/>
                  </a:cubicBezTo>
                  <a:lnTo>
                    <a:pt x="72"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8" name="Freeform 60"/>
            <p:cNvSpPr/>
            <p:nvPr/>
          </p:nvSpPr>
          <p:spPr bwMode="auto">
            <a:xfrm>
              <a:off x="6982964" y="5629353"/>
              <a:ext cx="71438" cy="77788"/>
            </a:xfrm>
            <a:custGeom>
              <a:avLst/>
              <a:gdLst>
                <a:gd name="T0" fmla="*/ 3 w 11"/>
                <a:gd name="T1" fmla="*/ 10 h 12"/>
                <a:gd name="T2" fmla="*/ 9 w 11"/>
                <a:gd name="T3" fmla="*/ 10 h 12"/>
                <a:gd name="T4" fmla="*/ 11 w 11"/>
                <a:gd name="T5" fmla="*/ 10 h 12"/>
                <a:gd name="T6" fmla="*/ 11 w 11"/>
                <a:gd name="T7" fmla="*/ 9 h 12"/>
                <a:gd name="T8" fmla="*/ 11 w 11"/>
                <a:gd name="T9" fmla="*/ 3 h 12"/>
                <a:gd name="T10" fmla="*/ 11 w 11"/>
                <a:gd name="T11" fmla="*/ 2 h 12"/>
                <a:gd name="T12" fmla="*/ 9 w 11"/>
                <a:gd name="T13" fmla="*/ 2 h 12"/>
                <a:gd name="T14" fmla="*/ 9 w 11"/>
                <a:gd name="T15" fmla="*/ 10 h 12"/>
                <a:gd name="T16" fmla="*/ 9 w 11"/>
                <a:gd name="T17" fmla="*/ 11 h 12"/>
                <a:gd name="T18" fmla="*/ 8 w 11"/>
                <a:gd name="T19" fmla="*/ 12 h 12"/>
                <a:gd name="T20" fmla="*/ 1 w 11"/>
                <a:gd name="T21" fmla="*/ 12 h 12"/>
                <a:gd name="T22" fmla="*/ 0 w 11"/>
                <a:gd name="T23" fmla="*/ 11 h 12"/>
                <a:gd name="T24" fmla="*/ 0 w 11"/>
                <a:gd name="T25" fmla="*/ 1 h 12"/>
                <a:gd name="T26" fmla="*/ 1 w 11"/>
                <a:gd name="T27" fmla="*/ 0 h 12"/>
                <a:gd name="T28" fmla="*/ 8 w 11"/>
                <a:gd name="T29" fmla="*/ 0 h 12"/>
                <a:gd name="T30" fmla="*/ 9 w 11"/>
                <a:gd name="T31" fmla="*/ 1 h 12"/>
                <a:gd name="T32" fmla="*/ 9 w 11"/>
                <a:gd name="T33" fmla="*/ 2 h 12"/>
                <a:gd name="T34" fmla="*/ 3 w 11"/>
                <a:gd name="T35" fmla="*/ 2 h 12"/>
                <a:gd name="T36" fmla="*/ 3 w 11"/>
                <a:gd name="T3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3" y="10"/>
                  </a:moveTo>
                  <a:cubicBezTo>
                    <a:pt x="9" y="10"/>
                    <a:pt x="9" y="10"/>
                    <a:pt x="9" y="10"/>
                  </a:cubicBezTo>
                  <a:cubicBezTo>
                    <a:pt x="9" y="10"/>
                    <a:pt x="10" y="10"/>
                    <a:pt x="11" y="10"/>
                  </a:cubicBezTo>
                  <a:cubicBezTo>
                    <a:pt x="11" y="10"/>
                    <a:pt x="11" y="10"/>
                    <a:pt x="11" y="9"/>
                  </a:cubicBezTo>
                  <a:cubicBezTo>
                    <a:pt x="11" y="7"/>
                    <a:pt x="11" y="5"/>
                    <a:pt x="11" y="3"/>
                  </a:cubicBezTo>
                  <a:cubicBezTo>
                    <a:pt x="11" y="3"/>
                    <a:pt x="11" y="2"/>
                    <a:pt x="11" y="2"/>
                  </a:cubicBezTo>
                  <a:cubicBezTo>
                    <a:pt x="9" y="2"/>
                    <a:pt x="9" y="2"/>
                    <a:pt x="9" y="2"/>
                  </a:cubicBezTo>
                  <a:cubicBezTo>
                    <a:pt x="9" y="5"/>
                    <a:pt x="9" y="7"/>
                    <a:pt x="9" y="10"/>
                  </a:cubicBezTo>
                  <a:cubicBezTo>
                    <a:pt x="9" y="10"/>
                    <a:pt x="9" y="11"/>
                    <a:pt x="9" y="11"/>
                  </a:cubicBezTo>
                  <a:cubicBezTo>
                    <a:pt x="9" y="12"/>
                    <a:pt x="9" y="12"/>
                    <a:pt x="8" y="12"/>
                  </a:cubicBezTo>
                  <a:cubicBezTo>
                    <a:pt x="6" y="12"/>
                    <a:pt x="3" y="12"/>
                    <a:pt x="1" y="12"/>
                  </a:cubicBezTo>
                  <a:cubicBezTo>
                    <a:pt x="1" y="12"/>
                    <a:pt x="0" y="12"/>
                    <a:pt x="0" y="11"/>
                  </a:cubicBezTo>
                  <a:cubicBezTo>
                    <a:pt x="0" y="8"/>
                    <a:pt x="0" y="4"/>
                    <a:pt x="0" y="1"/>
                  </a:cubicBezTo>
                  <a:cubicBezTo>
                    <a:pt x="0" y="0"/>
                    <a:pt x="1" y="0"/>
                    <a:pt x="1" y="0"/>
                  </a:cubicBezTo>
                  <a:cubicBezTo>
                    <a:pt x="3" y="0"/>
                    <a:pt x="6" y="0"/>
                    <a:pt x="8" y="0"/>
                  </a:cubicBezTo>
                  <a:cubicBezTo>
                    <a:pt x="9" y="0"/>
                    <a:pt x="9" y="0"/>
                    <a:pt x="9" y="1"/>
                  </a:cubicBezTo>
                  <a:cubicBezTo>
                    <a:pt x="9" y="1"/>
                    <a:pt x="9" y="2"/>
                    <a:pt x="9" y="2"/>
                  </a:cubicBezTo>
                  <a:cubicBezTo>
                    <a:pt x="7" y="2"/>
                    <a:pt x="5" y="2"/>
                    <a:pt x="3" y="2"/>
                  </a:cubicBezTo>
                  <a:cubicBezTo>
                    <a:pt x="3" y="5"/>
                    <a:pt x="3" y="7"/>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29" name="Freeform 61"/>
            <p:cNvSpPr/>
            <p:nvPr/>
          </p:nvSpPr>
          <p:spPr bwMode="auto">
            <a:xfrm>
              <a:off x="6919464" y="5692853"/>
              <a:ext cx="50800" cy="14288"/>
            </a:xfrm>
            <a:custGeom>
              <a:avLst/>
              <a:gdLst>
                <a:gd name="T0" fmla="*/ 8 w 8"/>
                <a:gd name="T1" fmla="*/ 2 h 2"/>
                <a:gd name="T2" fmla="*/ 1 w 8"/>
                <a:gd name="T3" fmla="*/ 2 h 2"/>
                <a:gd name="T4" fmla="*/ 0 w 8"/>
                <a:gd name="T5" fmla="*/ 1 h 2"/>
                <a:gd name="T6" fmla="*/ 0 w 8"/>
                <a:gd name="T7" fmla="*/ 0 h 2"/>
                <a:gd name="T8" fmla="*/ 8 w 8"/>
                <a:gd name="T9" fmla="*/ 0 h 2"/>
                <a:gd name="T10" fmla="*/ 8 w 8"/>
                <a:gd name="T11" fmla="*/ 0 h 2"/>
                <a:gd name="T12" fmla="*/ 8 w 8"/>
                <a:gd name="T13" fmla="*/ 1 h 2"/>
                <a:gd name="T14" fmla="*/ 8 w 8"/>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2"/>
                  </a:moveTo>
                  <a:cubicBezTo>
                    <a:pt x="1" y="2"/>
                    <a:pt x="1" y="2"/>
                    <a:pt x="1" y="2"/>
                  </a:cubicBezTo>
                  <a:cubicBezTo>
                    <a:pt x="0" y="2"/>
                    <a:pt x="0" y="2"/>
                    <a:pt x="0" y="1"/>
                  </a:cubicBezTo>
                  <a:cubicBezTo>
                    <a:pt x="0" y="1"/>
                    <a:pt x="0" y="0"/>
                    <a:pt x="0" y="0"/>
                  </a:cubicBezTo>
                  <a:cubicBezTo>
                    <a:pt x="3" y="0"/>
                    <a:pt x="5" y="0"/>
                    <a:pt x="8" y="0"/>
                  </a:cubicBezTo>
                  <a:cubicBezTo>
                    <a:pt x="8" y="0"/>
                    <a:pt x="8" y="0"/>
                    <a:pt x="8" y="0"/>
                  </a:cubicBezTo>
                  <a:cubicBezTo>
                    <a:pt x="8" y="1"/>
                    <a:pt x="8" y="1"/>
                    <a:pt x="8" y="1"/>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0" name="Freeform 62"/>
            <p:cNvSpPr/>
            <p:nvPr/>
          </p:nvSpPr>
          <p:spPr bwMode="auto">
            <a:xfrm>
              <a:off x="6919464" y="5629353"/>
              <a:ext cx="50800" cy="12700"/>
            </a:xfrm>
            <a:custGeom>
              <a:avLst/>
              <a:gdLst>
                <a:gd name="T0" fmla="*/ 8 w 8"/>
                <a:gd name="T1" fmla="*/ 1 h 2"/>
                <a:gd name="T2" fmla="*/ 8 w 8"/>
                <a:gd name="T3" fmla="*/ 2 h 2"/>
                <a:gd name="T4" fmla="*/ 8 w 8"/>
                <a:gd name="T5" fmla="*/ 2 h 2"/>
                <a:gd name="T6" fmla="*/ 0 w 8"/>
                <a:gd name="T7" fmla="*/ 2 h 2"/>
                <a:gd name="T8" fmla="*/ 0 w 8"/>
                <a:gd name="T9" fmla="*/ 1 h 2"/>
                <a:gd name="T10" fmla="*/ 1 w 8"/>
                <a:gd name="T11" fmla="*/ 0 h 2"/>
                <a:gd name="T12" fmla="*/ 8 w 8"/>
                <a:gd name="T13" fmla="*/ 0 h 2"/>
                <a:gd name="T14" fmla="*/ 8 w 8"/>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8" y="1"/>
                  </a:moveTo>
                  <a:cubicBezTo>
                    <a:pt x="8" y="2"/>
                    <a:pt x="8" y="2"/>
                    <a:pt x="8" y="2"/>
                  </a:cubicBezTo>
                  <a:cubicBezTo>
                    <a:pt x="8" y="2"/>
                    <a:pt x="8" y="2"/>
                    <a:pt x="8" y="2"/>
                  </a:cubicBezTo>
                  <a:cubicBezTo>
                    <a:pt x="5" y="2"/>
                    <a:pt x="3" y="2"/>
                    <a:pt x="0" y="2"/>
                  </a:cubicBezTo>
                  <a:cubicBezTo>
                    <a:pt x="0" y="2"/>
                    <a:pt x="0" y="1"/>
                    <a:pt x="0" y="1"/>
                  </a:cubicBezTo>
                  <a:cubicBezTo>
                    <a:pt x="0" y="0"/>
                    <a:pt x="0" y="0"/>
                    <a:pt x="1" y="0"/>
                  </a:cubicBezTo>
                  <a:cubicBezTo>
                    <a:pt x="3" y="0"/>
                    <a:pt x="5" y="0"/>
                    <a:pt x="8" y="0"/>
                  </a:cubicBezTo>
                  <a:cubicBezTo>
                    <a:pt x="8"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1" name="Freeform 63"/>
            <p:cNvSpPr/>
            <p:nvPr/>
          </p:nvSpPr>
          <p:spPr bwMode="auto">
            <a:xfrm>
              <a:off x="6906764" y="5642053"/>
              <a:ext cx="50800" cy="50800"/>
            </a:xfrm>
            <a:custGeom>
              <a:avLst/>
              <a:gdLst>
                <a:gd name="T0" fmla="*/ 2 w 8"/>
                <a:gd name="T1" fmla="*/ 3 h 8"/>
                <a:gd name="T2" fmla="*/ 8 w 8"/>
                <a:gd name="T3" fmla="*/ 3 h 8"/>
                <a:gd name="T4" fmla="*/ 8 w 8"/>
                <a:gd name="T5" fmla="*/ 4 h 8"/>
                <a:gd name="T6" fmla="*/ 8 w 8"/>
                <a:gd name="T7" fmla="*/ 5 h 8"/>
                <a:gd name="T8" fmla="*/ 8 w 8"/>
                <a:gd name="T9" fmla="*/ 5 h 8"/>
                <a:gd name="T10" fmla="*/ 2 w 8"/>
                <a:gd name="T11" fmla="*/ 5 h 8"/>
                <a:gd name="T12" fmla="*/ 2 w 8"/>
                <a:gd name="T13" fmla="*/ 8 h 8"/>
                <a:gd name="T14" fmla="*/ 0 w 8"/>
                <a:gd name="T15" fmla="*/ 8 h 8"/>
                <a:gd name="T16" fmla="*/ 0 w 8"/>
                <a:gd name="T17" fmla="*/ 7 h 8"/>
                <a:gd name="T18" fmla="*/ 0 w 8"/>
                <a:gd name="T19" fmla="*/ 1 h 8"/>
                <a:gd name="T20" fmla="*/ 0 w 8"/>
                <a:gd name="T21" fmla="*/ 0 h 8"/>
                <a:gd name="T22" fmla="*/ 2 w 8"/>
                <a:gd name="T23" fmla="*/ 0 h 8"/>
                <a:gd name="T24" fmla="*/ 2 w 8"/>
                <a:gd name="T2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3"/>
                  </a:moveTo>
                  <a:cubicBezTo>
                    <a:pt x="8" y="3"/>
                    <a:pt x="8" y="3"/>
                    <a:pt x="8" y="3"/>
                  </a:cubicBezTo>
                  <a:cubicBezTo>
                    <a:pt x="8" y="3"/>
                    <a:pt x="8" y="3"/>
                    <a:pt x="8" y="4"/>
                  </a:cubicBezTo>
                  <a:cubicBezTo>
                    <a:pt x="8" y="4"/>
                    <a:pt x="8" y="4"/>
                    <a:pt x="8" y="5"/>
                  </a:cubicBezTo>
                  <a:cubicBezTo>
                    <a:pt x="8" y="5"/>
                    <a:pt x="8" y="5"/>
                    <a:pt x="8" y="5"/>
                  </a:cubicBezTo>
                  <a:cubicBezTo>
                    <a:pt x="6" y="5"/>
                    <a:pt x="4" y="5"/>
                    <a:pt x="2" y="5"/>
                  </a:cubicBezTo>
                  <a:cubicBezTo>
                    <a:pt x="2" y="6"/>
                    <a:pt x="2" y="7"/>
                    <a:pt x="2" y="8"/>
                  </a:cubicBezTo>
                  <a:cubicBezTo>
                    <a:pt x="1" y="8"/>
                    <a:pt x="1" y="8"/>
                    <a:pt x="0" y="8"/>
                  </a:cubicBezTo>
                  <a:cubicBezTo>
                    <a:pt x="0" y="8"/>
                    <a:pt x="0" y="8"/>
                    <a:pt x="0" y="7"/>
                  </a:cubicBezTo>
                  <a:cubicBezTo>
                    <a:pt x="0" y="5"/>
                    <a:pt x="0" y="3"/>
                    <a:pt x="0" y="1"/>
                  </a:cubicBezTo>
                  <a:cubicBezTo>
                    <a:pt x="0" y="1"/>
                    <a:pt x="0" y="0"/>
                    <a:pt x="0" y="0"/>
                  </a:cubicBezTo>
                  <a:cubicBezTo>
                    <a:pt x="1" y="0"/>
                    <a:pt x="1" y="0"/>
                    <a:pt x="2" y="0"/>
                  </a:cubicBezTo>
                  <a:cubicBezTo>
                    <a:pt x="2"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2" name="Freeform 64"/>
            <p:cNvSpPr/>
            <p:nvPr/>
          </p:nvSpPr>
          <p:spPr bwMode="auto">
            <a:xfrm>
              <a:off x="6843264" y="5692853"/>
              <a:ext cx="50800" cy="14288"/>
            </a:xfrm>
            <a:custGeom>
              <a:avLst/>
              <a:gdLst>
                <a:gd name="T0" fmla="*/ 0 w 8"/>
                <a:gd name="T1" fmla="*/ 0 h 2"/>
                <a:gd name="T2" fmla="*/ 7 w 8"/>
                <a:gd name="T3" fmla="*/ 0 h 2"/>
                <a:gd name="T4" fmla="*/ 8 w 8"/>
                <a:gd name="T5" fmla="*/ 0 h 2"/>
                <a:gd name="T6" fmla="*/ 8 w 8"/>
                <a:gd name="T7" fmla="*/ 1 h 2"/>
                <a:gd name="T8" fmla="*/ 7 w 8"/>
                <a:gd name="T9" fmla="*/ 2 h 2"/>
                <a:gd name="T10" fmla="*/ 0 w 8"/>
                <a:gd name="T11" fmla="*/ 2 h 2"/>
                <a:gd name="T12" fmla="*/ 0 w 8"/>
                <a:gd name="T13" fmla="*/ 1 h 2"/>
                <a:gd name="T14" fmla="*/ 0 w 8"/>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0" y="0"/>
                  </a:moveTo>
                  <a:cubicBezTo>
                    <a:pt x="7" y="0"/>
                    <a:pt x="7" y="0"/>
                    <a:pt x="7" y="0"/>
                  </a:cubicBezTo>
                  <a:cubicBezTo>
                    <a:pt x="8" y="0"/>
                    <a:pt x="8" y="0"/>
                    <a:pt x="8" y="0"/>
                  </a:cubicBezTo>
                  <a:cubicBezTo>
                    <a:pt x="8" y="1"/>
                    <a:pt x="8" y="1"/>
                    <a:pt x="8" y="1"/>
                  </a:cubicBezTo>
                  <a:cubicBezTo>
                    <a:pt x="8" y="2"/>
                    <a:pt x="8" y="2"/>
                    <a:pt x="7" y="2"/>
                  </a:cubicBezTo>
                  <a:cubicBezTo>
                    <a:pt x="5" y="2"/>
                    <a:pt x="3" y="2"/>
                    <a:pt x="0" y="2"/>
                  </a:cubicBezTo>
                  <a:cubicBezTo>
                    <a:pt x="0" y="2"/>
                    <a:pt x="0" y="2"/>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3" name="Freeform 65"/>
            <p:cNvSpPr/>
            <p:nvPr/>
          </p:nvSpPr>
          <p:spPr bwMode="auto">
            <a:xfrm>
              <a:off x="6830564" y="5629353"/>
              <a:ext cx="12700" cy="63500"/>
            </a:xfrm>
            <a:custGeom>
              <a:avLst/>
              <a:gdLst>
                <a:gd name="T0" fmla="*/ 0 w 2"/>
                <a:gd name="T1" fmla="*/ 9 h 10"/>
                <a:gd name="T2" fmla="*/ 0 w 2"/>
                <a:gd name="T3" fmla="*/ 1 h 10"/>
                <a:gd name="T4" fmla="*/ 0 w 2"/>
                <a:gd name="T5" fmla="*/ 0 h 10"/>
                <a:gd name="T6" fmla="*/ 1 w 2"/>
                <a:gd name="T7" fmla="*/ 0 h 10"/>
                <a:gd name="T8" fmla="*/ 2 w 2"/>
                <a:gd name="T9" fmla="*/ 1 h 10"/>
                <a:gd name="T10" fmla="*/ 2 w 2"/>
                <a:gd name="T11" fmla="*/ 10 h 10"/>
                <a:gd name="T12" fmla="*/ 0 w 2"/>
                <a:gd name="T13" fmla="*/ 10 h 10"/>
                <a:gd name="T14" fmla="*/ 0 w 2"/>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0">
                  <a:moveTo>
                    <a:pt x="0" y="9"/>
                  </a:moveTo>
                  <a:cubicBezTo>
                    <a:pt x="0" y="1"/>
                    <a:pt x="0" y="1"/>
                    <a:pt x="0" y="1"/>
                  </a:cubicBezTo>
                  <a:cubicBezTo>
                    <a:pt x="0" y="0"/>
                    <a:pt x="0" y="0"/>
                    <a:pt x="0" y="0"/>
                  </a:cubicBezTo>
                  <a:cubicBezTo>
                    <a:pt x="0" y="0"/>
                    <a:pt x="1" y="0"/>
                    <a:pt x="1" y="0"/>
                  </a:cubicBezTo>
                  <a:cubicBezTo>
                    <a:pt x="1" y="0"/>
                    <a:pt x="2" y="0"/>
                    <a:pt x="2" y="1"/>
                  </a:cubicBezTo>
                  <a:cubicBezTo>
                    <a:pt x="2" y="4"/>
                    <a:pt x="2" y="7"/>
                    <a:pt x="2" y="10"/>
                  </a:cubicBezTo>
                  <a:cubicBezTo>
                    <a:pt x="1" y="10"/>
                    <a:pt x="1" y="10"/>
                    <a:pt x="0" y="10"/>
                  </a:cubicBezTo>
                  <a:cubicBezTo>
                    <a:pt x="0" y="10"/>
                    <a:pt x="0" y="1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4" name="Freeform 66"/>
            <p:cNvSpPr/>
            <p:nvPr/>
          </p:nvSpPr>
          <p:spPr bwMode="auto">
            <a:xfrm>
              <a:off x="6798814" y="5642053"/>
              <a:ext cx="19050" cy="50800"/>
            </a:xfrm>
            <a:custGeom>
              <a:avLst/>
              <a:gdLst>
                <a:gd name="T0" fmla="*/ 0 w 3"/>
                <a:gd name="T1" fmla="*/ 0 h 8"/>
                <a:gd name="T2" fmla="*/ 2 w 3"/>
                <a:gd name="T3" fmla="*/ 0 h 8"/>
                <a:gd name="T4" fmla="*/ 3 w 3"/>
                <a:gd name="T5" fmla="*/ 1 h 8"/>
                <a:gd name="T6" fmla="*/ 3 w 3"/>
                <a:gd name="T7" fmla="*/ 7 h 8"/>
                <a:gd name="T8" fmla="*/ 2 w 3"/>
                <a:gd name="T9" fmla="*/ 8 h 8"/>
                <a:gd name="T10" fmla="*/ 0 w 3"/>
                <a:gd name="T11" fmla="*/ 8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cubicBezTo>
                    <a:pt x="2" y="0"/>
                    <a:pt x="2" y="0"/>
                    <a:pt x="2" y="0"/>
                  </a:cubicBezTo>
                  <a:cubicBezTo>
                    <a:pt x="2" y="0"/>
                    <a:pt x="3" y="1"/>
                    <a:pt x="3" y="1"/>
                  </a:cubicBezTo>
                  <a:cubicBezTo>
                    <a:pt x="3" y="3"/>
                    <a:pt x="3" y="5"/>
                    <a:pt x="3" y="7"/>
                  </a:cubicBezTo>
                  <a:cubicBezTo>
                    <a:pt x="3" y="8"/>
                    <a:pt x="2" y="8"/>
                    <a:pt x="2" y="8"/>
                  </a:cubicBezTo>
                  <a:cubicBezTo>
                    <a:pt x="2" y="8"/>
                    <a:pt x="1" y="8"/>
                    <a:pt x="0" y="8"/>
                  </a:cubicBezTo>
                  <a:cubicBezTo>
                    <a:pt x="0" y="5"/>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5" name="Freeform 67"/>
            <p:cNvSpPr/>
            <p:nvPr/>
          </p:nvSpPr>
          <p:spPr bwMode="auto">
            <a:xfrm>
              <a:off x="6759126" y="5692853"/>
              <a:ext cx="39688" cy="14288"/>
            </a:xfrm>
            <a:custGeom>
              <a:avLst/>
              <a:gdLst>
                <a:gd name="T0" fmla="*/ 6 w 6"/>
                <a:gd name="T1" fmla="*/ 0 h 2"/>
                <a:gd name="T2" fmla="*/ 6 w 6"/>
                <a:gd name="T3" fmla="*/ 1 h 2"/>
                <a:gd name="T4" fmla="*/ 6 w 6"/>
                <a:gd name="T5" fmla="*/ 2 h 2"/>
                <a:gd name="T6" fmla="*/ 1 w 6"/>
                <a:gd name="T7" fmla="*/ 2 h 2"/>
                <a:gd name="T8" fmla="*/ 0 w 6"/>
                <a:gd name="T9" fmla="*/ 1 h 2"/>
                <a:gd name="T10" fmla="*/ 0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6" y="1"/>
                    <a:pt x="6" y="1"/>
                    <a:pt x="6" y="1"/>
                  </a:cubicBezTo>
                  <a:cubicBezTo>
                    <a:pt x="6" y="2"/>
                    <a:pt x="6" y="2"/>
                    <a:pt x="6" y="2"/>
                  </a:cubicBezTo>
                  <a:cubicBezTo>
                    <a:pt x="4" y="2"/>
                    <a:pt x="2" y="2"/>
                    <a:pt x="1" y="2"/>
                  </a:cubicBezTo>
                  <a:cubicBezTo>
                    <a:pt x="0" y="2"/>
                    <a:pt x="0" y="2"/>
                    <a:pt x="0" y="1"/>
                  </a:cubicBezTo>
                  <a:cubicBezTo>
                    <a:pt x="0" y="1"/>
                    <a:pt x="0" y="0"/>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6" name="Freeform 68"/>
            <p:cNvSpPr/>
            <p:nvPr/>
          </p:nvSpPr>
          <p:spPr bwMode="auto">
            <a:xfrm>
              <a:off x="6759126" y="5629353"/>
              <a:ext cx="39688" cy="12700"/>
            </a:xfrm>
            <a:custGeom>
              <a:avLst/>
              <a:gdLst>
                <a:gd name="T0" fmla="*/ 0 w 6"/>
                <a:gd name="T1" fmla="*/ 2 h 2"/>
                <a:gd name="T2" fmla="*/ 0 w 6"/>
                <a:gd name="T3" fmla="*/ 1 h 2"/>
                <a:gd name="T4" fmla="*/ 1 w 6"/>
                <a:gd name="T5" fmla="*/ 0 h 2"/>
                <a:gd name="T6" fmla="*/ 6 w 6"/>
                <a:gd name="T7" fmla="*/ 0 h 2"/>
                <a:gd name="T8" fmla="*/ 6 w 6"/>
                <a:gd name="T9" fmla="*/ 1 h 2"/>
                <a:gd name="T10" fmla="*/ 6 w 6"/>
                <a:gd name="T11" fmla="*/ 2 h 2"/>
                <a:gd name="T12" fmla="*/ 0 w 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0" y="2"/>
                  </a:moveTo>
                  <a:cubicBezTo>
                    <a:pt x="0" y="1"/>
                    <a:pt x="0" y="1"/>
                    <a:pt x="0" y="1"/>
                  </a:cubicBezTo>
                  <a:cubicBezTo>
                    <a:pt x="0" y="0"/>
                    <a:pt x="0" y="0"/>
                    <a:pt x="1" y="0"/>
                  </a:cubicBezTo>
                  <a:cubicBezTo>
                    <a:pt x="2" y="0"/>
                    <a:pt x="4" y="0"/>
                    <a:pt x="6" y="0"/>
                  </a:cubicBezTo>
                  <a:cubicBezTo>
                    <a:pt x="6" y="0"/>
                    <a:pt x="6" y="0"/>
                    <a:pt x="6" y="1"/>
                  </a:cubicBezTo>
                  <a:cubicBezTo>
                    <a:pt x="6" y="1"/>
                    <a:pt x="6" y="2"/>
                    <a:pt x="6" y="2"/>
                  </a:cubicBezTo>
                  <a:cubicBezTo>
                    <a:pt x="4" y="2"/>
                    <a:pt x="2"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7" name="Freeform 69"/>
            <p:cNvSpPr/>
            <p:nvPr/>
          </p:nvSpPr>
          <p:spPr bwMode="auto">
            <a:xfrm>
              <a:off x="6746426" y="5642053"/>
              <a:ext cx="12700" cy="50800"/>
            </a:xfrm>
            <a:custGeom>
              <a:avLst/>
              <a:gdLst>
                <a:gd name="T0" fmla="*/ 0 w 2"/>
                <a:gd name="T1" fmla="*/ 7 h 8"/>
                <a:gd name="T2" fmla="*/ 0 w 2"/>
                <a:gd name="T3" fmla="*/ 1 h 8"/>
                <a:gd name="T4" fmla="*/ 1 w 2"/>
                <a:gd name="T5" fmla="*/ 0 h 8"/>
                <a:gd name="T6" fmla="*/ 2 w 2"/>
                <a:gd name="T7" fmla="*/ 0 h 8"/>
                <a:gd name="T8" fmla="*/ 2 w 2"/>
                <a:gd name="T9" fmla="*/ 8 h 8"/>
                <a:gd name="T10" fmla="*/ 1 w 2"/>
                <a:gd name="T11" fmla="*/ 8 h 8"/>
                <a:gd name="T12" fmla="*/ 0 w 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0" y="7"/>
                  </a:moveTo>
                  <a:cubicBezTo>
                    <a:pt x="0" y="1"/>
                    <a:pt x="0" y="1"/>
                    <a:pt x="0" y="1"/>
                  </a:cubicBezTo>
                  <a:cubicBezTo>
                    <a:pt x="0" y="1"/>
                    <a:pt x="0" y="0"/>
                    <a:pt x="1" y="0"/>
                  </a:cubicBezTo>
                  <a:cubicBezTo>
                    <a:pt x="1" y="0"/>
                    <a:pt x="2" y="0"/>
                    <a:pt x="2" y="0"/>
                  </a:cubicBezTo>
                  <a:cubicBezTo>
                    <a:pt x="2" y="3"/>
                    <a:pt x="2" y="5"/>
                    <a:pt x="2" y="8"/>
                  </a:cubicBezTo>
                  <a:cubicBezTo>
                    <a:pt x="2" y="8"/>
                    <a:pt x="1" y="8"/>
                    <a:pt x="1" y="8"/>
                  </a:cubicBezTo>
                  <a:cubicBezTo>
                    <a:pt x="0" y="8"/>
                    <a:pt x="0"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8" name="Freeform 82"/>
            <p:cNvSpPr/>
            <p:nvPr/>
          </p:nvSpPr>
          <p:spPr bwMode="auto">
            <a:xfrm>
              <a:off x="8260901" y="5400753"/>
              <a:ext cx="134938" cy="338138"/>
            </a:xfrm>
            <a:custGeom>
              <a:avLst/>
              <a:gdLst>
                <a:gd name="T0" fmla="*/ 17 w 21"/>
                <a:gd name="T1" fmla="*/ 11 h 53"/>
                <a:gd name="T2" fmla="*/ 21 w 21"/>
                <a:gd name="T3" fmla="*/ 7 h 53"/>
                <a:gd name="T4" fmla="*/ 21 w 21"/>
                <a:gd name="T5" fmla="*/ 4 h 53"/>
                <a:gd name="T6" fmla="*/ 17 w 21"/>
                <a:gd name="T7" fmla="*/ 0 h 53"/>
                <a:gd name="T8" fmla="*/ 10 w 21"/>
                <a:gd name="T9" fmla="*/ 0 h 53"/>
                <a:gd name="T10" fmla="*/ 3 w 21"/>
                <a:gd name="T11" fmla="*/ 0 h 53"/>
                <a:gd name="T12" fmla="*/ 0 w 21"/>
                <a:gd name="T13" fmla="*/ 4 h 53"/>
                <a:gd name="T14" fmla="*/ 0 w 21"/>
                <a:gd name="T15" fmla="*/ 53 h 53"/>
                <a:gd name="T16" fmla="*/ 10 w 21"/>
                <a:gd name="T17" fmla="*/ 53 h 53"/>
                <a:gd name="T18" fmla="*/ 21 w 21"/>
                <a:gd name="T19" fmla="*/ 53 h 53"/>
                <a:gd name="T20" fmla="*/ 21 w 21"/>
                <a:gd name="T21" fmla="*/ 46 h 53"/>
                <a:gd name="T22" fmla="*/ 17 w 21"/>
                <a:gd name="T23" fmla="*/ 42 h 53"/>
                <a:gd name="T24" fmla="*/ 10 w 21"/>
                <a:gd name="T25" fmla="*/ 42 h 53"/>
                <a:gd name="T26" fmla="*/ 10 w 21"/>
                <a:gd name="T27" fmla="*/ 32 h 53"/>
                <a:gd name="T28" fmla="*/ 17 w 21"/>
                <a:gd name="T29" fmla="*/ 32 h 53"/>
                <a:gd name="T30" fmla="*/ 21 w 21"/>
                <a:gd name="T31" fmla="*/ 28 h 53"/>
                <a:gd name="T32" fmla="*/ 21 w 21"/>
                <a:gd name="T33" fmla="*/ 25 h 53"/>
                <a:gd name="T34" fmla="*/ 17 w 21"/>
                <a:gd name="T35" fmla="*/ 21 h 53"/>
                <a:gd name="T36" fmla="*/ 10 w 21"/>
                <a:gd name="T37" fmla="*/ 21 h 53"/>
                <a:gd name="T38" fmla="*/ 10 w 21"/>
                <a:gd name="T39" fmla="*/ 11 h 53"/>
                <a:gd name="T40" fmla="*/ 17 w 21"/>
                <a:gd name="T41"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53">
                  <a:moveTo>
                    <a:pt x="17" y="11"/>
                  </a:moveTo>
                  <a:cubicBezTo>
                    <a:pt x="20" y="11"/>
                    <a:pt x="21" y="10"/>
                    <a:pt x="21" y="7"/>
                  </a:cubicBezTo>
                  <a:cubicBezTo>
                    <a:pt x="21" y="6"/>
                    <a:pt x="21" y="5"/>
                    <a:pt x="21" y="4"/>
                  </a:cubicBezTo>
                  <a:cubicBezTo>
                    <a:pt x="21" y="1"/>
                    <a:pt x="20" y="0"/>
                    <a:pt x="17" y="0"/>
                  </a:cubicBezTo>
                  <a:cubicBezTo>
                    <a:pt x="15" y="0"/>
                    <a:pt x="12" y="0"/>
                    <a:pt x="10" y="0"/>
                  </a:cubicBezTo>
                  <a:cubicBezTo>
                    <a:pt x="8" y="0"/>
                    <a:pt x="5" y="0"/>
                    <a:pt x="3" y="0"/>
                  </a:cubicBezTo>
                  <a:cubicBezTo>
                    <a:pt x="1" y="0"/>
                    <a:pt x="0" y="1"/>
                    <a:pt x="0" y="4"/>
                  </a:cubicBezTo>
                  <a:cubicBezTo>
                    <a:pt x="0" y="20"/>
                    <a:pt x="0" y="36"/>
                    <a:pt x="0" y="53"/>
                  </a:cubicBezTo>
                  <a:cubicBezTo>
                    <a:pt x="3" y="53"/>
                    <a:pt x="7" y="53"/>
                    <a:pt x="10" y="53"/>
                  </a:cubicBezTo>
                  <a:cubicBezTo>
                    <a:pt x="14" y="53"/>
                    <a:pt x="17" y="53"/>
                    <a:pt x="21" y="53"/>
                  </a:cubicBezTo>
                  <a:cubicBezTo>
                    <a:pt x="21" y="50"/>
                    <a:pt x="21" y="48"/>
                    <a:pt x="21" y="46"/>
                  </a:cubicBezTo>
                  <a:cubicBezTo>
                    <a:pt x="21" y="43"/>
                    <a:pt x="20" y="42"/>
                    <a:pt x="17" y="42"/>
                  </a:cubicBezTo>
                  <a:cubicBezTo>
                    <a:pt x="15" y="42"/>
                    <a:pt x="12" y="42"/>
                    <a:pt x="10" y="42"/>
                  </a:cubicBezTo>
                  <a:cubicBezTo>
                    <a:pt x="10" y="39"/>
                    <a:pt x="10" y="35"/>
                    <a:pt x="10" y="32"/>
                  </a:cubicBezTo>
                  <a:cubicBezTo>
                    <a:pt x="12" y="32"/>
                    <a:pt x="15" y="32"/>
                    <a:pt x="17" y="32"/>
                  </a:cubicBezTo>
                  <a:cubicBezTo>
                    <a:pt x="20" y="32"/>
                    <a:pt x="21" y="31"/>
                    <a:pt x="21" y="28"/>
                  </a:cubicBezTo>
                  <a:cubicBezTo>
                    <a:pt x="21" y="27"/>
                    <a:pt x="21" y="26"/>
                    <a:pt x="21" y="25"/>
                  </a:cubicBezTo>
                  <a:cubicBezTo>
                    <a:pt x="21" y="22"/>
                    <a:pt x="20" y="21"/>
                    <a:pt x="17" y="21"/>
                  </a:cubicBezTo>
                  <a:cubicBezTo>
                    <a:pt x="15" y="21"/>
                    <a:pt x="12" y="21"/>
                    <a:pt x="10" y="21"/>
                  </a:cubicBezTo>
                  <a:cubicBezTo>
                    <a:pt x="10" y="18"/>
                    <a:pt x="10" y="14"/>
                    <a:pt x="10" y="11"/>
                  </a:cubicBezTo>
                  <a:cubicBezTo>
                    <a:pt x="12" y="11"/>
                    <a:pt x="15" y="11"/>
                    <a:pt x="1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39" name="Freeform 83"/>
            <p:cNvSpPr/>
            <p:nvPr/>
          </p:nvSpPr>
          <p:spPr bwMode="auto">
            <a:xfrm>
              <a:off x="8395839" y="5738891"/>
              <a:ext cx="63500" cy="127000"/>
            </a:xfrm>
            <a:custGeom>
              <a:avLst/>
              <a:gdLst>
                <a:gd name="T0" fmla="*/ 10 w 10"/>
                <a:gd name="T1" fmla="*/ 3 h 20"/>
                <a:gd name="T2" fmla="*/ 7 w 10"/>
                <a:gd name="T3" fmla="*/ 0 h 20"/>
                <a:gd name="T4" fmla="*/ 0 w 10"/>
                <a:gd name="T5" fmla="*/ 0 h 20"/>
                <a:gd name="T6" fmla="*/ 0 w 10"/>
                <a:gd name="T7" fmla="*/ 20 h 20"/>
                <a:gd name="T8" fmla="*/ 7 w 10"/>
                <a:gd name="T9" fmla="*/ 20 h 20"/>
                <a:gd name="T10" fmla="*/ 10 w 10"/>
                <a:gd name="T11" fmla="*/ 17 h 20"/>
                <a:gd name="T12" fmla="*/ 10 w 10"/>
                <a:gd name="T13" fmla="*/ 3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10" y="3"/>
                  </a:moveTo>
                  <a:cubicBezTo>
                    <a:pt x="10" y="1"/>
                    <a:pt x="9" y="0"/>
                    <a:pt x="7" y="0"/>
                  </a:cubicBezTo>
                  <a:cubicBezTo>
                    <a:pt x="4" y="0"/>
                    <a:pt x="2" y="0"/>
                    <a:pt x="0" y="0"/>
                  </a:cubicBezTo>
                  <a:cubicBezTo>
                    <a:pt x="0" y="7"/>
                    <a:pt x="0" y="14"/>
                    <a:pt x="0" y="20"/>
                  </a:cubicBezTo>
                  <a:cubicBezTo>
                    <a:pt x="2" y="20"/>
                    <a:pt x="4" y="20"/>
                    <a:pt x="7" y="20"/>
                  </a:cubicBezTo>
                  <a:cubicBezTo>
                    <a:pt x="9" y="20"/>
                    <a:pt x="10" y="19"/>
                    <a:pt x="10" y="17"/>
                  </a:cubicBezTo>
                  <a:cubicBezTo>
                    <a:pt x="10" y="12"/>
                    <a:pt x="10" y="8"/>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0" name="Freeform 84"/>
            <p:cNvSpPr/>
            <p:nvPr/>
          </p:nvSpPr>
          <p:spPr bwMode="auto">
            <a:xfrm>
              <a:off x="8260901" y="5865891"/>
              <a:ext cx="134938" cy="69850"/>
            </a:xfrm>
            <a:custGeom>
              <a:avLst/>
              <a:gdLst>
                <a:gd name="T0" fmla="*/ 21 w 21"/>
                <a:gd name="T1" fmla="*/ 7 h 11"/>
                <a:gd name="T2" fmla="*/ 17 w 21"/>
                <a:gd name="T3" fmla="*/ 11 h 11"/>
                <a:gd name="T4" fmla="*/ 3 w 21"/>
                <a:gd name="T5" fmla="*/ 11 h 11"/>
                <a:gd name="T6" fmla="*/ 0 w 21"/>
                <a:gd name="T7" fmla="*/ 7 h 11"/>
                <a:gd name="T8" fmla="*/ 0 w 21"/>
                <a:gd name="T9" fmla="*/ 0 h 11"/>
                <a:gd name="T10" fmla="*/ 21 w 21"/>
                <a:gd name="T11" fmla="*/ 0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cubicBezTo>
                    <a:pt x="21" y="10"/>
                    <a:pt x="20" y="11"/>
                    <a:pt x="17" y="11"/>
                  </a:cubicBezTo>
                  <a:cubicBezTo>
                    <a:pt x="12" y="11"/>
                    <a:pt x="8" y="11"/>
                    <a:pt x="3" y="11"/>
                  </a:cubicBezTo>
                  <a:cubicBezTo>
                    <a:pt x="1" y="11"/>
                    <a:pt x="0" y="10"/>
                    <a:pt x="0" y="7"/>
                  </a:cubicBezTo>
                  <a:cubicBezTo>
                    <a:pt x="0" y="5"/>
                    <a:pt x="0" y="3"/>
                    <a:pt x="0" y="0"/>
                  </a:cubicBezTo>
                  <a:cubicBezTo>
                    <a:pt x="7" y="0"/>
                    <a:pt x="14" y="0"/>
                    <a:pt x="21" y="0"/>
                  </a:cubicBezTo>
                  <a:cubicBezTo>
                    <a:pt x="21" y="3"/>
                    <a:pt x="21" y="5"/>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1" name="Freeform 85"/>
            <p:cNvSpPr/>
            <p:nvPr/>
          </p:nvSpPr>
          <p:spPr bwMode="auto">
            <a:xfrm>
              <a:off x="8184701" y="5738891"/>
              <a:ext cx="76200" cy="127000"/>
            </a:xfrm>
            <a:custGeom>
              <a:avLst/>
              <a:gdLst>
                <a:gd name="T0" fmla="*/ 4 w 12"/>
                <a:gd name="T1" fmla="*/ 20 h 20"/>
                <a:gd name="T2" fmla="*/ 0 w 12"/>
                <a:gd name="T3" fmla="*/ 17 h 20"/>
                <a:gd name="T4" fmla="*/ 0 w 12"/>
                <a:gd name="T5" fmla="*/ 3 h 20"/>
                <a:gd name="T6" fmla="*/ 4 w 12"/>
                <a:gd name="T7" fmla="*/ 0 h 20"/>
                <a:gd name="T8" fmla="*/ 12 w 12"/>
                <a:gd name="T9" fmla="*/ 0 h 20"/>
                <a:gd name="T10" fmla="*/ 12 w 12"/>
                <a:gd name="T11" fmla="*/ 20 h 20"/>
                <a:gd name="T12" fmla="*/ 4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4" y="20"/>
                  </a:moveTo>
                  <a:cubicBezTo>
                    <a:pt x="1" y="20"/>
                    <a:pt x="0" y="19"/>
                    <a:pt x="0" y="17"/>
                  </a:cubicBezTo>
                  <a:cubicBezTo>
                    <a:pt x="0" y="12"/>
                    <a:pt x="0" y="8"/>
                    <a:pt x="0" y="3"/>
                  </a:cubicBezTo>
                  <a:cubicBezTo>
                    <a:pt x="0" y="1"/>
                    <a:pt x="1" y="0"/>
                    <a:pt x="4" y="0"/>
                  </a:cubicBezTo>
                  <a:cubicBezTo>
                    <a:pt x="6" y="0"/>
                    <a:pt x="9" y="0"/>
                    <a:pt x="12" y="0"/>
                  </a:cubicBezTo>
                  <a:cubicBezTo>
                    <a:pt x="12" y="7"/>
                    <a:pt x="12" y="14"/>
                    <a:pt x="12" y="20"/>
                  </a:cubicBezTo>
                  <a:cubicBezTo>
                    <a:pt x="9" y="20"/>
                    <a:pt x="6" y="2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2" name="Freeform 86"/>
            <p:cNvSpPr/>
            <p:nvPr/>
          </p:nvSpPr>
          <p:spPr bwMode="auto">
            <a:xfrm>
              <a:off x="9595989" y="5770641"/>
              <a:ext cx="333375" cy="133350"/>
            </a:xfrm>
            <a:custGeom>
              <a:avLst/>
              <a:gdLst>
                <a:gd name="T0" fmla="*/ 10 w 52"/>
                <a:gd name="T1" fmla="*/ 10 h 21"/>
                <a:gd name="T2" fmla="*/ 10 w 52"/>
                <a:gd name="T3" fmla="*/ 0 h 21"/>
                <a:gd name="T4" fmla="*/ 3 w 52"/>
                <a:gd name="T5" fmla="*/ 0 h 21"/>
                <a:gd name="T6" fmla="*/ 0 w 52"/>
                <a:gd name="T7" fmla="*/ 3 h 21"/>
                <a:gd name="T8" fmla="*/ 0 w 52"/>
                <a:gd name="T9" fmla="*/ 17 h 21"/>
                <a:gd name="T10" fmla="*/ 3 w 52"/>
                <a:gd name="T11" fmla="*/ 21 h 21"/>
                <a:gd name="T12" fmla="*/ 49 w 52"/>
                <a:gd name="T13" fmla="*/ 21 h 21"/>
                <a:gd name="T14" fmla="*/ 52 w 52"/>
                <a:gd name="T15" fmla="*/ 17 h 21"/>
                <a:gd name="T16" fmla="*/ 52 w 52"/>
                <a:gd name="T17" fmla="*/ 10 h 21"/>
                <a:gd name="T18" fmla="*/ 52 w 52"/>
                <a:gd name="T19" fmla="*/ 3 h 21"/>
                <a:gd name="T20" fmla="*/ 49 w 52"/>
                <a:gd name="T21" fmla="*/ 0 h 21"/>
                <a:gd name="T22" fmla="*/ 42 w 52"/>
                <a:gd name="T23" fmla="*/ 0 h 21"/>
                <a:gd name="T24" fmla="*/ 42 w 52"/>
                <a:gd name="T25" fmla="*/ 10 h 21"/>
                <a:gd name="T26" fmla="*/ 10 w 52"/>
                <a:gd name="T2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1">
                  <a:moveTo>
                    <a:pt x="10" y="10"/>
                  </a:moveTo>
                  <a:cubicBezTo>
                    <a:pt x="10" y="7"/>
                    <a:pt x="10" y="3"/>
                    <a:pt x="10" y="0"/>
                  </a:cubicBezTo>
                  <a:cubicBezTo>
                    <a:pt x="8" y="0"/>
                    <a:pt x="6" y="0"/>
                    <a:pt x="3" y="0"/>
                  </a:cubicBezTo>
                  <a:cubicBezTo>
                    <a:pt x="1" y="0"/>
                    <a:pt x="0" y="1"/>
                    <a:pt x="0" y="3"/>
                  </a:cubicBezTo>
                  <a:cubicBezTo>
                    <a:pt x="0" y="8"/>
                    <a:pt x="0" y="13"/>
                    <a:pt x="0" y="17"/>
                  </a:cubicBezTo>
                  <a:cubicBezTo>
                    <a:pt x="0" y="20"/>
                    <a:pt x="1" y="21"/>
                    <a:pt x="3" y="21"/>
                  </a:cubicBezTo>
                  <a:cubicBezTo>
                    <a:pt x="18" y="21"/>
                    <a:pt x="34" y="21"/>
                    <a:pt x="49" y="21"/>
                  </a:cubicBezTo>
                  <a:cubicBezTo>
                    <a:pt x="51" y="21"/>
                    <a:pt x="52" y="20"/>
                    <a:pt x="52" y="17"/>
                  </a:cubicBezTo>
                  <a:cubicBezTo>
                    <a:pt x="52" y="15"/>
                    <a:pt x="52" y="13"/>
                    <a:pt x="52" y="10"/>
                  </a:cubicBezTo>
                  <a:cubicBezTo>
                    <a:pt x="52" y="8"/>
                    <a:pt x="52" y="6"/>
                    <a:pt x="52" y="3"/>
                  </a:cubicBezTo>
                  <a:cubicBezTo>
                    <a:pt x="52" y="1"/>
                    <a:pt x="51" y="0"/>
                    <a:pt x="49" y="0"/>
                  </a:cubicBezTo>
                  <a:cubicBezTo>
                    <a:pt x="46" y="0"/>
                    <a:pt x="44" y="0"/>
                    <a:pt x="42" y="0"/>
                  </a:cubicBezTo>
                  <a:cubicBezTo>
                    <a:pt x="42" y="3"/>
                    <a:pt x="42" y="7"/>
                    <a:pt x="42" y="10"/>
                  </a:cubicBezTo>
                  <a:cubicBezTo>
                    <a:pt x="31" y="10"/>
                    <a:pt x="21"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3" name="Freeform 87"/>
            <p:cNvSpPr/>
            <p:nvPr/>
          </p:nvSpPr>
          <p:spPr bwMode="auto">
            <a:xfrm>
              <a:off x="9661076" y="5700791"/>
              <a:ext cx="203200" cy="69850"/>
            </a:xfrm>
            <a:custGeom>
              <a:avLst/>
              <a:gdLst>
                <a:gd name="T0" fmla="*/ 0 w 32"/>
                <a:gd name="T1" fmla="*/ 11 h 11"/>
                <a:gd name="T2" fmla="*/ 32 w 32"/>
                <a:gd name="T3" fmla="*/ 11 h 11"/>
                <a:gd name="T4" fmla="*/ 32 w 32"/>
                <a:gd name="T5" fmla="*/ 4 h 11"/>
                <a:gd name="T6" fmla="*/ 28 w 32"/>
                <a:gd name="T7" fmla="*/ 0 h 11"/>
                <a:gd name="T8" fmla="*/ 4 w 32"/>
                <a:gd name="T9" fmla="*/ 0 h 11"/>
                <a:gd name="T10" fmla="*/ 0 w 32"/>
                <a:gd name="T11" fmla="*/ 4 h 11"/>
                <a:gd name="T12" fmla="*/ 0 w 3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0" y="11"/>
                  </a:moveTo>
                  <a:cubicBezTo>
                    <a:pt x="11" y="11"/>
                    <a:pt x="21" y="11"/>
                    <a:pt x="32" y="11"/>
                  </a:cubicBezTo>
                  <a:cubicBezTo>
                    <a:pt x="32" y="8"/>
                    <a:pt x="32" y="6"/>
                    <a:pt x="32" y="4"/>
                  </a:cubicBezTo>
                  <a:cubicBezTo>
                    <a:pt x="32" y="1"/>
                    <a:pt x="31" y="0"/>
                    <a:pt x="28" y="0"/>
                  </a:cubicBezTo>
                  <a:cubicBezTo>
                    <a:pt x="20" y="0"/>
                    <a:pt x="12" y="0"/>
                    <a:pt x="4" y="0"/>
                  </a:cubicBezTo>
                  <a:cubicBezTo>
                    <a:pt x="1" y="0"/>
                    <a:pt x="0" y="1"/>
                    <a:pt x="0" y="4"/>
                  </a:cubicBezTo>
                  <a:cubicBezTo>
                    <a:pt x="0" y="6"/>
                    <a:pt x="0" y="8"/>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4" name="Freeform 88"/>
            <p:cNvSpPr/>
            <p:nvPr/>
          </p:nvSpPr>
          <p:spPr bwMode="auto">
            <a:xfrm>
              <a:off x="9526139" y="5502353"/>
              <a:ext cx="69850" cy="63500"/>
            </a:xfrm>
            <a:custGeom>
              <a:avLst/>
              <a:gdLst>
                <a:gd name="T0" fmla="*/ 7 w 11"/>
                <a:gd name="T1" fmla="*/ 0 h 10"/>
                <a:gd name="T2" fmla="*/ 11 w 11"/>
                <a:gd name="T3" fmla="*/ 3 h 10"/>
                <a:gd name="T4" fmla="*/ 11 w 11"/>
                <a:gd name="T5" fmla="*/ 10 h 10"/>
                <a:gd name="T6" fmla="*/ 4 w 11"/>
                <a:gd name="T7" fmla="*/ 10 h 10"/>
                <a:gd name="T8" fmla="*/ 0 w 11"/>
                <a:gd name="T9" fmla="*/ 7 h 10"/>
                <a:gd name="T10" fmla="*/ 0 w 11"/>
                <a:gd name="T11" fmla="*/ 3 h 10"/>
                <a:gd name="T12" fmla="*/ 4 w 11"/>
                <a:gd name="T13" fmla="*/ 0 h 10"/>
                <a:gd name="T14" fmla="*/ 7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7" y="0"/>
                  </a:moveTo>
                  <a:cubicBezTo>
                    <a:pt x="10" y="0"/>
                    <a:pt x="11" y="1"/>
                    <a:pt x="11" y="3"/>
                  </a:cubicBezTo>
                  <a:cubicBezTo>
                    <a:pt x="11" y="6"/>
                    <a:pt x="11" y="8"/>
                    <a:pt x="11" y="10"/>
                  </a:cubicBezTo>
                  <a:cubicBezTo>
                    <a:pt x="9" y="10"/>
                    <a:pt x="6" y="10"/>
                    <a:pt x="4" y="10"/>
                  </a:cubicBezTo>
                  <a:cubicBezTo>
                    <a:pt x="1" y="10"/>
                    <a:pt x="0" y="9"/>
                    <a:pt x="0" y="7"/>
                  </a:cubicBezTo>
                  <a:cubicBezTo>
                    <a:pt x="0" y="6"/>
                    <a:pt x="0" y="5"/>
                    <a:pt x="0" y="3"/>
                  </a:cubicBezTo>
                  <a:cubicBezTo>
                    <a:pt x="0" y="1"/>
                    <a:pt x="1" y="0"/>
                    <a:pt x="4"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5" name="Freeform 89"/>
            <p:cNvSpPr/>
            <p:nvPr/>
          </p:nvSpPr>
          <p:spPr bwMode="auto">
            <a:xfrm>
              <a:off x="9595989" y="5565853"/>
              <a:ext cx="65088"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7 h 11"/>
                <a:gd name="T12" fmla="*/ 7 w 10"/>
                <a:gd name="T13" fmla="*/ 11 h 11"/>
                <a:gd name="T14" fmla="*/ 3 w 10"/>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3" y="11"/>
                  </a:moveTo>
                  <a:cubicBezTo>
                    <a:pt x="1" y="11"/>
                    <a:pt x="0" y="10"/>
                    <a:pt x="0" y="7"/>
                  </a:cubicBezTo>
                  <a:cubicBezTo>
                    <a:pt x="0" y="5"/>
                    <a:pt x="0" y="3"/>
                    <a:pt x="0" y="0"/>
                  </a:cubicBezTo>
                  <a:cubicBezTo>
                    <a:pt x="2" y="0"/>
                    <a:pt x="5" y="0"/>
                    <a:pt x="7" y="0"/>
                  </a:cubicBezTo>
                  <a:cubicBezTo>
                    <a:pt x="9" y="0"/>
                    <a:pt x="10" y="1"/>
                    <a:pt x="10" y="4"/>
                  </a:cubicBezTo>
                  <a:cubicBezTo>
                    <a:pt x="10" y="5"/>
                    <a:pt x="10" y="6"/>
                    <a:pt x="10" y="7"/>
                  </a:cubicBezTo>
                  <a:cubicBezTo>
                    <a:pt x="10" y="10"/>
                    <a:pt x="9" y="11"/>
                    <a:pt x="7" y="11"/>
                  </a:cubicBezTo>
                  <a:cubicBezTo>
                    <a:pt x="6" y="11"/>
                    <a:pt x="5"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6" name="Freeform 90"/>
            <p:cNvSpPr/>
            <p:nvPr/>
          </p:nvSpPr>
          <p:spPr bwMode="auto">
            <a:xfrm>
              <a:off x="9929364" y="5502353"/>
              <a:ext cx="69850" cy="63500"/>
            </a:xfrm>
            <a:custGeom>
              <a:avLst/>
              <a:gdLst>
                <a:gd name="T0" fmla="*/ 4 w 11"/>
                <a:gd name="T1" fmla="*/ 0 h 10"/>
                <a:gd name="T2" fmla="*/ 0 w 11"/>
                <a:gd name="T3" fmla="*/ 3 h 10"/>
                <a:gd name="T4" fmla="*/ 0 w 11"/>
                <a:gd name="T5" fmla="*/ 10 h 10"/>
                <a:gd name="T6" fmla="*/ 7 w 11"/>
                <a:gd name="T7" fmla="*/ 10 h 10"/>
                <a:gd name="T8" fmla="*/ 11 w 11"/>
                <a:gd name="T9" fmla="*/ 7 h 10"/>
                <a:gd name="T10" fmla="*/ 11 w 11"/>
                <a:gd name="T11" fmla="*/ 3 h 10"/>
                <a:gd name="T12" fmla="*/ 7 w 11"/>
                <a:gd name="T13" fmla="*/ 0 h 10"/>
                <a:gd name="T14" fmla="*/ 4 w 1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0"/>
                  </a:moveTo>
                  <a:cubicBezTo>
                    <a:pt x="1" y="0"/>
                    <a:pt x="0" y="1"/>
                    <a:pt x="0" y="3"/>
                  </a:cubicBezTo>
                  <a:cubicBezTo>
                    <a:pt x="0" y="6"/>
                    <a:pt x="0" y="8"/>
                    <a:pt x="0" y="10"/>
                  </a:cubicBezTo>
                  <a:cubicBezTo>
                    <a:pt x="2" y="10"/>
                    <a:pt x="5" y="10"/>
                    <a:pt x="7" y="10"/>
                  </a:cubicBezTo>
                  <a:cubicBezTo>
                    <a:pt x="10" y="10"/>
                    <a:pt x="11" y="9"/>
                    <a:pt x="11" y="7"/>
                  </a:cubicBezTo>
                  <a:cubicBezTo>
                    <a:pt x="11" y="6"/>
                    <a:pt x="11" y="5"/>
                    <a:pt x="11" y="3"/>
                  </a:cubicBezTo>
                  <a:cubicBezTo>
                    <a:pt x="11" y="1"/>
                    <a:pt x="10" y="0"/>
                    <a:pt x="7"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7" name="Freeform 91"/>
            <p:cNvSpPr/>
            <p:nvPr/>
          </p:nvSpPr>
          <p:spPr bwMode="auto">
            <a:xfrm>
              <a:off x="9864276" y="5565853"/>
              <a:ext cx="65088" cy="69850"/>
            </a:xfrm>
            <a:custGeom>
              <a:avLst/>
              <a:gdLst>
                <a:gd name="T0" fmla="*/ 10 w 10"/>
                <a:gd name="T1" fmla="*/ 7 h 11"/>
                <a:gd name="T2" fmla="*/ 7 w 10"/>
                <a:gd name="T3" fmla="*/ 11 h 11"/>
                <a:gd name="T4" fmla="*/ 3 w 10"/>
                <a:gd name="T5" fmla="*/ 11 h 11"/>
                <a:gd name="T6" fmla="*/ 0 w 10"/>
                <a:gd name="T7" fmla="*/ 7 h 11"/>
                <a:gd name="T8" fmla="*/ 0 w 10"/>
                <a:gd name="T9" fmla="*/ 4 h 11"/>
                <a:gd name="T10" fmla="*/ 3 w 10"/>
                <a:gd name="T11" fmla="*/ 0 h 11"/>
                <a:gd name="T12" fmla="*/ 10 w 10"/>
                <a:gd name="T13" fmla="*/ 0 h 11"/>
                <a:gd name="T14" fmla="*/ 10 w 10"/>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10" y="7"/>
                  </a:moveTo>
                  <a:cubicBezTo>
                    <a:pt x="10" y="10"/>
                    <a:pt x="9" y="11"/>
                    <a:pt x="7" y="11"/>
                  </a:cubicBezTo>
                  <a:cubicBezTo>
                    <a:pt x="6" y="11"/>
                    <a:pt x="4" y="11"/>
                    <a:pt x="3" y="11"/>
                  </a:cubicBezTo>
                  <a:cubicBezTo>
                    <a:pt x="1" y="11"/>
                    <a:pt x="0" y="10"/>
                    <a:pt x="0" y="7"/>
                  </a:cubicBezTo>
                  <a:cubicBezTo>
                    <a:pt x="0" y="6"/>
                    <a:pt x="0" y="5"/>
                    <a:pt x="0" y="4"/>
                  </a:cubicBezTo>
                  <a:cubicBezTo>
                    <a:pt x="0" y="1"/>
                    <a:pt x="1" y="0"/>
                    <a:pt x="3" y="0"/>
                  </a:cubicBezTo>
                  <a:cubicBezTo>
                    <a:pt x="6" y="0"/>
                    <a:pt x="8" y="0"/>
                    <a:pt x="10" y="0"/>
                  </a:cubicBezTo>
                  <a:cubicBezTo>
                    <a:pt x="10" y="3"/>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8" name="Freeform 92"/>
            <p:cNvSpPr/>
            <p:nvPr/>
          </p:nvSpPr>
          <p:spPr bwMode="auto">
            <a:xfrm>
              <a:off x="9730926" y="5432503"/>
              <a:ext cx="63500" cy="133350"/>
            </a:xfrm>
            <a:custGeom>
              <a:avLst/>
              <a:gdLst>
                <a:gd name="T0" fmla="*/ 10 w 10"/>
                <a:gd name="T1" fmla="*/ 18 h 21"/>
                <a:gd name="T2" fmla="*/ 7 w 10"/>
                <a:gd name="T3" fmla="*/ 21 h 21"/>
                <a:gd name="T4" fmla="*/ 3 w 10"/>
                <a:gd name="T5" fmla="*/ 21 h 21"/>
                <a:gd name="T6" fmla="*/ 0 w 10"/>
                <a:gd name="T7" fmla="*/ 18 h 21"/>
                <a:gd name="T8" fmla="*/ 0 w 10"/>
                <a:gd name="T9" fmla="*/ 4 h 21"/>
                <a:gd name="T10" fmla="*/ 3 w 10"/>
                <a:gd name="T11" fmla="*/ 0 h 21"/>
                <a:gd name="T12" fmla="*/ 7 w 10"/>
                <a:gd name="T13" fmla="*/ 0 h 21"/>
                <a:gd name="T14" fmla="*/ 10 w 10"/>
                <a:gd name="T15" fmla="*/ 4 h 21"/>
                <a:gd name="T16" fmla="*/ 10 w 10"/>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8"/>
                  </a:moveTo>
                  <a:cubicBezTo>
                    <a:pt x="10" y="20"/>
                    <a:pt x="9" y="21"/>
                    <a:pt x="7" y="21"/>
                  </a:cubicBezTo>
                  <a:cubicBezTo>
                    <a:pt x="6" y="21"/>
                    <a:pt x="4" y="21"/>
                    <a:pt x="3" y="21"/>
                  </a:cubicBezTo>
                  <a:cubicBezTo>
                    <a:pt x="1" y="21"/>
                    <a:pt x="0" y="20"/>
                    <a:pt x="0" y="18"/>
                  </a:cubicBezTo>
                  <a:cubicBezTo>
                    <a:pt x="0" y="13"/>
                    <a:pt x="0" y="9"/>
                    <a:pt x="0" y="4"/>
                  </a:cubicBezTo>
                  <a:cubicBezTo>
                    <a:pt x="0" y="2"/>
                    <a:pt x="1" y="0"/>
                    <a:pt x="3" y="0"/>
                  </a:cubicBezTo>
                  <a:cubicBezTo>
                    <a:pt x="4" y="0"/>
                    <a:pt x="6" y="0"/>
                    <a:pt x="7" y="0"/>
                  </a:cubicBezTo>
                  <a:cubicBezTo>
                    <a:pt x="9" y="0"/>
                    <a:pt x="10" y="2"/>
                    <a:pt x="10" y="4"/>
                  </a:cubicBezTo>
                  <a:cubicBezTo>
                    <a:pt x="10" y="9"/>
                    <a:pt x="10" y="13"/>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49" name="Freeform 93"/>
            <p:cNvSpPr/>
            <p:nvPr/>
          </p:nvSpPr>
          <p:spPr bwMode="auto">
            <a:xfrm>
              <a:off x="11116814" y="5400753"/>
              <a:ext cx="331788" cy="338138"/>
            </a:xfrm>
            <a:custGeom>
              <a:avLst/>
              <a:gdLst>
                <a:gd name="T0" fmla="*/ 11 w 52"/>
                <a:gd name="T1" fmla="*/ 18 h 53"/>
                <a:gd name="T2" fmla="*/ 14 w 52"/>
                <a:gd name="T3" fmla="*/ 21 h 53"/>
                <a:gd name="T4" fmla="*/ 21 w 52"/>
                <a:gd name="T5" fmla="*/ 21 h 53"/>
                <a:gd name="T6" fmla="*/ 21 w 52"/>
                <a:gd name="T7" fmla="*/ 32 h 53"/>
                <a:gd name="T8" fmla="*/ 0 w 52"/>
                <a:gd name="T9" fmla="*/ 32 h 53"/>
                <a:gd name="T10" fmla="*/ 0 w 52"/>
                <a:gd name="T11" fmla="*/ 39 h 53"/>
                <a:gd name="T12" fmla="*/ 4 w 52"/>
                <a:gd name="T13" fmla="*/ 42 h 53"/>
                <a:gd name="T14" fmla="*/ 21 w 52"/>
                <a:gd name="T15" fmla="*/ 42 h 53"/>
                <a:gd name="T16" fmla="*/ 21 w 52"/>
                <a:gd name="T17" fmla="*/ 53 h 53"/>
                <a:gd name="T18" fmla="*/ 32 w 52"/>
                <a:gd name="T19" fmla="*/ 53 h 53"/>
                <a:gd name="T20" fmla="*/ 32 w 52"/>
                <a:gd name="T21" fmla="*/ 32 h 53"/>
                <a:gd name="T22" fmla="*/ 52 w 52"/>
                <a:gd name="T23" fmla="*/ 32 h 53"/>
                <a:gd name="T24" fmla="*/ 52 w 52"/>
                <a:gd name="T25" fmla="*/ 25 h 53"/>
                <a:gd name="T26" fmla="*/ 49 w 52"/>
                <a:gd name="T27" fmla="*/ 21 h 53"/>
                <a:gd name="T28" fmla="*/ 32 w 52"/>
                <a:gd name="T29" fmla="*/ 21 h 53"/>
                <a:gd name="T30" fmla="*/ 32 w 52"/>
                <a:gd name="T31" fmla="*/ 4 h 53"/>
                <a:gd name="T32" fmla="*/ 28 w 52"/>
                <a:gd name="T33" fmla="*/ 0 h 53"/>
                <a:gd name="T34" fmla="*/ 14 w 52"/>
                <a:gd name="T35" fmla="*/ 0 h 53"/>
                <a:gd name="T36" fmla="*/ 11 w 52"/>
                <a:gd name="T37" fmla="*/ 4 h 53"/>
                <a:gd name="T38" fmla="*/ 11 w 52"/>
                <a:gd name="T3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53">
                  <a:moveTo>
                    <a:pt x="11" y="18"/>
                  </a:moveTo>
                  <a:cubicBezTo>
                    <a:pt x="11" y="20"/>
                    <a:pt x="12" y="21"/>
                    <a:pt x="14" y="21"/>
                  </a:cubicBezTo>
                  <a:cubicBezTo>
                    <a:pt x="16" y="21"/>
                    <a:pt x="19" y="21"/>
                    <a:pt x="21" y="21"/>
                  </a:cubicBezTo>
                  <a:cubicBezTo>
                    <a:pt x="21" y="25"/>
                    <a:pt x="21" y="28"/>
                    <a:pt x="21" y="32"/>
                  </a:cubicBezTo>
                  <a:cubicBezTo>
                    <a:pt x="14" y="32"/>
                    <a:pt x="7" y="32"/>
                    <a:pt x="0" y="32"/>
                  </a:cubicBezTo>
                  <a:cubicBezTo>
                    <a:pt x="0" y="34"/>
                    <a:pt x="0" y="36"/>
                    <a:pt x="0" y="39"/>
                  </a:cubicBezTo>
                  <a:cubicBezTo>
                    <a:pt x="0" y="41"/>
                    <a:pt x="1" y="42"/>
                    <a:pt x="4" y="42"/>
                  </a:cubicBezTo>
                  <a:cubicBezTo>
                    <a:pt x="9" y="42"/>
                    <a:pt x="15" y="42"/>
                    <a:pt x="21" y="42"/>
                  </a:cubicBezTo>
                  <a:cubicBezTo>
                    <a:pt x="21" y="46"/>
                    <a:pt x="21" y="49"/>
                    <a:pt x="21" y="53"/>
                  </a:cubicBezTo>
                  <a:cubicBezTo>
                    <a:pt x="25" y="53"/>
                    <a:pt x="28" y="53"/>
                    <a:pt x="32" y="53"/>
                  </a:cubicBezTo>
                  <a:cubicBezTo>
                    <a:pt x="32" y="46"/>
                    <a:pt x="32" y="39"/>
                    <a:pt x="32" y="32"/>
                  </a:cubicBezTo>
                  <a:cubicBezTo>
                    <a:pt x="38" y="32"/>
                    <a:pt x="45" y="32"/>
                    <a:pt x="52" y="32"/>
                  </a:cubicBezTo>
                  <a:cubicBezTo>
                    <a:pt x="52" y="29"/>
                    <a:pt x="52" y="27"/>
                    <a:pt x="52" y="25"/>
                  </a:cubicBezTo>
                  <a:cubicBezTo>
                    <a:pt x="52" y="22"/>
                    <a:pt x="51" y="21"/>
                    <a:pt x="49" y="21"/>
                  </a:cubicBezTo>
                  <a:cubicBezTo>
                    <a:pt x="43" y="21"/>
                    <a:pt x="37" y="21"/>
                    <a:pt x="32" y="21"/>
                  </a:cubicBezTo>
                  <a:cubicBezTo>
                    <a:pt x="32" y="15"/>
                    <a:pt x="32" y="10"/>
                    <a:pt x="32" y="4"/>
                  </a:cubicBezTo>
                  <a:cubicBezTo>
                    <a:pt x="32" y="1"/>
                    <a:pt x="30" y="0"/>
                    <a:pt x="28" y="0"/>
                  </a:cubicBezTo>
                  <a:cubicBezTo>
                    <a:pt x="23" y="0"/>
                    <a:pt x="19" y="0"/>
                    <a:pt x="14" y="0"/>
                  </a:cubicBezTo>
                  <a:cubicBezTo>
                    <a:pt x="12" y="0"/>
                    <a:pt x="11" y="1"/>
                    <a:pt x="11" y="4"/>
                  </a:cubicBezTo>
                  <a:cubicBezTo>
                    <a:pt x="11" y="8"/>
                    <a:pt x="11" y="13"/>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0" name="Freeform 94"/>
            <p:cNvSpPr/>
            <p:nvPr/>
          </p:nvSpPr>
          <p:spPr bwMode="auto">
            <a:xfrm>
              <a:off x="11053314" y="5534103"/>
              <a:ext cx="63500" cy="69850"/>
            </a:xfrm>
            <a:custGeom>
              <a:avLst/>
              <a:gdLst>
                <a:gd name="T0" fmla="*/ 7 w 10"/>
                <a:gd name="T1" fmla="*/ 0 h 11"/>
                <a:gd name="T2" fmla="*/ 10 w 10"/>
                <a:gd name="T3" fmla="*/ 4 h 11"/>
                <a:gd name="T4" fmla="*/ 10 w 10"/>
                <a:gd name="T5" fmla="*/ 11 h 11"/>
                <a:gd name="T6" fmla="*/ 3 w 10"/>
                <a:gd name="T7" fmla="*/ 11 h 11"/>
                <a:gd name="T8" fmla="*/ 0 w 10"/>
                <a:gd name="T9" fmla="*/ 7 h 11"/>
                <a:gd name="T10" fmla="*/ 0 w 10"/>
                <a:gd name="T11" fmla="*/ 4 h 11"/>
                <a:gd name="T12" fmla="*/ 3 w 10"/>
                <a:gd name="T13" fmla="*/ 0 h 11"/>
                <a:gd name="T14" fmla="*/ 7 w 1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1">
                  <a:moveTo>
                    <a:pt x="7" y="0"/>
                  </a:moveTo>
                  <a:cubicBezTo>
                    <a:pt x="9" y="0"/>
                    <a:pt x="10" y="1"/>
                    <a:pt x="10" y="4"/>
                  </a:cubicBezTo>
                  <a:cubicBezTo>
                    <a:pt x="10" y="6"/>
                    <a:pt x="10" y="8"/>
                    <a:pt x="10" y="11"/>
                  </a:cubicBezTo>
                  <a:cubicBezTo>
                    <a:pt x="8" y="11"/>
                    <a:pt x="5" y="11"/>
                    <a:pt x="3" y="11"/>
                  </a:cubicBezTo>
                  <a:cubicBezTo>
                    <a:pt x="1" y="11"/>
                    <a:pt x="0" y="10"/>
                    <a:pt x="0" y="7"/>
                  </a:cubicBezTo>
                  <a:cubicBezTo>
                    <a:pt x="0" y="6"/>
                    <a:pt x="0" y="5"/>
                    <a:pt x="0" y="4"/>
                  </a:cubicBezTo>
                  <a:cubicBezTo>
                    <a:pt x="0" y="1"/>
                    <a:pt x="1" y="0"/>
                    <a:pt x="3" y="0"/>
                  </a:cubicBezTo>
                  <a:cubicBezTo>
                    <a:pt x="4"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1" name="Freeform 95"/>
            <p:cNvSpPr/>
            <p:nvPr/>
          </p:nvSpPr>
          <p:spPr bwMode="auto">
            <a:xfrm>
              <a:off x="11186664" y="5738891"/>
              <a:ext cx="65088" cy="63500"/>
            </a:xfrm>
            <a:custGeom>
              <a:avLst/>
              <a:gdLst>
                <a:gd name="T0" fmla="*/ 3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3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0"/>
                  </a:moveTo>
                  <a:cubicBezTo>
                    <a:pt x="1" y="0"/>
                    <a:pt x="0" y="1"/>
                    <a:pt x="0" y="3"/>
                  </a:cubicBezTo>
                  <a:cubicBezTo>
                    <a:pt x="0" y="5"/>
                    <a:pt x="0" y="8"/>
                    <a:pt x="0" y="10"/>
                  </a:cubicBezTo>
                  <a:cubicBezTo>
                    <a:pt x="2" y="10"/>
                    <a:pt x="4" y="10"/>
                    <a:pt x="7" y="10"/>
                  </a:cubicBezTo>
                  <a:cubicBezTo>
                    <a:pt x="9" y="10"/>
                    <a:pt x="10" y="9"/>
                    <a:pt x="10" y="7"/>
                  </a:cubicBezTo>
                  <a:cubicBezTo>
                    <a:pt x="10" y="4"/>
                    <a:pt x="10" y="2"/>
                    <a:pt x="10" y="0"/>
                  </a:cubicBezTo>
                  <a:cubicBezTo>
                    <a:pt x="8"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2" name="Freeform 96"/>
            <p:cNvSpPr/>
            <p:nvPr/>
          </p:nvSpPr>
          <p:spPr bwMode="auto">
            <a:xfrm>
              <a:off x="11116814" y="5802391"/>
              <a:ext cx="69850" cy="133350"/>
            </a:xfrm>
            <a:custGeom>
              <a:avLst/>
              <a:gdLst>
                <a:gd name="T0" fmla="*/ 4 w 11"/>
                <a:gd name="T1" fmla="*/ 0 h 21"/>
                <a:gd name="T2" fmla="*/ 0 w 11"/>
                <a:gd name="T3" fmla="*/ 4 h 21"/>
                <a:gd name="T4" fmla="*/ 0 w 11"/>
                <a:gd name="T5" fmla="*/ 17 h 21"/>
                <a:gd name="T6" fmla="*/ 4 w 11"/>
                <a:gd name="T7" fmla="*/ 21 h 21"/>
                <a:gd name="T8" fmla="*/ 7 w 11"/>
                <a:gd name="T9" fmla="*/ 21 h 21"/>
                <a:gd name="T10" fmla="*/ 11 w 11"/>
                <a:gd name="T11" fmla="*/ 17 h 21"/>
                <a:gd name="T12" fmla="*/ 11 w 11"/>
                <a:gd name="T13" fmla="*/ 0 h 21"/>
                <a:gd name="T14" fmla="*/ 4 w 1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1">
                  <a:moveTo>
                    <a:pt x="4" y="0"/>
                  </a:moveTo>
                  <a:cubicBezTo>
                    <a:pt x="1" y="0"/>
                    <a:pt x="0" y="1"/>
                    <a:pt x="0" y="4"/>
                  </a:cubicBezTo>
                  <a:cubicBezTo>
                    <a:pt x="0" y="8"/>
                    <a:pt x="0" y="13"/>
                    <a:pt x="0" y="17"/>
                  </a:cubicBezTo>
                  <a:cubicBezTo>
                    <a:pt x="0" y="20"/>
                    <a:pt x="1" y="21"/>
                    <a:pt x="4" y="21"/>
                  </a:cubicBezTo>
                  <a:cubicBezTo>
                    <a:pt x="5" y="21"/>
                    <a:pt x="6" y="21"/>
                    <a:pt x="7" y="21"/>
                  </a:cubicBezTo>
                  <a:cubicBezTo>
                    <a:pt x="10" y="21"/>
                    <a:pt x="11" y="20"/>
                    <a:pt x="11" y="17"/>
                  </a:cubicBezTo>
                  <a:cubicBezTo>
                    <a:pt x="11" y="12"/>
                    <a:pt x="11" y="6"/>
                    <a:pt x="11"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3" name="Freeform 97"/>
            <p:cNvSpPr/>
            <p:nvPr/>
          </p:nvSpPr>
          <p:spPr bwMode="auto">
            <a:xfrm>
              <a:off x="11321601" y="5738891"/>
              <a:ext cx="63500" cy="63500"/>
            </a:xfrm>
            <a:custGeom>
              <a:avLst/>
              <a:gdLst>
                <a:gd name="T0" fmla="*/ 3 w 10"/>
                <a:gd name="T1" fmla="*/ 10 h 10"/>
                <a:gd name="T2" fmla="*/ 0 w 10"/>
                <a:gd name="T3" fmla="*/ 7 h 10"/>
                <a:gd name="T4" fmla="*/ 0 w 10"/>
                <a:gd name="T5" fmla="*/ 0 h 10"/>
                <a:gd name="T6" fmla="*/ 6 w 10"/>
                <a:gd name="T7" fmla="*/ 0 h 10"/>
                <a:gd name="T8" fmla="*/ 10 w 10"/>
                <a:gd name="T9" fmla="*/ 3 h 10"/>
                <a:gd name="T10" fmla="*/ 10 w 10"/>
                <a:gd name="T11" fmla="*/ 10 h 10"/>
                <a:gd name="T12" fmla="*/ 3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3" y="10"/>
                  </a:moveTo>
                  <a:cubicBezTo>
                    <a:pt x="1" y="10"/>
                    <a:pt x="0" y="9"/>
                    <a:pt x="0" y="7"/>
                  </a:cubicBezTo>
                  <a:cubicBezTo>
                    <a:pt x="0" y="4"/>
                    <a:pt x="0" y="2"/>
                    <a:pt x="0" y="0"/>
                  </a:cubicBezTo>
                  <a:cubicBezTo>
                    <a:pt x="2" y="0"/>
                    <a:pt x="4" y="0"/>
                    <a:pt x="6" y="0"/>
                  </a:cubicBezTo>
                  <a:cubicBezTo>
                    <a:pt x="9" y="0"/>
                    <a:pt x="10" y="1"/>
                    <a:pt x="10" y="3"/>
                  </a:cubicBezTo>
                  <a:cubicBezTo>
                    <a:pt x="10" y="5"/>
                    <a:pt x="10" y="8"/>
                    <a:pt x="10" y="10"/>
                  </a:cubicBezTo>
                  <a:cubicBezTo>
                    <a:pt x="8" y="10"/>
                    <a:pt x="5"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4" name="Freeform 98"/>
            <p:cNvSpPr/>
            <p:nvPr/>
          </p:nvSpPr>
          <p:spPr bwMode="auto">
            <a:xfrm>
              <a:off x="11385101" y="5802391"/>
              <a:ext cx="134938" cy="63500"/>
            </a:xfrm>
            <a:custGeom>
              <a:avLst/>
              <a:gdLst>
                <a:gd name="T0" fmla="*/ 3 w 21"/>
                <a:gd name="T1" fmla="*/ 10 h 10"/>
                <a:gd name="T2" fmla="*/ 0 w 21"/>
                <a:gd name="T3" fmla="*/ 7 h 10"/>
                <a:gd name="T4" fmla="*/ 0 w 21"/>
                <a:gd name="T5" fmla="*/ 0 h 10"/>
                <a:gd name="T6" fmla="*/ 17 w 21"/>
                <a:gd name="T7" fmla="*/ 0 h 10"/>
                <a:gd name="T8" fmla="*/ 21 w 21"/>
                <a:gd name="T9" fmla="*/ 4 h 10"/>
                <a:gd name="T10" fmla="*/ 21 w 21"/>
                <a:gd name="T11" fmla="*/ 7 h 10"/>
                <a:gd name="T12" fmla="*/ 17 w 21"/>
                <a:gd name="T13" fmla="*/ 10 h 10"/>
                <a:gd name="T14" fmla="*/ 3 w 2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3" y="10"/>
                  </a:moveTo>
                  <a:cubicBezTo>
                    <a:pt x="1" y="10"/>
                    <a:pt x="0" y="9"/>
                    <a:pt x="0" y="7"/>
                  </a:cubicBezTo>
                  <a:cubicBezTo>
                    <a:pt x="0" y="5"/>
                    <a:pt x="0" y="2"/>
                    <a:pt x="0" y="0"/>
                  </a:cubicBezTo>
                  <a:cubicBezTo>
                    <a:pt x="6" y="0"/>
                    <a:pt x="12" y="0"/>
                    <a:pt x="17" y="0"/>
                  </a:cubicBezTo>
                  <a:cubicBezTo>
                    <a:pt x="20" y="0"/>
                    <a:pt x="21" y="1"/>
                    <a:pt x="21" y="4"/>
                  </a:cubicBezTo>
                  <a:cubicBezTo>
                    <a:pt x="21" y="5"/>
                    <a:pt x="21" y="6"/>
                    <a:pt x="21" y="7"/>
                  </a:cubicBezTo>
                  <a:cubicBezTo>
                    <a:pt x="21" y="9"/>
                    <a:pt x="20" y="10"/>
                    <a:pt x="17" y="10"/>
                  </a:cubicBezTo>
                  <a:cubicBezTo>
                    <a:pt x="13" y="10"/>
                    <a:pt x="8"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5" name="Freeform 99"/>
            <p:cNvSpPr/>
            <p:nvPr/>
          </p:nvSpPr>
          <p:spPr bwMode="auto">
            <a:xfrm>
              <a:off x="11448601" y="5603953"/>
              <a:ext cx="71438" cy="63500"/>
            </a:xfrm>
            <a:custGeom>
              <a:avLst/>
              <a:gdLst>
                <a:gd name="T0" fmla="*/ 4 w 11"/>
                <a:gd name="T1" fmla="*/ 10 h 10"/>
                <a:gd name="T2" fmla="*/ 0 w 11"/>
                <a:gd name="T3" fmla="*/ 7 h 10"/>
                <a:gd name="T4" fmla="*/ 0 w 11"/>
                <a:gd name="T5" fmla="*/ 0 h 10"/>
                <a:gd name="T6" fmla="*/ 7 w 11"/>
                <a:gd name="T7" fmla="*/ 0 h 10"/>
                <a:gd name="T8" fmla="*/ 11 w 11"/>
                <a:gd name="T9" fmla="*/ 3 h 10"/>
                <a:gd name="T10" fmla="*/ 11 w 11"/>
                <a:gd name="T11" fmla="*/ 7 h 10"/>
                <a:gd name="T12" fmla="*/ 7 w 11"/>
                <a:gd name="T13" fmla="*/ 10 h 10"/>
                <a:gd name="T14" fmla="*/ 4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10"/>
                  </a:moveTo>
                  <a:cubicBezTo>
                    <a:pt x="1" y="10"/>
                    <a:pt x="0" y="9"/>
                    <a:pt x="0" y="7"/>
                  </a:cubicBezTo>
                  <a:cubicBezTo>
                    <a:pt x="0" y="4"/>
                    <a:pt x="0" y="2"/>
                    <a:pt x="0" y="0"/>
                  </a:cubicBezTo>
                  <a:cubicBezTo>
                    <a:pt x="3" y="0"/>
                    <a:pt x="5" y="0"/>
                    <a:pt x="7" y="0"/>
                  </a:cubicBezTo>
                  <a:cubicBezTo>
                    <a:pt x="10" y="0"/>
                    <a:pt x="11" y="1"/>
                    <a:pt x="11" y="3"/>
                  </a:cubicBezTo>
                  <a:cubicBezTo>
                    <a:pt x="11" y="4"/>
                    <a:pt x="11" y="5"/>
                    <a:pt x="11" y="7"/>
                  </a:cubicBezTo>
                  <a:cubicBezTo>
                    <a:pt x="11" y="9"/>
                    <a:pt x="10" y="10"/>
                    <a:pt x="7" y="10"/>
                  </a:cubicBezTo>
                  <a:cubicBezTo>
                    <a:pt x="6" y="10"/>
                    <a:pt x="5"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6" name="Freeform 101"/>
            <p:cNvSpPr/>
            <p:nvPr/>
          </p:nvSpPr>
          <p:spPr bwMode="auto">
            <a:xfrm>
              <a:off x="9667426" y="3446541"/>
              <a:ext cx="63500" cy="63500"/>
            </a:xfrm>
            <a:custGeom>
              <a:avLst/>
              <a:gdLst>
                <a:gd name="T0" fmla="*/ 0 w 10"/>
                <a:gd name="T1" fmla="*/ 0 h 10"/>
                <a:gd name="T2" fmla="*/ 1 w 10"/>
                <a:gd name="T3" fmla="*/ 0 h 10"/>
                <a:gd name="T4" fmla="*/ 3 w 10"/>
                <a:gd name="T5" fmla="*/ 0 h 10"/>
                <a:gd name="T6" fmla="*/ 3 w 10"/>
                <a:gd name="T7" fmla="*/ 3 h 10"/>
                <a:gd name="T8" fmla="*/ 9 w 10"/>
                <a:gd name="T9" fmla="*/ 3 h 10"/>
                <a:gd name="T10" fmla="*/ 10 w 10"/>
                <a:gd name="T11" fmla="*/ 3 h 10"/>
                <a:gd name="T12" fmla="*/ 10 w 10"/>
                <a:gd name="T13" fmla="*/ 4 h 10"/>
                <a:gd name="T14" fmla="*/ 9 w 10"/>
                <a:gd name="T15" fmla="*/ 5 h 10"/>
                <a:gd name="T16" fmla="*/ 3 w 10"/>
                <a:gd name="T17" fmla="*/ 5 h 10"/>
                <a:gd name="T18" fmla="*/ 3 w 10"/>
                <a:gd name="T19" fmla="*/ 10 h 10"/>
                <a:gd name="T20" fmla="*/ 2 w 10"/>
                <a:gd name="T21" fmla="*/ 10 h 10"/>
                <a:gd name="T22" fmla="*/ 1 w 10"/>
                <a:gd name="T23" fmla="*/ 10 h 10"/>
                <a:gd name="T24" fmla="*/ 0 w 10"/>
                <a:gd name="T25" fmla="*/ 10 h 10"/>
                <a:gd name="T26" fmla="*/ 0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0" y="0"/>
                  </a:moveTo>
                  <a:cubicBezTo>
                    <a:pt x="0" y="0"/>
                    <a:pt x="0" y="0"/>
                    <a:pt x="1" y="0"/>
                  </a:cubicBezTo>
                  <a:cubicBezTo>
                    <a:pt x="1" y="0"/>
                    <a:pt x="2" y="0"/>
                    <a:pt x="3" y="0"/>
                  </a:cubicBezTo>
                  <a:cubicBezTo>
                    <a:pt x="3" y="1"/>
                    <a:pt x="3" y="2"/>
                    <a:pt x="3" y="3"/>
                  </a:cubicBezTo>
                  <a:cubicBezTo>
                    <a:pt x="5" y="3"/>
                    <a:pt x="7" y="3"/>
                    <a:pt x="9" y="3"/>
                  </a:cubicBezTo>
                  <a:cubicBezTo>
                    <a:pt x="9" y="3"/>
                    <a:pt x="10" y="3"/>
                    <a:pt x="10" y="3"/>
                  </a:cubicBezTo>
                  <a:cubicBezTo>
                    <a:pt x="10" y="4"/>
                    <a:pt x="10" y="4"/>
                    <a:pt x="10" y="4"/>
                  </a:cubicBezTo>
                  <a:cubicBezTo>
                    <a:pt x="10" y="5"/>
                    <a:pt x="9" y="5"/>
                    <a:pt x="9" y="5"/>
                  </a:cubicBezTo>
                  <a:cubicBezTo>
                    <a:pt x="7" y="5"/>
                    <a:pt x="5" y="5"/>
                    <a:pt x="3" y="5"/>
                  </a:cubicBezTo>
                  <a:cubicBezTo>
                    <a:pt x="3" y="7"/>
                    <a:pt x="3" y="8"/>
                    <a:pt x="3" y="10"/>
                  </a:cubicBezTo>
                  <a:cubicBezTo>
                    <a:pt x="3" y="10"/>
                    <a:pt x="2" y="10"/>
                    <a:pt x="2" y="10"/>
                  </a:cubicBezTo>
                  <a:cubicBezTo>
                    <a:pt x="2" y="10"/>
                    <a:pt x="1" y="10"/>
                    <a:pt x="1" y="10"/>
                  </a:cubicBezTo>
                  <a:cubicBezTo>
                    <a:pt x="0" y="10"/>
                    <a:pt x="0" y="10"/>
                    <a:pt x="0" y="10"/>
                  </a:cubicBezTo>
                  <a:cubicBezTo>
                    <a:pt x="0" y="7"/>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7" name="Freeform 102"/>
            <p:cNvSpPr/>
            <p:nvPr/>
          </p:nvSpPr>
          <p:spPr bwMode="auto">
            <a:xfrm>
              <a:off x="9756326" y="3427491"/>
              <a:ext cx="44450" cy="82550"/>
            </a:xfrm>
            <a:custGeom>
              <a:avLst/>
              <a:gdLst>
                <a:gd name="T0" fmla="*/ 5 w 7"/>
                <a:gd name="T1" fmla="*/ 3 h 13"/>
                <a:gd name="T2" fmla="*/ 5 w 7"/>
                <a:gd name="T3" fmla="*/ 11 h 13"/>
                <a:gd name="T4" fmla="*/ 7 w 7"/>
                <a:gd name="T5" fmla="*/ 11 h 13"/>
                <a:gd name="T6" fmla="*/ 7 w 7"/>
                <a:gd name="T7" fmla="*/ 12 h 13"/>
                <a:gd name="T8" fmla="*/ 7 w 7"/>
                <a:gd name="T9" fmla="*/ 13 h 13"/>
                <a:gd name="T10" fmla="*/ 7 w 7"/>
                <a:gd name="T11" fmla="*/ 13 h 13"/>
                <a:gd name="T12" fmla="*/ 1 w 7"/>
                <a:gd name="T13" fmla="*/ 13 h 13"/>
                <a:gd name="T14" fmla="*/ 0 w 7"/>
                <a:gd name="T15" fmla="*/ 13 h 13"/>
                <a:gd name="T16" fmla="*/ 0 w 7"/>
                <a:gd name="T17" fmla="*/ 12 h 13"/>
                <a:gd name="T18" fmla="*/ 1 w 7"/>
                <a:gd name="T19" fmla="*/ 11 h 13"/>
                <a:gd name="T20" fmla="*/ 3 w 7"/>
                <a:gd name="T21" fmla="*/ 11 h 13"/>
                <a:gd name="T22" fmla="*/ 3 w 7"/>
                <a:gd name="T23" fmla="*/ 3 h 13"/>
                <a:gd name="T24" fmla="*/ 1 w 7"/>
                <a:gd name="T25" fmla="*/ 3 h 13"/>
                <a:gd name="T26" fmla="*/ 0 w 7"/>
                <a:gd name="T27" fmla="*/ 2 h 13"/>
                <a:gd name="T28" fmla="*/ 0 w 7"/>
                <a:gd name="T29" fmla="*/ 1 h 13"/>
                <a:gd name="T30" fmla="*/ 1 w 7"/>
                <a:gd name="T31" fmla="*/ 0 h 13"/>
                <a:gd name="T32" fmla="*/ 7 w 7"/>
                <a:gd name="T33" fmla="*/ 0 h 13"/>
                <a:gd name="T34" fmla="*/ 7 w 7"/>
                <a:gd name="T35" fmla="*/ 1 h 13"/>
                <a:gd name="T36" fmla="*/ 7 w 7"/>
                <a:gd name="T37" fmla="*/ 2 h 13"/>
                <a:gd name="T38" fmla="*/ 7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7" y="11"/>
                  </a:cubicBezTo>
                  <a:cubicBezTo>
                    <a:pt x="7" y="11"/>
                    <a:pt x="7" y="11"/>
                    <a:pt x="7" y="12"/>
                  </a:cubicBezTo>
                  <a:cubicBezTo>
                    <a:pt x="7" y="12"/>
                    <a:pt x="7" y="12"/>
                    <a:pt x="7" y="13"/>
                  </a:cubicBezTo>
                  <a:cubicBezTo>
                    <a:pt x="7" y="13"/>
                    <a:pt x="7" y="13"/>
                    <a:pt x="7" y="13"/>
                  </a:cubicBezTo>
                  <a:cubicBezTo>
                    <a:pt x="5" y="13"/>
                    <a:pt x="3" y="13"/>
                    <a:pt x="1" y="13"/>
                  </a:cubicBezTo>
                  <a:cubicBezTo>
                    <a:pt x="0" y="13"/>
                    <a:pt x="0" y="13"/>
                    <a:pt x="0" y="13"/>
                  </a:cubicBezTo>
                  <a:cubicBezTo>
                    <a:pt x="0" y="12"/>
                    <a:pt x="0" y="12"/>
                    <a:pt x="0" y="12"/>
                  </a:cubicBezTo>
                  <a:cubicBezTo>
                    <a:pt x="0" y="11"/>
                    <a:pt x="0" y="11"/>
                    <a:pt x="1" y="11"/>
                  </a:cubicBezTo>
                  <a:cubicBezTo>
                    <a:pt x="1" y="11"/>
                    <a:pt x="2" y="11"/>
                    <a:pt x="3" y="11"/>
                  </a:cubicBezTo>
                  <a:cubicBezTo>
                    <a:pt x="3" y="8"/>
                    <a:pt x="3" y="5"/>
                    <a:pt x="3" y="3"/>
                  </a:cubicBezTo>
                  <a:cubicBezTo>
                    <a:pt x="2" y="3"/>
                    <a:pt x="1" y="3"/>
                    <a:pt x="1" y="3"/>
                  </a:cubicBezTo>
                  <a:cubicBezTo>
                    <a:pt x="0" y="3"/>
                    <a:pt x="0" y="2"/>
                    <a:pt x="0" y="2"/>
                  </a:cubicBezTo>
                  <a:cubicBezTo>
                    <a:pt x="0" y="2"/>
                    <a:pt x="0" y="1"/>
                    <a:pt x="0" y="1"/>
                  </a:cubicBezTo>
                  <a:cubicBezTo>
                    <a:pt x="0" y="0"/>
                    <a:pt x="0" y="0"/>
                    <a:pt x="1" y="0"/>
                  </a:cubicBezTo>
                  <a:cubicBezTo>
                    <a:pt x="3" y="0"/>
                    <a:pt x="5" y="0"/>
                    <a:pt x="7" y="0"/>
                  </a:cubicBezTo>
                  <a:cubicBezTo>
                    <a:pt x="7" y="0"/>
                    <a:pt x="7" y="0"/>
                    <a:pt x="7" y="1"/>
                  </a:cubicBezTo>
                  <a:cubicBezTo>
                    <a:pt x="7" y="1"/>
                    <a:pt x="7" y="2"/>
                    <a:pt x="7" y="2"/>
                  </a:cubicBezTo>
                  <a:cubicBezTo>
                    <a:pt x="7" y="2"/>
                    <a:pt x="7" y="3"/>
                    <a:pt x="7"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8" name="Freeform 103"/>
            <p:cNvSpPr/>
            <p:nvPr/>
          </p:nvSpPr>
          <p:spPr bwMode="auto">
            <a:xfrm>
              <a:off x="9686476" y="3427491"/>
              <a:ext cx="57150" cy="19050"/>
            </a:xfrm>
            <a:custGeom>
              <a:avLst/>
              <a:gdLst>
                <a:gd name="T0" fmla="*/ 8 w 9"/>
                <a:gd name="T1" fmla="*/ 3 h 3"/>
                <a:gd name="T2" fmla="*/ 0 w 9"/>
                <a:gd name="T3" fmla="*/ 3 h 3"/>
                <a:gd name="T4" fmla="*/ 0 w 9"/>
                <a:gd name="T5" fmla="*/ 1 h 3"/>
                <a:gd name="T6" fmla="*/ 0 w 9"/>
                <a:gd name="T7" fmla="*/ 0 h 3"/>
                <a:gd name="T8" fmla="*/ 8 w 9"/>
                <a:gd name="T9" fmla="*/ 0 h 3"/>
                <a:gd name="T10" fmla="*/ 9 w 9"/>
                <a:gd name="T11" fmla="*/ 1 h 3"/>
                <a:gd name="T12" fmla="*/ 9 w 9"/>
                <a:gd name="T13" fmla="*/ 2 h 3"/>
                <a:gd name="T14" fmla="*/ 8 w 9"/>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
                  <a:moveTo>
                    <a:pt x="8" y="3"/>
                  </a:moveTo>
                  <a:cubicBezTo>
                    <a:pt x="5" y="3"/>
                    <a:pt x="2" y="3"/>
                    <a:pt x="0" y="3"/>
                  </a:cubicBezTo>
                  <a:cubicBezTo>
                    <a:pt x="0" y="2"/>
                    <a:pt x="0" y="1"/>
                    <a:pt x="0" y="1"/>
                  </a:cubicBezTo>
                  <a:cubicBezTo>
                    <a:pt x="0" y="0"/>
                    <a:pt x="0" y="0"/>
                    <a:pt x="0" y="0"/>
                  </a:cubicBezTo>
                  <a:cubicBezTo>
                    <a:pt x="3" y="0"/>
                    <a:pt x="6" y="0"/>
                    <a:pt x="8" y="0"/>
                  </a:cubicBezTo>
                  <a:cubicBezTo>
                    <a:pt x="9" y="0"/>
                    <a:pt x="9" y="0"/>
                    <a:pt x="9" y="1"/>
                  </a:cubicBezTo>
                  <a:cubicBezTo>
                    <a:pt x="9" y="1"/>
                    <a:pt x="9" y="2"/>
                    <a:pt x="9" y="2"/>
                  </a:cubicBezTo>
                  <a:cubicBezTo>
                    <a:pt x="9" y="2"/>
                    <a:pt x="9" y="3"/>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59" name="Freeform 104"/>
            <p:cNvSpPr/>
            <p:nvPr/>
          </p:nvSpPr>
          <p:spPr bwMode="auto">
            <a:xfrm>
              <a:off x="9608689" y="3427491"/>
              <a:ext cx="44450" cy="82550"/>
            </a:xfrm>
            <a:custGeom>
              <a:avLst/>
              <a:gdLst>
                <a:gd name="T0" fmla="*/ 5 w 7"/>
                <a:gd name="T1" fmla="*/ 3 h 13"/>
                <a:gd name="T2" fmla="*/ 5 w 7"/>
                <a:gd name="T3" fmla="*/ 11 h 13"/>
                <a:gd name="T4" fmla="*/ 6 w 7"/>
                <a:gd name="T5" fmla="*/ 11 h 13"/>
                <a:gd name="T6" fmla="*/ 7 w 7"/>
                <a:gd name="T7" fmla="*/ 12 h 13"/>
                <a:gd name="T8" fmla="*/ 7 w 7"/>
                <a:gd name="T9" fmla="*/ 13 h 13"/>
                <a:gd name="T10" fmla="*/ 6 w 7"/>
                <a:gd name="T11" fmla="*/ 13 h 13"/>
                <a:gd name="T12" fmla="*/ 0 w 7"/>
                <a:gd name="T13" fmla="*/ 13 h 13"/>
                <a:gd name="T14" fmla="*/ 0 w 7"/>
                <a:gd name="T15" fmla="*/ 13 h 13"/>
                <a:gd name="T16" fmla="*/ 0 w 7"/>
                <a:gd name="T17" fmla="*/ 12 h 13"/>
                <a:gd name="T18" fmla="*/ 0 w 7"/>
                <a:gd name="T19" fmla="*/ 11 h 13"/>
                <a:gd name="T20" fmla="*/ 2 w 7"/>
                <a:gd name="T21" fmla="*/ 11 h 13"/>
                <a:gd name="T22" fmla="*/ 2 w 7"/>
                <a:gd name="T23" fmla="*/ 3 h 13"/>
                <a:gd name="T24" fmla="*/ 0 w 7"/>
                <a:gd name="T25" fmla="*/ 3 h 13"/>
                <a:gd name="T26" fmla="*/ 0 w 7"/>
                <a:gd name="T27" fmla="*/ 2 h 13"/>
                <a:gd name="T28" fmla="*/ 0 w 7"/>
                <a:gd name="T29" fmla="*/ 1 h 13"/>
                <a:gd name="T30" fmla="*/ 0 w 7"/>
                <a:gd name="T31" fmla="*/ 0 h 13"/>
                <a:gd name="T32" fmla="*/ 6 w 7"/>
                <a:gd name="T33" fmla="*/ 0 h 13"/>
                <a:gd name="T34" fmla="*/ 7 w 7"/>
                <a:gd name="T35" fmla="*/ 1 h 13"/>
                <a:gd name="T36" fmla="*/ 7 w 7"/>
                <a:gd name="T37" fmla="*/ 2 h 13"/>
                <a:gd name="T38" fmla="*/ 6 w 7"/>
                <a:gd name="T39" fmla="*/ 3 h 13"/>
                <a:gd name="T40" fmla="*/ 5 w 7"/>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3">
                  <a:moveTo>
                    <a:pt x="5" y="3"/>
                  </a:moveTo>
                  <a:cubicBezTo>
                    <a:pt x="5" y="5"/>
                    <a:pt x="5" y="8"/>
                    <a:pt x="5" y="11"/>
                  </a:cubicBezTo>
                  <a:cubicBezTo>
                    <a:pt x="5" y="11"/>
                    <a:pt x="6" y="11"/>
                    <a:pt x="6" y="11"/>
                  </a:cubicBezTo>
                  <a:cubicBezTo>
                    <a:pt x="7" y="11"/>
                    <a:pt x="7" y="11"/>
                    <a:pt x="7" y="12"/>
                  </a:cubicBezTo>
                  <a:cubicBezTo>
                    <a:pt x="7" y="12"/>
                    <a:pt x="7" y="12"/>
                    <a:pt x="7" y="13"/>
                  </a:cubicBezTo>
                  <a:cubicBezTo>
                    <a:pt x="7" y="13"/>
                    <a:pt x="7" y="13"/>
                    <a:pt x="6" y="13"/>
                  </a:cubicBezTo>
                  <a:cubicBezTo>
                    <a:pt x="4" y="13"/>
                    <a:pt x="2" y="13"/>
                    <a:pt x="0" y="13"/>
                  </a:cubicBezTo>
                  <a:cubicBezTo>
                    <a:pt x="0" y="13"/>
                    <a:pt x="0" y="13"/>
                    <a:pt x="0" y="13"/>
                  </a:cubicBezTo>
                  <a:cubicBezTo>
                    <a:pt x="0" y="12"/>
                    <a:pt x="0" y="12"/>
                    <a:pt x="0" y="12"/>
                  </a:cubicBezTo>
                  <a:cubicBezTo>
                    <a:pt x="0" y="11"/>
                    <a:pt x="0" y="11"/>
                    <a:pt x="0" y="11"/>
                  </a:cubicBezTo>
                  <a:cubicBezTo>
                    <a:pt x="1" y="11"/>
                    <a:pt x="2" y="11"/>
                    <a:pt x="2" y="11"/>
                  </a:cubicBezTo>
                  <a:cubicBezTo>
                    <a:pt x="2" y="8"/>
                    <a:pt x="2" y="5"/>
                    <a:pt x="2" y="3"/>
                  </a:cubicBezTo>
                  <a:cubicBezTo>
                    <a:pt x="2" y="3"/>
                    <a:pt x="1" y="3"/>
                    <a:pt x="0" y="3"/>
                  </a:cubicBezTo>
                  <a:cubicBezTo>
                    <a:pt x="0" y="3"/>
                    <a:pt x="0" y="2"/>
                    <a:pt x="0" y="2"/>
                  </a:cubicBezTo>
                  <a:cubicBezTo>
                    <a:pt x="0" y="2"/>
                    <a:pt x="0" y="1"/>
                    <a:pt x="0" y="1"/>
                  </a:cubicBezTo>
                  <a:cubicBezTo>
                    <a:pt x="0" y="0"/>
                    <a:pt x="0" y="0"/>
                    <a:pt x="0" y="0"/>
                  </a:cubicBezTo>
                  <a:cubicBezTo>
                    <a:pt x="2" y="0"/>
                    <a:pt x="4" y="0"/>
                    <a:pt x="6" y="0"/>
                  </a:cubicBezTo>
                  <a:cubicBezTo>
                    <a:pt x="7" y="0"/>
                    <a:pt x="7" y="0"/>
                    <a:pt x="7" y="1"/>
                  </a:cubicBezTo>
                  <a:cubicBezTo>
                    <a:pt x="7" y="1"/>
                    <a:pt x="7" y="2"/>
                    <a:pt x="7" y="2"/>
                  </a:cubicBezTo>
                  <a:cubicBezTo>
                    <a:pt x="7" y="2"/>
                    <a:pt x="7" y="3"/>
                    <a:pt x="6" y="3"/>
                  </a:cubicBezTo>
                  <a:cubicBezTo>
                    <a:pt x="6" y="3"/>
                    <a:pt x="5" y="3"/>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0" name="Freeform 105"/>
            <p:cNvSpPr/>
            <p:nvPr/>
          </p:nvSpPr>
          <p:spPr bwMode="auto">
            <a:xfrm>
              <a:off x="9519789" y="3427491"/>
              <a:ext cx="25400" cy="82550"/>
            </a:xfrm>
            <a:custGeom>
              <a:avLst/>
              <a:gdLst>
                <a:gd name="T0" fmla="*/ 2 w 4"/>
                <a:gd name="T1" fmla="*/ 9 h 13"/>
                <a:gd name="T2" fmla="*/ 4 w 4"/>
                <a:gd name="T3" fmla="*/ 9 h 13"/>
                <a:gd name="T4" fmla="*/ 4 w 4"/>
                <a:gd name="T5" fmla="*/ 10 h 13"/>
                <a:gd name="T6" fmla="*/ 4 w 4"/>
                <a:gd name="T7" fmla="*/ 11 h 13"/>
                <a:gd name="T8" fmla="*/ 2 w 4"/>
                <a:gd name="T9" fmla="*/ 11 h 13"/>
                <a:gd name="T10" fmla="*/ 2 w 4"/>
                <a:gd name="T11" fmla="*/ 13 h 13"/>
                <a:gd name="T12" fmla="*/ 2 w 4"/>
                <a:gd name="T13" fmla="*/ 13 h 13"/>
                <a:gd name="T14" fmla="*/ 0 w 4"/>
                <a:gd name="T15" fmla="*/ 13 h 13"/>
                <a:gd name="T16" fmla="*/ 0 w 4"/>
                <a:gd name="T17" fmla="*/ 13 h 13"/>
                <a:gd name="T18" fmla="*/ 0 w 4"/>
                <a:gd name="T19" fmla="*/ 1 h 13"/>
                <a:gd name="T20" fmla="*/ 0 w 4"/>
                <a:gd name="T21" fmla="*/ 0 h 13"/>
                <a:gd name="T22" fmla="*/ 2 w 4"/>
                <a:gd name="T23" fmla="*/ 0 h 13"/>
                <a:gd name="T24" fmla="*/ 2 w 4"/>
                <a:gd name="T25" fmla="*/ 1 h 13"/>
                <a:gd name="T26" fmla="*/ 2 w 4"/>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9"/>
                  </a:moveTo>
                  <a:cubicBezTo>
                    <a:pt x="3" y="9"/>
                    <a:pt x="4" y="9"/>
                    <a:pt x="4" y="9"/>
                  </a:cubicBezTo>
                  <a:cubicBezTo>
                    <a:pt x="4" y="9"/>
                    <a:pt x="4" y="10"/>
                    <a:pt x="4" y="10"/>
                  </a:cubicBezTo>
                  <a:cubicBezTo>
                    <a:pt x="4" y="11"/>
                    <a:pt x="4" y="11"/>
                    <a:pt x="4" y="11"/>
                  </a:cubicBezTo>
                  <a:cubicBezTo>
                    <a:pt x="3" y="11"/>
                    <a:pt x="3" y="11"/>
                    <a:pt x="2" y="11"/>
                  </a:cubicBezTo>
                  <a:cubicBezTo>
                    <a:pt x="2" y="12"/>
                    <a:pt x="2" y="12"/>
                    <a:pt x="2" y="13"/>
                  </a:cubicBezTo>
                  <a:cubicBezTo>
                    <a:pt x="2" y="13"/>
                    <a:pt x="2" y="13"/>
                    <a:pt x="2" y="13"/>
                  </a:cubicBezTo>
                  <a:cubicBezTo>
                    <a:pt x="1" y="13"/>
                    <a:pt x="1" y="13"/>
                    <a:pt x="0" y="13"/>
                  </a:cubicBezTo>
                  <a:cubicBezTo>
                    <a:pt x="0" y="13"/>
                    <a:pt x="0" y="13"/>
                    <a:pt x="0" y="13"/>
                  </a:cubicBezTo>
                  <a:cubicBezTo>
                    <a:pt x="0" y="9"/>
                    <a:pt x="0" y="5"/>
                    <a:pt x="0" y="1"/>
                  </a:cubicBezTo>
                  <a:cubicBezTo>
                    <a:pt x="0" y="0"/>
                    <a:pt x="0" y="0"/>
                    <a:pt x="0" y="0"/>
                  </a:cubicBezTo>
                  <a:cubicBezTo>
                    <a:pt x="1" y="0"/>
                    <a:pt x="1" y="0"/>
                    <a:pt x="2" y="0"/>
                  </a:cubicBezTo>
                  <a:cubicBezTo>
                    <a:pt x="2" y="0"/>
                    <a:pt x="2" y="0"/>
                    <a:pt x="2" y="1"/>
                  </a:cubicBezTo>
                  <a:cubicBezTo>
                    <a:pt x="2" y="3"/>
                    <a:pt x="2" y="6"/>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1" name="Freeform 106"/>
            <p:cNvSpPr/>
            <p:nvPr/>
          </p:nvSpPr>
          <p:spPr bwMode="auto">
            <a:xfrm>
              <a:off x="9564239" y="3427491"/>
              <a:ext cx="31750" cy="82550"/>
            </a:xfrm>
            <a:custGeom>
              <a:avLst/>
              <a:gdLst>
                <a:gd name="T0" fmla="*/ 2 w 5"/>
                <a:gd name="T1" fmla="*/ 1 h 13"/>
                <a:gd name="T2" fmla="*/ 3 w 5"/>
                <a:gd name="T3" fmla="*/ 0 h 13"/>
                <a:gd name="T4" fmla="*/ 4 w 5"/>
                <a:gd name="T5" fmla="*/ 0 h 13"/>
                <a:gd name="T6" fmla="*/ 5 w 5"/>
                <a:gd name="T7" fmla="*/ 1 h 13"/>
                <a:gd name="T8" fmla="*/ 5 w 5"/>
                <a:gd name="T9" fmla="*/ 13 h 13"/>
                <a:gd name="T10" fmla="*/ 4 w 5"/>
                <a:gd name="T11" fmla="*/ 13 h 13"/>
                <a:gd name="T12" fmla="*/ 3 w 5"/>
                <a:gd name="T13" fmla="*/ 13 h 13"/>
                <a:gd name="T14" fmla="*/ 2 w 5"/>
                <a:gd name="T15" fmla="*/ 13 h 13"/>
                <a:gd name="T16" fmla="*/ 2 w 5"/>
                <a:gd name="T17" fmla="*/ 11 h 13"/>
                <a:gd name="T18" fmla="*/ 0 w 5"/>
                <a:gd name="T19" fmla="*/ 11 h 13"/>
                <a:gd name="T20" fmla="*/ 0 w 5"/>
                <a:gd name="T21" fmla="*/ 10 h 13"/>
                <a:gd name="T22" fmla="*/ 0 w 5"/>
                <a:gd name="T23" fmla="*/ 9 h 13"/>
                <a:gd name="T24" fmla="*/ 2 w 5"/>
                <a:gd name="T25" fmla="*/ 9 h 13"/>
                <a:gd name="T26" fmla="*/ 2 w 5"/>
                <a:gd name="T2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3">
                  <a:moveTo>
                    <a:pt x="2" y="1"/>
                  </a:moveTo>
                  <a:cubicBezTo>
                    <a:pt x="2" y="0"/>
                    <a:pt x="2" y="0"/>
                    <a:pt x="3" y="0"/>
                  </a:cubicBezTo>
                  <a:cubicBezTo>
                    <a:pt x="3" y="0"/>
                    <a:pt x="4" y="0"/>
                    <a:pt x="4" y="0"/>
                  </a:cubicBezTo>
                  <a:cubicBezTo>
                    <a:pt x="4" y="0"/>
                    <a:pt x="5" y="0"/>
                    <a:pt x="5" y="1"/>
                  </a:cubicBezTo>
                  <a:cubicBezTo>
                    <a:pt x="5" y="5"/>
                    <a:pt x="5" y="9"/>
                    <a:pt x="5" y="13"/>
                  </a:cubicBezTo>
                  <a:cubicBezTo>
                    <a:pt x="5" y="13"/>
                    <a:pt x="4" y="13"/>
                    <a:pt x="4" y="13"/>
                  </a:cubicBezTo>
                  <a:cubicBezTo>
                    <a:pt x="4" y="13"/>
                    <a:pt x="3" y="13"/>
                    <a:pt x="3" y="13"/>
                  </a:cubicBezTo>
                  <a:cubicBezTo>
                    <a:pt x="2" y="13"/>
                    <a:pt x="2" y="13"/>
                    <a:pt x="2" y="13"/>
                  </a:cubicBezTo>
                  <a:cubicBezTo>
                    <a:pt x="2" y="12"/>
                    <a:pt x="2" y="12"/>
                    <a:pt x="2" y="11"/>
                  </a:cubicBezTo>
                  <a:cubicBezTo>
                    <a:pt x="2" y="11"/>
                    <a:pt x="1" y="11"/>
                    <a:pt x="0" y="11"/>
                  </a:cubicBezTo>
                  <a:cubicBezTo>
                    <a:pt x="0" y="11"/>
                    <a:pt x="0" y="11"/>
                    <a:pt x="0" y="10"/>
                  </a:cubicBezTo>
                  <a:cubicBezTo>
                    <a:pt x="0" y="10"/>
                    <a:pt x="0" y="9"/>
                    <a:pt x="0" y="9"/>
                  </a:cubicBezTo>
                  <a:cubicBezTo>
                    <a:pt x="1" y="9"/>
                    <a:pt x="1" y="9"/>
                    <a:pt x="2" y="9"/>
                  </a:cubicBezTo>
                  <a:cubicBezTo>
                    <a:pt x="2" y="6"/>
                    <a:pt x="2"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2" name="Freeform 107"/>
            <p:cNvSpPr/>
            <p:nvPr/>
          </p:nvSpPr>
          <p:spPr bwMode="auto">
            <a:xfrm>
              <a:off x="9545189" y="3465591"/>
              <a:ext cx="19050" cy="19050"/>
            </a:xfrm>
            <a:custGeom>
              <a:avLst/>
              <a:gdLst>
                <a:gd name="T0" fmla="*/ 3 w 3"/>
                <a:gd name="T1" fmla="*/ 3 h 3"/>
                <a:gd name="T2" fmla="*/ 0 w 3"/>
                <a:gd name="T3" fmla="*/ 3 h 3"/>
                <a:gd name="T4" fmla="*/ 0 w 3"/>
                <a:gd name="T5" fmla="*/ 1 h 3"/>
                <a:gd name="T6" fmla="*/ 1 w 3"/>
                <a:gd name="T7" fmla="*/ 0 h 3"/>
                <a:gd name="T8" fmla="*/ 2 w 3"/>
                <a:gd name="T9" fmla="*/ 0 h 3"/>
                <a:gd name="T10" fmla="*/ 3 w 3"/>
                <a:gd name="T11" fmla="*/ 1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cubicBezTo>
                    <a:pt x="2" y="3"/>
                    <a:pt x="1" y="3"/>
                    <a:pt x="0" y="3"/>
                  </a:cubicBezTo>
                  <a:cubicBezTo>
                    <a:pt x="0" y="2"/>
                    <a:pt x="0" y="1"/>
                    <a:pt x="0" y="1"/>
                  </a:cubicBezTo>
                  <a:cubicBezTo>
                    <a:pt x="0" y="1"/>
                    <a:pt x="1" y="0"/>
                    <a:pt x="1" y="0"/>
                  </a:cubicBezTo>
                  <a:cubicBezTo>
                    <a:pt x="1" y="0"/>
                    <a:pt x="2" y="0"/>
                    <a:pt x="2" y="0"/>
                  </a:cubicBezTo>
                  <a:cubicBezTo>
                    <a:pt x="3" y="0"/>
                    <a:pt x="3" y="1"/>
                    <a:pt x="3" y="1"/>
                  </a:cubicBezTo>
                  <a:cubicBezTo>
                    <a:pt x="3" y="1"/>
                    <a:pt x="3"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3" name="Freeform 108"/>
            <p:cNvSpPr/>
            <p:nvPr/>
          </p:nvSpPr>
          <p:spPr bwMode="auto">
            <a:xfrm>
              <a:off x="9608689" y="3051253"/>
              <a:ext cx="198438" cy="63500"/>
            </a:xfrm>
            <a:custGeom>
              <a:avLst/>
              <a:gdLst>
                <a:gd name="T0" fmla="*/ 3 w 31"/>
                <a:gd name="T1" fmla="*/ 10 h 10"/>
                <a:gd name="T2" fmla="*/ 0 w 31"/>
                <a:gd name="T3" fmla="*/ 7 h 10"/>
                <a:gd name="T4" fmla="*/ 0 w 31"/>
                <a:gd name="T5" fmla="*/ 3 h 10"/>
                <a:gd name="T6" fmla="*/ 3 w 31"/>
                <a:gd name="T7" fmla="*/ 0 h 10"/>
                <a:gd name="T8" fmla="*/ 28 w 31"/>
                <a:gd name="T9" fmla="*/ 0 h 10"/>
                <a:gd name="T10" fmla="*/ 31 w 31"/>
                <a:gd name="T11" fmla="*/ 3 h 10"/>
                <a:gd name="T12" fmla="*/ 31 w 31"/>
                <a:gd name="T13" fmla="*/ 10 h 10"/>
                <a:gd name="T14" fmla="*/ 3 w 3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
                  <a:moveTo>
                    <a:pt x="3" y="10"/>
                  </a:moveTo>
                  <a:cubicBezTo>
                    <a:pt x="1" y="10"/>
                    <a:pt x="0" y="9"/>
                    <a:pt x="0" y="7"/>
                  </a:cubicBezTo>
                  <a:cubicBezTo>
                    <a:pt x="0" y="6"/>
                    <a:pt x="0" y="4"/>
                    <a:pt x="0" y="3"/>
                  </a:cubicBezTo>
                  <a:cubicBezTo>
                    <a:pt x="0" y="1"/>
                    <a:pt x="1" y="0"/>
                    <a:pt x="3" y="0"/>
                  </a:cubicBezTo>
                  <a:cubicBezTo>
                    <a:pt x="11" y="0"/>
                    <a:pt x="20" y="0"/>
                    <a:pt x="28" y="0"/>
                  </a:cubicBezTo>
                  <a:cubicBezTo>
                    <a:pt x="30" y="0"/>
                    <a:pt x="31" y="1"/>
                    <a:pt x="31" y="3"/>
                  </a:cubicBezTo>
                  <a:cubicBezTo>
                    <a:pt x="31" y="6"/>
                    <a:pt x="31" y="8"/>
                    <a:pt x="31" y="10"/>
                  </a:cubicBezTo>
                  <a:cubicBezTo>
                    <a:pt x="22" y="10"/>
                    <a:pt x="13" y="10"/>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4" name="Freeform 109"/>
            <p:cNvSpPr/>
            <p:nvPr/>
          </p:nvSpPr>
          <p:spPr bwMode="auto">
            <a:xfrm>
              <a:off x="9608689" y="3184603"/>
              <a:ext cx="134938" cy="65088"/>
            </a:xfrm>
            <a:custGeom>
              <a:avLst/>
              <a:gdLst>
                <a:gd name="T0" fmla="*/ 17 w 21"/>
                <a:gd name="T1" fmla="*/ 0 h 10"/>
                <a:gd name="T2" fmla="*/ 21 w 21"/>
                <a:gd name="T3" fmla="*/ 3 h 10"/>
                <a:gd name="T4" fmla="*/ 21 w 21"/>
                <a:gd name="T5" fmla="*/ 10 h 10"/>
                <a:gd name="T6" fmla="*/ 3 w 21"/>
                <a:gd name="T7" fmla="*/ 10 h 10"/>
                <a:gd name="T8" fmla="*/ 0 w 21"/>
                <a:gd name="T9" fmla="*/ 6 h 10"/>
                <a:gd name="T10" fmla="*/ 0 w 21"/>
                <a:gd name="T11" fmla="*/ 3 h 10"/>
                <a:gd name="T12" fmla="*/ 3 w 21"/>
                <a:gd name="T13" fmla="*/ 0 h 10"/>
                <a:gd name="T14" fmla="*/ 17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7" y="0"/>
                  </a:moveTo>
                  <a:cubicBezTo>
                    <a:pt x="20" y="0"/>
                    <a:pt x="21" y="1"/>
                    <a:pt x="21" y="3"/>
                  </a:cubicBezTo>
                  <a:cubicBezTo>
                    <a:pt x="21" y="5"/>
                    <a:pt x="21" y="8"/>
                    <a:pt x="21" y="10"/>
                  </a:cubicBezTo>
                  <a:cubicBezTo>
                    <a:pt x="15" y="10"/>
                    <a:pt x="9" y="10"/>
                    <a:pt x="3" y="10"/>
                  </a:cubicBezTo>
                  <a:cubicBezTo>
                    <a:pt x="1" y="10"/>
                    <a:pt x="0" y="9"/>
                    <a:pt x="0" y="6"/>
                  </a:cubicBezTo>
                  <a:cubicBezTo>
                    <a:pt x="0" y="5"/>
                    <a:pt x="0" y="4"/>
                    <a:pt x="0" y="3"/>
                  </a:cubicBezTo>
                  <a:cubicBezTo>
                    <a:pt x="0" y="1"/>
                    <a:pt x="1" y="0"/>
                    <a:pt x="3" y="0"/>
                  </a:cubicBezTo>
                  <a:cubicBezTo>
                    <a:pt x="8" y="0"/>
                    <a:pt x="1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5" name="Freeform 110"/>
            <p:cNvSpPr/>
            <p:nvPr/>
          </p:nvSpPr>
          <p:spPr bwMode="auto">
            <a:xfrm>
              <a:off x="9743626" y="3249691"/>
              <a:ext cx="63500" cy="133350"/>
            </a:xfrm>
            <a:custGeom>
              <a:avLst/>
              <a:gdLst>
                <a:gd name="T0" fmla="*/ 3 w 10"/>
                <a:gd name="T1" fmla="*/ 21 h 21"/>
                <a:gd name="T2" fmla="*/ 0 w 10"/>
                <a:gd name="T3" fmla="*/ 17 h 21"/>
                <a:gd name="T4" fmla="*/ 0 w 10"/>
                <a:gd name="T5" fmla="*/ 0 h 21"/>
                <a:gd name="T6" fmla="*/ 7 w 10"/>
                <a:gd name="T7" fmla="*/ 0 h 21"/>
                <a:gd name="T8" fmla="*/ 10 w 10"/>
                <a:gd name="T9" fmla="*/ 3 h 21"/>
                <a:gd name="T10" fmla="*/ 10 w 10"/>
                <a:gd name="T11" fmla="*/ 17 h 21"/>
                <a:gd name="T12" fmla="*/ 7 w 10"/>
                <a:gd name="T13" fmla="*/ 21 h 21"/>
                <a:gd name="T14" fmla="*/ 3 w 10"/>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3" y="21"/>
                  </a:moveTo>
                  <a:cubicBezTo>
                    <a:pt x="1" y="21"/>
                    <a:pt x="0" y="20"/>
                    <a:pt x="0" y="17"/>
                  </a:cubicBezTo>
                  <a:cubicBezTo>
                    <a:pt x="0" y="11"/>
                    <a:pt x="0" y="6"/>
                    <a:pt x="0" y="0"/>
                  </a:cubicBezTo>
                  <a:cubicBezTo>
                    <a:pt x="2" y="0"/>
                    <a:pt x="4" y="0"/>
                    <a:pt x="7" y="0"/>
                  </a:cubicBezTo>
                  <a:cubicBezTo>
                    <a:pt x="9" y="0"/>
                    <a:pt x="10" y="1"/>
                    <a:pt x="10" y="3"/>
                  </a:cubicBezTo>
                  <a:cubicBezTo>
                    <a:pt x="10" y="8"/>
                    <a:pt x="10" y="13"/>
                    <a:pt x="10" y="17"/>
                  </a:cubicBezTo>
                  <a:cubicBezTo>
                    <a:pt x="10" y="20"/>
                    <a:pt x="9" y="21"/>
                    <a:pt x="7" y="21"/>
                  </a:cubicBezTo>
                  <a:cubicBezTo>
                    <a:pt x="5" y="21"/>
                    <a:pt x="4" y="21"/>
                    <a:pt x="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6" name="Freeform 111"/>
            <p:cNvSpPr/>
            <p:nvPr/>
          </p:nvSpPr>
          <p:spPr bwMode="auto">
            <a:xfrm>
              <a:off x="9608689" y="3313191"/>
              <a:ext cx="65088" cy="69850"/>
            </a:xfrm>
            <a:custGeom>
              <a:avLst/>
              <a:gdLst>
                <a:gd name="T0" fmla="*/ 0 w 10"/>
                <a:gd name="T1" fmla="*/ 4 h 11"/>
                <a:gd name="T2" fmla="*/ 3 w 10"/>
                <a:gd name="T3" fmla="*/ 0 h 11"/>
                <a:gd name="T4" fmla="*/ 7 w 10"/>
                <a:gd name="T5" fmla="*/ 0 h 11"/>
                <a:gd name="T6" fmla="*/ 10 w 10"/>
                <a:gd name="T7" fmla="*/ 4 h 11"/>
                <a:gd name="T8" fmla="*/ 10 w 10"/>
                <a:gd name="T9" fmla="*/ 7 h 11"/>
                <a:gd name="T10" fmla="*/ 7 w 10"/>
                <a:gd name="T11" fmla="*/ 11 h 11"/>
                <a:gd name="T12" fmla="*/ 3 w 10"/>
                <a:gd name="T13" fmla="*/ 11 h 11"/>
                <a:gd name="T14" fmla="*/ 0 w 10"/>
                <a:gd name="T15" fmla="*/ 7 h 11"/>
                <a:gd name="T16" fmla="*/ 0 w 10"/>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4"/>
                  </a:moveTo>
                  <a:cubicBezTo>
                    <a:pt x="0" y="1"/>
                    <a:pt x="1" y="0"/>
                    <a:pt x="3" y="0"/>
                  </a:cubicBezTo>
                  <a:cubicBezTo>
                    <a:pt x="5" y="0"/>
                    <a:pt x="6" y="0"/>
                    <a:pt x="7" y="0"/>
                  </a:cubicBezTo>
                  <a:cubicBezTo>
                    <a:pt x="9" y="0"/>
                    <a:pt x="10" y="1"/>
                    <a:pt x="10" y="4"/>
                  </a:cubicBezTo>
                  <a:cubicBezTo>
                    <a:pt x="10" y="5"/>
                    <a:pt x="10" y="6"/>
                    <a:pt x="10" y="7"/>
                  </a:cubicBezTo>
                  <a:cubicBezTo>
                    <a:pt x="10" y="10"/>
                    <a:pt x="9" y="11"/>
                    <a:pt x="7" y="11"/>
                  </a:cubicBezTo>
                  <a:cubicBezTo>
                    <a:pt x="6"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7" name="Freeform 112"/>
            <p:cNvSpPr/>
            <p:nvPr/>
          </p:nvSpPr>
          <p:spPr bwMode="auto">
            <a:xfrm>
              <a:off x="9807126" y="3114753"/>
              <a:ext cx="63500" cy="69850"/>
            </a:xfrm>
            <a:custGeom>
              <a:avLst/>
              <a:gdLst>
                <a:gd name="T0" fmla="*/ 3 w 10"/>
                <a:gd name="T1" fmla="*/ 11 h 11"/>
                <a:gd name="T2" fmla="*/ 0 w 10"/>
                <a:gd name="T3" fmla="*/ 7 h 11"/>
                <a:gd name="T4" fmla="*/ 0 w 10"/>
                <a:gd name="T5" fmla="*/ 0 h 11"/>
                <a:gd name="T6" fmla="*/ 7 w 10"/>
                <a:gd name="T7" fmla="*/ 0 h 11"/>
                <a:gd name="T8" fmla="*/ 10 w 10"/>
                <a:gd name="T9" fmla="*/ 4 h 11"/>
                <a:gd name="T10" fmla="*/ 10 w 10"/>
                <a:gd name="T11" fmla="*/ 11 h 11"/>
                <a:gd name="T12" fmla="*/ 3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3" y="11"/>
                  </a:moveTo>
                  <a:cubicBezTo>
                    <a:pt x="1" y="11"/>
                    <a:pt x="0" y="9"/>
                    <a:pt x="0" y="7"/>
                  </a:cubicBezTo>
                  <a:cubicBezTo>
                    <a:pt x="0" y="5"/>
                    <a:pt x="0" y="2"/>
                    <a:pt x="0" y="0"/>
                  </a:cubicBezTo>
                  <a:cubicBezTo>
                    <a:pt x="2" y="0"/>
                    <a:pt x="5" y="0"/>
                    <a:pt x="7" y="0"/>
                  </a:cubicBezTo>
                  <a:cubicBezTo>
                    <a:pt x="9" y="0"/>
                    <a:pt x="10" y="1"/>
                    <a:pt x="10" y="4"/>
                  </a:cubicBezTo>
                  <a:cubicBezTo>
                    <a:pt x="10" y="6"/>
                    <a:pt x="10" y="8"/>
                    <a:pt x="10" y="11"/>
                  </a:cubicBezTo>
                  <a:cubicBezTo>
                    <a:pt x="8" y="11"/>
                    <a:pt x="6"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8" name="Freeform 113"/>
            <p:cNvSpPr/>
            <p:nvPr/>
          </p:nvSpPr>
          <p:spPr bwMode="auto">
            <a:xfrm>
              <a:off x="9870626" y="3184603"/>
              <a:ext cx="71438" cy="198438"/>
            </a:xfrm>
            <a:custGeom>
              <a:avLst/>
              <a:gdLst>
                <a:gd name="T0" fmla="*/ 7 w 11"/>
                <a:gd name="T1" fmla="*/ 0 h 31"/>
                <a:gd name="T2" fmla="*/ 11 w 11"/>
                <a:gd name="T3" fmla="*/ 3 h 31"/>
                <a:gd name="T4" fmla="*/ 11 w 11"/>
                <a:gd name="T5" fmla="*/ 27 h 31"/>
                <a:gd name="T6" fmla="*/ 7 w 11"/>
                <a:gd name="T7" fmla="*/ 31 h 31"/>
                <a:gd name="T8" fmla="*/ 4 w 11"/>
                <a:gd name="T9" fmla="*/ 31 h 31"/>
                <a:gd name="T10" fmla="*/ 0 w 11"/>
                <a:gd name="T11" fmla="*/ 27 h 31"/>
                <a:gd name="T12" fmla="*/ 0 w 11"/>
                <a:gd name="T13" fmla="*/ 0 h 31"/>
                <a:gd name="T14" fmla="*/ 7 w 11"/>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1">
                  <a:moveTo>
                    <a:pt x="7" y="0"/>
                  </a:moveTo>
                  <a:cubicBezTo>
                    <a:pt x="10" y="0"/>
                    <a:pt x="11" y="1"/>
                    <a:pt x="11" y="3"/>
                  </a:cubicBezTo>
                  <a:cubicBezTo>
                    <a:pt x="11" y="11"/>
                    <a:pt x="11" y="19"/>
                    <a:pt x="11" y="27"/>
                  </a:cubicBezTo>
                  <a:cubicBezTo>
                    <a:pt x="11" y="30"/>
                    <a:pt x="10" y="31"/>
                    <a:pt x="7" y="31"/>
                  </a:cubicBezTo>
                  <a:cubicBezTo>
                    <a:pt x="6" y="31"/>
                    <a:pt x="5" y="31"/>
                    <a:pt x="4" y="31"/>
                  </a:cubicBezTo>
                  <a:cubicBezTo>
                    <a:pt x="1" y="31"/>
                    <a:pt x="0" y="30"/>
                    <a:pt x="0" y="27"/>
                  </a:cubicBezTo>
                  <a:cubicBezTo>
                    <a:pt x="0" y="18"/>
                    <a:pt x="0" y="9"/>
                    <a:pt x="0"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69" name="Freeform 114"/>
            <p:cNvSpPr/>
            <p:nvPr/>
          </p:nvSpPr>
          <p:spPr bwMode="auto">
            <a:xfrm>
              <a:off x="8083101" y="3051253"/>
              <a:ext cx="465138" cy="268288"/>
            </a:xfrm>
            <a:custGeom>
              <a:avLst/>
              <a:gdLst>
                <a:gd name="T0" fmla="*/ 31 w 73"/>
                <a:gd name="T1" fmla="*/ 32 h 42"/>
                <a:gd name="T2" fmla="*/ 31 w 73"/>
                <a:gd name="T3" fmla="*/ 4 h 42"/>
                <a:gd name="T4" fmla="*/ 35 w 73"/>
                <a:gd name="T5" fmla="*/ 0 h 42"/>
                <a:gd name="T6" fmla="*/ 38 w 73"/>
                <a:gd name="T7" fmla="*/ 0 h 42"/>
                <a:gd name="T8" fmla="*/ 42 w 73"/>
                <a:gd name="T9" fmla="*/ 4 h 42"/>
                <a:gd name="T10" fmla="*/ 42 w 73"/>
                <a:gd name="T11" fmla="*/ 32 h 42"/>
                <a:gd name="T12" fmla="*/ 69 w 73"/>
                <a:gd name="T13" fmla="*/ 32 h 42"/>
                <a:gd name="T14" fmla="*/ 73 w 73"/>
                <a:gd name="T15" fmla="*/ 35 h 42"/>
                <a:gd name="T16" fmla="*/ 73 w 73"/>
                <a:gd name="T17" fmla="*/ 39 h 42"/>
                <a:gd name="T18" fmla="*/ 69 w 73"/>
                <a:gd name="T19" fmla="*/ 42 h 42"/>
                <a:gd name="T20" fmla="*/ 4 w 73"/>
                <a:gd name="T21" fmla="*/ 42 h 42"/>
                <a:gd name="T22" fmla="*/ 0 w 73"/>
                <a:gd name="T23" fmla="*/ 39 h 42"/>
                <a:gd name="T24" fmla="*/ 0 w 73"/>
                <a:gd name="T25" fmla="*/ 35 h 42"/>
                <a:gd name="T26" fmla="*/ 4 w 73"/>
                <a:gd name="T27" fmla="*/ 32 h 42"/>
                <a:gd name="T28" fmla="*/ 31 w 73"/>
                <a:gd name="T2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42">
                  <a:moveTo>
                    <a:pt x="31" y="32"/>
                  </a:moveTo>
                  <a:cubicBezTo>
                    <a:pt x="31" y="22"/>
                    <a:pt x="31" y="13"/>
                    <a:pt x="31" y="4"/>
                  </a:cubicBezTo>
                  <a:cubicBezTo>
                    <a:pt x="31" y="1"/>
                    <a:pt x="32" y="0"/>
                    <a:pt x="35" y="0"/>
                  </a:cubicBezTo>
                  <a:cubicBezTo>
                    <a:pt x="36" y="0"/>
                    <a:pt x="37" y="0"/>
                    <a:pt x="38" y="0"/>
                  </a:cubicBezTo>
                  <a:cubicBezTo>
                    <a:pt x="41" y="0"/>
                    <a:pt x="42" y="1"/>
                    <a:pt x="42" y="4"/>
                  </a:cubicBezTo>
                  <a:cubicBezTo>
                    <a:pt x="42" y="13"/>
                    <a:pt x="42" y="22"/>
                    <a:pt x="42" y="32"/>
                  </a:cubicBezTo>
                  <a:cubicBezTo>
                    <a:pt x="51" y="32"/>
                    <a:pt x="60" y="32"/>
                    <a:pt x="69" y="32"/>
                  </a:cubicBezTo>
                  <a:cubicBezTo>
                    <a:pt x="72" y="32"/>
                    <a:pt x="73" y="33"/>
                    <a:pt x="73" y="35"/>
                  </a:cubicBezTo>
                  <a:cubicBezTo>
                    <a:pt x="73" y="36"/>
                    <a:pt x="73" y="37"/>
                    <a:pt x="73" y="39"/>
                  </a:cubicBezTo>
                  <a:cubicBezTo>
                    <a:pt x="73" y="41"/>
                    <a:pt x="72" y="42"/>
                    <a:pt x="69" y="42"/>
                  </a:cubicBezTo>
                  <a:cubicBezTo>
                    <a:pt x="48" y="42"/>
                    <a:pt x="26" y="42"/>
                    <a:pt x="4" y="42"/>
                  </a:cubicBezTo>
                  <a:cubicBezTo>
                    <a:pt x="1" y="42"/>
                    <a:pt x="0" y="41"/>
                    <a:pt x="0" y="39"/>
                  </a:cubicBezTo>
                  <a:cubicBezTo>
                    <a:pt x="0" y="37"/>
                    <a:pt x="0" y="36"/>
                    <a:pt x="0" y="35"/>
                  </a:cubicBezTo>
                  <a:cubicBezTo>
                    <a:pt x="0" y="33"/>
                    <a:pt x="1" y="32"/>
                    <a:pt x="4" y="32"/>
                  </a:cubicBezTo>
                  <a:cubicBezTo>
                    <a:pt x="13" y="32"/>
                    <a:pt x="22" y="32"/>
                    <a:pt x="3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0" name="Freeform 115"/>
            <p:cNvSpPr/>
            <p:nvPr/>
          </p:nvSpPr>
          <p:spPr bwMode="auto">
            <a:xfrm>
              <a:off x="8414889" y="3383041"/>
              <a:ext cx="133350" cy="133350"/>
            </a:xfrm>
            <a:custGeom>
              <a:avLst/>
              <a:gdLst>
                <a:gd name="T0" fmla="*/ 4 w 21"/>
                <a:gd name="T1" fmla="*/ 11 h 21"/>
                <a:gd name="T2" fmla="*/ 11 w 21"/>
                <a:gd name="T3" fmla="*/ 11 h 21"/>
                <a:gd name="T4" fmla="*/ 11 w 21"/>
                <a:gd name="T5" fmla="*/ 4 h 21"/>
                <a:gd name="T6" fmla="*/ 14 w 21"/>
                <a:gd name="T7" fmla="*/ 0 h 21"/>
                <a:gd name="T8" fmla="*/ 17 w 21"/>
                <a:gd name="T9" fmla="*/ 0 h 21"/>
                <a:gd name="T10" fmla="*/ 21 w 21"/>
                <a:gd name="T11" fmla="*/ 4 h 21"/>
                <a:gd name="T12" fmla="*/ 21 w 21"/>
                <a:gd name="T13" fmla="*/ 18 h 21"/>
                <a:gd name="T14" fmla="*/ 17 w 21"/>
                <a:gd name="T15" fmla="*/ 21 h 21"/>
                <a:gd name="T16" fmla="*/ 4 w 21"/>
                <a:gd name="T17" fmla="*/ 21 h 21"/>
                <a:gd name="T18" fmla="*/ 0 w 21"/>
                <a:gd name="T19" fmla="*/ 18 h 21"/>
                <a:gd name="T20" fmla="*/ 0 w 21"/>
                <a:gd name="T21" fmla="*/ 14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8"/>
                    <a:pt x="11" y="6"/>
                    <a:pt x="11" y="4"/>
                  </a:cubicBezTo>
                  <a:cubicBezTo>
                    <a:pt x="11" y="1"/>
                    <a:pt x="12" y="0"/>
                    <a:pt x="14" y="0"/>
                  </a:cubicBezTo>
                  <a:cubicBezTo>
                    <a:pt x="15" y="0"/>
                    <a:pt x="16" y="0"/>
                    <a:pt x="17" y="0"/>
                  </a:cubicBezTo>
                  <a:cubicBezTo>
                    <a:pt x="20" y="0"/>
                    <a:pt x="21" y="1"/>
                    <a:pt x="21" y="4"/>
                  </a:cubicBezTo>
                  <a:cubicBezTo>
                    <a:pt x="21" y="8"/>
                    <a:pt x="21" y="13"/>
                    <a:pt x="21" y="18"/>
                  </a:cubicBezTo>
                  <a:cubicBezTo>
                    <a:pt x="21" y="20"/>
                    <a:pt x="20" y="21"/>
                    <a:pt x="17" y="21"/>
                  </a:cubicBezTo>
                  <a:cubicBezTo>
                    <a:pt x="13" y="21"/>
                    <a:pt x="8" y="21"/>
                    <a:pt x="4" y="21"/>
                  </a:cubicBezTo>
                  <a:cubicBezTo>
                    <a:pt x="1" y="21"/>
                    <a:pt x="0" y="20"/>
                    <a:pt x="0" y="18"/>
                  </a:cubicBezTo>
                  <a:cubicBezTo>
                    <a:pt x="0" y="17"/>
                    <a:pt x="0" y="15"/>
                    <a:pt x="0" y="14"/>
                  </a:cubicBezTo>
                  <a:cubicBezTo>
                    <a:pt x="0" y="12"/>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1" name="Freeform 116"/>
            <p:cNvSpPr/>
            <p:nvPr/>
          </p:nvSpPr>
          <p:spPr bwMode="auto">
            <a:xfrm>
              <a:off x="8414889" y="3051253"/>
              <a:ext cx="133350" cy="133350"/>
            </a:xfrm>
            <a:custGeom>
              <a:avLst/>
              <a:gdLst>
                <a:gd name="T0" fmla="*/ 4 w 21"/>
                <a:gd name="T1" fmla="*/ 11 h 21"/>
                <a:gd name="T2" fmla="*/ 11 w 21"/>
                <a:gd name="T3" fmla="*/ 11 h 21"/>
                <a:gd name="T4" fmla="*/ 11 w 21"/>
                <a:gd name="T5" fmla="*/ 18 h 21"/>
                <a:gd name="T6" fmla="*/ 14 w 21"/>
                <a:gd name="T7" fmla="*/ 21 h 21"/>
                <a:gd name="T8" fmla="*/ 17 w 21"/>
                <a:gd name="T9" fmla="*/ 21 h 21"/>
                <a:gd name="T10" fmla="*/ 21 w 21"/>
                <a:gd name="T11" fmla="*/ 18 h 21"/>
                <a:gd name="T12" fmla="*/ 21 w 21"/>
                <a:gd name="T13" fmla="*/ 4 h 21"/>
                <a:gd name="T14" fmla="*/ 17 w 21"/>
                <a:gd name="T15" fmla="*/ 0 h 21"/>
                <a:gd name="T16" fmla="*/ 4 w 21"/>
                <a:gd name="T17" fmla="*/ 0 h 21"/>
                <a:gd name="T18" fmla="*/ 0 w 21"/>
                <a:gd name="T19" fmla="*/ 4 h 21"/>
                <a:gd name="T20" fmla="*/ 0 w 21"/>
                <a:gd name="T21" fmla="*/ 7 h 21"/>
                <a:gd name="T22" fmla="*/ 4 w 21"/>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4" y="11"/>
                  </a:moveTo>
                  <a:cubicBezTo>
                    <a:pt x="6" y="11"/>
                    <a:pt x="8" y="11"/>
                    <a:pt x="11" y="11"/>
                  </a:cubicBezTo>
                  <a:cubicBezTo>
                    <a:pt x="11" y="13"/>
                    <a:pt x="11" y="15"/>
                    <a:pt x="11" y="18"/>
                  </a:cubicBezTo>
                  <a:cubicBezTo>
                    <a:pt x="11" y="20"/>
                    <a:pt x="12" y="21"/>
                    <a:pt x="14" y="21"/>
                  </a:cubicBezTo>
                  <a:cubicBezTo>
                    <a:pt x="15" y="21"/>
                    <a:pt x="16" y="21"/>
                    <a:pt x="17" y="21"/>
                  </a:cubicBezTo>
                  <a:cubicBezTo>
                    <a:pt x="20" y="21"/>
                    <a:pt x="21" y="20"/>
                    <a:pt x="21" y="18"/>
                  </a:cubicBezTo>
                  <a:cubicBezTo>
                    <a:pt x="21" y="13"/>
                    <a:pt x="21" y="9"/>
                    <a:pt x="21" y="4"/>
                  </a:cubicBezTo>
                  <a:cubicBezTo>
                    <a:pt x="21" y="1"/>
                    <a:pt x="20" y="0"/>
                    <a:pt x="17" y="0"/>
                  </a:cubicBezTo>
                  <a:cubicBezTo>
                    <a:pt x="13" y="0"/>
                    <a:pt x="8" y="0"/>
                    <a:pt x="4" y="0"/>
                  </a:cubicBezTo>
                  <a:cubicBezTo>
                    <a:pt x="1" y="0"/>
                    <a:pt x="0" y="1"/>
                    <a:pt x="0" y="4"/>
                  </a:cubicBezTo>
                  <a:cubicBezTo>
                    <a:pt x="0" y="5"/>
                    <a:pt x="0" y="6"/>
                    <a:pt x="0" y="7"/>
                  </a:cubicBezTo>
                  <a:cubicBezTo>
                    <a:pt x="0" y="10"/>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2" name="Freeform 117"/>
            <p:cNvSpPr/>
            <p:nvPr/>
          </p:nvSpPr>
          <p:spPr bwMode="auto">
            <a:xfrm>
              <a:off x="8083101" y="3051253"/>
              <a:ext cx="133350" cy="133350"/>
            </a:xfrm>
            <a:custGeom>
              <a:avLst/>
              <a:gdLst>
                <a:gd name="T0" fmla="*/ 11 w 21"/>
                <a:gd name="T1" fmla="*/ 18 h 21"/>
                <a:gd name="T2" fmla="*/ 11 w 21"/>
                <a:gd name="T3" fmla="*/ 11 h 21"/>
                <a:gd name="T4" fmla="*/ 18 w 21"/>
                <a:gd name="T5" fmla="*/ 11 h 21"/>
                <a:gd name="T6" fmla="*/ 21 w 21"/>
                <a:gd name="T7" fmla="*/ 7 h 21"/>
                <a:gd name="T8" fmla="*/ 21 w 21"/>
                <a:gd name="T9" fmla="*/ 4 h 21"/>
                <a:gd name="T10" fmla="*/ 18 w 21"/>
                <a:gd name="T11" fmla="*/ 0 h 21"/>
                <a:gd name="T12" fmla="*/ 4 w 21"/>
                <a:gd name="T13" fmla="*/ 0 h 21"/>
                <a:gd name="T14" fmla="*/ 0 w 21"/>
                <a:gd name="T15" fmla="*/ 4 h 21"/>
                <a:gd name="T16" fmla="*/ 0 w 21"/>
                <a:gd name="T17" fmla="*/ 18 h 21"/>
                <a:gd name="T18" fmla="*/ 4 w 21"/>
                <a:gd name="T19" fmla="*/ 21 h 21"/>
                <a:gd name="T20" fmla="*/ 7 w 21"/>
                <a:gd name="T21" fmla="*/ 21 h 21"/>
                <a:gd name="T22" fmla="*/ 11 w 21"/>
                <a:gd name="T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1" y="18"/>
                  </a:moveTo>
                  <a:cubicBezTo>
                    <a:pt x="11" y="15"/>
                    <a:pt x="11" y="13"/>
                    <a:pt x="11" y="11"/>
                  </a:cubicBezTo>
                  <a:cubicBezTo>
                    <a:pt x="13" y="11"/>
                    <a:pt x="15" y="11"/>
                    <a:pt x="18" y="11"/>
                  </a:cubicBezTo>
                  <a:cubicBezTo>
                    <a:pt x="20" y="11"/>
                    <a:pt x="21" y="10"/>
                    <a:pt x="21" y="7"/>
                  </a:cubicBezTo>
                  <a:cubicBezTo>
                    <a:pt x="21" y="6"/>
                    <a:pt x="21" y="5"/>
                    <a:pt x="21" y="4"/>
                  </a:cubicBezTo>
                  <a:cubicBezTo>
                    <a:pt x="21" y="1"/>
                    <a:pt x="20" y="0"/>
                    <a:pt x="18" y="0"/>
                  </a:cubicBezTo>
                  <a:cubicBezTo>
                    <a:pt x="13" y="0"/>
                    <a:pt x="8" y="0"/>
                    <a:pt x="4" y="0"/>
                  </a:cubicBezTo>
                  <a:cubicBezTo>
                    <a:pt x="1" y="0"/>
                    <a:pt x="0" y="1"/>
                    <a:pt x="0" y="4"/>
                  </a:cubicBezTo>
                  <a:cubicBezTo>
                    <a:pt x="0" y="9"/>
                    <a:pt x="0" y="13"/>
                    <a:pt x="0" y="18"/>
                  </a:cubicBezTo>
                  <a:cubicBezTo>
                    <a:pt x="0" y="20"/>
                    <a:pt x="1" y="21"/>
                    <a:pt x="4" y="21"/>
                  </a:cubicBezTo>
                  <a:cubicBezTo>
                    <a:pt x="5" y="21"/>
                    <a:pt x="6" y="21"/>
                    <a:pt x="7" y="21"/>
                  </a:cubicBezTo>
                  <a:cubicBezTo>
                    <a:pt x="10" y="21"/>
                    <a:pt x="11" y="20"/>
                    <a:pt x="1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3" name="Freeform 118"/>
            <p:cNvSpPr/>
            <p:nvPr/>
          </p:nvSpPr>
          <p:spPr bwMode="auto">
            <a:xfrm>
              <a:off x="8083101" y="3383041"/>
              <a:ext cx="133350" cy="133350"/>
            </a:xfrm>
            <a:custGeom>
              <a:avLst/>
              <a:gdLst>
                <a:gd name="T0" fmla="*/ 18 w 21"/>
                <a:gd name="T1" fmla="*/ 11 h 21"/>
                <a:gd name="T2" fmla="*/ 11 w 21"/>
                <a:gd name="T3" fmla="*/ 11 h 21"/>
                <a:gd name="T4" fmla="*/ 11 w 21"/>
                <a:gd name="T5" fmla="*/ 11 h 21"/>
                <a:gd name="T6" fmla="*/ 11 w 21"/>
                <a:gd name="T7" fmla="*/ 4 h 21"/>
                <a:gd name="T8" fmla="*/ 7 w 21"/>
                <a:gd name="T9" fmla="*/ 0 h 21"/>
                <a:gd name="T10" fmla="*/ 4 w 21"/>
                <a:gd name="T11" fmla="*/ 0 h 21"/>
                <a:gd name="T12" fmla="*/ 0 w 21"/>
                <a:gd name="T13" fmla="*/ 4 h 21"/>
                <a:gd name="T14" fmla="*/ 0 w 21"/>
                <a:gd name="T15" fmla="*/ 18 h 21"/>
                <a:gd name="T16" fmla="*/ 4 w 21"/>
                <a:gd name="T17" fmla="*/ 21 h 21"/>
                <a:gd name="T18" fmla="*/ 18 w 21"/>
                <a:gd name="T19" fmla="*/ 21 h 21"/>
                <a:gd name="T20" fmla="*/ 21 w 21"/>
                <a:gd name="T21" fmla="*/ 18 h 21"/>
                <a:gd name="T22" fmla="*/ 21 w 21"/>
                <a:gd name="T23" fmla="*/ 14 h 21"/>
                <a:gd name="T24" fmla="*/ 18 w 21"/>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1">
                  <a:moveTo>
                    <a:pt x="18" y="11"/>
                  </a:moveTo>
                  <a:cubicBezTo>
                    <a:pt x="15" y="11"/>
                    <a:pt x="13" y="11"/>
                    <a:pt x="11" y="11"/>
                  </a:cubicBezTo>
                  <a:cubicBezTo>
                    <a:pt x="11" y="11"/>
                    <a:pt x="11" y="11"/>
                    <a:pt x="11" y="11"/>
                  </a:cubicBezTo>
                  <a:cubicBezTo>
                    <a:pt x="11" y="8"/>
                    <a:pt x="11" y="6"/>
                    <a:pt x="11" y="4"/>
                  </a:cubicBezTo>
                  <a:cubicBezTo>
                    <a:pt x="11" y="1"/>
                    <a:pt x="10" y="0"/>
                    <a:pt x="7" y="0"/>
                  </a:cubicBezTo>
                  <a:cubicBezTo>
                    <a:pt x="6" y="0"/>
                    <a:pt x="5" y="0"/>
                    <a:pt x="4" y="0"/>
                  </a:cubicBezTo>
                  <a:cubicBezTo>
                    <a:pt x="1" y="0"/>
                    <a:pt x="0" y="1"/>
                    <a:pt x="0" y="4"/>
                  </a:cubicBezTo>
                  <a:cubicBezTo>
                    <a:pt x="0" y="8"/>
                    <a:pt x="0" y="13"/>
                    <a:pt x="0" y="18"/>
                  </a:cubicBezTo>
                  <a:cubicBezTo>
                    <a:pt x="0" y="20"/>
                    <a:pt x="1" y="21"/>
                    <a:pt x="4" y="21"/>
                  </a:cubicBezTo>
                  <a:cubicBezTo>
                    <a:pt x="8" y="21"/>
                    <a:pt x="13" y="21"/>
                    <a:pt x="18" y="21"/>
                  </a:cubicBezTo>
                  <a:cubicBezTo>
                    <a:pt x="20" y="21"/>
                    <a:pt x="21" y="20"/>
                    <a:pt x="21" y="18"/>
                  </a:cubicBezTo>
                  <a:cubicBezTo>
                    <a:pt x="21" y="17"/>
                    <a:pt x="21" y="15"/>
                    <a:pt x="21" y="14"/>
                  </a:cubicBezTo>
                  <a:cubicBezTo>
                    <a:pt x="21" y="12"/>
                    <a:pt x="20"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4" name="Freeform 119"/>
            <p:cNvSpPr/>
            <p:nvPr/>
          </p:nvSpPr>
          <p:spPr bwMode="auto">
            <a:xfrm>
              <a:off x="6727376" y="3389391"/>
              <a:ext cx="65088" cy="63500"/>
            </a:xfrm>
            <a:custGeom>
              <a:avLst/>
              <a:gdLst>
                <a:gd name="T0" fmla="*/ 6 w 10"/>
                <a:gd name="T1" fmla="*/ 0 h 10"/>
                <a:gd name="T2" fmla="*/ 10 w 10"/>
                <a:gd name="T3" fmla="*/ 3 h 10"/>
                <a:gd name="T4" fmla="*/ 10 w 10"/>
                <a:gd name="T5" fmla="*/ 10 h 10"/>
                <a:gd name="T6" fmla="*/ 3 w 10"/>
                <a:gd name="T7" fmla="*/ 10 h 10"/>
                <a:gd name="T8" fmla="*/ 0 w 10"/>
                <a:gd name="T9" fmla="*/ 7 h 10"/>
                <a:gd name="T10" fmla="*/ 0 w 10"/>
                <a:gd name="T11" fmla="*/ 0 h 10"/>
                <a:gd name="T12" fmla="*/ 6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6" y="0"/>
                  </a:moveTo>
                  <a:cubicBezTo>
                    <a:pt x="9" y="0"/>
                    <a:pt x="10" y="1"/>
                    <a:pt x="10" y="3"/>
                  </a:cubicBezTo>
                  <a:cubicBezTo>
                    <a:pt x="10" y="5"/>
                    <a:pt x="10" y="8"/>
                    <a:pt x="10" y="10"/>
                  </a:cubicBezTo>
                  <a:cubicBezTo>
                    <a:pt x="8" y="10"/>
                    <a:pt x="5" y="10"/>
                    <a:pt x="3" y="10"/>
                  </a:cubicBezTo>
                  <a:cubicBezTo>
                    <a:pt x="1" y="10"/>
                    <a:pt x="0" y="9"/>
                    <a:pt x="0" y="7"/>
                  </a:cubicBezTo>
                  <a:cubicBezTo>
                    <a:pt x="0" y="4"/>
                    <a:pt x="0" y="2"/>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5" name="Freeform 120"/>
            <p:cNvSpPr/>
            <p:nvPr/>
          </p:nvSpPr>
          <p:spPr bwMode="auto">
            <a:xfrm>
              <a:off x="6982964" y="3389391"/>
              <a:ext cx="65088" cy="63500"/>
            </a:xfrm>
            <a:custGeom>
              <a:avLst/>
              <a:gdLst>
                <a:gd name="T0" fmla="*/ 4 w 10"/>
                <a:gd name="T1" fmla="*/ 0 h 10"/>
                <a:gd name="T2" fmla="*/ 0 w 10"/>
                <a:gd name="T3" fmla="*/ 3 h 10"/>
                <a:gd name="T4" fmla="*/ 0 w 10"/>
                <a:gd name="T5" fmla="*/ 10 h 10"/>
                <a:gd name="T6" fmla="*/ 7 w 10"/>
                <a:gd name="T7" fmla="*/ 10 h 10"/>
                <a:gd name="T8" fmla="*/ 10 w 10"/>
                <a:gd name="T9" fmla="*/ 7 h 10"/>
                <a:gd name="T10" fmla="*/ 10 w 10"/>
                <a:gd name="T11" fmla="*/ 0 h 10"/>
                <a:gd name="T12" fmla="*/ 4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0"/>
                  </a:moveTo>
                  <a:cubicBezTo>
                    <a:pt x="1" y="0"/>
                    <a:pt x="0" y="1"/>
                    <a:pt x="0" y="3"/>
                  </a:cubicBezTo>
                  <a:cubicBezTo>
                    <a:pt x="0" y="5"/>
                    <a:pt x="0" y="8"/>
                    <a:pt x="0" y="10"/>
                  </a:cubicBezTo>
                  <a:cubicBezTo>
                    <a:pt x="3" y="10"/>
                    <a:pt x="5" y="10"/>
                    <a:pt x="7" y="10"/>
                  </a:cubicBezTo>
                  <a:cubicBezTo>
                    <a:pt x="9" y="10"/>
                    <a:pt x="10" y="9"/>
                    <a:pt x="10" y="7"/>
                  </a:cubicBezTo>
                  <a:cubicBezTo>
                    <a:pt x="10" y="4"/>
                    <a:pt x="10" y="2"/>
                    <a:pt x="10" y="0"/>
                  </a:cubicBezTo>
                  <a:cubicBezTo>
                    <a:pt x="8" y="0"/>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6" name="Freeform 121"/>
            <p:cNvSpPr/>
            <p:nvPr/>
          </p:nvSpPr>
          <p:spPr bwMode="auto">
            <a:xfrm>
              <a:off x="6792464" y="3063953"/>
              <a:ext cx="190500" cy="63500"/>
            </a:xfrm>
            <a:custGeom>
              <a:avLst/>
              <a:gdLst>
                <a:gd name="T0" fmla="*/ 27 w 30"/>
                <a:gd name="T1" fmla="*/ 0 h 10"/>
                <a:gd name="T2" fmla="*/ 30 w 30"/>
                <a:gd name="T3" fmla="*/ 3 h 10"/>
                <a:gd name="T4" fmla="*/ 30 w 30"/>
                <a:gd name="T5" fmla="*/ 10 h 10"/>
                <a:gd name="T6" fmla="*/ 0 w 30"/>
                <a:gd name="T7" fmla="*/ 10 h 10"/>
                <a:gd name="T8" fmla="*/ 0 w 30"/>
                <a:gd name="T9" fmla="*/ 3 h 10"/>
                <a:gd name="T10" fmla="*/ 3 w 30"/>
                <a:gd name="T11" fmla="*/ 0 h 10"/>
                <a:gd name="T12" fmla="*/ 27 w 3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0"/>
                  </a:moveTo>
                  <a:cubicBezTo>
                    <a:pt x="29" y="0"/>
                    <a:pt x="30" y="1"/>
                    <a:pt x="30" y="3"/>
                  </a:cubicBezTo>
                  <a:cubicBezTo>
                    <a:pt x="30" y="6"/>
                    <a:pt x="30" y="8"/>
                    <a:pt x="30" y="10"/>
                  </a:cubicBezTo>
                  <a:cubicBezTo>
                    <a:pt x="20" y="10"/>
                    <a:pt x="10" y="10"/>
                    <a:pt x="0" y="10"/>
                  </a:cubicBezTo>
                  <a:cubicBezTo>
                    <a:pt x="0" y="8"/>
                    <a:pt x="0" y="6"/>
                    <a:pt x="0" y="3"/>
                  </a:cubicBezTo>
                  <a:cubicBezTo>
                    <a:pt x="0" y="1"/>
                    <a:pt x="1" y="0"/>
                    <a:pt x="3" y="0"/>
                  </a:cubicBezTo>
                  <a:cubicBezTo>
                    <a:pt x="11" y="0"/>
                    <a:pt x="19"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7" name="Freeform 122"/>
            <p:cNvSpPr/>
            <p:nvPr/>
          </p:nvSpPr>
          <p:spPr bwMode="auto">
            <a:xfrm>
              <a:off x="6727376" y="3127453"/>
              <a:ext cx="65088" cy="63500"/>
            </a:xfrm>
            <a:custGeom>
              <a:avLst/>
              <a:gdLst>
                <a:gd name="T0" fmla="*/ 10 w 10"/>
                <a:gd name="T1" fmla="*/ 7 h 10"/>
                <a:gd name="T2" fmla="*/ 6 w 10"/>
                <a:gd name="T3" fmla="*/ 10 h 10"/>
                <a:gd name="T4" fmla="*/ 0 w 10"/>
                <a:gd name="T5" fmla="*/ 10 h 10"/>
                <a:gd name="T6" fmla="*/ 0 w 10"/>
                <a:gd name="T7" fmla="*/ 4 h 10"/>
                <a:gd name="T8" fmla="*/ 3 w 10"/>
                <a:gd name="T9" fmla="*/ 0 h 10"/>
                <a:gd name="T10" fmla="*/ 10 w 10"/>
                <a:gd name="T11" fmla="*/ 0 h 10"/>
                <a:gd name="T12" fmla="*/ 10 w 1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7"/>
                  </a:moveTo>
                  <a:cubicBezTo>
                    <a:pt x="10" y="9"/>
                    <a:pt x="9" y="10"/>
                    <a:pt x="6" y="10"/>
                  </a:cubicBezTo>
                  <a:cubicBezTo>
                    <a:pt x="4" y="10"/>
                    <a:pt x="2" y="10"/>
                    <a:pt x="0" y="10"/>
                  </a:cubicBezTo>
                  <a:cubicBezTo>
                    <a:pt x="0" y="8"/>
                    <a:pt x="0" y="6"/>
                    <a:pt x="0" y="4"/>
                  </a:cubicBezTo>
                  <a:cubicBezTo>
                    <a:pt x="0" y="1"/>
                    <a:pt x="1" y="0"/>
                    <a:pt x="3" y="0"/>
                  </a:cubicBezTo>
                  <a:cubicBezTo>
                    <a:pt x="5" y="0"/>
                    <a:pt x="8" y="0"/>
                    <a:pt x="10" y="0"/>
                  </a:cubicBezTo>
                  <a:cubicBezTo>
                    <a:pt x="10" y="2"/>
                    <a:pt x="10" y="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8" name="Freeform 123"/>
            <p:cNvSpPr/>
            <p:nvPr/>
          </p:nvSpPr>
          <p:spPr bwMode="auto">
            <a:xfrm>
              <a:off x="6982964" y="3127453"/>
              <a:ext cx="65088" cy="63500"/>
            </a:xfrm>
            <a:custGeom>
              <a:avLst/>
              <a:gdLst>
                <a:gd name="T0" fmla="*/ 4 w 10"/>
                <a:gd name="T1" fmla="*/ 10 h 10"/>
                <a:gd name="T2" fmla="*/ 0 w 10"/>
                <a:gd name="T3" fmla="*/ 7 h 10"/>
                <a:gd name="T4" fmla="*/ 0 w 10"/>
                <a:gd name="T5" fmla="*/ 0 h 10"/>
                <a:gd name="T6" fmla="*/ 7 w 10"/>
                <a:gd name="T7" fmla="*/ 0 h 10"/>
                <a:gd name="T8" fmla="*/ 10 w 10"/>
                <a:gd name="T9" fmla="*/ 4 h 10"/>
                <a:gd name="T10" fmla="*/ 10 w 10"/>
                <a:gd name="T11" fmla="*/ 10 h 10"/>
                <a:gd name="T12" fmla="*/ 4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4" y="10"/>
                  </a:moveTo>
                  <a:cubicBezTo>
                    <a:pt x="1" y="10"/>
                    <a:pt x="0" y="9"/>
                    <a:pt x="0" y="7"/>
                  </a:cubicBezTo>
                  <a:cubicBezTo>
                    <a:pt x="0" y="5"/>
                    <a:pt x="0" y="2"/>
                    <a:pt x="0" y="0"/>
                  </a:cubicBezTo>
                  <a:cubicBezTo>
                    <a:pt x="3" y="0"/>
                    <a:pt x="5" y="0"/>
                    <a:pt x="7" y="0"/>
                  </a:cubicBezTo>
                  <a:cubicBezTo>
                    <a:pt x="9" y="0"/>
                    <a:pt x="10" y="1"/>
                    <a:pt x="10" y="4"/>
                  </a:cubicBezTo>
                  <a:cubicBezTo>
                    <a:pt x="10" y="6"/>
                    <a:pt x="10" y="8"/>
                    <a:pt x="10" y="10"/>
                  </a:cubicBezTo>
                  <a:cubicBezTo>
                    <a:pt x="8" y="10"/>
                    <a:pt x="6"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79" name="Freeform 124"/>
            <p:cNvSpPr/>
            <p:nvPr/>
          </p:nvSpPr>
          <p:spPr bwMode="auto">
            <a:xfrm>
              <a:off x="6792464" y="3256041"/>
              <a:ext cx="63500" cy="69850"/>
            </a:xfrm>
            <a:custGeom>
              <a:avLst/>
              <a:gdLst>
                <a:gd name="T0" fmla="*/ 0 w 10"/>
                <a:gd name="T1" fmla="*/ 4 h 11"/>
                <a:gd name="T2" fmla="*/ 3 w 10"/>
                <a:gd name="T3" fmla="*/ 0 h 11"/>
                <a:gd name="T4" fmla="*/ 10 w 10"/>
                <a:gd name="T5" fmla="*/ 0 h 11"/>
                <a:gd name="T6" fmla="*/ 10 w 10"/>
                <a:gd name="T7" fmla="*/ 11 h 11"/>
                <a:gd name="T8" fmla="*/ 3 w 10"/>
                <a:gd name="T9" fmla="*/ 11 h 11"/>
                <a:gd name="T10" fmla="*/ 0 w 10"/>
                <a:gd name="T11" fmla="*/ 7 h 11"/>
                <a:gd name="T12" fmla="*/ 0 w 1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0" y="4"/>
                  </a:moveTo>
                  <a:cubicBezTo>
                    <a:pt x="0" y="1"/>
                    <a:pt x="1" y="0"/>
                    <a:pt x="3" y="0"/>
                  </a:cubicBezTo>
                  <a:cubicBezTo>
                    <a:pt x="5" y="0"/>
                    <a:pt x="8" y="0"/>
                    <a:pt x="10" y="0"/>
                  </a:cubicBezTo>
                  <a:cubicBezTo>
                    <a:pt x="10" y="4"/>
                    <a:pt x="10" y="7"/>
                    <a:pt x="10" y="11"/>
                  </a:cubicBezTo>
                  <a:cubicBezTo>
                    <a:pt x="8" y="11"/>
                    <a:pt x="5" y="11"/>
                    <a:pt x="3" y="11"/>
                  </a:cubicBezTo>
                  <a:cubicBezTo>
                    <a:pt x="1" y="11"/>
                    <a:pt x="0" y="10"/>
                    <a:pt x="0" y="7"/>
                  </a:cubicBezTo>
                  <a:cubicBezTo>
                    <a:pt x="0" y="6"/>
                    <a:pt x="0"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0" name="Freeform 125"/>
            <p:cNvSpPr/>
            <p:nvPr/>
          </p:nvSpPr>
          <p:spPr bwMode="auto">
            <a:xfrm>
              <a:off x="6855964" y="3325891"/>
              <a:ext cx="63500" cy="63500"/>
            </a:xfrm>
            <a:custGeom>
              <a:avLst/>
              <a:gdLst>
                <a:gd name="T0" fmla="*/ 0 w 10"/>
                <a:gd name="T1" fmla="*/ 6 h 10"/>
                <a:gd name="T2" fmla="*/ 3 w 10"/>
                <a:gd name="T3" fmla="*/ 10 h 10"/>
                <a:gd name="T4" fmla="*/ 7 w 10"/>
                <a:gd name="T5" fmla="*/ 10 h 10"/>
                <a:gd name="T6" fmla="*/ 10 w 10"/>
                <a:gd name="T7" fmla="*/ 6 h 10"/>
                <a:gd name="T8" fmla="*/ 10 w 10"/>
                <a:gd name="T9" fmla="*/ 0 h 10"/>
                <a:gd name="T10" fmla="*/ 0 w 10"/>
                <a:gd name="T11" fmla="*/ 0 h 10"/>
                <a:gd name="T12" fmla="*/ 0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0" y="6"/>
                  </a:moveTo>
                  <a:cubicBezTo>
                    <a:pt x="0" y="9"/>
                    <a:pt x="1" y="10"/>
                    <a:pt x="3" y="10"/>
                  </a:cubicBezTo>
                  <a:cubicBezTo>
                    <a:pt x="5" y="10"/>
                    <a:pt x="6" y="10"/>
                    <a:pt x="7" y="10"/>
                  </a:cubicBezTo>
                  <a:cubicBezTo>
                    <a:pt x="9" y="10"/>
                    <a:pt x="10" y="9"/>
                    <a:pt x="10" y="6"/>
                  </a:cubicBezTo>
                  <a:cubicBezTo>
                    <a:pt x="10" y="4"/>
                    <a:pt x="10" y="2"/>
                    <a:pt x="10" y="0"/>
                  </a:cubicBezTo>
                  <a:cubicBezTo>
                    <a:pt x="7" y="0"/>
                    <a:pt x="3" y="0"/>
                    <a:pt x="0" y="0"/>
                  </a:cubicBezTo>
                  <a:cubicBezTo>
                    <a:pt x="0" y="2"/>
                    <a:pt x="0" y="4"/>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1" name="Freeform 126"/>
            <p:cNvSpPr/>
            <p:nvPr/>
          </p:nvSpPr>
          <p:spPr bwMode="auto">
            <a:xfrm>
              <a:off x="6919464" y="3256041"/>
              <a:ext cx="63500" cy="69850"/>
            </a:xfrm>
            <a:custGeom>
              <a:avLst/>
              <a:gdLst>
                <a:gd name="T0" fmla="*/ 10 w 10"/>
                <a:gd name="T1" fmla="*/ 7 h 11"/>
                <a:gd name="T2" fmla="*/ 7 w 10"/>
                <a:gd name="T3" fmla="*/ 11 h 11"/>
                <a:gd name="T4" fmla="*/ 0 w 10"/>
                <a:gd name="T5" fmla="*/ 11 h 11"/>
                <a:gd name="T6" fmla="*/ 0 w 10"/>
                <a:gd name="T7" fmla="*/ 0 h 11"/>
                <a:gd name="T8" fmla="*/ 7 w 10"/>
                <a:gd name="T9" fmla="*/ 0 h 11"/>
                <a:gd name="T10" fmla="*/ 10 w 10"/>
                <a:gd name="T11" fmla="*/ 4 h 11"/>
                <a:gd name="T12" fmla="*/ 10 w 10"/>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10" y="7"/>
                  </a:moveTo>
                  <a:cubicBezTo>
                    <a:pt x="10" y="10"/>
                    <a:pt x="9" y="11"/>
                    <a:pt x="7" y="11"/>
                  </a:cubicBezTo>
                  <a:cubicBezTo>
                    <a:pt x="5" y="11"/>
                    <a:pt x="2" y="11"/>
                    <a:pt x="0" y="11"/>
                  </a:cubicBezTo>
                  <a:cubicBezTo>
                    <a:pt x="0" y="7"/>
                    <a:pt x="0" y="4"/>
                    <a:pt x="0" y="0"/>
                  </a:cubicBezTo>
                  <a:cubicBezTo>
                    <a:pt x="2" y="0"/>
                    <a:pt x="5" y="0"/>
                    <a:pt x="7" y="0"/>
                  </a:cubicBezTo>
                  <a:cubicBezTo>
                    <a:pt x="9" y="0"/>
                    <a:pt x="10" y="1"/>
                    <a:pt x="10" y="4"/>
                  </a:cubicBezTo>
                  <a:cubicBezTo>
                    <a:pt x="10" y="5"/>
                    <a:pt x="10" y="6"/>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2" name="Freeform 127"/>
            <p:cNvSpPr/>
            <p:nvPr/>
          </p:nvSpPr>
          <p:spPr bwMode="auto">
            <a:xfrm>
              <a:off x="6855964" y="3190953"/>
              <a:ext cx="63500" cy="65088"/>
            </a:xfrm>
            <a:custGeom>
              <a:avLst/>
              <a:gdLst>
                <a:gd name="T0" fmla="*/ 7 w 10"/>
                <a:gd name="T1" fmla="*/ 0 h 10"/>
                <a:gd name="T2" fmla="*/ 10 w 10"/>
                <a:gd name="T3" fmla="*/ 4 h 10"/>
                <a:gd name="T4" fmla="*/ 10 w 10"/>
                <a:gd name="T5" fmla="*/ 10 h 10"/>
                <a:gd name="T6" fmla="*/ 0 w 10"/>
                <a:gd name="T7" fmla="*/ 10 h 10"/>
                <a:gd name="T8" fmla="*/ 0 w 10"/>
                <a:gd name="T9" fmla="*/ 4 h 10"/>
                <a:gd name="T10" fmla="*/ 3 w 10"/>
                <a:gd name="T11" fmla="*/ 0 h 10"/>
                <a:gd name="T12" fmla="*/ 7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7" y="0"/>
                  </a:moveTo>
                  <a:cubicBezTo>
                    <a:pt x="9" y="0"/>
                    <a:pt x="10" y="1"/>
                    <a:pt x="10" y="4"/>
                  </a:cubicBezTo>
                  <a:cubicBezTo>
                    <a:pt x="10" y="6"/>
                    <a:pt x="10" y="8"/>
                    <a:pt x="10" y="10"/>
                  </a:cubicBezTo>
                  <a:cubicBezTo>
                    <a:pt x="7" y="10"/>
                    <a:pt x="3" y="10"/>
                    <a:pt x="0" y="10"/>
                  </a:cubicBezTo>
                  <a:cubicBezTo>
                    <a:pt x="0" y="8"/>
                    <a:pt x="0" y="6"/>
                    <a:pt x="0" y="4"/>
                  </a:cubicBezTo>
                  <a:cubicBezTo>
                    <a:pt x="0" y="1"/>
                    <a:pt x="1" y="0"/>
                    <a:pt x="3" y="0"/>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3" name="Freeform 128"/>
            <p:cNvSpPr/>
            <p:nvPr/>
          </p:nvSpPr>
          <p:spPr bwMode="auto">
            <a:xfrm>
              <a:off x="6663876" y="3190953"/>
              <a:ext cx="63500" cy="198438"/>
            </a:xfrm>
            <a:custGeom>
              <a:avLst/>
              <a:gdLst>
                <a:gd name="T0" fmla="*/ 0 w 10"/>
                <a:gd name="T1" fmla="*/ 4 h 31"/>
                <a:gd name="T2" fmla="*/ 3 w 10"/>
                <a:gd name="T3" fmla="*/ 0 h 31"/>
                <a:gd name="T4" fmla="*/ 10 w 10"/>
                <a:gd name="T5" fmla="*/ 0 h 31"/>
                <a:gd name="T6" fmla="*/ 10 w 10"/>
                <a:gd name="T7" fmla="*/ 31 h 31"/>
                <a:gd name="T8" fmla="*/ 3 w 10"/>
                <a:gd name="T9" fmla="*/ 31 h 31"/>
                <a:gd name="T10" fmla="*/ 0 w 10"/>
                <a:gd name="T11" fmla="*/ 27 h 31"/>
                <a:gd name="T12" fmla="*/ 0 w 10"/>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10" h="31">
                  <a:moveTo>
                    <a:pt x="0" y="4"/>
                  </a:moveTo>
                  <a:cubicBezTo>
                    <a:pt x="0" y="1"/>
                    <a:pt x="1" y="0"/>
                    <a:pt x="3" y="0"/>
                  </a:cubicBezTo>
                  <a:cubicBezTo>
                    <a:pt x="5" y="0"/>
                    <a:pt x="7" y="0"/>
                    <a:pt x="10" y="0"/>
                  </a:cubicBezTo>
                  <a:cubicBezTo>
                    <a:pt x="10" y="10"/>
                    <a:pt x="10" y="21"/>
                    <a:pt x="10" y="31"/>
                  </a:cubicBezTo>
                  <a:cubicBezTo>
                    <a:pt x="7" y="31"/>
                    <a:pt x="5" y="31"/>
                    <a:pt x="3" y="31"/>
                  </a:cubicBezTo>
                  <a:cubicBezTo>
                    <a:pt x="1" y="31"/>
                    <a:pt x="0" y="30"/>
                    <a:pt x="0" y="27"/>
                  </a:cubicBezTo>
                  <a:cubicBezTo>
                    <a:pt x="0" y="19"/>
                    <a:pt x="0" y="1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4" name="Freeform 129"/>
            <p:cNvSpPr/>
            <p:nvPr/>
          </p:nvSpPr>
          <p:spPr bwMode="auto">
            <a:xfrm>
              <a:off x="6792464" y="3452891"/>
              <a:ext cx="190500" cy="63500"/>
            </a:xfrm>
            <a:custGeom>
              <a:avLst/>
              <a:gdLst>
                <a:gd name="T0" fmla="*/ 0 w 30"/>
                <a:gd name="T1" fmla="*/ 7 h 10"/>
                <a:gd name="T2" fmla="*/ 3 w 30"/>
                <a:gd name="T3" fmla="*/ 10 h 10"/>
                <a:gd name="T4" fmla="*/ 27 w 30"/>
                <a:gd name="T5" fmla="*/ 10 h 10"/>
                <a:gd name="T6" fmla="*/ 30 w 30"/>
                <a:gd name="T7" fmla="*/ 7 h 10"/>
                <a:gd name="T8" fmla="*/ 30 w 30"/>
                <a:gd name="T9" fmla="*/ 0 h 10"/>
                <a:gd name="T10" fmla="*/ 0 w 30"/>
                <a:gd name="T11" fmla="*/ 0 h 10"/>
                <a:gd name="T12" fmla="*/ 0 w 3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0" y="7"/>
                  </a:moveTo>
                  <a:cubicBezTo>
                    <a:pt x="0" y="9"/>
                    <a:pt x="1" y="10"/>
                    <a:pt x="3" y="10"/>
                  </a:cubicBezTo>
                  <a:cubicBezTo>
                    <a:pt x="11" y="10"/>
                    <a:pt x="19" y="10"/>
                    <a:pt x="27" y="10"/>
                  </a:cubicBezTo>
                  <a:cubicBezTo>
                    <a:pt x="29" y="10"/>
                    <a:pt x="30" y="9"/>
                    <a:pt x="30" y="7"/>
                  </a:cubicBezTo>
                  <a:cubicBezTo>
                    <a:pt x="30" y="4"/>
                    <a:pt x="30" y="2"/>
                    <a:pt x="30" y="0"/>
                  </a:cubicBezTo>
                  <a:cubicBezTo>
                    <a:pt x="20" y="0"/>
                    <a:pt x="10" y="0"/>
                    <a:pt x="0" y="0"/>
                  </a:cubicBezTo>
                  <a:cubicBezTo>
                    <a:pt x="0" y="2"/>
                    <a:pt x="0" y="4"/>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5" name="Freeform 130"/>
            <p:cNvSpPr/>
            <p:nvPr/>
          </p:nvSpPr>
          <p:spPr bwMode="auto">
            <a:xfrm>
              <a:off x="7048051" y="3190953"/>
              <a:ext cx="69850" cy="198438"/>
            </a:xfrm>
            <a:custGeom>
              <a:avLst/>
              <a:gdLst>
                <a:gd name="T0" fmla="*/ 11 w 11"/>
                <a:gd name="T1" fmla="*/ 27 h 31"/>
                <a:gd name="T2" fmla="*/ 7 w 11"/>
                <a:gd name="T3" fmla="*/ 31 h 31"/>
                <a:gd name="T4" fmla="*/ 0 w 11"/>
                <a:gd name="T5" fmla="*/ 31 h 31"/>
                <a:gd name="T6" fmla="*/ 0 w 11"/>
                <a:gd name="T7" fmla="*/ 0 h 31"/>
                <a:gd name="T8" fmla="*/ 7 w 11"/>
                <a:gd name="T9" fmla="*/ 0 h 31"/>
                <a:gd name="T10" fmla="*/ 11 w 11"/>
                <a:gd name="T11" fmla="*/ 4 h 31"/>
                <a:gd name="T12" fmla="*/ 11 w 11"/>
                <a:gd name="T13" fmla="*/ 27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11" y="27"/>
                  </a:moveTo>
                  <a:cubicBezTo>
                    <a:pt x="11" y="30"/>
                    <a:pt x="10" y="31"/>
                    <a:pt x="7" y="31"/>
                  </a:cubicBezTo>
                  <a:cubicBezTo>
                    <a:pt x="5" y="31"/>
                    <a:pt x="3" y="31"/>
                    <a:pt x="0" y="31"/>
                  </a:cubicBezTo>
                  <a:cubicBezTo>
                    <a:pt x="0" y="21"/>
                    <a:pt x="0" y="10"/>
                    <a:pt x="0" y="0"/>
                  </a:cubicBezTo>
                  <a:cubicBezTo>
                    <a:pt x="3" y="0"/>
                    <a:pt x="5" y="0"/>
                    <a:pt x="7" y="0"/>
                  </a:cubicBezTo>
                  <a:cubicBezTo>
                    <a:pt x="10" y="0"/>
                    <a:pt x="11" y="1"/>
                    <a:pt x="11" y="4"/>
                  </a:cubicBezTo>
                  <a:cubicBezTo>
                    <a:pt x="11" y="12"/>
                    <a:pt x="11" y="19"/>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86" name="Freeform 142"/>
            <p:cNvSpPr>
              <a:spLocks noEditPoints="1"/>
            </p:cNvSpPr>
            <p:nvPr/>
          </p:nvSpPr>
          <p:spPr bwMode="auto">
            <a:xfrm>
              <a:off x="11129514" y="3032203"/>
              <a:ext cx="312738" cy="439738"/>
            </a:xfrm>
            <a:custGeom>
              <a:avLst/>
              <a:gdLst>
                <a:gd name="T0" fmla="*/ 29 w 49"/>
                <a:gd name="T1" fmla="*/ 10 h 69"/>
                <a:gd name="T2" fmla="*/ 29 w 49"/>
                <a:gd name="T3" fmla="*/ 3 h 69"/>
                <a:gd name="T4" fmla="*/ 28 w 49"/>
                <a:gd name="T5" fmla="*/ 1 h 69"/>
                <a:gd name="T6" fmla="*/ 26 w 49"/>
                <a:gd name="T7" fmla="*/ 0 h 69"/>
                <a:gd name="T8" fmla="*/ 22 w 49"/>
                <a:gd name="T9" fmla="*/ 0 h 69"/>
                <a:gd name="T10" fmla="*/ 20 w 49"/>
                <a:gd name="T11" fmla="*/ 1 h 69"/>
                <a:gd name="T12" fmla="*/ 19 w 49"/>
                <a:gd name="T13" fmla="*/ 3 h 69"/>
                <a:gd name="T14" fmla="*/ 19 w 49"/>
                <a:gd name="T15" fmla="*/ 10 h 69"/>
                <a:gd name="T16" fmla="*/ 3 w 49"/>
                <a:gd name="T17" fmla="*/ 10 h 69"/>
                <a:gd name="T18" fmla="*/ 0 w 49"/>
                <a:gd name="T19" fmla="*/ 11 h 69"/>
                <a:gd name="T20" fmla="*/ 0 w 49"/>
                <a:gd name="T21" fmla="*/ 13 h 69"/>
                <a:gd name="T22" fmla="*/ 0 w 49"/>
                <a:gd name="T23" fmla="*/ 17 h 69"/>
                <a:gd name="T24" fmla="*/ 0 w 49"/>
                <a:gd name="T25" fmla="*/ 19 h 69"/>
                <a:gd name="T26" fmla="*/ 3 w 49"/>
                <a:gd name="T27" fmla="*/ 20 h 69"/>
                <a:gd name="T28" fmla="*/ 9 w 49"/>
                <a:gd name="T29" fmla="*/ 20 h 69"/>
                <a:gd name="T30" fmla="*/ 9 w 49"/>
                <a:gd name="T31" fmla="*/ 56 h 69"/>
                <a:gd name="T32" fmla="*/ 10 w 49"/>
                <a:gd name="T33" fmla="*/ 59 h 69"/>
                <a:gd name="T34" fmla="*/ 12 w 49"/>
                <a:gd name="T35" fmla="*/ 59 h 69"/>
                <a:gd name="T36" fmla="*/ 19 w 49"/>
                <a:gd name="T37" fmla="*/ 59 h 69"/>
                <a:gd name="T38" fmla="*/ 19 w 49"/>
                <a:gd name="T39" fmla="*/ 66 h 69"/>
                <a:gd name="T40" fmla="*/ 20 w 49"/>
                <a:gd name="T41" fmla="*/ 68 h 69"/>
                <a:gd name="T42" fmla="*/ 22 w 49"/>
                <a:gd name="T43" fmla="*/ 69 h 69"/>
                <a:gd name="T44" fmla="*/ 26 w 49"/>
                <a:gd name="T45" fmla="*/ 69 h 69"/>
                <a:gd name="T46" fmla="*/ 28 w 49"/>
                <a:gd name="T47" fmla="*/ 68 h 69"/>
                <a:gd name="T48" fmla="*/ 29 w 49"/>
                <a:gd name="T49" fmla="*/ 66 h 69"/>
                <a:gd name="T50" fmla="*/ 29 w 49"/>
                <a:gd name="T51" fmla="*/ 59 h 69"/>
                <a:gd name="T52" fmla="*/ 36 w 49"/>
                <a:gd name="T53" fmla="*/ 59 h 69"/>
                <a:gd name="T54" fmla="*/ 38 w 49"/>
                <a:gd name="T55" fmla="*/ 59 h 69"/>
                <a:gd name="T56" fmla="*/ 39 w 49"/>
                <a:gd name="T57" fmla="*/ 56 h 69"/>
                <a:gd name="T58" fmla="*/ 39 w 49"/>
                <a:gd name="T59" fmla="*/ 20 h 69"/>
                <a:gd name="T60" fmla="*/ 46 w 49"/>
                <a:gd name="T61" fmla="*/ 20 h 69"/>
                <a:gd name="T62" fmla="*/ 48 w 49"/>
                <a:gd name="T63" fmla="*/ 19 h 69"/>
                <a:gd name="T64" fmla="*/ 49 w 49"/>
                <a:gd name="T65" fmla="*/ 17 h 69"/>
                <a:gd name="T66" fmla="*/ 49 w 49"/>
                <a:gd name="T67" fmla="*/ 13 h 69"/>
                <a:gd name="T68" fmla="*/ 48 w 49"/>
                <a:gd name="T69" fmla="*/ 11 h 69"/>
                <a:gd name="T70" fmla="*/ 46 w 49"/>
                <a:gd name="T71" fmla="*/ 10 h 69"/>
                <a:gd name="T72" fmla="*/ 29 w 49"/>
                <a:gd name="T73" fmla="*/ 10 h 69"/>
                <a:gd name="T74" fmla="*/ 29 w 49"/>
                <a:gd name="T75" fmla="*/ 40 h 69"/>
                <a:gd name="T76" fmla="*/ 19 w 49"/>
                <a:gd name="T77" fmla="*/ 40 h 69"/>
                <a:gd name="T78" fmla="*/ 19 w 49"/>
                <a:gd name="T79" fmla="*/ 20 h 69"/>
                <a:gd name="T80" fmla="*/ 29 w 49"/>
                <a:gd name="T81" fmla="*/ 20 h 69"/>
                <a:gd name="T82" fmla="*/ 29 w 49"/>
                <a:gd name="T83"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69">
                  <a:moveTo>
                    <a:pt x="29" y="10"/>
                  </a:moveTo>
                  <a:cubicBezTo>
                    <a:pt x="29" y="3"/>
                    <a:pt x="29" y="3"/>
                    <a:pt x="29" y="3"/>
                  </a:cubicBezTo>
                  <a:cubicBezTo>
                    <a:pt x="29" y="2"/>
                    <a:pt x="29" y="2"/>
                    <a:pt x="28" y="1"/>
                  </a:cubicBezTo>
                  <a:cubicBezTo>
                    <a:pt x="28" y="0"/>
                    <a:pt x="27" y="0"/>
                    <a:pt x="26" y="0"/>
                  </a:cubicBezTo>
                  <a:cubicBezTo>
                    <a:pt x="22" y="0"/>
                    <a:pt x="22" y="0"/>
                    <a:pt x="22" y="0"/>
                  </a:cubicBezTo>
                  <a:cubicBezTo>
                    <a:pt x="22" y="0"/>
                    <a:pt x="21" y="0"/>
                    <a:pt x="20" y="1"/>
                  </a:cubicBezTo>
                  <a:cubicBezTo>
                    <a:pt x="20" y="2"/>
                    <a:pt x="19" y="2"/>
                    <a:pt x="19" y="3"/>
                  </a:cubicBezTo>
                  <a:cubicBezTo>
                    <a:pt x="19" y="10"/>
                    <a:pt x="19" y="10"/>
                    <a:pt x="19" y="10"/>
                  </a:cubicBezTo>
                  <a:cubicBezTo>
                    <a:pt x="3" y="10"/>
                    <a:pt x="3" y="10"/>
                    <a:pt x="3" y="10"/>
                  </a:cubicBezTo>
                  <a:cubicBezTo>
                    <a:pt x="2" y="10"/>
                    <a:pt x="1" y="10"/>
                    <a:pt x="0" y="11"/>
                  </a:cubicBezTo>
                  <a:cubicBezTo>
                    <a:pt x="0" y="11"/>
                    <a:pt x="0" y="12"/>
                    <a:pt x="0" y="13"/>
                  </a:cubicBezTo>
                  <a:cubicBezTo>
                    <a:pt x="0" y="17"/>
                    <a:pt x="0" y="17"/>
                    <a:pt x="0" y="17"/>
                  </a:cubicBezTo>
                  <a:cubicBezTo>
                    <a:pt x="0" y="18"/>
                    <a:pt x="0" y="19"/>
                    <a:pt x="0" y="19"/>
                  </a:cubicBezTo>
                  <a:cubicBezTo>
                    <a:pt x="1" y="20"/>
                    <a:pt x="2" y="20"/>
                    <a:pt x="3" y="20"/>
                  </a:cubicBezTo>
                  <a:cubicBezTo>
                    <a:pt x="9" y="20"/>
                    <a:pt x="9" y="20"/>
                    <a:pt x="9" y="20"/>
                  </a:cubicBezTo>
                  <a:cubicBezTo>
                    <a:pt x="9" y="56"/>
                    <a:pt x="9" y="56"/>
                    <a:pt x="9" y="56"/>
                  </a:cubicBezTo>
                  <a:cubicBezTo>
                    <a:pt x="9" y="57"/>
                    <a:pt x="10" y="58"/>
                    <a:pt x="10" y="59"/>
                  </a:cubicBezTo>
                  <a:cubicBezTo>
                    <a:pt x="11" y="59"/>
                    <a:pt x="12" y="59"/>
                    <a:pt x="12" y="59"/>
                  </a:cubicBezTo>
                  <a:cubicBezTo>
                    <a:pt x="19" y="59"/>
                    <a:pt x="19" y="59"/>
                    <a:pt x="19" y="59"/>
                  </a:cubicBezTo>
                  <a:cubicBezTo>
                    <a:pt x="19" y="66"/>
                    <a:pt x="19" y="66"/>
                    <a:pt x="19" y="66"/>
                  </a:cubicBezTo>
                  <a:cubicBezTo>
                    <a:pt x="19" y="67"/>
                    <a:pt x="20" y="68"/>
                    <a:pt x="20" y="68"/>
                  </a:cubicBezTo>
                  <a:cubicBezTo>
                    <a:pt x="21" y="69"/>
                    <a:pt x="22" y="69"/>
                    <a:pt x="22" y="69"/>
                  </a:cubicBezTo>
                  <a:cubicBezTo>
                    <a:pt x="26" y="69"/>
                    <a:pt x="26" y="69"/>
                    <a:pt x="26" y="69"/>
                  </a:cubicBezTo>
                  <a:cubicBezTo>
                    <a:pt x="27" y="69"/>
                    <a:pt x="28" y="69"/>
                    <a:pt x="28" y="68"/>
                  </a:cubicBezTo>
                  <a:cubicBezTo>
                    <a:pt x="29" y="68"/>
                    <a:pt x="29" y="67"/>
                    <a:pt x="29" y="66"/>
                  </a:cubicBezTo>
                  <a:cubicBezTo>
                    <a:pt x="29" y="59"/>
                    <a:pt x="29" y="59"/>
                    <a:pt x="29" y="59"/>
                  </a:cubicBezTo>
                  <a:cubicBezTo>
                    <a:pt x="36" y="59"/>
                    <a:pt x="36" y="59"/>
                    <a:pt x="36" y="59"/>
                  </a:cubicBezTo>
                  <a:cubicBezTo>
                    <a:pt x="37" y="59"/>
                    <a:pt x="38" y="59"/>
                    <a:pt x="38" y="59"/>
                  </a:cubicBezTo>
                  <a:cubicBezTo>
                    <a:pt x="39" y="58"/>
                    <a:pt x="39" y="57"/>
                    <a:pt x="39" y="56"/>
                  </a:cubicBezTo>
                  <a:cubicBezTo>
                    <a:pt x="39" y="20"/>
                    <a:pt x="39" y="20"/>
                    <a:pt x="39" y="20"/>
                  </a:cubicBezTo>
                  <a:cubicBezTo>
                    <a:pt x="46" y="20"/>
                    <a:pt x="46" y="20"/>
                    <a:pt x="46" y="20"/>
                  </a:cubicBezTo>
                  <a:cubicBezTo>
                    <a:pt x="47" y="20"/>
                    <a:pt x="48" y="20"/>
                    <a:pt x="48" y="19"/>
                  </a:cubicBezTo>
                  <a:cubicBezTo>
                    <a:pt x="49" y="19"/>
                    <a:pt x="49" y="18"/>
                    <a:pt x="49" y="17"/>
                  </a:cubicBezTo>
                  <a:cubicBezTo>
                    <a:pt x="49" y="13"/>
                    <a:pt x="49" y="13"/>
                    <a:pt x="49" y="13"/>
                  </a:cubicBezTo>
                  <a:cubicBezTo>
                    <a:pt x="49" y="12"/>
                    <a:pt x="49" y="11"/>
                    <a:pt x="48" y="11"/>
                  </a:cubicBezTo>
                  <a:cubicBezTo>
                    <a:pt x="48" y="10"/>
                    <a:pt x="47" y="10"/>
                    <a:pt x="46" y="10"/>
                  </a:cubicBezTo>
                  <a:lnTo>
                    <a:pt x="29" y="10"/>
                  </a:lnTo>
                  <a:close/>
                  <a:moveTo>
                    <a:pt x="29" y="40"/>
                  </a:moveTo>
                  <a:cubicBezTo>
                    <a:pt x="19" y="40"/>
                    <a:pt x="19" y="40"/>
                    <a:pt x="19" y="40"/>
                  </a:cubicBezTo>
                  <a:cubicBezTo>
                    <a:pt x="19" y="20"/>
                    <a:pt x="19" y="20"/>
                    <a:pt x="19" y="20"/>
                  </a:cubicBezTo>
                  <a:cubicBezTo>
                    <a:pt x="29" y="20"/>
                    <a:pt x="29" y="20"/>
                    <a:pt x="29" y="20"/>
                  </a:cubicBezTo>
                  <a:lnTo>
                    <a:pt x="2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nvGrpSpPr>
            <p:cNvPr id="187" name="组合 186"/>
            <p:cNvGrpSpPr/>
            <p:nvPr userDrawn="1"/>
          </p:nvGrpSpPr>
          <p:grpSpPr>
            <a:xfrm>
              <a:off x="2242347" y="650953"/>
              <a:ext cx="306388" cy="485775"/>
              <a:chOff x="8178351" y="650953"/>
              <a:chExt cx="306388" cy="485775"/>
            </a:xfrm>
            <a:grpFill/>
          </p:grpSpPr>
          <p:sp>
            <p:nvSpPr>
              <p:cNvPr id="192" name="Freeform 5"/>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3" name="Freeform 6"/>
              <p:cNvSpPr>
                <a:spLocks noEditPoints="1"/>
              </p:cNvSpPr>
              <p:nvPr/>
            </p:nvSpPr>
            <p:spPr bwMode="auto">
              <a:xfrm>
                <a:off x="8178351" y="650953"/>
                <a:ext cx="306388" cy="485775"/>
              </a:xfrm>
              <a:custGeom>
                <a:avLst/>
                <a:gdLst>
                  <a:gd name="T0" fmla="*/ 44 w 48"/>
                  <a:gd name="T1" fmla="*/ 9 h 76"/>
                  <a:gd name="T2" fmla="*/ 34 w 48"/>
                  <a:gd name="T3" fmla="*/ 9 h 76"/>
                  <a:gd name="T4" fmla="*/ 34 w 48"/>
                  <a:gd name="T5" fmla="*/ 3 h 76"/>
                  <a:gd name="T6" fmla="*/ 30 w 48"/>
                  <a:gd name="T7" fmla="*/ 0 h 76"/>
                  <a:gd name="T8" fmla="*/ 18 w 48"/>
                  <a:gd name="T9" fmla="*/ 0 h 76"/>
                  <a:gd name="T10" fmla="*/ 14 w 48"/>
                  <a:gd name="T11" fmla="*/ 3 h 76"/>
                  <a:gd name="T12" fmla="*/ 14 w 48"/>
                  <a:gd name="T13" fmla="*/ 9 h 76"/>
                  <a:gd name="T14" fmla="*/ 4 w 48"/>
                  <a:gd name="T15" fmla="*/ 9 h 76"/>
                  <a:gd name="T16" fmla="*/ 0 w 48"/>
                  <a:gd name="T17" fmla="*/ 13 h 76"/>
                  <a:gd name="T18" fmla="*/ 0 w 48"/>
                  <a:gd name="T19" fmla="*/ 72 h 76"/>
                  <a:gd name="T20" fmla="*/ 1 w 48"/>
                  <a:gd name="T21" fmla="*/ 75 h 76"/>
                  <a:gd name="T22" fmla="*/ 4 w 48"/>
                  <a:gd name="T23" fmla="*/ 76 h 76"/>
                  <a:gd name="T24" fmla="*/ 44 w 48"/>
                  <a:gd name="T25" fmla="*/ 76 h 76"/>
                  <a:gd name="T26" fmla="*/ 48 w 48"/>
                  <a:gd name="T27" fmla="*/ 72 h 76"/>
                  <a:gd name="T28" fmla="*/ 48 w 48"/>
                  <a:gd name="T29" fmla="*/ 13 h 76"/>
                  <a:gd name="T30" fmla="*/ 44 w 48"/>
                  <a:gd name="T31" fmla="*/ 9 h 76"/>
                  <a:gd name="T32" fmla="*/ 38 w 48"/>
                  <a:gd name="T33" fmla="*/ 66 h 76"/>
                  <a:gd name="T34" fmla="*/ 10 w 48"/>
                  <a:gd name="T35" fmla="*/ 66 h 76"/>
                  <a:gd name="T36" fmla="*/ 10 w 48"/>
                  <a:gd name="T37" fmla="*/ 19 h 76"/>
                  <a:gd name="T38" fmla="*/ 38 w 48"/>
                  <a:gd name="T39" fmla="*/ 19 h 76"/>
                  <a:gd name="T40" fmla="*/ 38 w 48"/>
                  <a:gd name="T41"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6">
                    <a:moveTo>
                      <a:pt x="44" y="9"/>
                    </a:moveTo>
                    <a:cubicBezTo>
                      <a:pt x="41" y="9"/>
                      <a:pt x="37" y="9"/>
                      <a:pt x="34" y="9"/>
                    </a:cubicBezTo>
                    <a:cubicBezTo>
                      <a:pt x="34" y="7"/>
                      <a:pt x="34" y="5"/>
                      <a:pt x="34" y="3"/>
                    </a:cubicBezTo>
                    <a:cubicBezTo>
                      <a:pt x="34" y="1"/>
                      <a:pt x="33" y="0"/>
                      <a:pt x="30" y="0"/>
                    </a:cubicBezTo>
                    <a:cubicBezTo>
                      <a:pt x="26" y="0"/>
                      <a:pt x="22" y="0"/>
                      <a:pt x="18" y="0"/>
                    </a:cubicBezTo>
                    <a:cubicBezTo>
                      <a:pt x="16" y="0"/>
                      <a:pt x="14" y="1"/>
                      <a:pt x="14" y="3"/>
                    </a:cubicBezTo>
                    <a:cubicBezTo>
                      <a:pt x="14" y="5"/>
                      <a:pt x="14" y="7"/>
                      <a:pt x="14" y="9"/>
                    </a:cubicBezTo>
                    <a:cubicBezTo>
                      <a:pt x="11" y="9"/>
                      <a:pt x="7" y="9"/>
                      <a:pt x="4" y="9"/>
                    </a:cubicBezTo>
                    <a:cubicBezTo>
                      <a:pt x="1" y="9"/>
                      <a:pt x="0" y="10"/>
                      <a:pt x="0" y="13"/>
                    </a:cubicBezTo>
                    <a:cubicBezTo>
                      <a:pt x="0" y="33"/>
                      <a:pt x="0" y="52"/>
                      <a:pt x="0" y="72"/>
                    </a:cubicBezTo>
                    <a:cubicBezTo>
                      <a:pt x="0" y="73"/>
                      <a:pt x="0" y="74"/>
                      <a:pt x="1" y="75"/>
                    </a:cubicBezTo>
                    <a:cubicBezTo>
                      <a:pt x="2" y="76"/>
                      <a:pt x="3" y="76"/>
                      <a:pt x="4" y="76"/>
                    </a:cubicBezTo>
                    <a:cubicBezTo>
                      <a:pt x="17" y="76"/>
                      <a:pt x="31" y="76"/>
                      <a:pt x="44" y="76"/>
                    </a:cubicBezTo>
                    <a:cubicBezTo>
                      <a:pt x="47" y="76"/>
                      <a:pt x="48" y="75"/>
                      <a:pt x="48" y="72"/>
                    </a:cubicBezTo>
                    <a:cubicBezTo>
                      <a:pt x="48" y="52"/>
                      <a:pt x="48" y="33"/>
                      <a:pt x="48" y="13"/>
                    </a:cubicBezTo>
                    <a:cubicBezTo>
                      <a:pt x="48" y="10"/>
                      <a:pt x="47" y="9"/>
                      <a:pt x="44" y="9"/>
                    </a:cubicBezTo>
                    <a:close/>
                    <a:moveTo>
                      <a:pt x="38" y="66"/>
                    </a:moveTo>
                    <a:cubicBezTo>
                      <a:pt x="10" y="66"/>
                      <a:pt x="10" y="66"/>
                      <a:pt x="10" y="66"/>
                    </a:cubicBezTo>
                    <a:cubicBezTo>
                      <a:pt x="10" y="19"/>
                      <a:pt x="10" y="19"/>
                      <a:pt x="10" y="19"/>
                    </a:cubicBezTo>
                    <a:cubicBezTo>
                      <a:pt x="38" y="19"/>
                      <a:pt x="38" y="19"/>
                      <a:pt x="38" y="19"/>
                    </a:cubicBezTo>
                    <a:lnTo>
                      <a:pt x="38"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4" name="Rectangle 7"/>
              <p:cNvSpPr>
                <a:spLocks noChangeArrowheads="1"/>
              </p:cNvSpPr>
              <p:nvPr/>
            </p:nvSpPr>
            <p:spPr bwMode="auto">
              <a:xfrm>
                <a:off x="8267251" y="98274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5" name="Rectangle 8"/>
              <p:cNvSpPr>
                <a:spLocks noChangeArrowheads="1"/>
              </p:cNvSpPr>
              <p:nvPr/>
            </p:nvSpPr>
            <p:spPr bwMode="auto">
              <a:xfrm>
                <a:off x="8267251" y="893841"/>
                <a:ext cx="12858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6" name="Rectangle 9"/>
              <p:cNvSpPr>
                <a:spLocks noChangeArrowheads="1"/>
              </p:cNvSpPr>
              <p:nvPr/>
            </p:nvSpPr>
            <p:spPr bwMode="auto">
              <a:xfrm>
                <a:off x="8267251" y="798591"/>
                <a:ext cx="1285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nvGrpSpPr>
            <p:cNvPr id="188" name="组合 187"/>
            <p:cNvGrpSpPr/>
            <p:nvPr userDrawn="1"/>
          </p:nvGrpSpPr>
          <p:grpSpPr>
            <a:xfrm>
              <a:off x="746922" y="650953"/>
              <a:ext cx="434975" cy="485775"/>
              <a:chOff x="6682926" y="650953"/>
              <a:chExt cx="434975" cy="485775"/>
            </a:xfrm>
            <a:grpFill/>
          </p:grpSpPr>
          <p:sp>
            <p:nvSpPr>
              <p:cNvPr id="189" name="Rectangle 20"/>
              <p:cNvSpPr>
                <a:spLocks noChangeArrowheads="1"/>
              </p:cNvSpPr>
              <p:nvPr/>
            </p:nvSpPr>
            <p:spPr bwMode="auto">
              <a:xfrm>
                <a:off x="693216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0" name="Rectangle 21"/>
              <p:cNvSpPr>
                <a:spLocks noChangeArrowheads="1"/>
              </p:cNvSpPr>
              <p:nvPr/>
            </p:nvSpPr>
            <p:spPr bwMode="auto">
              <a:xfrm>
                <a:off x="6811514" y="773191"/>
                <a:ext cx="571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solidFill>
                    <a:prstClr val="black"/>
                  </a:solidFill>
                </a:endParaRPr>
              </a:p>
            </p:txBody>
          </p:sp>
          <p:sp>
            <p:nvSpPr>
              <p:cNvPr id="191" name="Freeform 22"/>
              <p:cNvSpPr>
                <a:spLocks noEditPoints="1"/>
              </p:cNvSpPr>
              <p:nvPr/>
            </p:nvSpPr>
            <p:spPr bwMode="auto">
              <a:xfrm>
                <a:off x="6682926" y="650953"/>
                <a:ext cx="434975" cy="485775"/>
              </a:xfrm>
              <a:custGeom>
                <a:avLst/>
                <a:gdLst>
                  <a:gd name="T0" fmla="*/ 64 w 68"/>
                  <a:gd name="T1" fmla="*/ 0 h 76"/>
                  <a:gd name="T2" fmla="*/ 4 w 68"/>
                  <a:gd name="T3" fmla="*/ 0 h 76"/>
                  <a:gd name="T4" fmla="*/ 0 w 68"/>
                  <a:gd name="T5" fmla="*/ 3 h 76"/>
                  <a:gd name="T6" fmla="*/ 0 w 68"/>
                  <a:gd name="T7" fmla="*/ 63 h 76"/>
                  <a:gd name="T8" fmla="*/ 4 w 68"/>
                  <a:gd name="T9" fmla="*/ 67 h 76"/>
                  <a:gd name="T10" fmla="*/ 10 w 68"/>
                  <a:gd name="T11" fmla="*/ 67 h 76"/>
                  <a:gd name="T12" fmla="*/ 10 w 68"/>
                  <a:gd name="T13" fmla="*/ 73 h 76"/>
                  <a:gd name="T14" fmla="*/ 13 w 68"/>
                  <a:gd name="T15" fmla="*/ 76 h 76"/>
                  <a:gd name="T16" fmla="*/ 55 w 68"/>
                  <a:gd name="T17" fmla="*/ 76 h 76"/>
                  <a:gd name="T18" fmla="*/ 58 w 68"/>
                  <a:gd name="T19" fmla="*/ 73 h 76"/>
                  <a:gd name="T20" fmla="*/ 58 w 68"/>
                  <a:gd name="T21" fmla="*/ 67 h 76"/>
                  <a:gd name="T22" fmla="*/ 64 w 68"/>
                  <a:gd name="T23" fmla="*/ 67 h 76"/>
                  <a:gd name="T24" fmla="*/ 68 w 68"/>
                  <a:gd name="T25" fmla="*/ 63 h 76"/>
                  <a:gd name="T26" fmla="*/ 68 w 68"/>
                  <a:gd name="T27" fmla="*/ 3 h 76"/>
                  <a:gd name="T28" fmla="*/ 64 w 68"/>
                  <a:gd name="T29" fmla="*/ 0 h 76"/>
                  <a:gd name="T30" fmla="*/ 42 w 68"/>
                  <a:gd name="T31" fmla="*/ 60 h 76"/>
                  <a:gd name="T32" fmla="*/ 41 w 68"/>
                  <a:gd name="T33" fmla="*/ 61 h 76"/>
                  <a:gd name="T34" fmla="*/ 39 w 68"/>
                  <a:gd name="T35" fmla="*/ 61 h 76"/>
                  <a:gd name="T36" fmla="*/ 39 w 68"/>
                  <a:gd name="T37" fmla="*/ 63 h 76"/>
                  <a:gd name="T38" fmla="*/ 38 w 68"/>
                  <a:gd name="T39" fmla="*/ 64 h 76"/>
                  <a:gd name="T40" fmla="*/ 37 w 68"/>
                  <a:gd name="T41" fmla="*/ 64 h 76"/>
                  <a:gd name="T42" fmla="*/ 37 w 68"/>
                  <a:gd name="T43" fmla="*/ 66 h 76"/>
                  <a:gd name="T44" fmla="*/ 36 w 68"/>
                  <a:gd name="T45" fmla="*/ 66 h 76"/>
                  <a:gd name="T46" fmla="*/ 32 w 68"/>
                  <a:gd name="T47" fmla="*/ 66 h 76"/>
                  <a:gd name="T48" fmla="*/ 31 w 68"/>
                  <a:gd name="T49" fmla="*/ 66 h 76"/>
                  <a:gd name="T50" fmla="*/ 31 w 68"/>
                  <a:gd name="T51" fmla="*/ 64 h 76"/>
                  <a:gd name="T52" fmla="*/ 30 w 68"/>
                  <a:gd name="T53" fmla="*/ 64 h 76"/>
                  <a:gd name="T54" fmla="*/ 29 w 68"/>
                  <a:gd name="T55" fmla="*/ 63 h 76"/>
                  <a:gd name="T56" fmla="*/ 29 w 68"/>
                  <a:gd name="T57" fmla="*/ 61 h 76"/>
                  <a:gd name="T58" fmla="*/ 27 w 68"/>
                  <a:gd name="T59" fmla="*/ 61 h 76"/>
                  <a:gd name="T60" fmla="*/ 26 w 68"/>
                  <a:gd name="T61" fmla="*/ 60 h 76"/>
                  <a:gd name="T62" fmla="*/ 26 w 68"/>
                  <a:gd name="T63" fmla="*/ 54 h 76"/>
                  <a:gd name="T64" fmla="*/ 27 w 68"/>
                  <a:gd name="T65" fmla="*/ 53 h 76"/>
                  <a:gd name="T66" fmla="*/ 29 w 68"/>
                  <a:gd name="T67" fmla="*/ 53 h 76"/>
                  <a:gd name="T68" fmla="*/ 39 w 68"/>
                  <a:gd name="T69" fmla="*/ 53 h 76"/>
                  <a:gd name="T70" fmla="*/ 41 w 68"/>
                  <a:gd name="T71" fmla="*/ 53 h 76"/>
                  <a:gd name="T72" fmla="*/ 42 w 68"/>
                  <a:gd name="T73" fmla="*/ 54 h 76"/>
                  <a:gd name="T74" fmla="*/ 42 w 68"/>
                  <a:gd name="T75" fmla="*/ 60 h 76"/>
                  <a:gd name="T76" fmla="*/ 42 w 68"/>
                  <a:gd name="T77" fmla="*/ 50 h 76"/>
                  <a:gd name="T78" fmla="*/ 41 w 68"/>
                  <a:gd name="T79" fmla="*/ 51 h 76"/>
                  <a:gd name="T80" fmla="*/ 27 w 68"/>
                  <a:gd name="T81" fmla="*/ 51 h 76"/>
                  <a:gd name="T82" fmla="*/ 26 w 68"/>
                  <a:gd name="T83" fmla="*/ 50 h 76"/>
                  <a:gd name="T84" fmla="*/ 26 w 68"/>
                  <a:gd name="T85" fmla="*/ 49 h 76"/>
                  <a:gd name="T86" fmla="*/ 27 w 68"/>
                  <a:gd name="T87" fmla="*/ 48 h 76"/>
                  <a:gd name="T88" fmla="*/ 33 w 68"/>
                  <a:gd name="T89" fmla="*/ 48 h 76"/>
                  <a:gd name="T90" fmla="*/ 33 w 68"/>
                  <a:gd name="T91" fmla="*/ 46 h 76"/>
                  <a:gd name="T92" fmla="*/ 34 w 68"/>
                  <a:gd name="T93" fmla="*/ 45 h 76"/>
                  <a:gd name="T94" fmla="*/ 34 w 68"/>
                  <a:gd name="T95" fmla="*/ 45 h 76"/>
                  <a:gd name="T96" fmla="*/ 35 w 68"/>
                  <a:gd name="T97" fmla="*/ 46 h 76"/>
                  <a:gd name="T98" fmla="*/ 35 w 68"/>
                  <a:gd name="T99" fmla="*/ 48 h 76"/>
                  <a:gd name="T100" fmla="*/ 41 w 68"/>
                  <a:gd name="T101" fmla="*/ 48 h 76"/>
                  <a:gd name="T102" fmla="*/ 42 w 68"/>
                  <a:gd name="T103" fmla="*/ 49 h 76"/>
                  <a:gd name="T104" fmla="*/ 42 w 68"/>
                  <a:gd name="T105" fmla="*/ 50 h 76"/>
                  <a:gd name="T106" fmla="*/ 58 w 68"/>
                  <a:gd name="T107" fmla="*/ 38 h 76"/>
                  <a:gd name="T108" fmla="*/ 10 w 68"/>
                  <a:gd name="T109" fmla="*/ 38 h 76"/>
                  <a:gd name="T110" fmla="*/ 10 w 68"/>
                  <a:gd name="T111" fmla="*/ 9 h 76"/>
                  <a:gd name="T112" fmla="*/ 58 w 68"/>
                  <a:gd name="T113" fmla="*/ 9 h 76"/>
                  <a:gd name="T114" fmla="*/ 58 w 68"/>
                  <a:gd name="T11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76">
                    <a:moveTo>
                      <a:pt x="64" y="0"/>
                    </a:moveTo>
                    <a:cubicBezTo>
                      <a:pt x="44" y="0"/>
                      <a:pt x="24" y="0"/>
                      <a:pt x="4" y="0"/>
                    </a:cubicBezTo>
                    <a:cubicBezTo>
                      <a:pt x="1" y="0"/>
                      <a:pt x="0" y="0"/>
                      <a:pt x="0" y="3"/>
                    </a:cubicBezTo>
                    <a:cubicBezTo>
                      <a:pt x="0" y="23"/>
                      <a:pt x="0" y="43"/>
                      <a:pt x="0" y="63"/>
                    </a:cubicBezTo>
                    <a:cubicBezTo>
                      <a:pt x="0" y="66"/>
                      <a:pt x="1" y="67"/>
                      <a:pt x="4" y="67"/>
                    </a:cubicBezTo>
                    <a:cubicBezTo>
                      <a:pt x="6" y="67"/>
                      <a:pt x="8" y="67"/>
                      <a:pt x="10" y="67"/>
                    </a:cubicBezTo>
                    <a:cubicBezTo>
                      <a:pt x="10" y="69"/>
                      <a:pt x="10" y="71"/>
                      <a:pt x="10" y="73"/>
                    </a:cubicBezTo>
                    <a:cubicBezTo>
                      <a:pt x="10" y="75"/>
                      <a:pt x="11" y="76"/>
                      <a:pt x="13" y="76"/>
                    </a:cubicBezTo>
                    <a:cubicBezTo>
                      <a:pt x="27" y="76"/>
                      <a:pt x="41" y="76"/>
                      <a:pt x="55" y="76"/>
                    </a:cubicBezTo>
                    <a:cubicBezTo>
                      <a:pt x="57" y="76"/>
                      <a:pt x="58" y="75"/>
                      <a:pt x="58" y="73"/>
                    </a:cubicBezTo>
                    <a:cubicBezTo>
                      <a:pt x="58" y="71"/>
                      <a:pt x="58" y="69"/>
                      <a:pt x="58" y="67"/>
                    </a:cubicBezTo>
                    <a:cubicBezTo>
                      <a:pt x="60" y="67"/>
                      <a:pt x="62" y="67"/>
                      <a:pt x="64" y="67"/>
                    </a:cubicBezTo>
                    <a:cubicBezTo>
                      <a:pt x="67" y="67"/>
                      <a:pt x="68" y="66"/>
                      <a:pt x="68" y="63"/>
                    </a:cubicBezTo>
                    <a:cubicBezTo>
                      <a:pt x="68" y="43"/>
                      <a:pt x="68" y="23"/>
                      <a:pt x="68" y="3"/>
                    </a:cubicBezTo>
                    <a:cubicBezTo>
                      <a:pt x="68" y="0"/>
                      <a:pt x="67" y="0"/>
                      <a:pt x="64" y="0"/>
                    </a:cubicBezTo>
                    <a:close/>
                    <a:moveTo>
                      <a:pt x="42" y="60"/>
                    </a:moveTo>
                    <a:cubicBezTo>
                      <a:pt x="42" y="61"/>
                      <a:pt x="42" y="61"/>
                      <a:pt x="41" y="61"/>
                    </a:cubicBezTo>
                    <a:cubicBezTo>
                      <a:pt x="40" y="61"/>
                      <a:pt x="40" y="61"/>
                      <a:pt x="39" y="61"/>
                    </a:cubicBezTo>
                    <a:cubicBezTo>
                      <a:pt x="39" y="62"/>
                      <a:pt x="39" y="62"/>
                      <a:pt x="39" y="63"/>
                    </a:cubicBezTo>
                    <a:cubicBezTo>
                      <a:pt x="39" y="64"/>
                      <a:pt x="39" y="64"/>
                      <a:pt x="38" y="64"/>
                    </a:cubicBezTo>
                    <a:cubicBezTo>
                      <a:pt x="38" y="64"/>
                      <a:pt x="37" y="64"/>
                      <a:pt x="37" y="64"/>
                    </a:cubicBezTo>
                    <a:cubicBezTo>
                      <a:pt x="37" y="64"/>
                      <a:pt x="37" y="65"/>
                      <a:pt x="37" y="66"/>
                    </a:cubicBezTo>
                    <a:cubicBezTo>
                      <a:pt x="37" y="66"/>
                      <a:pt x="36" y="66"/>
                      <a:pt x="36" y="66"/>
                    </a:cubicBezTo>
                    <a:cubicBezTo>
                      <a:pt x="35" y="66"/>
                      <a:pt x="33" y="66"/>
                      <a:pt x="32" y="66"/>
                    </a:cubicBezTo>
                    <a:cubicBezTo>
                      <a:pt x="32" y="66"/>
                      <a:pt x="31" y="66"/>
                      <a:pt x="31" y="66"/>
                    </a:cubicBezTo>
                    <a:cubicBezTo>
                      <a:pt x="31" y="65"/>
                      <a:pt x="31" y="64"/>
                      <a:pt x="31" y="64"/>
                    </a:cubicBezTo>
                    <a:cubicBezTo>
                      <a:pt x="31" y="64"/>
                      <a:pt x="30" y="64"/>
                      <a:pt x="30" y="64"/>
                    </a:cubicBezTo>
                    <a:cubicBezTo>
                      <a:pt x="29" y="64"/>
                      <a:pt x="29" y="64"/>
                      <a:pt x="29" y="63"/>
                    </a:cubicBezTo>
                    <a:cubicBezTo>
                      <a:pt x="29" y="62"/>
                      <a:pt x="29" y="62"/>
                      <a:pt x="29" y="61"/>
                    </a:cubicBezTo>
                    <a:cubicBezTo>
                      <a:pt x="28" y="61"/>
                      <a:pt x="28" y="61"/>
                      <a:pt x="27" y="61"/>
                    </a:cubicBezTo>
                    <a:cubicBezTo>
                      <a:pt x="26" y="61"/>
                      <a:pt x="26" y="61"/>
                      <a:pt x="26" y="60"/>
                    </a:cubicBezTo>
                    <a:cubicBezTo>
                      <a:pt x="26" y="58"/>
                      <a:pt x="26" y="56"/>
                      <a:pt x="26" y="54"/>
                    </a:cubicBezTo>
                    <a:cubicBezTo>
                      <a:pt x="26" y="54"/>
                      <a:pt x="26" y="53"/>
                      <a:pt x="27" y="53"/>
                    </a:cubicBezTo>
                    <a:cubicBezTo>
                      <a:pt x="28" y="53"/>
                      <a:pt x="28" y="53"/>
                      <a:pt x="29" y="53"/>
                    </a:cubicBezTo>
                    <a:cubicBezTo>
                      <a:pt x="32" y="53"/>
                      <a:pt x="36" y="53"/>
                      <a:pt x="39" y="53"/>
                    </a:cubicBezTo>
                    <a:cubicBezTo>
                      <a:pt x="40" y="53"/>
                      <a:pt x="40" y="53"/>
                      <a:pt x="41" y="53"/>
                    </a:cubicBezTo>
                    <a:cubicBezTo>
                      <a:pt x="42" y="53"/>
                      <a:pt x="42" y="54"/>
                      <a:pt x="42" y="54"/>
                    </a:cubicBezTo>
                    <a:cubicBezTo>
                      <a:pt x="42" y="56"/>
                      <a:pt x="42" y="58"/>
                      <a:pt x="42" y="60"/>
                    </a:cubicBezTo>
                    <a:close/>
                    <a:moveTo>
                      <a:pt x="42" y="50"/>
                    </a:moveTo>
                    <a:cubicBezTo>
                      <a:pt x="42" y="50"/>
                      <a:pt x="42" y="51"/>
                      <a:pt x="41" y="51"/>
                    </a:cubicBezTo>
                    <a:cubicBezTo>
                      <a:pt x="36" y="51"/>
                      <a:pt x="32" y="51"/>
                      <a:pt x="27" y="51"/>
                    </a:cubicBezTo>
                    <a:cubicBezTo>
                      <a:pt x="26" y="51"/>
                      <a:pt x="26" y="50"/>
                      <a:pt x="26" y="50"/>
                    </a:cubicBezTo>
                    <a:cubicBezTo>
                      <a:pt x="26" y="50"/>
                      <a:pt x="26" y="49"/>
                      <a:pt x="26" y="49"/>
                    </a:cubicBezTo>
                    <a:cubicBezTo>
                      <a:pt x="26" y="48"/>
                      <a:pt x="26" y="48"/>
                      <a:pt x="27" y="48"/>
                    </a:cubicBezTo>
                    <a:cubicBezTo>
                      <a:pt x="29" y="48"/>
                      <a:pt x="31" y="48"/>
                      <a:pt x="33" y="48"/>
                    </a:cubicBezTo>
                    <a:cubicBezTo>
                      <a:pt x="33" y="47"/>
                      <a:pt x="33" y="47"/>
                      <a:pt x="33" y="46"/>
                    </a:cubicBezTo>
                    <a:cubicBezTo>
                      <a:pt x="33" y="46"/>
                      <a:pt x="33" y="45"/>
                      <a:pt x="34" y="45"/>
                    </a:cubicBezTo>
                    <a:cubicBezTo>
                      <a:pt x="34" y="45"/>
                      <a:pt x="34" y="45"/>
                      <a:pt x="34" y="45"/>
                    </a:cubicBezTo>
                    <a:cubicBezTo>
                      <a:pt x="35" y="45"/>
                      <a:pt x="35" y="46"/>
                      <a:pt x="35" y="46"/>
                    </a:cubicBezTo>
                    <a:cubicBezTo>
                      <a:pt x="35" y="47"/>
                      <a:pt x="35" y="47"/>
                      <a:pt x="35" y="48"/>
                    </a:cubicBezTo>
                    <a:cubicBezTo>
                      <a:pt x="37" y="48"/>
                      <a:pt x="39" y="48"/>
                      <a:pt x="41" y="48"/>
                    </a:cubicBezTo>
                    <a:cubicBezTo>
                      <a:pt x="42" y="48"/>
                      <a:pt x="42" y="48"/>
                      <a:pt x="42" y="49"/>
                    </a:cubicBezTo>
                    <a:cubicBezTo>
                      <a:pt x="42" y="49"/>
                      <a:pt x="42" y="50"/>
                      <a:pt x="42" y="50"/>
                    </a:cubicBezTo>
                    <a:close/>
                    <a:moveTo>
                      <a:pt x="58" y="38"/>
                    </a:moveTo>
                    <a:cubicBezTo>
                      <a:pt x="10" y="38"/>
                      <a:pt x="10" y="38"/>
                      <a:pt x="10" y="38"/>
                    </a:cubicBezTo>
                    <a:cubicBezTo>
                      <a:pt x="10" y="9"/>
                      <a:pt x="10" y="9"/>
                      <a:pt x="10" y="9"/>
                    </a:cubicBezTo>
                    <a:cubicBezTo>
                      <a:pt x="58" y="9"/>
                      <a:pt x="58" y="9"/>
                      <a:pt x="58" y="9"/>
                    </a:cubicBezTo>
                    <a:lnTo>
                      <a:pt x="5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prstClr val="black"/>
                  </a:solidFil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9462" name="Rectangle 6"/>
          <p:cNvSpPr>
            <a:spLocks noGrp="1" noChangeArrowheads="1"/>
          </p:cNvSpPr>
          <p:nvPr>
            <p:ph type="subTitle" sz="quarter" idx="1" hasCustomPrompt="1"/>
          </p:nvPr>
        </p:nvSpPr>
        <p:spPr>
          <a:xfrm>
            <a:off x="136525" y="5680630"/>
            <a:ext cx="4972050" cy="676275"/>
          </a:xfrm>
        </p:spPr>
        <p:txBody>
          <a:bodyPr lIns="91440" anchor="ctr"/>
          <a:lstStyle>
            <a:lvl1pPr marL="0" indent="0">
              <a:lnSpc>
                <a:spcPct val="90000"/>
              </a:lnSpc>
              <a:spcBef>
                <a:spcPct val="0"/>
              </a:spcBef>
              <a:buFont typeface="Wingdings" panose="05000000000000000000" pitchFamily="2" charset="2"/>
              <a:buNone/>
              <a:defRPr>
                <a:solidFill>
                  <a:schemeClr val="tx1"/>
                </a:solidFill>
              </a:defRPr>
            </a:lvl1pPr>
          </a:lstStyle>
          <a:p>
            <a:r>
              <a:rPr lang="zh-CN" altLang="en-US"/>
              <a:t>单击以编辑母版副标题样式</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zh-CN" altLang="en-US"/>
              <a:t>单击此处编辑母版标题样式</a:t>
            </a:r>
            <a:endParaRPr lang="en-US" dirty="0"/>
          </a:p>
        </p:txBody>
      </p:sp>
      <p:pic>
        <p:nvPicPr>
          <p:cNvPr id="10" name="图片 9"/>
          <p:cNvPicPr>
            <a:picLocks noChangeAspect="1"/>
          </p:cNvPicPr>
          <p:nvPr/>
        </p:nvPicPr>
        <p:blipFill>
          <a:blip r:embed="rId2"/>
          <a:stretch>
            <a:fillRect/>
          </a:stretch>
        </p:blipFill>
        <p:spPr>
          <a:xfrm>
            <a:off x="4352600" y="0"/>
            <a:ext cx="4791400" cy="1666160"/>
          </a:xfrm>
          <a:prstGeom prst="rect">
            <a:avLst/>
          </a:prstGeom>
        </p:spPr>
      </p:pic>
      <p:pic>
        <p:nvPicPr>
          <p:cNvPr id="6" name="图片 5"/>
          <p:cNvPicPr>
            <a:picLocks noChangeAspect="1"/>
          </p:cNvPicPr>
          <p:nvPr/>
        </p:nvPicPr>
        <p:blipFill>
          <a:blip r:embed="rId2"/>
          <a:stretch>
            <a:fillRect/>
          </a:stretch>
        </p:blipFill>
        <p:spPr>
          <a:xfrm>
            <a:off x="8150987" y="6540526"/>
            <a:ext cx="817626" cy="28432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2"/>
              </a:buBlip>
              <a:defRPr lang="en-US" sz="2000" b="1" dirty="0" smtClean="0">
                <a:solidFill>
                  <a:schemeClr val="accent4"/>
                </a:solidFill>
                <a:latin typeface="+mn-lt"/>
                <a:ea typeface="+mn-ea"/>
                <a:cs typeface="+mn-cs"/>
              </a:defRPr>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pPr>
              <a:defRPr/>
            </a:pPr>
            <a:r>
              <a:rPr lang="en-US"/>
              <a:t>Page </a:t>
            </a:r>
            <a:fld id="{C1246F81-67C2-469E-BD26-4A9FCD534416}" type="slidenum">
              <a:rPr lang="en-US" smtClean="0"/>
            </a:fld>
            <a:endParaRPr lang="en-US"/>
          </a:p>
        </p:txBody>
      </p:sp>
      <p:sp>
        <p:nvSpPr>
          <p:cNvPr id="5" name="Title 4"/>
          <p:cNvSpPr>
            <a:spLocks noGrp="1"/>
          </p:cNvSpPr>
          <p:nvPr>
            <p:ph type="title"/>
          </p:nvPr>
        </p:nvSpPr>
        <p:spPr>
          <a:xfrm>
            <a:off x="457200" y="209550"/>
            <a:ext cx="8229600" cy="1143000"/>
          </a:xfrm>
          <a:noFill/>
          <a:ln w="9525">
            <a:noFill/>
            <a:miter lim="800000"/>
          </a:ln>
        </p:spPr>
        <p:txBody>
          <a:bodyPr vert="horz" wrap="square" lIns="0" tIns="45720" rIns="91440" bIns="45720" numCol="1" anchor="t" anchorCtr="0" compatLnSpc="1"/>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zh-CN" altLang="en-US"/>
              <a:t>单击此处编辑母版标题样式</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6" name="Rectangle 5"/>
          <p:cNvSpPr/>
          <p:nvPr/>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grpSp>
        <p:nvGrpSpPr>
          <p:cNvPr id="2" name="Group 8"/>
          <p:cNvGrpSpPr/>
          <p:nvPr/>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ln>
        </p:spPr>
        <p:txBody>
          <a:bodyPr vert="horz" wrap="square" lIns="0" tIns="45720" rIns="91440" bIns="45720" numCol="1" anchor="t" anchorCtr="0" compatLnSpc="1"/>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zh-CN" altLang="en-US"/>
              <a:t>单击此处编辑母版标题样式</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
        <p:nvSpPr>
          <p:cNvPr id="3" name="矩形 2"/>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457200" y="1600200"/>
            <a:ext cx="3810000"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4" name="Content Placeholder 3"/>
          <p:cNvSpPr>
            <a:spLocks noGrp="1"/>
          </p:cNvSpPr>
          <p:nvPr>
            <p:ph sz="half" idx="2" hasCustomPrompt="1"/>
          </p:nvPr>
        </p:nvSpPr>
        <p:spPr>
          <a:xfrm>
            <a:off x="4848476" y="1600200"/>
            <a:ext cx="3852612"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5" name="Rectangle 23"/>
          <p:cNvSpPr>
            <a:spLocks noGrp="1" noChangeArrowheads="1"/>
          </p:cNvSpPr>
          <p:nvPr>
            <p:ph type="sldNum" sz="quarter" idx="10"/>
          </p:nvPr>
        </p:nvSpPr>
        <p:spPr>
          <a:xfrm>
            <a:off x="457200" y="6577013"/>
            <a:ext cx="838200" cy="244475"/>
          </a:xfrm>
          <a:prstGeom prst="rect">
            <a:avLst/>
          </a:prstGeom>
        </p:spPr>
        <p:txBody>
          <a:bodyPr/>
          <a:lstStyle>
            <a:lvl1pPr>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
        <p:nvSpPr>
          <p:cNvPr id="6" name="矩形 5"/>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p:spPr>
        <p:txBody>
          <a:bodyPr/>
          <a:lstStyle>
            <a:lvl1pPr>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
        <p:nvSpPr>
          <p:cNvPr id="3" name="矩形 2"/>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2"/>
              </a:buBlip>
              <a:defRPr lang="en-US" sz="2000" b="1" dirty="0" smtClean="0">
                <a:solidFill>
                  <a:schemeClr val="accent4"/>
                </a:solidFill>
                <a:latin typeface="+mn-lt"/>
                <a:ea typeface="+mn-ea"/>
                <a:cs typeface="+mn-cs"/>
              </a:defRPr>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
        <p:nvSpPr>
          <p:cNvPr id="5" name="Title 4"/>
          <p:cNvSpPr>
            <a:spLocks noGrp="1"/>
          </p:cNvSpPr>
          <p:nvPr>
            <p:ph type="title"/>
          </p:nvPr>
        </p:nvSpPr>
        <p:spPr>
          <a:xfrm>
            <a:off x="457200" y="209550"/>
            <a:ext cx="8229600" cy="1143000"/>
          </a:xfrm>
          <a:noFill/>
          <a:ln w="9525">
            <a:noFill/>
            <a:miter lim="800000"/>
          </a:ln>
        </p:spPr>
        <p:txBody>
          <a:bodyPr vert="horz" wrap="square" lIns="0" tIns="45720" rIns="91440" bIns="45720" numCol="1" anchor="t" anchorCtr="0" compatLnSpc="1"/>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zh-CN" altLang="en-US"/>
              <a:t>单击此处编辑母版标题样式</a:t>
            </a:r>
            <a:endParaRPr lang="en-US" dirty="0"/>
          </a:p>
        </p:txBody>
      </p:sp>
      <p:sp>
        <p:nvSpPr>
          <p:cNvPr id="7" name="矩形 6"/>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_New Title">
    <p:spTree>
      <p:nvGrpSpPr>
        <p:cNvPr id="1" name=""/>
        <p:cNvGrpSpPr/>
        <p:nvPr/>
      </p:nvGrpSpPr>
      <p:grpSpPr>
        <a:xfrm>
          <a:off x="0" y="0"/>
          <a:ext cx="0" cy="0"/>
          <a:chOff x="0" y="0"/>
          <a:chExt cx="0" cy="0"/>
        </a:xfrm>
      </p:grpSpPr>
      <p:sp>
        <p:nvSpPr>
          <p:cNvPr id="3" name="Rectangle 2"/>
          <p:cNvSpPr/>
          <p:nvPr/>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anchor="ctr"/>
          <a:lstStyle/>
          <a:p>
            <a:pPr algn="ctr">
              <a:defRPr/>
            </a:pPr>
            <a:endParaRPr lang="en-US" altLang="zh-CN">
              <a:solidFill>
                <a:srgbClr val="000000"/>
              </a:solidFill>
            </a:endParaRPr>
          </a:p>
        </p:txBody>
      </p:sp>
      <p:grpSp>
        <p:nvGrpSpPr>
          <p:cNvPr id="4" name="Group 8"/>
          <p:cNvGrpSpPr/>
          <p:nvPr/>
        </p:nvGrpSpPr>
        <p:grpSpPr bwMode="auto">
          <a:xfrm>
            <a:off x="0" y="0"/>
            <a:ext cx="9144000" cy="200025"/>
            <a:chOff x="0" y="-1"/>
            <a:chExt cx="9144000" cy="200025"/>
          </a:xfrm>
        </p:grpSpPr>
        <p:sp>
          <p:nvSpPr>
            <p:cNvPr id="6" name="Rectangle 5"/>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anchor="ctr"/>
            <a:lstStyle/>
            <a:p>
              <a:pPr algn="ctr">
                <a:defRPr/>
              </a:pPr>
              <a:endParaRPr lang="en-US" altLang="zh-CN">
                <a:solidFill>
                  <a:srgbClr val="000000"/>
                </a:solidFill>
              </a:endParaRPr>
            </a:p>
          </p:txBody>
        </p:sp>
        <p:pic>
          <p:nvPicPr>
            <p:cNvPr id="7" name="Picture 17" descr="Red Header"/>
            <p:cNvPicPr>
              <a:picLocks noChangeAspect="1" noChangeArrowheads="1"/>
            </p:cNvPicPr>
            <p:nvPr userDrawn="1"/>
          </p:nvPicPr>
          <p:blipFill>
            <a:blip r:embed="rId2" cstate="email"/>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ln>
        </p:spPr>
        <p:txBody>
          <a:bodyPr/>
          <a:lstStyle>
            <a:lvl1pPr>
              <a:defRPr lang="en-US" sz="2800" b="1" dirty="0">
                <a:solidFill>
                  <a:schemeClr val="bg2"/>
                </a:solidFill>
                <a:latin typeface="+mj-lt"/>
                <a:ea typeface="+mj-ea"/>
                <a:cs typeface="+mj-cs"/>
              </a:defRPr>
            </a:lvl1pPr>
          </a:lstStyle>
          <a:p>
            <a:pPr lvl="0"/>
            <a:r>
              <a:rPr lang="zh-CN" altLang="en-US"/>
              <a:t>单击此处编辑母版标题样式</a:t>
            </a:r>
            <a:endParaRPr lang="en-US" dirty="0"/>
          </a:p>
        </p:txBody>
      </p:sp>
      <p:sp>
        <p:nvSpPr>
          <p:cNvPr id="8" name="Rectangle 23"/>
          <p:cNvSpPr>
            <a:spLocks noGrp="1" noChangeArrowheads="1"/>
          </p:cNvSpPr>
          <p:nvPr>
            <p:ph type="sldNum" sz="quarter" idx="10"/>
          </p:nvPr>
        </p:nvSpPr>
        <p:spPr/>
        <p:txBody>
          <a:bodyPr/>
          <a:lstStyle>
            <a:lvl1pPr>
              <a:defRPr smtClean="0"/>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
        <p:nvSpPr>
          <p:cNvPr id="9" name="矩形 8"/>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Rectangle 5"/>
          <p:cNvSpPr>
            <a:spLocks noGrp="1" noChangeArrowheads="1"/>
          </p:cNvSpPr>
          <p:nvPr>
            <p:ph type="sldNum" sz="quarter" idx="10"/>
          </p:nvPr>
        </p:nvSpPr>
        <p:spPr/>
        <p:txBody>
          <a:bodyPr/>
          <a:lstStyle>
            <a:lvl1pPr>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
        <p:nvSpPr>
          <p:cNvPr id="4" name="矩形 3"/>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609600" y="196850"/>
            <a:ext cx="7924800" cy="987425"/>
          </a:xfrm>
        </p:spPr>
        <p:txBody>
          <a:bodyPr/>
          <a:lstStyle/>
          <a:p>
            <a:r>
              <a:rPr lang="zh-CN" altLang="en-US"/>
              <a:t>单击此处编辑母版标题样式</a:t>
            </a:r>
            <a:endParaRPr lang="en-US"/>
          </a:p>
        </p:txBody>
      </p:sp>
      <p:sp>
        <p:nvSpPr>
          <p:cNvPr id="3" name="Chart Placeholder 2"/>
          <p:cNvSpPr>
            <a:spLocks noGrp="1"/>
          </p:cNvSpPr>
          <p:nvPr>
            <p:ph type="chart" idx="1" hasCustomPrompt="1"/>
          </p:nvPr>
        </p:nvSpPr>
        <p:spPr>
          <a:xfrm>
            <a:off x="609600" y="1389063"/>
            <a:ext cx="7924800" cy="4495800"/>
          </a:xfrm>
        </p:spPr>
        <p:txBody>
          <a:bodyPr/>
          <a:lstStyle/>
          <a:p>
            <a:r>
              <a:rPr lang="zh-CN" altLang="en-US"/>
              <a:t>单击图标添加图表</a:t>
            </a:r>
            <a:endParaRPr lang="en-US"/>
          </a:p>
        </p:txBody>
      </p:sp>
      <p:sp>
        <p:nvSpPr>
          <p:cNvPr id="6" name="矩形 5"/>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
        <p:nvSpPr>
          <p:cNvPr id="3" name="矩形 2"/>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876800" cy="1143000"/>
          </a:xfrm>
        </p:spPr>
        <p:txBody>
          <a:bodyPr/>
          <a:lstStyle/>
          <a:p>
            <a:r>
              <a:rPr lang="zh-CN" altLang="en-US"/>
              <a:t>单击此处编辑母版标题样式</a:t>
            </a:r>
            <a:endParaRPr lang="en-US"/>
          </a:p>
        </p:txBody>
      </p:sp>
      <p:sp>
        <p:nvSpPr>
          <p:cNvPr id="3" name="Text Placeholder 2"/>
          <p:cNvSpPr>
            <a:spLocks noGrp="1"/>
          </p:cNvSpPr>
          <p:nvPr>
            <p:ph type="body" sz="half" idx="1" hasCustomPrompt="1"/>
          </p:nvPr>
        </p:nvSpPr>
        <p:spPr>
          <a:xfrm>
            <a:off x="457200" y="1600200"/>
            <a:ext cx="38100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Content Placeholder 3"/>
          <p:cNvSpPr>
            <a:spLocks noGrp="1"/>
          </p:cNvSpPr>
          <p:nvPr>
            <p:ph sz="half" idx="2" hasCustomPrompt="1"/>
          </p:nvPr>
        </p:nvSpPr>
        <p:spPr>
          <a:xfrm>
            <a:off x="4419600" y="1600200"/>
            <a:ext cx="38100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Slide Number Placeholder 4"/>
          <p:cNvSpPr>
            <a:spLocks noGrp="1"/>
          </p:cNvSpPr>
          <p:nvPr>
            <p:ph type="sldNum" sz="quarter" idx="10"/>
          </p:nvPr>
        </p:nvSpPr>
        <p:spPr>
          <a:xfrm>
            <a:off x="457200" y="6477000"/>
            <a:ext cx="838200" cy="247650"/>
          </a:xfrm>
        </p:spPr>
        <p:txBody>
          <a:bodyPr/>
          <a:lstStyle>
            <a:lvl1pPr>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
        <p:nvSpPr>
          <p:cNvPr id="6" name="矩形 5"/>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New Title Content">
    <p:spTree>
      <p:nvGrpSpPr>
        <p:cNvPr id="1" name=""/>
        <p:cNvGrpSpPr/>
        <p:nvPr/>
      </p:nvGrpSpPr>
      <p:grpSpPr>
        <a:xfrm>
          <a:off x="0" y="0"/>
          <a:ext cx="0" cy="0"/>
          <a:chOff x="0" y="0"/>
          <a:chExt cx="0" cy="0"/>
        </a:xfrm>
      </p:grpSpPr>
      <p:sp>
        <p:nvSpPr>
          <p:cNvPr id="6" name="Rectangle 5"/>
          <p:cNvSpPr/>
          <p:nvPr/>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sz="1800" dirty="0">
              <a:solidFill>
                <a:srgbClr val="000000"/>
              </a:solidFill>
              <a:latin typeface="Arial" panose="020B0604020202020204"/>
            </a:endParaRPr>
          </a:p>
        </p:txBody>
      </p:sp>
      <p:grpSp>
        <p:nvGrpSpPr>
          <p:cNvPr id="2" name="Group 7"/>
          <p:cNvGrpSpPr/>
          <p:nvPr/>
        </p:nvGrpSpPr>
        <p:grpSpPr>
          <a:xfrm>
            <a:off x="0" y="-1"/>
            <a:ext cx="9144000" cy="200025"/>
            <a:chOff x="0" y="-1"/>
            <a:chExt cx="9144000" cy="200025"/>
          </a:xfrm>
        </p:grpSpPr>
        <p:sp>
          <p:nvSpPr>
            <p:cNvPr id="9" name="Rectangle 8"/>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sz="1800" dirty="0">
                <a:solidFill>
                  <a:srgbClr val="000000"/>
                </a:solidFill>
                <a:latin typeface="Arial" panose="020B0604020202020204"/>
              </a:endParaRPr>
            </a:p>
          </p:txBody>
        </p:sp>
        <p:pic>
          <p:nvPicPr>
            <p:cNvPr id="7" name="Picture 17" descr="Red Header"/>
            <p:cNvPicPr>
              <a:picLocks noChangeAspect="1" noChangeArrowheads="1"/>
            </p:cNvPicPr>
            <p:nvPr userDrawn="1"/>
          </p:nvPicPr>
          <p:blipFill>
            <a:blip r:embed="rId2" cstate="email"/>
            <a:srcRect/>
            <a:stretch>
              <a:fillRect/>
            </a:stretch>
          </p:blipFill>
          <p:spPr bwMode="invGray">
            <a:xfrm>
              <a:off x="7658100" y="0"/>
              <a:ext cx="1485900" cy="194251"/>
            </a:xfrm>
            <a:prstGeom prst="rect">
              <a:avLst/>
            </a:prstGeom>
            <a:noFill/>
            <a:ln w="9525">
              <a:noFill/>
              <a:miter lim="800000"/>
              <a:headEnd/>
              <a:tailEnd/>
            </a:ln>
          </p:spPr>
        </p:pic>
      </p:grpSp>
      <p:sp>
        <p:nvSpPr>
          <p:cNvPr id="3" name="Content Placeholder 2"/>
          <p:cNvSpPr>
            <a:spLocks noGrp="1"/>
          </p:cNvSpPr>
          <p:nvPr>
            <p:ph idx="1" hasCustomPrompt="1"/>
          </p:nvPr>
        </p:nvSpPr>
        <p:spPr>
          <a:xfrm>
            <a:off x="457200" y="1600200"/>
            <a:ext cx="7772400" cy="42683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23"/>
          <p:cNvSpPr>
            <a:spLocks noGrp="1" noChangeArrowheads="1"/>
          </p:cNvSpPr>
          <p:nvPr>
            <p:ph type="sldNum" sz="quarter" idx="10"/>
          </p:nvPr>
        </p:nvSpPr>
        <p:spPr/>
        <p:txBody>
          <a:bodyPr/>
          <a:lstStyle>
            <a:lvl1pPr>
              <a:defRPr>
                <a:solidFill>
                  <a:schemeClr val="tx1"/>
                </a:solidFill>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
        <p:nvSpPr>
          <p:cNvPr id="5" name="Title 4"/>
          <p:cNvSpPr>
            <a:spLocks noGrp="1"/>
          </p:cNvSpPr>
          <p:nvPr>
            <p:ph type="title"/>
          </p:nvPr>
        </p:nvSpPr>
        <p:spPr/>
        <p:txBody>
          <a:bodyPr/>
          <a:lstStyle>
            <a:lvl1pPr>
              <a:defRPr>
                <a:solidFill>
                  <a:schemeClr val="bg2"/>
                </a:solidFill>
              </a:defRPr>
            </a:lvl1pPr>
          </a:lstStyle>
          <a:p>
            <a:r>
              <a:rPr lang="zh-CN" altLang="en-US"/>
              <a:t>单击此处编辑母版标题样式</a:t>
            </a:r>
            <a:endParaRPr lang="en-US" dirty="0"/>
          </a:p>
        </p:txBody>
      </p:sp>
      <p:sp>
        <p:nvSpPr>
          <p:cNvPr id="10" name="矩形 9"/>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p:spPr>
        <p:txBody>
          <a:bodyPr/>
          <a:lstStyle>
            <a:lvl1pPr>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
        <p:nvSpPr>
          <p:cNvPr id="5" name="矩形 4"/>
          <p:cNvSpPr/>
          <p:nvPr/>
        </p:nvSpPr>
        <p:spPr bwMode="auto">
          <a:xfrm>
            <a:off x="3750365" y="6577013"/>
            <a:ext cx="1749287" cy="280987"/>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zh-CN" altLang="en-US" dirty="0">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2"/>
          <p:cNvSpPr>
            <a:spLocks noChangeArrowheads="1"/>
          </p:cNvSpPr>
          <p:nvPr userDrawn="1"/>
        </p:nvSpPr>
        <p:spPr bwMode="auto">
          <a:xfrm>
            <a:off x="0" y="2965865"/>
            <a:ext cx="9144000" cy="1402519"/>
          </a:xfrm>
          <a:prstGeom prst="rect">
            <a:avLst/>
          </a:prstGeom>
          <a:solidFill>
            <a:srgbClr val="0070C0"/>
          </a:solidFill>
          <a:ln>
            <a:noFill/>
          </a:ln>
        </p:spPr>
        <p:txBody>
          <a:bodyPr lIns="67628" tIns="35243" rIns="67628" bIns="35243"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fontAlgn="base">
              <a:spcBef>
                <a:spcPct val="0"/>
              </a:spcBef>
              <a:spcAft>
                <a:spcPct val="0"/>
              </a:spcAft>
              <a:buFont typeface="Arial" panose="020B0604020202020204" pitchFamily="34" charset="0"/>
              <a:buNone/>
            </a:pPr>
            <a:endParaRPr lang="zh-CN" altLang="en-US" sz="6000" dirty="0">
              <a:solidFill>
                <a:schemeClr val="tx1"/>
              </a:solidFill>
              <a:latin typeface="微软雅黑" panose="020B0503020204020204" pitchFamily="34" charset="-122"/>
              <a:ea typeface="微软雅黑" panose="020B0503020204020204" pitchFamily="34" charset="-122"/>
            </a:endParaRPr>
          </a:p>
        </p:txBody>
      </p:sp>
      <p:sp>
        <p:nvSpPr>
          <p:cNvPr id="4" name="Text Box 4"/>
          <p:cNvSpPr>
            <a:spLocks noChangeArrowheads="1"/>
          </p:cNvSpPr>
          <p:nvPr userDrawn="1"/>
        </p:nvSpPr>
        <p:spPr bwMode="auto">
          <a:xfrm>
            <a:off x="6312015" y="6317825"/>
            <a:ext cx="285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a:t>
            </a:r>
            <a:r>
              <a:rPr lang="zh-CN" altLang="en-US"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上海慕客信信息科技有限公司</a:t>
            </a:r>
            <a:endParaRPr lang="zh-CN" altLang="en-US" sz="1500" b="1" dirty="0">
              <a:solidFill>
                <a:prstClr val="black"/>
              </a:solidFill>
              <a:latin typeface="等线 Light" panose="02010600030101010101" pitchFamily="2" charset="-122"/>
              <a:ea typeface="等线 Light" panose="02010600030101010101" pitchFamily="2" charset="-122"/>
            </a:endParaRP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39700"/>
            <a:ext cx="2133599" cy="547077"/>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红色">
    <p:bg>
      <p:bgPr>
        <a:solidFill>
          <a:srgbClr val="E8E8E8"/>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矩形 5"/>
          <p:cNvSpPr/>
          <p:nvPr userDrawn="1"/>
        </p:nvSpPr>
        <p:spPr>
          <a:xfrm>
            <a:off x="-461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sp>
        <p:nvSpPr>
          <p:cNvPr id="9" name="TextBox 3"/>
          <p:cNvSpPr>
            <a:spLocks noChangeArrowheads="1"/>
          </p:cNvSpPr>
          <p:nvPr userDrawn="1"/>
        </p:nvSpPr>
        <p:spPr bwMode="auto">
          <a:xfrm>
            <a:off x="3605155" y="2932536"/>
            <a:ext cx="1569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3000" dirty="0">
                <a:solidFill>
                  <a:srgbClr val="000000"/>
                </a:solidFill>
                <a:latin typeface="microduino" panose="00000500000000000000" pitchFamily="50" charset="0"/>
                <a:sym typeface="microduino" panose="00000500000000000000" pitchFamily="50" charset="0"/>
              </a:rPr>
              <a:t>THANKS</a:t>
            </a:r>
            <a:endParaRPr lang="en-US" altLang="zh-CN" sz="3000" dirty="0">
              <a:solidFill>
                <a:srgbClr val="000000"/>
              </a:solidFill>
              <a:latin typeface="microduino" panose="00000500000000000000" pitchFamily="50" charset="0"/>
              <a:sym typeface="microduino" panose="00000500000000000000" pitchFamily="50"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9462" name="Rectangle 6"/>
          <p:cNvSpPr>
            <a:spLocks noGrp="1" noChangeArrowheads="1"/>
          </p:cNvSpPr>
          <p:nvPr>
            <p:ph type="subTitle" sz="quarter" idx="1" hasCustomPrompt="1"/>
          </p:nvPr>
        </p:nvSpPr>
        <p:spPr>
          <a:xfrm>
            <a:off x="136525" y="5680630"/>
            <a:ext cx="4972050" cy="676275"/>
          </a:xfrm>
        </p:spPr>
        <p:txBody>
          <a:bodyPr lIns="91440" anchor="ctr"/>
          <a:lstStyle>
            <a:lvl1pPr marL="0" indent="0">
              <a:lnSpc>
                <a:spcPct val="90000"/>
              </a:lnSpc>
              <a:spcBef>
                <a:spcPct val="0"/>
              </a:spcBef>
              <a:buFont typeface="Wingdings" panose="05000000000000000000" pitchFamily="2" charset="2"/>
              <a:buNone/>
              <a:defRPr>
                <a:solidFill>
                  <a:schemeClr val="tx1"/>
                </a:solidFill>
              </a:defRPr>
            </a:lvl1pPr>
          </a:lstStyle>
          <a:p>
            <a:r>
              <a:rPr lang="zh-CN" altLang="en-US"/>
              <a:t>单击以编辑母版副标题样式</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zh-CN" altLang="en-US"/>
              <a:t>单击此处编辑母版标题样式</a:t>
            </a:r>
            <a:endParaRPr lang="en-US" dirty="0"/>
          </a:p>
        </p:txBody>
      </p:sp>
      <p:pic>
        <p:nvPicPr>
          <p:cNvPr id="10" name="图片 9"/>
          <p:cNvPicPr>
            <a:picLocks noChangeAspect="1"/>
          </p:cNvPicPr>
          <p:nvPr userDrawn="1"/>
        </p:nvPicPr>
        <p:blipFill>
          <a:blip r:embed="rId2"/>
          <a:stretch>
            <a:fillRect/>
          </a:stretch>
        </p:blipFill>
        <p:spPr>
          <a:xfrm>
            <a:off x="8150987" y="6540526"/>
            <a:ext cx="817626" cy="284321"/>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2"/>
              </a:buBlip>
              <a:defRPr lang="en-US" sz="2000" b="1" dirty="0" smtClean="0">
                <a:solidFill>
                  <a:schemeClr val="accent4"/>
                </a:solidFill>
                <a:latin typeface="+mn-lt"/>
                <a:ea typeface="+mn-ea"/>
                <a:cs typeface="+mn-cs"/>
              </a:defRPr>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pPr>
              <a:defRPr/>
            </a:pPr>
            <a:r>
              <a:rPr lang="en-US"/>
              <a:t>Page ‹#›</a:t>
            </a:r>
            <a:endParaRPr lang="en-US"/>
          </a:p>
        </p:txBody>
      </p:sp>
      <p:sp>
        <p:nvSpPr>
          <p:cNvPr id="5" name="Title 4"/>
          <p:cNvSpPr>
            <a:spLocks noGrp="1"/>
          </p:cNvSpPr>
          <p:nvPr>
            <p:ph type="title"/>
          </p:nvPr>
        </p:nvSpPr>
        <p:spPr>
          <a:xfrm>
            <a:off x="457200" y="209550"/>
            <a:ext cx="8229600" cy="1143000"/>
          </a:xfrm>
          <a:noFill/>
          <a:ln w="9525">
            <a:noFill/>
            <a:miter lim="800000"/>
          </a:ln>
        </p:spPr>
        <p:txBody>
          <a:bodyPr vert="horz" wrap="square" lIns="0" tIns="45720" rIns="91440" bIns="45720" numCol="1" anchor="t" anchorCtr="0" compatLnSpc="1"/>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zh-CN" altLang="en-US"/>
              <a:t>单击此处编辑母版标题样式</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6" name="Rectangle 5"/>
          <p:cNvSpPr/>
          <p:nvPr/>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grpSp>
        <p:nvGrpSpPr>
          <p:cNvPr id="2" name="Group 8"/>
          <p:cNvGrpSpPr/>
          <p:nvPr/>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ln>
        </p:spPr>
        <p:txBody>
          <a:bodyPr vert="horz" wrap="square" lIns="0" tIns="45720" rIns="91440" bIns="45720" numCol="1" anchor="t" anchorCtr="0" compatLnSpc="1"/>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zh-CN" altLang="en-US"/>
              <a:t>单击此处编辑母版标题样式</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pPr>
              <a:defRPr/>
            </a:pPr>
            <a:r>
              <a:rPr lang="en-US"/>
              <a:t>Page ‹#›</a:t>
            </a:r>
            <a:endParaRPr lang="en-US"/>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457200" y="1600200"/>
            <a:ext cx="3810000"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4" name="Content Placeholder 3"/>
          <p:cNvSpPr>
            <a:spLocks noGrp="1"/>
          </p:cNvSpPr>
          <p:nvPr>
            <p:ph sz="half" idx="2" hasCustomPrompt="1"/>
          </p:nvPr>
        </p:nvSpPr>
        <p:spPr>
          <a:xfrm>
            <a:off x="4848476" y="1600200"/>
            <a:ext cx="3852612"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5" name="Rectangle 23"/>
          <p:cNvSpPr>
            <a:spLocks noGrp="1" noChangeArrowheads="1"/>
          </p:cNvSpPr>
          <p:nvPr>
            <p:ph type="sldNum" sz="quarter" idx="10"/>
          </p:nvPr>
        </p:nvSpPr>
        <p:spPr>
          <a:xfrm>
            <a:off x="457200" y="6577013"/>
            <a:ext cx="838200" cy="244475"/>
          </a:xfrm>
          <a:prstGeom prst="rect">
            <a:avLst/>
          </a:prstGeom>
        </p:spPr>
        <p:txBody>
          <a:bodyPr/>
          <a:lstStyle>
            <a:lvl1pPr>
              <a:defRPr/>
            </a:lvl1pPr>
          </a:lstStyle>
          <a:p>
            <a:pPr>
              <a:defRPr/>
            </a:pPr>
            <a:r>
              <a:rPr lang="en-US"/>
              <a:t>Page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p:spPr>
        <p:txBody>
          <a:bodyPr/>
          <a:lstStyle>
            <a:lvl1pPr>
              <a:defRPr/>
            </a:lvl1pPr>
          </a:lstStyle>
          <a:p>
            <a:pPr>
              <a:defRPr/>
            </a:pPr>
            <a:r>
              <a:rPr lang="en-US"/>
              <a:t>Page ‹#›</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New Title">
    <p:spTree>
      <p:nvGrpSpPr>
        <p:cNvPr id="1" name=""/>
        <p:cNvGrpSpPr/>
        <p:nvPr/>
      </p:nvGrpSpPr>
      <p:grpSpPr>
        <a:xfrm>
          <a:off x="0" y="0"/>
          <a:ext cx="0" cy="0"/>
          <a:chOff x="0" y="0"/>
          <a:chExt cx="0" cy="0"/>
        </a:xfrm>
      </p:grpSpPr>
      <p:sp>
        <p:nvSpPr>
          <p:cNvPr id="3" name="Rectangle 2"/>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anchor="ctr"/>
          <a:lstStyle/>
          <a:p>
            <a:pPr algn="ctr">
              <a:defRPr/>
            </a:pPr>
            <a:endParaRPr lang="en-US" altLang="zh-CN">
              <a:solidFill>
                <a:srgbClr val="000000"/>
              </a:solidFill>
            </a:endParaRPr>
          </a:p>
        </p:txBody>
      </p:sp>
      <p:grpSp>
        <p:nvGrpSpPr>
          <p:cNvPr id="4" name="Group 8"/>
          <p:cNvGrpSpPr/>
          <p:nvPr userDrawn="1"/>
        </p:nvGrpSpPr>
        <p:grpSpPr bwMode="auto">
          <a:xfrm>
            <a:off x="0" y="0"/>
            <a:ext cx="9144000" cy="200025"/>
            <a:chOff x="0" y="-1"/>
            <a:chExt cx="9144000" cy="200025"/>
          </a:xfrm>
        </p:grpSpPr>
        <p:sp>
          <p:nvSpPr>
            <p:cNvPr id="6" name="Rectangle 5"/>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anchor="ctr"/>
            <a:lstStyle/>
            <a:p>
              <a:pPr algn="ctr">
                <a:defRPr/>
              </a:pPr>
              <a:endParaRPr lang="en-US" altLang="zh-CN">
                <a:solidFill>
                  <a:srgbClr val="000000"/>
                </a:solidFill>
              </a:endParaRPr>
            </a:p>
          </p:txBody>
        </p:sp>
        <p:pic>
          <p:nvPicPr>
            <p:cNvPr id="7" name="Picture 17" descr="Red Header"/>
            <p:cNvPicPr>
              <a:picLocks noChangeAspect="1" noChangeArrowheads="1"/>
            </p:cNvPicPr>
            <p:nvPr userDrawn="1"/>
          </p:nvPicPr>
          <p:blipFill>
            <a:blip r:embed="rId2" cstate="email"/>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ln>
        </p:spPr>
        <p:txBody>
          <a:bodyPr/>
          <a:lstStyle>
            <a:lvl1pPr>
              <a:defRPr lang="en-US" sz="2800" b="1" dirty="0">
                <a:solidFill>
                  <a:schemeClr val="bg2"/>
                </a:solidFill>
                <a:latin typeface="+mj-lt"/>
                <a:ea typeface="+mj-ea"/>
                <a:cs typeface="+mj-cs"/>
              </a:defRPr>
            </a:lvl1pPr>
          </a:lstStyle>
          <a:p>
            <a:pPr lvl="0"/>
            <a:r>
              <a:rPr lang="zh-CN" altLang="en-US"/>
              <a:t>单击此处编辑母版标题样式</a:t>
            </a:r>
            <a:endParaRPr lang="en-US" dirty="0"/>
          </a:p>
        </p:txBody>
      </p:sp>
      <p:sp>
        <p:nvSpPr>
          <p:cNvPr id="8" name="Rectangle 23"/>
          <p:cNvSpPr>
            <a:spLocks noGrp="1" noChangeArrowheads="1"/>
          </p:cNvSpPr>
          <p:nvPr>
            <p:ph type="sldNum" sz="quarter" idx="10"/>
          </p:nvPr>
        </p:nvSpPr>
        <p:spPr/>
        <p:txBody>
          <a:bodyPr/>
          <a:lstStyle>
            <a:lvl1pPr>
              <a:defRPr smtClean="0"/>
            </a:lvl1pPr>
          </a:lstStyle>
          <a:p>
            <a:pPr>
              <a:defRPr/>
            </a:pPr>
            <a:r>
              <a:rPr lang="en-US" altLang="zh-CN"/>
              <a:t>Page ‹#›</a:t>
            </a:r>
            <a:endParaRPr lang="en-US" altLang="zh-CN"/>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Rectangle 5"/>
          <p:cNvSpPr>
            <a:spLocks noGrp="1" noChangeArrowheads="1"/>
          </p:cNvSpPr>
          <p:nvPr>
            <p:ph type="sldNum" sz="quarter" idx="10"/>
          </p:nvPr>
        </p:nvSpPr>
        <p:spPr/>
        <p:txBody>
          <a:bodyPr/>
          <a:lstStyle>
            <a:lvl1pPr>
              <a:defRPr/>
            </a:lvl1pPr>
          </a:lstStyle>
          <a:p>
            <a:pPr>
              <a:defRPr/>
            </a:pPr>
            <a:r>
              <a:rPr lang="en-US">
                <a:solidFill>
                  <a:srgbClr val="008CA8"/>
                </a:solidFill>
              </a:rPr>
              <a:t>Page ‹#›</a:t>
            </a:r>
            <a:endParaRPr lang="en-US" dirty="0">
              <a:solidFill>
                <a:srgbClr val="008CA8"/>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609600" y="196850"/>
            <a:ext cx="7924800" cy="987425"/>
          </a:xfrm>
        </p:spPr>
        <p:txBody>
          <a:bodyPr/>
          <a:lstStyle/>
          <a:p>
            <a:r>
              <a:rPr lang="zh-CN" altLang="en-US"/>
              <a:t>单击此处编辑母版标题样式</a:t>
            </a:r>
            <a:endParaRPr lang="en-US"/>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zh-CN"/>
              <a:t>Page ‹#›</a:t>
            </a:r>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876800" cy="1143000"/>
          </a:xfrm>
        </p:spPr>
        <p:txBody>
          <a:bodyPr/>
          <a:lstStyle/>
          <a:p>
            <a:r>
              <a:rPr lang="zh-CN" altLang="en-US"/>
              <a:t>单击此处编辑母版标题样式</a:t>
            </a:r>
            <a:endParaRPr lang="en-US"/>
          </a:p>
        </p:txBody>
      </p:sp>
      <p:sp>
        <p:nvSpPr>
          <p:cNvPr id="3" name="Text Placeholder 2"/>
          <p:cNvSpPr>
            <a:spLocks noGrp="1"/>
          </p:cNvSpPr>
          <p:nvPr>
            <p:ph type="body" sz="half" idx="1" hasCustomPrompt="1"/>
          </p:nvPr>
        </p:nvSpPr>
        <p:spPr>
          <a:xfrm>
            <a:off x="457200" y="1600200"/>
            <a:ext cx="38100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Content Placeholder 3"/>
          <p:cNvSpPr>
            <a:spLocks noGrp="1"/>
          </p:cNvSpPr>
          <p:nvPr>
            <p:ph sz="half" idx="2" hasCustomPrompt="1"/>
          </p:nvPr>
        </p:nvSpPr>
        <p:spPr>
          <a:xfrm>
            <a:off x="4419600" y="1600200"/>
            <a:ext cx="38100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Slide Number Placeholder 4"/>
          <p:cNvSpPr>
            <a:spLocks noGrp="1"/>
          </p:cNvSpPr>
          <p:nvPr>
            <p:ph type="sldNum" sz="quarter" idx="10"/>
          </p:nvPr>
        </p:nvSpPr>
        <p:spPr>
          <a:xfrm>
            <a:off x="457200" y="6477000"/>
            <a:ext cx="838200" cy="247650"/>
          </a:xfrm>
        </p:spPr>
        <p:txBody>
          <a:bodyPr/>
          <a:lstStyle>
            <a:lvl1pPr>
              <a:defRPr/>
            </a:lvl1pPr>
          </a:lstStyle>
          <a:p>
            <a:r>
              <a:rPr lang="en-US" altLang="zh-CN"/>
              <a:t>Page ‹#›</a:t>
            </a:r>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Title Content">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sz="1800" dirty="0">
              <a:solidFill>
                <a:srgbClr val="000000"/>
              </a:solidFill>
              <a:latin typeface="Arial" panose="020B0604020202020204"/>
            </a:endParaRPr>
          </a:p>
        </p:txBody>
      </p:sp>
      <p:grpSp>
        <p:nvGrpSpPr>
          <p:cNvPr id="2" name="Group 7"/>
          <p:cNvGrpSpPr/>
          <p:nvPr userDrawn="1"/>
        </p:nvGrpSpPr>
        <p:grpSpPr>
          <a:xfrm>
            <a:off x="0" y="-1"/>
            <a:ext cx="9144000" cy="200025"/>
            <a:chOff x="0" y="-1"/>
            <a:chExt cx="9144000" cy="200025"/>
          </a:xfrm>
        </p:grpSpPr>
        <p:sp>
          <p:nvSpPr>
            <p:cNvPr id="9" name="Rectangle 8"/>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sz="1800" dirty="0">
                <a:solidFill>
                  <a:srgbClr val="000000"/>
                </a:solidFill>
                <a:latin typeface="Arial" panose="020B0604020202020204"/>
              </a:endParaRPr>
            </a:p>
          </p:txBody>
        </p:sp>
        <p:pic>
          <p:nvPicPr>
            <p:cNvPr id="7" name="Picture 17" descr="Red Header"/>
            <p:cNvPicPr>
              <a:picLocks noChangeAspect="1" noChangeArrowheads="1"/>
            </p:cNvPicPr>
            <p:nvPr userDrawn="1"/>
          </p:nvPicPr>
          <p:blipFill>
            <a:blip r:embed="rId2" cstate="email"/>
            <a:srcRect/>
            <a:stretch>
              <a:fillRect/>
            </a:stretch>
          </p:blipFill>
          <p:spPr bwMode="invGray">
            <a:xfrm>
              <a:off x="7658100" y="0"/>
              <a:ext cx="1485900" cy="194251"/>
            </a:xfrm>
            <a:prstGeom prst="rect">
              <a:avLst/>
            </a:prstGeom>
            <a:noFill/>
            <a:ln w="9525">
              <a:noFill/>
              <a:miter lim="800000"/>
              <a:headEnd/>
              <a:tailEnd/>
            </a:ln>
          </p:spPr>
        </p:pic>
      </p:grpSp>
      <p:sp>
        <p:nvSpPr>
          <p:cNvPr id="3" name="Content Placeholder 2"/>
          <p:cNvSpPr>
            <a:spLocks noGrp="1"/>
          </p:cNvSpPr>
          <p:nvPr>
            <p:ph idx="1" hasCustomPrompt="1"/>
          </p:nvPr>
        </p:nvSpPr>
        <p:spPr>
          <a:xfrm>
            <a:off x="457200" y="1600200"/>
            <a:ext cx="7772400" cy="42683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23"/>
          <p:cNvSpPr>
            <a:spLocks noGrp="1" noChangeArrowheads="1"/>
          </p:cNvSpPr>
          <p:nvPr>
            <p:ph type="sldNum" sz="quarter" idx="10"/>
          </p:nvPr>
        </p:nvSpPr>
        <p:spPr/>
        <p:txBody>
          <a:bodyPr/>
          <a:lstStyle>
            <a:lvl1pPr>
              <a:defRPr>
                <a:solidFill>
                  <a:schemeClr val="tx1"/>
                </a:solidFill>
              </a:defRPr>
            </a:lvl1pPr>
          </a:lstStyle>
          <a:p>
            <a:pPr>
              <a:defRPr/>
            </a:pPr>
            <a:r>
              <a:rPr lang="en-US">
                <a:solidFill>
                  <a:srgbClr val="000000"/>
                </a:solidFill>
              </a:rPr>
              <a:t>Page ‹#›</a:t>
            </a:r>
            <a:endParaRPr lang="en-US">
              <a:solidFill>
                <a:srgbClr val="000000"/>
              </a:solidFill>
            </a:endParaRPr>
          </a:p>
        </p:txBody>
      </p:sp>
      <p:sp>
        <p:nvSpPr>
          <p:cNvPr id="5" name="Title 4"/>
          <p:cNvSpPr>
            <a:spLocks noGrp="1"/>
          </p:cNvSpPr>
          <p:nvPr>
            <p:ph type="title"/>
          </p:nvPr>
        </p:nvSpPr>
        <p:spPr/>
        <p:txBody>
          <a:bodyPr/>
          <a:lstStyle>
            <a:lvl1pPr>
              <a:defRPr>
                <a:solidFill>
                  <a:schemeClr val="bg2"/>
                </a:solidFill>
              </a:defRPr>
            </a:lvl1pPr>
          </a:lstStyle>
          <a:p>
            <a:r>
              <a:rPr lang="zh-CN" altLang="en-US"/>
              <a:t>单击此处编辑母版标题样式</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t>Page </a:t>
            </a:r>
            <a:fld id="{C1246F81-67C2-469E-BD26-4A9FCD534416}" type="slidenum">
              <a:rPr lang="en-US" smtClean="0"/>
            </a:fld>
            <a:endParaRPr lang="en-US"/>
          </a:p>
        </p:txBody>
      </p:sp>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2"/>
          <p:cNvSpPr>
            <a:spLocks noChangeArrowheads="1"/>
          </p:cNvSpPr>
          <p:nvPr/>
        </p:nvSpPr>
        <p:spPr bwMode="auto">
          <a:xfrm>
            <a:off x="0" y="2965865"/>
            <a:ext cx="9144000" cy="1402519"/>
          </a:xfrm>
          <a:prstGeom prst="rect">
            <a:avLst/>
          </a:prstGeom>
          <a:solidFill>
            <a:srgbClr val="0070C0"/>
          </a:solidFill>
          <a:ln>
            <a:noFill/>
          </a:ln>
        </p:spPr>
        <p:txBody>
          <a:bodyPr lIns="67628" tIns="35243" rIns="67628" bIns="35243"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fontAlgn="base">
              <a:spcBef>
                <a:spcPct val="0"/>
              </a:spcBef>
              <a:spcAft>
                <a:spcPct val="0"/>
              </a:spcAft>
              <a:buFont typeface="Arial" panose="020B0604020202020204" pitchFamily="34" charset="0"/>
              <a:buNone/>
            </a:pPr>
            <a:endParaRPr lang="zh-CN" altLang="en-US" sz="6000" dirty="0">
              <a:solidFill>
                <a:schemeClr val="tx1"/>
              </a:solidFill>
              <a:latin typeface="微软雅黑" panose="020B0503020204020204" pitchFamily="34" charset="-122"/>
              <a:ea typeface="微软雅黑" panose="020B0503020204020204" pitchFamily="34" charset="-122"/>
            </a:endParaRPr>
          </a:p>
        </p:txBody>
      </p:sp>
      <p:sp>
        <p:nvSpPr>
          <p:cNvPr id="4" name="Text Box 4"/>
          <p:cNvSpPr>
            <a:spLocks noChangeArrowheads="1"/>
          </p:cNvSpPr>
          <p:nvPr/>
        </p:nvSpPr>
        <p:spPr bwMode="auto">
          <a:xfrm>
            <a:off x="6312015" y="6317825"/>
            <a:ext cx="2855269" cy="323165"/>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a:t>
            </a:r>
            <a:r>
              <a:rPr lang="zh-CN" altLang="en-US"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上海慕客信信息科技有限公司</a:t>
            </a:r>
            <a:endParaRPr lang="zh-CN" altLang="en-US" sz="1500" b="1" dirty="0">
              <a:solidFill>
                <a:prstClr val="black"/>
              </a:solidFill>
              <a:latin typeface="等线 Light" panose="02010600030101010101" pitchFamily="2" charset="-122"/>
              <a:ea typeface="等线 Light"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39700"/>
            <a:ext cx="2133599" cy="547077"/>
          </a:xfrm>
          <a:prstGeom prst="rect">
            <a:avLst/>
          </a:prstGeom>
        </p:spPr>
      </p:pic>
      <p:sp>
        <p:nvSpPr>
          <p:cNvPr id="6" name="Title Placeholder 1"/>
          <p:cNvSpPr>
            <a:spLocks noGrp="1"/>
          </p:cNvSpPr>
          <p:nvPr>
            <p:ph type="title"/>
          </p:nvPr>
        </p:nvSpPr>
        <p:spPr>
          <a:xfrm>
            <a:off x="628650" y="3003965"/>
            <a:ext cx="7886700" cy="1325563"/>
          </a:xfrm>
          <a:prstGeom prst="rect">
            <a:avLst/>
          </a:prstGeom>
        </p:spPr>
        <p:txBody>
          <a:bodyPr vert="horz" lIns="91440" tIns="45720" rIns="91440" bIns="45720" rtlCol="0" anchor="ctr">
            <a:normAutofit/>
          </a:bodyPr>
          <a:lstStyle>
            <a:lvl1pPr algn="ct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青色">
    <p:spTree>
      <p:nvGrpSpPr>
        <p:cNvPr id="1" name=""/>
        <p:cNvGrpSpPr/>
        <p:nvPr/>
      </p:nvGrpSpPr>
      <p:grpSpPr>
        <a:xfrm>
          <a:off x="0" y="0"/>
          <a:ext cx="0" cy="0"/>
          <a:chOff x="0" y="0"/>
          <a:chExt cx="0" cy="0"/>
        </a:xfrm>
      </p:grpSpPr>
      <p:sp>
        <p:nvSpPr>
          <p:cNvPr id="5" name="矩形 4"/>
          <p:cNvSpPr/>
          <p:nvPr/>
        </p:nvSpPr>
        <p:spPr>
          <a:xfrm>
            <a:off x="4686" y="6750052"/>
            <a:ext cx="8061403" cy="107951"/>
          </a:xfrm>
          <a:prstGeom prst="rect">
            <a:avLst/>
          </a:prstGeom>
          <a:solidFill>
            <a:srgbClr val="23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1" name="图片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grpSp>
        <p:nvGrpSpPr>
          <p:cNvPr id="4" name="组合 3"/>
          <p:cNvGrpSpPr/>
          <p:nvPr/>
        </p:nvGrpSpPr>
        <p:grpSpPr>
          <a:xfrm>
            <a:off x="1224458" y="2918183"/>
            <a:ext cx="1723549" cy="958617"/>
            <a:chOff x="1094674" y="2913260"/>
            <a:chExt cx="2298064" cy="1278156"/>
          </a:xfrm>
        </p:grpSpPr>
        <p:grpSp>
          <p:nvGrpSpPr>
            <p:cNvPr id="6" name="组合 5"/>
            <p:cNvGrpSpPr/>
            <p:nvPr/>
          </p:nvGrpSpPr>
          <p:grpSpPr>
            <a:xfrm>
              <a:off x="1094674" y="2913260"/>
              <a:ext cx="2298064" cy="1278156"/>
              <a:chOff x="971303" y="3640301"/>
              <a:chExt cx="2298064" cy="1278156"/>
            </a:xfrm>
          </p:grpSpPr>
          <p:sp>
            <p:nvSpPr>
              <p:cNvPr id="8" name="文本框 7"/>
              <p:cNvSpPr txBox="1"/>
              <p:nvPr/>
            </p:nvSpPr>
            <p:spPr>
              <a:xfrm>
                <a:off x="1021340" y="4426014"/>
                <a:ext cx="2172183" cy="492443"/>
              </a:xfrm>
              <a:prstGeom prst="rect">
                <a:avLst/>
              </a:prstGeom>
              <a:noFill/>
            </p:spPr>
            <p:txBody>
              <a:bodyPr wrap="square" rtlCol="0">
                <a:spAutoFit/>
              </a:bodyPr>
              <a:lstStyle/>
              <a:p>
                <a:pPr algn="dist"/>
                <a:r>
                  <a:rPr lang="en-US" altLang="zh-CN" dirty="0">
                    <a:solidFill>
                      <a:prstClr val="black"/>
                    </a:solidFill>
                    <a:latin typeface="microduino" panose="00000500000000000000" pitchFamily="50" charset="0"/>
                  </a:rPr>
                  <a:t>CONTENTS</a:t>
                </a:r>
                <a:endParaRPr lang="zh-CN" altLang="en-US" dirty="0">
                  <a:solidFill>
                    <a:prstClr val="black"/>
                  </a:solidFill>
                  <a:latin typeface="microduino" panose="00000500000000000000" pitchFamily="50" charset="0"/>
                </a:endParaRPr>
              </a:p>
            </p:txBody>
          </p:sp>
          <p:sp>
            <p:nvSpPr>
              <p:cNvPr id="9" name="文本框 8"/>
              <p:cNvSpPr txBox="1"/>
              <p:nvPr/>
            </p:nvSpPr>
            <p:spPr>
              <a:xfrm>
                <a:off x="971303" y="3640301"/>
                <a:ext cx="2298064" cy="738664"/>
              </a:xfrm>
              <a:prstGeom prst="rect">
                <a:avLst/>
              </a:prstGeom>
              <a:noFill/>
            </p:spPr>
            <p:txBody>
              <a:bodyPr wrap="none" rtlCol="0">
                <a:spAutoFit/>
              </a:bodyPr>
              <a:lstStyle/>
              <a:p>
                <a:r>
                  <a:rPr lang="zh-CN" altLang="en-US" sz="3000" dirty="0">
                    <a:solidFill>
                      <a:prstClr val="black"/>
                    </a:solidFill>
                    <a:latin typeface="微软雅黑" panose="020B0503020204020204" pitchFamily="34" charset="-122"/>
                    <a:ea typeface="微软雅黑" panose="020B0503020204020204" pitchFamily="34" charset="-122"/>
                  </a:rPr>
                  <a:t>课程目录</a:t>
                </a:r>
                <a:endParaRPr lang="zh-CN" altLang="en-US" sz="3000" dirty="0">
                  <a:solidFill>
                    <a:prstClr val="black"/>
                  </a:solidFill>
                  <a:latin typeface="微软雅黑" panose="020B0503020204020204" pitchFamily="34" charset="-122"/>
                  <a:ea typeface="微软雅黑" panose="020B0503020204020204" pitchFamily="34" charset="-122"/>
                </a:endParaRPr>
              </a:p>
            </p:txBody>
          </p:sp>
        </p:grpSp>
        <p:cxnSp>
          <p:nvCxnSpPr>
            <p:cNvPr id="7" name="直接连接符 6"/>
            <p:cNvCxnSpPr/>
            <p:nvPr/>
          </p:nvCxnSpPr>
          <p:spPr>
            <a:xfrm>
              <a:off x="1242558" y="3664010"/>
              <a:ext cx="195580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圆角矩形 14"/>
          <p:cNvSpPr/>
          <p:nvPr/>
        </p:nvSpPr>
        <p:spPr>
          <a:xfrm>
            <a:off x="4219999" y="3105790"/>
            <a:ext cx="720869" cy="498516"/>
          </a:xfrm>
          <a:prstGeom prst="roundRect">
            <a:avLst>
              <a:gd name="adj" fmla="val 12414"/>
            </a:avLst>
          </a:prstGeom>
          <a:solidFill>
            <a:srgbClr val="F6AE1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02</a:t>
            </a:r>
            <a:endParaRPr lang="zh-CN" altLang="en-US" sz="3000" b="1" dirty="0">
              <a:solidFill>
                <a:prstClr val="white"/>
              </a:solidFill>
              <a:latin typeface="microduino" panose="00000500000000000000" pitchFamily="50" charset="0"/>
            </a:endParaRPr>
          </a:p>
        </p:txBody>
      </p:sp>
      <p:sp>
        <p:nvSpPr>
          <p:cNvPr id="15" name="圆角矩形 17"/>
          <p:cNvSpPr/>
          <p:nvPr/>
        </p:nvSpPr>
        <p:spPr>
          <a:xfrm>
            <a:off x="4219999" y="4041420"/>
            <a:ext cx="720869" cy="498516"/>
          </a:xfrm>
          <a:prstGeom prst="roundRect">
            <a:avLst>
              <a:gd name="adj" fmla="val 12414"/>
            </a:avLst>
          </a:prstGeom>
          <a:solidFill>
            <a:srgbClr val="22BC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03</a:t>
            </a:r>
            <a:endParaRPr lang="zh-CN" altLang="en-US" sz="3000" b="1" dirty="0">
              <a:solidFill>
                <a:prstClr val="white"/>
              </a:solidFill>
              <a:latin typeface="microduino" panose="00000500000000000000" pitchFamily="50" charset="0"/>
            </a:endParaRPr>
          </a:p>
        </p:txBody>
      </p:sp>
      <p:sp>
        <p:nvSpPr>
          <p:cNvPr id="18" name="圆角矩形 35"/>
          <p:cNvSpPr/>
          <p:nvPr/>
        </p:nvSpPr>
        <p:spPr>
          <a:xfrm>
            <a:off x="4220001" y="2170160"/>
            <a:ext cx="720869" cy="498516"/>
          </a:xfrm>
          <a:prstGeom prst="roundRect">
            <a:avLst>
              <a:gd name="adj" fmla="val 12414"/>
            </a:avLst>
          </a:prstGeom>
          <a:solidFill>
            <a:srgbClr val="2390C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01</a:t>
            </a:r>
            <a:endParaRPr lang="zh-CN" altLang="en-US" sz="3000" b="1" dirty="0">
              <a:solidFill>
                <a:prstClr val="white"/>
              </a:solidFill>
              <a:latin typeface="microduino" panose="00000500000000000000" pitchFamily="50" charset="0"/>
            </a:endParaRPr>
          </a:p>
        </p:txBody>
      </p:sp>
      <p:sp>
        <p:nvSpPr>
          <p:cNvPr id="19" name="Text Placeholder 2"/>
          <p:cNvSpPr>
            <a:spLocks noGrp="1"/>
          </p:cNvSpPr>
          <p:nvPr>
            <p:ph type="body" idx="1" hasCustomPrompt="1"/>
          </p:nvPr>
        </p:nvSpPr>
        <p:spPr>
          <a:xfrm>
            <a:off x="5178442" y="2200688"/>
            <a:ext cx="2707141" cy="505050"/>
          </a:xfrm>
        </p:spPr>
        <p:txBody>
          <a:bodyPr>
            <a:normAutofit/>
          </a:bodyPr>
          <a:lstStyle>
            <a:lvl1pPr marL="0" indent="0" algn="l" defTabSz="914400" rtl="0" eaLnBrk="1" latinLnBrk="0" hangingPunct="1">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20" name="Text Placeholder 2"/>
          <p:cNvSpPr>
            <a:spLocks noGrp="1"/>
          </p:cNvSpPr>
          <p:nvPr>
            <p:ph type="body" idx="10" hasCustomPrompt="1"/>
          </p:nvPr>
        </p:nvSpPr>
        <p:spPr>
          <a:xfrm>
            <a:off x="5172375" y="3105790"/>
            <a:ext cx="2707141" cy="505050"/>
          </a:xfrm>
        </p:spPr>
        <p:txBody>
          <a:bodyPr>
            <a:normAutofit/>
          </a:bodyPr>
          <a:lstStyle>
            <a:lvl1pPr marL="0" indent="0" algn="l" defTabSz="914400" rtl="0" eaLnBrk="1" latinLnBrk="0" hangingPunct="1">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21" name="Text Placeholder 2"/>
          <p:cNvSpPr>
            <a:spLocks noGrp="1"/>
          </p:cNvSpPr>
          <p:nvPr>
            <p:ph type="body" idx="11" hasCustomPrompt="1"/>
          </p:nvPr>
        </p:nvSpPr>
        <p:spPr>
          <a:xfrm>
            <a:off x="5172374" y="4052870"/>
            <a:ext cx="2707141" cy="505050"/>
          </a:xfrm>
        </p:spPr>
        <p:txBody>
          <a:bodyPr>
            <a:normAutofit/>
          </a:bodyPr>
          <a:lstStyle>
            <a:lvl1pPr marL="0" indent="0" algn="l" defTabSz="914400" rtl="0" eaLnBrk="1" latinLnBrk="0" hangingPunct="1">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9_青色">
    <p:spTree>
      <p:nvGrpSpPr>
        <p:cNvPr id="1" name=""/>
        <p:cNvGrpSpPr/>
        <p:nvPr/>
      </p:nvGrpSpPr>
      <p:grpSpPr>
        <a:xfrm>
          <a:off x="0" y="0"/>
          <a:ext cx="0" cy="0"/>
          <a:chOff x="0" y="0"/>
          <a:chExt cx="0" cy="0"/>
        </a:xfrm>
      </p:grpSpPr>
      <p:sp>
        <p:nvSpPr>
          <p:cNvPr id="5" name="矩形 4"/>
          <p:cNvSpPr/>
          <p:nvPr/>
        </p:nvSpPr>
        <p:spPr>
          <a:xfrm>
            <a:off x="4686" y="6750052"/>
            <a:ext cx="8061403" cy="107951"/>
          </a:xfrm>
          <a:prstGeom prst="rect">
            <a:avLst/>
          </a:prstGeom>
          <a:solidFill>
            <a:srgbClr val="23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1" name="图片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grpSp>
        <p:nvGrpSpPr>
          <p:cNvPr id="6" name="组合 28"/>
          <p:cNvGrpSpPr/>
          <p:nvPr/>
        </p:nvGrpSpPr>
        <p:grpSpPr>
          <a:xfrm>
            <a:off x="1224458" y="2918183"/>
            <a:ext cx="1723549" cy="958617"/>
            <a:chOff x="1094674" y="2913260"/>
            <a:chExt cx="2298064" cy="1278156"/>
          </a:xfrm>
        </p:grpSpPr>
        <p:grpSp>
          <p:nvGrpSpPr>
            <p:cNvPr id="7" name="组合 29"/>
            <p:cNvGrpSpPr/>
            <p:nvPr/>
          </p:nvGrpSpPr>
          <p:grpSpPr>
            <a:xfrm>
              <a:off x="1094674" y="2913260"/>
              <a:ext cx="2298064" cy="1278156"/>
              <a:chOff x="971303" y="3640301"/>
              <a:chExt cx="2298064" cy="1278156"/>
            </a:xfrm>
          </p:grpSpPr>
          <p:sp>
            <p:nvSpPr>
              <p:cNvPr id="9" name="文本框 8"/>
              <p:cNvSpPr txBox="1"/>
              <p:nvPr/>
            </p:nvSpPr>
            <p:spPr>
              <a:xfrm>
                <a:off x="1021340" y="4426014"/>
                <a:ext cx="2172183" cy="492443"/>
              </a:xfrm>
              <a:prstGeom prst="rect">
                <a:avLst/>
              </a:prstGeom>
              <a:noFill/>
            </p:spPr>
            <p:txBody>
              <a:bodyPr wrap="square" rtlCol="0">
                <a:spAutoFit/>
              </a:bodyPr>
              <a:lstStyle/>
              <a:p>
                <a:pPr algn="dist"/>
                <a:r>
                  <a:rPr lang="en-US" altLang="zh-CN" dirty="0">
                    <a:solidFill>
                      <a:prstClr val="black"/>
                    </a:solidFill>
                    <a:latin typeface="microduino" panose="00000500000000000000" pitchFamily="50" charset="0"/>
                  </a:rPr>
                  <a:t>CONTENTS</a:t>
                </a:r>
                <a:endParaRPr lang="zh-CN" altLang="en-US" dirty="0">
                  <a:solidFill>
                    <a:prstClr val="black"/>
                  </a:solidFill>
                  <a:latin typeface="microduino" panose="00000500000000000000" pitchFamily="50" charset="0"/>
                </a:endParaRPr>
              </a:p>
            </p:txBody>
          </p:sp>
          <p:sp>
            <p:nvSpPr>
              <p:cNvPr id="10" name="文本框 9"/>
              <p:cNvSpPr txBox="1"/>
              <p:nvPr/>
            </p:nvSpPr>
            <p:spPr>
              <a:xfrm>
                <a:off x="971303" y="3640301"/>
                <a:ext cx="2298064" cy="738664"/>
              </a:xfrm>
              <a:prstGeom prst="rect">
                <a:avLst/>
              </a:prstGeom>
              <a:noFill/>
            </p:spPr>
            <p:txBody>
              <a:bodyPr wrap="none" rtlCol="0">
                <a:spAutoFit/>
              </a:bodyPr>
              <a:lstStyle/>
              <a:p>
                <a:r>
                  <a:rPr lang="zh-CN" altLang="en-US" sz="3000" dirty="0">
                    <a:solidFill>
                      <a:prstClr val="black"/>
                    </a:solidFill>
                    <a:latin typeface="微软雅黑" panose="020B0503020204020204" pitchFamily="34" charset="-122"/>
                    <a:ea typeface="微软雅黑" panose="020B0503020204020204" pitchFamily="34" charset="-122"/>
                  </a:rPr>
                  <a:t>课程目录</a:t>
                </a:r>
                <a:endParaRPr lang="zh-CN" altLang="en-US" sz="3000" dirty="0">
                  <a:solidFill>
                    <a:prstClr val="black"/>
                  </a:solidFill>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1242558" y="3664010"/>
              <a:ext cx="195580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圆角矩形 35"/>
          <p:cNvSpPr/>
          <p:nvPr/>
        </p:nvSpPr>
        <p:spPr>
          <a:xfrm>
            <a:off x="4205713" y="3041697"/>
            <a:ext cx="720869" cy="498516"/>
          </a:xfrm>
          <a:prstGeom prst="roundRect">
            <a:avLst>
              <a:gd name="adj" fmla="val 12414"/>
            </a:avLst>
          </a:prstGeom>
          <a:solidFill>
            <a:srgbClr val="2390C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01</a:t>
            </a:r>
            <a:endParaRPr lang="zh-CN" altLang="en-US" sz="3000" b="1" dirty="0">
              <a:solidFill>
                <a:prstClr val="white"/>
              </a:solidFill>
              <a:latin typeface="microduino" panose="00000500000000000000" pitchFamily="50" charset="0"/>
            </a:endParaRPr>
          </a:p>
        </p:txBody>
      </p:sp>
      <p:sp>
        <p:nvSpPr>
          <p:cNvPr id="14" name="Text Placeholder 2"/>
          <p:cNvSpPr>
            <a:spLocks noGrp="1"/>
          </p:cNvSpPr>
          <p:nvPr>
            <p:ph type="body" idx="1" hasCustomPrompt="1"/>
          </p:nvPr>
        </p:nvSpPr>
        <p:spPr>
          <a:xfrm>
            <a:off x="5045780" y="3074346"/>
            <a:ext cx="3379762" cy="518119"/>
          </a:xfrm>
        </p:spPr>
        <p:txBody>
          <a:bodyPr>
            <a:normAutofit/>
          </a:bodyPr>
          <a:lstStyle>
            <a:lvl1pPr marL="0" indent="0">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a:t>编辑母版文本样式</a:t>
            </a:r>
            <a:endParaRPr lang="zh-CN" altLang="en-US"/>
          </a:p>
        </p:txBody>
      </p:sp>
    </p:spTree>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红色">
    <p:spTree>
      <p:nvGrpSpPr>
        <p:cNvPr id="1" name=""/>
        <p:cNvGrpSpPr/>
        <p:nvPr/>
      </p:nvGrpSpPr>
      <p:grpSpPr>
        <a:xfrm>
          <a:off x="0" y="0"/>
          <a:ext cx="0" cy="0"/>
          <a:chOff x="0" y="0"/>
          <a:chExt cx="0" cy="0"/>
        </a:xfrm>
      </p:grpSpPr>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2" name="图片 2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grpSp>
        <p:nvGrpSpPr>
          <p:cNvPr id="4" name="组合 28"/>
          <p:cNvGrpSpPr/>
          <p:nvPr/>
        </p:nvGrpSpPr>
        <p:grpSpPr>
          <a:xfrm>
            <a:off x="1224458" y="2918183"/>
            <a:ext cx="1723549" cy="958617"/>
            <a:chOff x="1094674" y="2913260"/>
            <a:chExt cx="2298064" cy="1278156"/>
          </a:xfrm>
        </p:grpSpPr>
        <p:grpSp>
          <p:nvGrpSpPr>
            <p:cNvPr id="5" name="组合 29"/>
            <p:cNvGrpSpPr/>
            <p:nvPr/>
          </p:nvGrpSpPr>
          <p:grpSpPr>
            <a:xfrm>
              <a:off x="1094674" y="2913260"/>
              <a:ext cx="2298064" cy="1278156"/>
              <a:chOff x="971303" y="3640301"/>
              <a:chExt cx="2298064" cy="1278156"/>
            </a:xfrm>
          </p:grpSpPr>
          <p:sp>
            <p:nvSpPr>
              <p:cNvPr id="8" name="文本框 7"/>
              <p:cNvSpPr txBox="1"/>
              <p:nvPr/>
            </p:nvSpPr>
            <p:spPr>
              <a:xfrm>
                <a:off x="1021340" y="4426014"/>
                <a:ext cx="2172183" cy="492443"/>
              </a:xfrm>
              <a:prstGeom prst="rect">
                <a:avLst/>
              </a:prstGeom>
              <a:noFill/>
            </p:spPr>
            <p:txBody>
              <a:bodyPr wrap="square" rtlCol="0">
                <a:spAutoFit/>
              </a:bodyPr>
              <a:lstStyle/>
              <a:p>
                <a:pPr algn="dist"/>
                <a:r>
                  <a:rPr lang="en-US" altLang="zh-CN" dirty="0">
                    <a:solidFill>
                      <a:prstClr val="black"/>
                    </a:solidFill>
                    <a:latin typeface="microduino" panose="00000500000000000000" pitchFamily="50" charset="0"/>
                  </a:rPr>
                  <a:t>CONTENTS</a:t>
                </a:r>
                <a:endParaRPr lang="zh-CN" altLang="en-US" dirty="0">
                  <a:solidFill>
                    <a:prstClr val="black"/>
                  </a:solidFill>
                  <a:latin typeface="microduino" panose="00000500000000000000" pitchFamily="50" charset="0"/>
                </a:endParaRPr>
              </a:p>
            </p:txBody>
          </p:sp>
          <p:sp>
            <p:nvSpPr>
              <p:cNvPr id="9" name="文本框 8"/>
              <p:cNvSpPr txBox="1"/>
              <p:nvPr/>
            </p:nvSpPr>
            <p:spPr>
              <a:xfrm>
                <a:off x="971303" y="3640301"/>
                <a:ext cx="2298064" cy="738664"/>
              </a:xfrm>
              <a:prstGeom prst="rect">
                <a:avLst/>
              </a:prstGeom>
              <a:noFill/>
            </p:spPr>
            <p:txBody>
              <a:bodyPr wrap="none" rtlCol="0">
                <a:spAutoFit/>
              </a:bodyPr>
              <a:lstStyle/>
              <a:p>
                <a:r>
                  <a:rPr lang="zh-CN" altLang="en-US" sz="3000" dirty="0">
                    <a:solidFill>
                      <a:prstClr val="black"/>
                    </a:solidFill>
                    <a:latin typeface="微软雅黑" panose="020B0503020204020204" pitchFamily="34" charset="-122"/>
                    <a:ea typeface="微软雅黑" panose="020B0503020204020204" pitchFamily="34" charset="-122"/>
                  </a:rPr>
                  <a:t>课程目录</a:t>
                </a:r>
                <a:endParaRPr lang="zh-CN" altLang="en-US" sz="3000" dirty="0">
                  <a:solidFill>
                    <a:prstClr val="black"/>
                  </a:solidFill>
                  <a:latin typeface="微软雅黑" panose="020B0503020204020204" pitchFamily="34" charset="-122"/>
                  <a:ea typeface="微软雅黑" panose="020B0503020204020204" pitchFamily="34" charset="-122"/>
                </a:endParaRPr>
              </a:p>
            </p:txBody>
          </p:sp>
        </p:grpSp>
        <p:cxnSp>
          <p:nvCxnSpPr>
            <p:cNvPr id="7" name="直接连接符 6"/>
            <p:cNvCxnSpPr/>
            <p:nvPr/>
          </p:nvCxnSpPr>
          <p:spPr>
            <a:xfrm>
              <a:off x="1242558" y="3664010"/>
              <a:ext cx="195580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圆角矩形 35"/>
          <p:cNvSpPr/>
          <p:nvPr/>
        </p:nvSpPr>
        <p:spPr>
          <a:xfrm>
            <a:off x="4205713" y="3041697"/>
            <a:ext cx="720869" cy="498516"/>
          </a:xfrm>
          <a:prstGeom prst="roundRect">
            <a:avLst>
              <a:gd name="adj" fmla="val 12414"/>
            </a:avLst>
          </a:prstGeom>
          <a:solidFill>
            <a:srgbClr val="EF483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02</a:t>
            </a:r>
            <a:endParaRPr lang="zh-CN" altLang="en-US" sz="3000" b="1" dirty="0">
              <a:solidFill>
                <a:prstClr val="white"/>
              </a:solidFill>
              <a:latin typeface="microduino" panose="00000500000000000000" pitchFamily="50" charset="0"/>
            </a:endParaRPr>
          </a:p>
        </p:txBody>
      </p:sp>
      <p:sp>
        <p:nvSpPr>
          <p:cNvPr id="11" name="Text Placeholder 2"/>
          <p:cNvSpPr>
            <a:spLocks noGrp="1"/>
          </p:cNvSpPr>
          <p:nvPr>
            <p:ph type="body" idx="1" hasCustomPrompt="1"/>
          </p:nvPr>
        </p:nvSpPr>
        <p:spPr>
          <a:xfrm>
            <a:off x="5045780" y="3074346"/>
            <a:ext cx="3379762" cy="518119"/>
          </a:xfrm>
        </p:spPr>
        <p:txBody>
          <a:bodyPr>
            <a:normAutofit/>
          </a:bodyPr>
          <a:lstStyle>
            <a:lvl1pPr marL="0" indent="0">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a:t>编辑母版文本样式</a:t>
            </a:r>
            <a:endParaRPr lang="zh-CN" altLang="en-US"/>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1_青色">
    <p:spTree>
      <p:nvGrpSpPr>
        <p:cNvPr id="1" name=""/>
        <p:cNvGrpSpPr/>
        <p:nvPr/>
      </p:nvGrpSpPr>
      <p:grpSpPr>
        <a:xfrm>
          <a:off x="0" y="0"/>
          <a:ext cx="0" cy="0"/>
          <a:chOff x="0" y="0"/>
          <a:chExt cx="0" cy="0"/>
        </a:xfrm>
      </p:grpSpPr>
      <p:sp>
        <p:nvSpPr>
          <p:cNvPr id="5" name="矩形 4"/>
          <p:cNvSpPr/>
          <p:nvPr/>
        </p:nvSpPr>
        <p:spPr>
          <a:xfrm>
            <a:off x="-8014"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1" name="图片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grpSp>
        <p:nvGrpSpPr>
          <p:cNvPr id="4" name="组合 28"/>
          <p:cNvGrpSpPr/>
          <p:nvPr/>
        </p:nvGrpSpPr>
        <p:grpSpPr>
          <a:xfrm>
            <a:off x="1224458" y="2918183"/>
            <a:ext cx="1723549" cy="958617"/>
            <a:chOff x="1094674" y="2913260"/>
            <a:chExt cx="2298064" cy="1278156"/>
          </a:xfrm>
        </p:grpSpPr>
        <p:grpSp>
          <p:nvGrpSpPr>
            <p:cNvPr id="6" name="组合 29"/>
            <p:cNvGrpSpPr/>
            <p:nvPr/>
          </p:nvGrpSpPr>
          <p:grpSpPr>
            <a:xfrm>
              <a:off x="1094674" y="2913260"/>
              <a:ext cx="2298064" cy="1278156"/>
              <a:chOff x="971303" y="3640301"/>
              <a:chExt cx="2298064" cy="1278156"/>
            </a:xfrm>
          </p:grpSpPr>
          <p:sp>
            <p:nvSpPr>
              <p:cNvPr id="8" name="文本框 7"/>
              <p:cNvSpPr txBox="1"/>
              <p:nvPr/>
            </p:nvSpPr>
            <p:spPr>
              <a:xfrm>
                <a:off x="1021340" y="4426014"/>
                <a:ext cx="2172183" cy="492443"/>
              </a:xfrm>
              <a:prstGeom prst="rect">
                <a:avLst/>
              </a:prstGeom>
              <a:noFill/>
            </p:spPr>
            <p:txBody>
              <a:bodyPr wrap="square" rtlCol="0">
                <a:spAutoFit/>
              </a:bodyPr>
              <a:lstStyle/>
              <a:p>
                <a:pPr algn="dist"/>
                <a:r>
                  <a:rPr lang="en-US" altLang="zh-CN" dirty="0">
                    <a:solidFill>
                      <a:prstClr val="black"/>
                    </a:solidFill>
                    <a:latin typeface="microduino" panose="00000500000000000000" pitchFamily="50" charset="0"/>
                  </a:rPr>
                  <a:t>CONTENTS</a:t>
                </a:r>
                <a:endParaRPr lang="zh-CN" altLang="en-US" dirty="0">
                  <a:solidFill>
                    <a:prstClr val="black"/>
                  </a:solidFill>
                  <a:latin typeface="microduino" panose="00000500000000000000" pitchFamily="50" charset="0"/>
                </a:endParaRPr>
              </a:p>
            </p:txBody>
          </p:sp>
          <p:sp>
            <p:nvSpPr>
              <p:cNvPr id="9" name="文本框 8"/>
              <p:cNvSpPr txBox="1"/>
              <p:nvPr/>
            </p:nvSpPr>
            <p:spPr>
              <a:xfrm>
                <a:off x="971303" y="3640301"/>
                <a:ext cx="2298064" cy="738664"/>
              </a:xfrm>
              <a:prstGeom prst="rect">
                <a:avLst/>
              </a:prstGeom>
              <a:noFill/>
            </p:spPr>
            <p:txBody>
              <a:bodyPr wrap="none" rtlCol="0">
                <a:spAutoFit/>
              </a:bodyPr>
              <a:lstStyle/>
              <a:p>
                <a:r>
                  <a:rPr lang="zh-CN" altLang="en-US" sz="3000" dirty="0">
                    <a:solidFill>
                      <a:prstClr val="black"/>
                    </a:solidFill>
                    <a:latin typeface="微软雅黑" panose="020B0503020204020204" pitchFamily="34" charset="-122"/>
                    <a:ea typeface="微软雅黑" panose="020B0503020204020204" pitchFamily="34" charset="-122"/>
                  </a:rPr>
                  <a:t>课程目录</a:t>
                </a:r>
                <a:endParaRPr lang="zh-CN" altLang="en-US" sz="3000" dirty="0">
                  <a:solidFill>
                    <a:prstClr val="black"/>
                  </a:solidFill>
                  <a:latin typeface="微软雅黑" panose="020B0503020204020204" pitchFamily="34" charset="-122"/>
                  <a:ea typeface="微软雅黑" panose="020B0503020204020204" pitchFamily="34" charset="-122"/>
                </a:endParaRPr>
              </a:p>
            </p:txBody>
          </p:sp>
        </p:grpSp>
        <p:cxnSp>
          <p:nvCxnSpPr>
            <p:cNvPr id="7" name="直接连接符 6"/>
            <p:cNvCxnSpPr/>
            <p:nvPr/>
          </p:nvCxnSpPr>
          <p:spPr>
            <a:xfrm>
              <a:off x="1242558" y="3664010"/>
              <a:ext cx="195580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圆角矩形 35"/>
          <p:cNvSpPr/>
          <p:nvPr/>
        </p:nvSpPr>
        <p:spPr>
          <a:xfrm>
            <a:off x="4205713" y="3041697"/>
            <a:ext cx="720869" cy="498516"/>
          </a:xfrm>
          <a:prstGeom prst="roundRect">
            <a:avLst>
              <a:gd name="adj" fmla="val 12414"/>
            </a:avLst>
          </a:prstGeom>
          <a:solidFill>
            <a:srgbClr val="22BC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microduino" panose="00000500000000000000" pitchFamily="50" charset="0"/>
              </a:rPr>
              <a:t>03</a:t>
            </a:r>
            <a:endParaRPr lang="zh-CN" altLang="en-US" sz="3000" b="1" dirty="0">
              <a:solidFill>
                <a:prstClr val="white"/>
              </a:solidFill>
              <a:latin typeface="microduino" panose="00000500000000000000" pitchFamily="50" charset="0"/>
            </a:endParaRPr>
          </a:p>
        </p:txBody>
      </p:sp>
      <p:sp>
        <p:nvSpPr>
          <p:cNvPr id="11" name="Text Placeholder 2"/>
          <p:cNvSpPr>
            <a:spLocks noGrp="1"/>
          </p:cNvSpPr>
          <p:nvPr>
            <p:ph type="body" idx="1" hasCustomPrompt="1"/>
          </p:nvPr>
        </p:nvSpPr>
        <p:spPr>
          <a:xfrm>
            <a:off x="5045780" y="3074346"/>
            <a:ext cx="3379762" cy="518119"/>
          </a:xfrm>
        </p:spPr>
        <p:txBody>
          <a:bodyPr>
            <a:normAutofit/>
          </a:bodyPr>
          <a:lstStyle>
            <a:lvl1pPr marL="0" indent="0">
              <a:buNone/>
              <a:defRPr lang="zh-CN" altLang="en-US" sz="2400" kern="1200" dirty="0" smtClean="0">
                <a:solidFill>
                  <a:prstClr val="black"/>
                </a:solidFill>
                <a:latin typeface="microduino" panose="00000500000000000000" pitchFamily="50" charset="0"/>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a:t>编辑母版文本样式</a:t>
            </a:r>
            <a:endParaRPr lang="zh-CN" altLang="en-US"/>
          </a:p>
        </p:txBody>
      </p:sp>
    </p:spTree>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8014" y="6750052"/>
            <a:ext cx="8061403" cy="107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6" name="Title 1"/>
          <p:cNvSpPr>
            <a:spLocks noGrp="1"/>
          </p:cNvSpPr>
          <p:nvPr>
            <p:ph type="title"/>
          </p:nvPr>
        </p:nvSpPr>
        <p:spPr>
          <a:xfrm>
            <a:off x="-8014" y="1"/>
            <a:ext cx="9152014" cy="1371599"/>
          </a:xfrm>
        </p:spPr>
        <p:txBody>
          <a:bodyPr>
            <a:normAutofit/>
          </a:bodyPr>
          <a:lstStyle>
            <a:lvl1pPr>
              <a:defRPr sz="4000"/>
            </a:lvl1pPr>
          </a:lstStyle>
          <a:p>
            <a:r>
              <a:rPr lang="zh-CN" altLang="en-US"/>
              <a:t>单击此处编辑母版标题样式</a:t>
            </a:r>
            <a:endParaRPr lang="en-US" dirty="0"/>
          </a:p>
        </p:txBody>
      </p:sp>
      <p:sp>
        <p:nvSpPr>
          <p:cNvPr id="7" name="Text Placeholder 2"/>
          <p:cNvSpPr>
            <a:spLocks noGrp="1"/>
          </p:cNvSpPr>
          <p:nvPr>
            <p:ph idx="1" hasCustomPrompt="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3" name="文本框 2"/>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spTree>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红色">
    <p:bg>
      <p:bgPr>
        <a:solidFill>
          <a:srgbClr val="E8E8E8"/>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7" name="Title 1"/>
          <p:cNvSpPr>
            <a:spLocks noGrp="1"/>
          </p:cNvSpPr>
          <p:nvPr>
            <p:ph type="title"/>
          </p:nvPr>
        </p:nvSpPr>
        <p:spPr>
          <a:xfrm>
            <a:off x="-8014" y="1"/>
            <a:ext cx="9152014" cy="1371599"/>
          </a:xfrm>
        </p:spPr>
        <p:txBody>
          <a:bodyPr>
            <a:normAutofit/>
          </a:bodyPr>
          <a:lstStyle>
            <a:lvl1pPr>
              <a:defRPr sz="4000"/>
            </a:lvl1pPr>
          </a:lstStyle>
          <a:p>
            <a:r>
              <a:rPr lang="zh-CN" altLang="en-US"/>
              <a:t>单击此处编辑母版标题样式</a:t>
            </a:r>
            <a:endParaRPr lang="en-US" dirty="0"/>
          </a:p>
        </p:txBody>
      </p:sp>
      <p:sp>
        <p:nvSpPr>
          <p:cNvPr id="8" name="Text Placeholder 2"/>
          <p:cNvSpPr>
            <a:spLocks noGrp="1"/>
          </p:cNvSpPr>
          <p:nvPr>
            <p:ph idx="1" hasCustomPrompt="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 name="文本框 9"/>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spTree>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4686"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6" name="Title 1"/>
          <p:cNvSpPr>
            <a:spLocks noGrp="1"/>
          </p:cNvSpPr>
          <p:nvPr>
            <p:ph type="title"/>
          </p:nvPr>
        </p:nvSpPr>
        <p:spPr>
          <a:xfrm>
            <a:off x="-8014" y="1"/>
            <a:ext cx="9152014" cy="1371599"/>
          </a:xfrm>
        </p:spPr>
        <p:txBody>
          <a:bodyPr>
            <a:normAutofit/>
          </a:bodyPr>
          <a:lstStyle>
            <a:lvl1pPr>
              <a:defRPr sz="4000"/>
            </a:lvl1pPr>
          </a:lstStyle>
          <a:p>
            <a:r>
              <a:rPr lang="zh-CN" altLang="en-US"/>
              <a:t>单击此处编辑母版标题样式</a:t>
            </a:r>
            <a:endParaRPr lang="en-US" dirty="0"/>
          </a:p>
        </p:txBody>
      </p:sp>
      <p:sp>
        <p:nvSpPr>
          <p:cNvPr id="7" name="Text Placeholder 2"/>
          <p:cNvSpPr>
            <a:spLocks noGrp="1"/>
          </p:cNvSpPr>
          <p:nvPr>
            <p:ph idx="1" hasCustomPrompt="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9" name="文本框 8"/>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spTree>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srcRect r="61722" b="68615"/>
          <a:stretch>
            <a:fillRect/>
          </a:stretch>
        </p:blipFill>
        <p:spPr>
          <a:xfrm>
            <a:off x="0" y="-1"/>
            <a:ext cx="9144000" cy="6858001"/>
          </a:xfrm>
          <a:prstGeom prst="rect">
            <a:avLst/>
          </a:prstGeom>
        </p:spPr>
      </p:pic>
      <p:pic>
        <p:nvPicPr>
          <p:cNvPr id="3" name="图片 2"/>
          <p:cNvPicPr>
            <a:picLocks noChangeAspect="1"/>
          </p:cNvPicPr>
          <p:nvPr userDrawn="1"/>
        </p:nvPicPr>
        <p:blipFill rotWithShape="1">
          <a:blip r:embed="rId2" cstate="print"/>
          <a:srcRect r="61722" b="68615"/>
          <a:stretch>
            <a:fillRect/>
          </a:stretch>
        </p:blipFill>
        <p:spPr>
          <a:xfrm>
            <a:off x="0" y="-1"/>
            <a:ext cx="9144000" cy="6858001"/>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ectangle 2"/>
          <p:cNvSpPr>
            <a:spLocks noChangeArrowheads="1"/>
          </p:cNvSpPr>
          <p:nvPr userDrawn="1"/>
        </p:nvSpPr>
        <p:spPr bwMode="auto">
          <a:xfrm>
            <a:off x="0" y="2965865"/>
            <a:ext cx="9144000" cy="1402519"/>
          </a:xfrm>
          <a:prstGeom prst="rect">
            <a:avLst/>
          </a:prstGeom>
          <a:solidFill>
            <a:srgbClr val="0070C0"/>
          </a:solidFill>
          <a:ln>
            <a:noFill/>
          </a:ln>
        </p:spPr>
        <p:txBody>
          <a:bodyPr lIns="67628" tIns="35243" rIns="67628" bIns="35243"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fontAlgn="base">
              <a:spcBef>
                <a:spcPct val="0"/>
              </a:spcBef>
              <a:spcAft>
                <a:spcPct val="0"/>
              </a:spcAft>
              <a:buFont typeface="Arial" panose="020B0604020202020204" pitchFamily="34" charset="0"/>
              <a:buNone/>
            </a:pPr>
            <a:endParaRPr lang="zh-CN" altLang="en-US" sz="6000" dirty="0">
              <a:solidFill>
                <a:schemeClr val="tx1"/>
              </a:solidFill>
              <a:latin typeface="微软雅黑" panose="020B0503020204020204" pitchFamily="34" charset="-122"/>
              <a:ea typeface="微软雅黑" panose="020B0503020204020204" pitchFamily="34" charset="-122"/>
            </a:endParaRPr>
          </a:p>
        </p:txBody>
      </p:sp>
      <p:sp>
        <p:nvSpPr>
          <p:cNvPr id="4" name="Text Box 4"/>
          <p:cNvSpPr>
            <a:spLocks noChangeArrowheads="1"/>
          </p:cNvSpPr>
          <p:nvPr userDrawn="1"/>
        </p:nvSpPr>
        <p:spPr bwMode="auto">
          <a:xfrm>
            <a:off x="6312015" y="6317825"/>
            <a:ext cx="285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a:t>
            </a:r>
            <a:r>
              <a:rPr lang="zh-CN" altLang="en-US" sz="1500" b="1" dirty="0">
                <a:solidFill>
                  <a:srgbClr val="000000"/>
                </a:solidFill>
                <a:latin typeface="等线 Light" panose="02010600030101010101" pitchFamily="2" charset="-122"/>
                <a:ea typeface="等线 Light" panose="02010600030101010101" pitchFamily="2" charset="-122"/>
                <a:sym typeface="微软雅黑" panose="020B0503020204020204" pitchFamily="34" charset="-122"/>
              </a:rPr>
              <a:t>上海慕客信信息科技有限公司</a:t>
            </a:r>
            <a:endParaRPr lang="zh-CN" altLang="en-US" sz="1500" b="1" dirty="0">
              <a:solidFill>
                <a:prstClr val="black"/>
              </a:solidFill>
              <a:latin typeface="等线 Light" panose="02010600030101010101" pitchFamily="2" charset="-122"/>
              <a:ea typeface="等线 Light" panose="02010600030101010101"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139700"/>
            <a:ext cx="2133599" cy="547077"/>
          </a:xfrm>
          <a:prstGeom prst="rect">
            <a:avLst/>
          </a:prstGeom>
        </p:spPr>
      </p:pic>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8014" y="6750052"/>
            <a:ext cx="8061403" cy="107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3" name="文本框 2"/>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红色">
    <p:bg>
      <p:bgPr>
        <a:solidFill>
          <a:srgbClr val="E8E8E8"/>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10" name="文本框 9"/>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spTree>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4686"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9" name="文本框 8"/>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2" name="组合 1"/>
          <p:cNvGrpSpPr/>
          <p:nvPr/>
        </p:nvGrpSpPr>
        <p:grpSpPr>
          <a:xfrm>
            <a:off x="3605155" y="1823859"/>
            <a:ext cx="1569660" cy="1774574"/>
            <a:chOff x="3605155" y="1823859"/>
            <a:chExt cx="1569660" cy="1774574"/>
          </a:xfrm>
        </p:grpSpPr>
        <p:sp>
          <p:nvSpPr>
            <p:cNvPr id="9" name="TextBox 3"/>
            <p:cNvSpPr>
              <a:spLocks noChangeArrowheads="1"/>
            </p:cNvSpPr>
            <p:nvPr userDrawn="1"/>
          </p:nvSpPr>
          <p:spPr bwMode="auto">
            <a:xfrm>
              <a:off x="3605155" y="3044435"/>
              <a:ext cx="1569660" cy="55399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3000" dirty="0">
                  <a:solidFill>
                    <a:srgbClr val="000000"/>
                  </a:solidFill>
                  <a:latin typeface="microduino" panose="00000500000000000000" pitchFamily="50" charset="0"/>
                  <a:sym typeface="microduino" panose="00000500000000000000" pitchFamily="50" charset="0"/>
                </a:rPr>
                <a:t>THANKS</a:t>
              </a:r>
              <a:endParaRPr lang="en-US" altLang="zh-CN" sz="3000" dirty="0">
                <a:solidFill>
                  <a:srgbClr val="000000"/>
                </a:solidFill>
                <a:latin typeface="microduino" panose="00000500000000000000" pitchFamily="50" charset="0"/>
                <a:sym typeface="microduino" panose="00000500000000000000" pitchFamily="50" charset="0"/>
              </a:endParaRPr>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155" y="1823859"/>
              <a:ext cx="1498345" cy="1406135"/>
            </a:xfrm>
            <a:prstGeom prst="rect">
              <a:avLst/>
            </a:prstGeom>
          </p:spPr>
        </p:pic>
      </p:grpSp>
      <p:pic>
        <p:nvPicPr>
          <p:cNvPr id="5" name="图片 4"/>
          <p:cNvPicPr>
            <a:picLocks noChangeAspect="1"/>
          </p:cNvPicPr>
          <p:nvPr userDrawn="1"/>
        </p:nvPicPr>
        <p:blipFill rotWithShape="1">
          <a:blip r:embed="rId4" cstate="print"/>
          <a:srcRect r="61722" b="68615"/>
          <a:stretch>
            <a:fillRect/>
          </a:stretch>
        </p:blipFill>
        <p:spPr>
          <a:xfrm>
            <a:off x="0" y="-1"/>
            <a:ext cx="9144000" cy="6858001"/>
          </a:xfrm>
          <a:prstGeom prst="rect">
            <a:avLst/>
          </a:prstGeom>
        </p:spPr>
      </p:pic>
      <p:sp>
        <p:nvSpPr>
          <p:cNvPr id="3" name="TextBox 3"/>
          <p:cNvSpPr>
            <a:spLocks noChangeArrowheads="1"/>
          </p:cNvSpPr>
          <p:nvPr userDrawn="1"/>
        </p:nvSpPr>
        <p:spPr bwMode="auto">
          <a:xfrm>
            <a:off x="3605155" y="2932536"/>
            <a:ext cx="1569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3000" dirty="0">
                <a:solidFill>
                  <a:srgbClr val="000000"/>
                </a:solidFill>
                <a:latin typeface="microduino" panose="00000500000000000000" pitchFamily="50" charset="0"/>
                <a:sym typeface="microduino" panose="00000500000000000000" pitchFamily="50" charset="0"/>
              </a:rPr>
              <a:t>THANKS</a:t>
            </a:r>
            <a:endParaRPr lang="en-US" altLang="zh-CN" sz="3000" dirty="0">
              <a:solidFill>
                <a:srgbClr val="000000"/>
              </a:solidFill>
              <a:latin typeface="microduino" panose="00000500000000000000" pitchFamily="50" charset="0"/>
              <a:sym typeface="microduino" panose="00000500000000000000" pitchFamily="50" charset="0"/>
            </a:endParaRPr>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8014" y="6750052"/>
            <a:ext cx="8061403" cy="107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3" name="文本框 2"/>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grpSp>
        <p:nvGrpSpPr>
          <p:cNvPr id="6" name="组合 5"/>
          <p:cNvGrpSpPr/>
          <p:nvPr/>
        </p:nvGrpSpPr>
        <p:grpSpPr>
          <a:xfrm>
            <a:off x="645124" y="2613145"/>
            <a:ext cx="3618130" cy="572554"/>
            <a:chOff x="328389" y="438209"/>
            <a:chExt cx="4824182" cy="572554"/>
          </a:xfrm>
          <a:solidFill>
            <a:srgbClr val="2E75B6"/>
          </a:solidFill>
        </p:grpSpPr>
        <p:sp>
          <p:nvSpPr>
            <p:cNvPr id="7" name="矩形 6"/>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0" name="Title Placeholder 1"/>
          <p:cNvSpPr>
            <a:spLocks noGrp="1"/>
          </p:cNvSpPr>
          <p:nvPr>
            <p:ph type="title"/>
          </p:nvPr>
        </p:nvSpPr>
        <p:spPr>
          <a:xfrm>
            <a:off x="1038824" y="2622160"/>
            <a:ext cx="4577903" cy="563539"/>
          </a:xfrm>
          <a:prstGeom prst="rect">
            <a:avLst/>
          </a:prstGeom>
        </p:spPr>
        <p:txBody>
          <a:bodyPr vert="horz" lIns="91440" tIns="45720" rIns="91440" bIns="45720" rtlCol="0" anchor="ctr">
            <a:normAutofit/>
          </a:bodyPr>
          <a:lstStyle>
            <a:lvl1pPr>
              <a:defRPr sz="2800" b="1" i="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红色">
    <p:bg>
      <p:bgPr>
        <a:solidFill>
          <a:srgbClr val="E8E8E8"/>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10" name="文本框 9"/>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grpSp>
        <p:nvGrpSpPr>
          <p:cNvPr id="7" name="组合 6"/>
          <p:cNvGrpSpPr/>
          <p:nvPr/>
        </p:nvGrpSpPr>
        <p:grpSpPr>
          <a:xfrm>
            <a:off x="645124" y="2613145"/>
            <a:ext cx="3618130" cy="572554"/>
            <a:chOff x="328389" y="438209"/>
            <a:chExt cx="4824182" cy="572554"/>
          </a:xfrm>
          <a:solidFill>
            <a:srgbClr val="EF483E"/>
          </a:solidFill>
        </p:grpSpPr>
        <p:sp>
          <p:nvSpPr>
            <p:cNvPr id="8" name="矩形 7"/>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1" name="Title Placeholder 1"/>
          <p:cNvSpPr>
            <a:spLocks noGrp="1"/>
          </p:cNvSpPr>
          <p:nvPr>
            <p:ph type="title"/>
          </p:nvPr>
        </p:nvSpPr>
        <p:spPr>
          <a:xfrm>
            <a:off x="1038824" y="2622160"/>
            <a:ext cx="4577903" cy="563539"/>
          </a:xfrm>
          <a:prstGeom prst="rect">
            <a:avLst/>
          </a:prstGeom>
        </p:spPr>
        <p:txBody>
          <a:bodyPr vert="horz" lIns="91440" tIns="45720" rIns="91440" bIns="45720" rtlCol="0" anchor="ctr">
            <a:norm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4686"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9" name="文本框 8"/>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grpSp>
        <p:nvGrpSpPr>
          <p:cNvPr id="6" name="组合 5"/>
          <p:cNvGrpSpPr/>
          <p:nvPr/>
        </p:nvGrpSpPr>
        <p:grpSpPr>
          <a:xfrm>
            <a:off x="645124" y="2613145"/>
            <a:ext cx="3618130" cy="572554"/>
            <a:chOff x="328389" y="438209"/>
            <a:chExt cx="4824182" cy="572554"/>
          </a:xfrm>
          <a:solidFill>
            <a:srgbClr val="22BCAF"/>
          </a:solidFill>
        </p:grpSpPr>
        <p:sp>
          <p:nvSpPr>
            <p:cNvPr id="7" name="矩形 6"/>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0" name="Title Placeholder 1"/>
          <p:cNvSpPr>
            <a:spLocks noGrp="1"/>
          </p:cNvSpPr>
          <p:nvPr>
            <p:ph type="title"/>
          </p:nvPr>
        </p:nvSpPr>
        <p:spPr>
          <a:xfrm>
            <a:off x="1038824" y="2622160"/>
            <a:ext cx="4577903" cy="563539"/>
          </a:xfrm>
          <a:prstGeom prst="rect">
            <a:avLst/>
          </a:prstGeom>
        </p:spPr>
        <p:txBody>
          <a:bodyPr vert="horz" lIns="91440" tIns="45720" rIns="91440" bIns="45720" rtlCol="0" anchor="ctr">
            <a:norm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0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8014" y="6750052"/>
            <a:ext cx="8061403" cy="107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3" name="文本框 2"/>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grpSp>
        <p:nvGrpSpPr>
          <p:cNvPr id="6" name="组合 5"/>
          <p:cNvGrpSpPr/>
          <p:nvPr/>
        </p:nvGrpSpPr>
        <p:grpSpPr>
          <a:xfrm>
            <a:off x="341760" y="444712"/>
            <a:ext cx="3618130" cy="572554"/>
            <a:chOff x="328389" y="438209"/>
            <a:chExt cx="4824182" cy="572554"/>
          </a:xfrm>
          <a:solidFill>
            <a:srgbClr val="2E75B6"/>
          </a:solidFill>
        </p:grpSpPr>
        <p:sp>
          <p:nvSpPr>
            <p:cNvPr id="7" name="矩形 6"/>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0" name="Title Placeholder 1"/>
          <p:cNvSpPr>
            <a:spLocks noGrp="1"/>
          </p:cNvSpPr>
          <p:nvPr>
            <p:ph type="title"/>
          </p:nvPr>
        </p:nvSpPr>
        <p:spPr>
          <a:xfrm>
            <a:off x="735460" y="453727"/>
            <a:ext cx="4577903" cy="563539"/>
          </a:xfrm>
          <a:prstGeom prst="rect">
            <a:avLst/>
          </a:prstGeom>
        </p:spPr>
        <p:txBody>
          <a:bodyPr vert="horz" lIns="91440" tIns="45720" rIns="91440" bIns="45720" rtlCol="0" anchor="ctr">
            <a:normAutofit/>
          </a:bodyPr>
          <a:lstStyle>
            <a:lvl1pPr>
              <a:defRPr sz="2800" b="1" i="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Tree>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_红色">
    <p:bg>
      <p:bgPr>
        <a:solidFill>
          <a:srgbClr val="E8E8E8"/>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10" name="文本框 9"/>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grpSp>
        <p:nvGrpSpPr>
          <p:cNvPr id="7" name="组合 6"/>
          <p:cNvGrpSpPr/>
          <p:nvPr/>
        </p:nvGrpSpPr>
        <p:grpSpPr>
          <a:xfrm>
            <a:off x="341760" y="483899"/>
            <a:ext cx="3618130" cy="572554"/>
            <a:chOff x="328389" y="438209"/>
            <a:chExt cx="4824182" cy="572554"/>
          </a:xfrm>
          <a:solidFill>
            <a:srgbClr val="EF483E"/>
          </a:solidFill>
        </p:grpSpPr>
        <p:sp>
          <p:nvSpPr>
            <p:cNvPr id="8" name="矩形 7"/>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1" name="Title Placeholder 1"/>
          <p:cNvSpPr>
            <a:spLocks noGrp="1"/>
          </p:cNvSpPr>
          <p:nvPr>
            <p:ph type="title"/>
          </p:nvPr>
        </p:nvSpPr>
        <p:spPr>
          <a:xfrm>
            <a:off x="735460" y="492914"/>
            <a:ext cx="4577903" cy="563539"/>
          </a:xfrm>
          <a:prstGeom prst="rect">
            <a:avLst/>
          </a:prstGeom>
        </p:spPr>
        <p:txBody>
          <a:bodyPr vert="horz" lIns="91440" tIns="45720" rIns="91440" bIns="45720" rtlCol="0" anchor="ctr">
            <a:norm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2_青色">
    <p:bg>
      <p:bgPr>
        <a:solidFill>
          <a:srgbClr val="E8E8E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4686"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
        <p:nvSpPr>
          <p:cNvPr id="9" name="文本框 8"/>
          <p:cNvSpPr txBox="1"/>
          <p:nvPr/>
        </p:nvSpPr>
        <p:spPr>
          <a:xfrm>
            <a:off x="0" y="6544675"/>
            <a:ext cx="341760" cy="246221"/>
          </a:xfrm>
          <a:prstGeom prst="rect">
            <a:avLst/>
          </a:prstGeom>
          <a:noFill/>
        </p:spPr>
        <p:txBody>
          <a:bodyPr wrap="none" rtlCol="0">
            <a:spAutoFit/>
          </a:bodyPr>
          <a:lstStyle/>
          <a:p>
            <a:fld id="{DB390644-B51E-48D5-82AC-634EC28FE39B}" type="slidenum">
              <a:rPr lang="en-US" altLang="zh-CN" sz="1000" smtClean="0"/>
            </a:fld>
            <a:endParaRPr lang="zh-CN" altLang="en-US" sz="1000" dirty="0"/>
          </a:p>
        </p:txBody>
      </p:sp>
      <p:grpSp>
        <p:nvGrpSpPr>
          <p:cNvPr id="6" name="组合 5"/>
          <p:cNvGrpSpPr/>
          <p:nvPr/>
        </p:nvGrpSpPr>
        <p:grpSpPr>
          <a:xfrm>
            <a:off x="341760" y="431648"/>
            <a:ext cx="3618130" cy="572554"/>
            <a:chOff x="328389" y="438209"/>
            <a:chExt cx="4824182" cy="572554"/>
          </a:xfrm>
          <a:solidFill>
            <a:srgbClr val="22BCAF"/>
          </a:solidFill>
        </p:grpSpPr>
        <p:sp>
          <p:nvSpPr>
            <p:cNvPr id="7" name="矩形 6"/>
            <p:cNvSpPr/>
            <p:nvPr userDrawn="1"/>
          </p:nvSpPr>
          <p:spPr>
            <a:xfrm>
              <a:off x="328389" y="438209"/>
              <a:ext cx="199879"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userDrawn="1"/>
          </p:nvSpPr>
          <p:spPr>
            <a:xfrm>
              <a:off x="649145" y="438209"/>
              <a:ext cx="4503426" cy="572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10" name="Title Placeholder 1"/>
          <p:cNvSpPr>
            <a:spLocks noGrp="1"/>
          </p:cNvSpPr>
          <p:nvPr>
            <p:ph type="title"/>
          </p:nvPr>
        </p:nvSpPr>
        <p:spPr>
          <a:xfrm>
            <a:off x="735460" y="440663"/>
            <a:ext cx="4577903" cy="563539"/>
          </a:xfrm>
          <a:prstGeom prst="rect">
            <a:avLst/>
          </a:prstGeom>
        </p:spPr>
        <p:txBody>
          <a:bodyPr vert="horz" lIns="91440" tIns="45720" rIns="91440" bIns="45720" rtlCol="0" anchor="ctr">
            <a:norm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青色">
    <p:spTree>
      <p:nvGrpSpPr>
        <p:cNvPr id="1" name=""/>
        <p:cNvGrpSpPr/>
        <p:nvPr/>
      </p:nvGrpSpPr>
      <p:grpSpPr>
        <a:xfrm>
          <a:off x="0" y="0"/>
          <a:ext cx="0" cy="0"/>
          <a:chOff x="0" y="0"/>
          <a:chExt cx="0" cy="0"/>
        </a:xfrm>
      </p:grpSpPr>
      <p:sp>
        <p:nvSpPr>
          <p:cNvPr id="5" name="矩形 4"/>
          <p:cNvSpPr/>
          <p:nvPr/>
        </p:nvSpPr>
        <p:spPr>
          <a:xfrm>
            <a:off x="4686" y="6750052"/>
            <a:ext cx="8061403" cy="107951"/>
          </a:xfrm>
          <a:prstGeom prst="rect">
            <a:avLst/>
          </a:prstGeom>
          <a:solidFill>
            <a:srgbClr val="23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1" name="图片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Tree>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红色">
    <p:spTree>
      <p:nvGrpSpPr>
        <p:cNvPr id="1" name=""/>
        <p:cNvGrpSpPr/>
        <p:nvPr/>
      </p:nvGrpSpPr>
      <p:grpSpPr>
        <a:xfrm>
          <a:off x="0" y="0"/>
          <a:ext cx="0" cy="0"/>
          <a:chOff x="0" y="0"/>
          <a:chExt cx="0" cy="0"/>
        </a:xfrm>
      </p:grpSpPr>
      <p:sp>
        <p:nvSpPr>
          <p:cNvPr id="6" name="矩形 5"/>
          <p:cNvSpPr/>
          <p:nvPr/>
        </p:nvSpPr>
        <p:spPr>
          <a:xfrm>
            <a:off x="-8014" y="6750052"/>
            <a:ext cx="8061403" cy="107951"/>
          </a:xfrm>
          <a:prstGeom prst="rect">
            <a:avLst/>
          </a:prstGeom>
          <a:solidFill>
            <a:srgbClr val="EF4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2" name="图片 2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Tree>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青色">
    <p:spTree>
      <p:nvGrpSpPr>
        <p:cNvPr id="1" name=""/>
        <p:cNvGrpSpPr/>
        <p:nvPr/>
      </p:nvGrpSpPr>
      <p:grpSpPr>
        <a:xfrm>
          <a:off x="0" y="0"/>
          <a:ext cx="0" cy="0"/>
          <a:chOff x="0" y="0"/>
          <a:chExt cx="0" cy="0"/>
        </a:xfrm>
      </p:grpSpPr>
      <p:sp>
        <p:nvSpPr>
          <p:cNvPr id="5" name="矩形 4"/>
          <p:cNvSpPr/>
          <p:nvPr/>
        </p:nvSpPr>
        <p:spPr>
          <a:xfrm>
            <a:off x="-8014" y="6750052"/>
            <a:ext cx="8061403" cy="107951"/>
          </a:xfrm>
          <a:prstGeom prst="rect">
            <a:avLst/>
          </a:prstGeom>
          <a:solidFill>
            <a:srgbClr val="22B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51" name="图片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6835" y="6538573"/>
            <a:ext cx="1137165" cy="291580"/>
          </a:xfrm>
          <a:prstGeom prst="rect">
            <a:avLst/>
          </a:prstGeom>
        </p:spPr>
      </p:pic>
    </p:spTree>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srcRect r="61722" b="68615"/>
          <a:stretch>
            <a:fillRect/>
          </a:stretch>
        </p:blipFill>
        <p:spPr>
          <a:xfrm>
            <a:off x="0" y="-1"/>
            <a:ext cx="9144000" cy="6858001"/>
          </a:xfrm>
          <a:prstGeom prst="rect">
            <a:avLst/>
          </a:prstGeom>
        </p:spPr>
      </p:pic>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2" Type="http://schemas.openxmlformats.org/officeDocument/2006/relationships/theme" Target="../theme/theme2.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19.xml"/><Relationship Id="rId19" Type="http://schemas.openxmlformats.org/officeDocument/2006/relationships/image" Target="../media/image5.png"/><Relationship Id="rId18" Type="http://schemas.openxmlformats.org/officeDocument/2006/relationships/slideLayout" Target="../slideLayouts/slideLayout35.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5" Type="http://schemas.openxmlformats.org/officeDocument/2006/relationships/theme" Target="../theme/theme3.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5.pn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8" Type="http://schemas.openxmlformats.org/officeDocument/2006/relationships/theme" Target="../theme/theme4.xml"/><Relationship Id="rId37" Type="http://schemas.openxmlformats.org/officeDocument/2006/relationships/slideLayout" Target="../slideLayouts/slideLayout83.xml"/><Relationship Id="rId36" Type="http://schemas.openxmlformats.org/officeDocument/2006/relationships/slideLayout" Target="../slideLayouts/slideLayout82.xml"/><Relationship Id="rId35" Type="http://schemas.openxmlformats.org/officeDocument/2006/relationships/slideLayout" Target="../slideLayouts/slideLayout81.xml"/><Relationship Id="rId34" Type="http://schemas.openxmlformats.org/officeDocument/2006/relationships/slideLayout" Target="../slideLayouts/slideLayout80.xml"/><Relationship Id="rId33" Type="http://schemas.openxmlformats.org/officeDocument/2006/relationships/slideLayout" Target="../slideLayouts/slideLayout79.xml"/><Relationship Id="rId32" Type="http://schemas.openxmlformats.org/officeDocument/2006/relationships/slideLayout" Target="../slideLayouts/slideLayout78.xml"/><Relationship Id="rId31" Type="http://schemas.openxmlformats.org/officeDocument/2006/relationships/slideLayout" Target="../slideLayouts/slideLayout77.xml"/><Relationship Id="rId30" Type="http://schemas.openxmlformats.org/officeDocument/2006/relationships/slideLayout" Target="../slideLayouts/slideLayout76.xml"/><Relationship Id="rId3" Type="http://schemas.openxmlformats.org/officeDocument/2006/relationships/slideLayout" Target="../slideLayouts/slideLayout49.xml"/><Relationship Id="rId29" Type="http://schemas.openxmlformats.org/officeDocument/2006/relationships/slideLayout" Target="../slideLayouts/slideLayout75.xml"/><Relationship Id="rId28" Type="http://schemas.openxmlformats.org/officeDocument/2006/relationships/slideLayout" Target="../slideLayouts/slideLayout74.xml"/><Relationship Id="rId27" Type="http://schemas.openxmlformats.org/officeDocument/2006/relationships/slideLayout" Target="../slideLayouts/slideLayout73.xml"/><Relationship Id="rId26" Type="http://schemas.openxmlformats.org/officeDocument/2006/relationships/slideLayout" Target="../slideLayouts/slideLayout72.xml"/><Relationship Id="rId25" Type="http://schemas.openxmlformats.org/officeDocument/2006/relationships/slideLayout" Target="../slideLayouts/slideLayout71.xml"/><Relationship Id="rId24" Type="http://schemas.openxmlformats.org/officeDocument/2006/relationships/slideLayout" Target="../slideLayouts/slideLayout70.xml"/><Relationship Id="rId23" Type="http://schemas.openxmlformats.org/officeDocument/2006/relationships/slideLayout" Target="../slideLayouts/slideLayout69.xml"/><Relationship Id="rId22" Type="http://schemas.openxmlformats.org/officeDocument/2006/relationships/slideLayout" Target="../slideLayouts/slideLayout68.xml"/><Relationship Id="rId21" Type="http://schemas.openxmlformats.org/officeDocument/2006/relationships/slideLayout" Target="../slideLayouts/slideLayout67.xml"/><Relationship Id="rId20" Type="http://schemas.openxmlformats.org/officeDocument/2006/relationships/slideLayout" Target="../slideLayouts/slideLayout66.xml"/><Relationship Id="rId2" Type="http://schemas.openxmlformats.org/officeDocument/2006/relationships/slideLayout" Target="../slideLayouts/slideLayout48.xml"/><Relationship Id="rId19" Type="http://schemas.openxmlformats.org/officeDocument/2006/relationships/slideLayout" Target="../slideLayouts/slideLayout65.xml"/><Relationship Id="rId18" Type="http://schemas.openxmlformats.org/officeDocument/2006/relationships/slideLayout" Target="../slideLayouts/slideLayout64.xml"/><Relationship Id="rId17" Type="http://schemas.openxmlformats.org/officeDocument/2006/relationships/slideLayout" Target="../slideLayouts/slideLayout63.xml"/><Relationship Id="rId16" Type="http://schemas.openxmlformats.org/officeDocument/2006/relationships/slideLayout" Target="../slideLayouts/slideLayout62.xml"/><Relationship Id="rId15" Type="http://schemas.openxmlformats.org/officeDocument/2006/relationships/slideLayout" Target="../slideLayouts/slideLayout61.xml"/><Relationship Id="rId14" Type="http://schemas.openxmlformats.org/officeDocument/2006/relationships/slideLayout" Target="../slideLayouts/slideLayout60.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pic>
          <p:nvPicPr>
            <p:cNvPr id="15" name="Picture 17" descr="Red Header"/>
            <p:cNvPicPr>
              <a:picLocks noChangeAspect="1" noChangeArrowheads="1"/>
            </p:cNvPicPr>
            <p:nvPr userDrawn="1"/>
          </p:nvPicPr>
          <p:blipFill>
            <a:blip r:embed="rId19"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ln>
        </p:spPr>
        <p:txBody>
          <a:bodyPr vert="horz" wrap="square" lIns="0" tIns="45720" rIns="91440" bIns="45720" numCol="1" anchor="t" anchorCtr="0" compatLnSpc="1"/>
          <a:lstStyle/>
          <a:p>
            <a:pPr lvl="0"/>
            <a:r>
              <a:rPr lang="zh-CN" altLang="en-US"/>
              <a:t>单击此处编辑母版标题样式</a:t>
            </a:r>
            <a:endParaRPr lang="en-US" dirty="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ln>
        </p:spPr>
        <p:txBody>
          <a:bodyPr vert="horz" wrap="square" lIns="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pic>
        <p:nvPicPr>
          <p:cNvPr id="11" name="图片 10"/>
          <p:cNvPicPr>
            <a:picLocks noChangeAspect="1"/>
          </p:cNvPicPr>
          <p:nvPr/>
        </p:nvPicPr>
        <p:blipFill>
          <a:blip r:embed="rId20"/>
          <a:stretch>
            <a:fillRect/>
          </a:stretch>
        </p:blipFill>
        <p:spPr>
          <a:xfrm>
            <a:off x="8150987" y="6540526"/>
            <a:ext cx="817626" cy="28432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2pPr>
      <a:lvl3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3pPr>
      <a:lvl4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4pPr>
      <a:lvl5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5pPr>
      <a:lvl6pPr marL="4572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6pPr>
      <a:lvl7pPr marL="9144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7pPr>
      <a:lvl8pPr marL="13716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8pPr>
      <a:lvl9pPr marL="18288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anose="05000000000000000000" pitchFamily="2" charset="2"/>
        <a:buBlip>
          <a:blip r:embed="rId21"/>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980" indent="-170180"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anose="05000000000000000000"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a:solidFill>
                  <a:srgbClr val="000000"/>
                </a:solidFill>
              </a:endParaRPr>
            </a:p>
          </p:txBody>
        </p:sp>
        <p:pic>
          <p:nvPicPr>
            <p:cNvPr id="15" name="Picture 17" descr="Red Header"/>
            <p:cNvPicPr>
              <a:picLocks noChangeAspect="1" noChangeArrowheads="1"/>
            </p:cNvPicPr>
            <p:nvPr userDrawn="1"/>
          </p:nvPicPr>
          <p:blipFill>
            <a:blip r:embed="rId1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ln>
        </p:spPr>
        <p:txBody>
          <a:bodyPr vert="horz" wrap="square" lIns="0" tIns="45720" rIns="91440" bIns="45720" numCol="1" anchor="t" anchorCtr="0" compatLnSpc="1"/>
          <a:lstStyle/>
          <a:p>
            <a:pPr lvl="0"/>
            <a:r>
              <a:rPr lang="zh-CN" altLang="en-US"/>
              <a:t>单击此处编辑母版标题样式</a:t>
            </a:r>
            <a:endParaRPr lang="en-US" dirty="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ln>
        </p:spPr>
        <p:txBody>
          <a:bodyPr vert="horz" wrap="square" lIns="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panose="020B0604020202020204" pitchFamily="34" charset="0"/>
                <a:ea typeface="+mn-ea"/>
                <a:cs typeface="+mn-cs"/>
              </a:defRPr>
            </a:lvl1pPr>
          </a:lstStyle>
          <a:p>
            <a:pPr>
              <a:defRPr/>
            </a:pPr>
            <a:r>
              <a:rPr lang="en-US"/>
              <a:t>Page ‹#›</a:t>
            </a:r>
            <a:endParaRPr lang="en-US"/>
          </a:p>
        </p:txBody>
      </p:sp>
      <p:pic>
        <p:nvPicPr>
          <p:cNvPr id="11" name="图片 10"/>
          <p:cNvPicPr>
            <a:picLocks noChangeAspect="1"/>
          </p:cNvPicPr>
          <p:nvPr/>
        </p:nvPicPr>
        <p:blipFill>
          <a:blip r:embed="rId13"/>
          <a:stretch>
            <a:fillRect/>
          </a:stretch>
        </p:blipFill>
        <p:spPr>
          <a:xfrm>
            <a:off x="8150987" y="6540526"/>
            <a:ext cx="817626" cy="284321"/>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2pPr>
      <a:lvl3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3pPr>
      <a:lvl4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4pPr>
      <a:lvl5pPr algn="l" rtl="0" eaLnBrk="1" fontAlgn="base" hangingPunct="1">
        <a:lnSpc>
          <a:spcPct val="115000"/>
        </a:lnSpc>
        <a:spcBef>
          <a:spcPct val="0"/>
        </a:spcBef>
        <a:spcAft>
          <a:spcPct val="0"/>
        </a:spcAft>
        <a:defRPr sz="2800" b="1">
          <a:solidFill>
            <a:schemeClr val="bg1"/>
          </a:solidFill>
          <a:latin typeface="Arial" panose="020B0604020202020204" pitchFamily="34" charset="0"/>
        </a:defRPr>
      </a:lvl5pPr>
      <a:lvl6pPr marL="4572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6pPr>
      <a:lvl7pPr marL="9144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7pPr>
      <a:lvl8pPr marL="13716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8pPr>
      <a:lvl9pPr marL="1828800" algn="l" rtl="0" eaLnBrk="1" fontAlgn="base" hangingPunct="1">
        <a:lnSpc>
          <a:spcPct val="115000"/>
        </a:lnSpc>
        <a:spcBef>
          <a:spcPct val="0"/>
        </a:spcBef>
        <a:spcAft>
          <a:spcPct val="0"/>
        </a:spcAft>
        <a:defRPr sz="2800" b="1">
          <a:solidFill>
            <a:schemeClr val="bg1"/>
          </a:solidFill>
          <a:latin typeface="Arial" panose="020B0604020202020204" pitchFamily="34"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anose="05000000000000000000" pitchFamily="2" charset="2"/>
        <a:buBlip>
          <a:blip r:embed="rId14"/>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980" indent="-170180"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anose="05000000000000000000"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94362-6880-449B-B484-C0AB5B69813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59134-40AF-4204-A79A-5C6FB55FC115}"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image" Target="../media/image26.jpe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image" Target="../media/image28.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image" Target="../media/image33.png"/><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6.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image" Target="../media/image43.png"/><Relationship Id="rId1"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6.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6.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2123728" y="3645024"/>
            <a:ext cx="1107996" cy="646331"/>
          </a:xfrm>
          <a:prstGeom prst="rect">
            <a:avLst/>
          </a:prstGeom>
          <a:noFill/>
        </p:spPr>
        <p:txBody>
          <a:bodyPr wrap="none" rtlCol="0">
            <a:spAutoFit/>
          </a:bodyPr>
          <a:lstStyle/>
          <a:p>
            <a:r>
              <a:rPr lang="en-US" altLang="zh-CN" sz="3600" dirty="0">
                <a:solidFill>
                  <a:prstClr val="black"/>
                </a:solidFill>
                <a:latin typeface="microduino" panose="00000500000000000000" pitchFamily="50" charset="0"/>
                <a:ea typeface="微软雅黑" panose="020B0503020204020204" pitchFamily="34" charset="-122"/>
              </a:rPr>
              <a:t>	</a:t>
            </a:r>
            <a:endParaRPr lang="zh-CN" altLang="en-US" sz="3600" dirty="0">
              <a:solidFill>
                <a:prstClr val="black"/>
              </a:solidFill>
              <a:latin typeface="microduino" panose="00000500000000000000" pitchFamily="50" charset="0"/>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树莓派拓展</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添加环境变量</a:t>
            </a:r>
            <a:endParaRPr lang="zh-CN" altLang="en-US" dirty="0"/>
          </a:p>
        </p:txBody>
      </p:sp>
      <p:pic>
        <p:nvPicPr>
          <p:cNvPr id="3" name="图片 2" descr="QQ截图20180308020222"/>
          <p:cNvPicPr>
            <a:picLocks noChangeAspect="1"/>
          </p:cNvPicPr>
          <p:nvPr/>
        </p:nvPicPr>
        <p:blipFill>
          <a:blip r:embed="rId1"/>
          <a:stretch>
            <a:fillRect/>
          </a:stretch>
        </p:blipFill>
        <p:spPr>
          <a:xfrm>
            <a:off x="1122045" y="1353185"/>
            <a:ext cx="6639560" cy="43630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添加环境变量</a:t>
            </a:r>
            <a:endParaRPr lang="zh-CN" altLang="en-US" dirty="0"/>
          </a:p>
        </p:txBody>
      </p:sp>
      <p:pic>
        <p:nvPicPr>
          <p:cNvPr id="3" name="图片 2" descr="QQ截图20180308020317"/>
          <p:cNvPicPr>
            <a:picLocks noChangeAspect="1"/>
          </p:cNvPicPr>
          <p:nvPr/>
        </p:nvPicPr>
        <p:blipFill>
          <a:blip r:embed="rId1"/>
          <a:stretch>
            <a:fillRect/>
          </a:stretch>
        </p:blipFill>
        <p:spPr>
          <a:xfrm>
            <a:off x="1917700" y="1144905"/>
            <a:ext cx="4811395" cy="51758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添加环境变量</a:t>
            </a:r>
            <a:endParaRPr lang="zh-CN" altLang="en-US" dirty="0"/>
          </a:p>
        </p:txBody>
      </p:sp>
      <p:pic>
        <p:nvPicPr>
          <p:cNvPr id="4" name="图片 3" descr="QQ截图20180308020307"/>
          <p:cNvPicPr>
            <a:picLocks noChangeAspect="1"/>
          </p:cNvPicPr>
          <p:nvPr/>
        </p:nvPicPr>
        <p:blipFill>
          <a:blip r:embed="rId1"/>
          <a:stretch>
            <a:fillRect/>
          </a:stretch>
        </p:blipFill>
        <p:spPr>
          <a:xfrm>
            <a:off x="2613025" y="1153160"/>
            <a:ext cx="4707255" cy="49764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添加环境变量</a:t>
            </a:r>
            <a:endParaRPr lang="zh-CN" altLang="en-US" dirty="0"/>
          </a:p>
        </p:txBody>
      </p:sp>
      <p:pic>
        <p:nvPicPr>
          <p:cNvPr id="4" name="图片 3" descr="QQ截图20180308020307"/>
          <p:cNvPicPr>
            <a:picLocks noChangeAspect="1"/>
          </p:cNvPicPr>
          <p:nvPr/>
        </p:nvPicPr>
        <p:blipFill>
          <a:blip r:embed="rId1"/>
          <a:stretch>
            <a:fillRect/>
          </a:stretch>
        </p:blipFill>
        <p:spPr>
          <a:xfrm>
            <a:off x="2613025" y="1153160"/>
            <a:ext cx="4707255" cy="49764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a:t>
            </a:r>
            <a:endParaRPr lang="zh-CN" altLang="en-US" dirty="0"/>
          </a:p>
        </p:txBody>
      </p:sp>
      <p:pic>
        <p:nvPicPr>
          <p:cNvPr id="3" name="图片 2" descr="QQ截图20180308020346"/>
          <p:cNvPicPr>
            <a:picLocks noChangeAspect="1"/>
          </p:cNvPicPr>
          <p:nvPr/>
        </p:nvPicPr>
        <p:blipFill>
          <a:blip r:embed="rId1"/>
          <a:stretch>
            <a:fillRect/>
          </a:stretch>
        </p:blipFill>
        <p:spPr>
          <a:xfrm>
            <a:off x="499745" y="2049780"/>
            <a:ext cx="7426960" cy="3846195"/>
          </a:xfrm>
          <a:prstGeom prst="rect">
            <a:avLst/>
          </a:prstGeom>
        </p:spPr>
      </p:pic>
      <p:sp>
        <p:nvSpPr>
          <p:cNvPr id="6" name="文本框 5"/>
          <p:cNvSpPr txBox="1"/>
          <p:nvPr/>
        </p:nvSpPr>
        <p:spPr>
          <a:xfrm>
            <a:off x="676910" y="1210945"/>
            <a:ext cx="8023860" cy="645160"/>
          </a:xfrm>
          <a:prstGeom prst="rect">
            <a:avLst/>
          </a:prstGeom>
          <a:noFill/>
        </p:spPr>
        <p:txBody>
          <a:bodyPr wrap="square" rtlCol="0">
            <a:spAutoFit/>
          </a:bodyPr>
          <a:p>
            <a:r>
              <a:rPr lang="zh-CN" altLang="en-US"/>
              <a:t>打开</a:t>
            </a:r>
            <a:r>
              <a:rPr lang="en-US" altLang="zh-CN"/>
              <a:t>WindowsPowershell </a:t>
            </a:r>
            <a:r>
              <a:rPr lang="zh-CN" altLang="en-US"/>
              <a:t>或者</a:t>
            </a:r>
            <a:r>
              <a:rPr lang="en-US" altLang="zh-CN"/>
              <a:t>cmd </a:t>
            </a:r>
            <a:r>
              <a:rPr lang="zh-CN" altLang="en-US"/>
              <a:t>输入</a:t>
            </a:r>
            <a:r>
              <a:rPr lang="en-US" altLang="zh-CN"/>
              <a:t>python</a:t>
            </a:r>
            <a:r>
              <a:rPr lang="zh-CN" altLang="en-US"/>
              <a:t>，则会进入</a:t>
            </a:r>
            <a:r>
              <a:rPr lang="en-US" altLang="zh-CN"/>
              <a:t>python</a:t>
            </a:r>
            <a:r>
              <a:rPr lang="zh-CN" altLang="en-US"/>
              <a:t>命令行界面</a:t>
            </a:r>
            <a:endParaRPr lang="zh-CN" altLang="en-US"/>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简单运算</a:t>
            </a:r>
            <a:endParaRPr lang="zh-CN" altLang="en-US" dirty="0"/>
          </a:p>
        </p:txBody>
      </p:sp>
      <p:sp>
        <p:nvSpPr>
          <p:cNvPr id="6" name="文本框 5"/>
          <p:cNvSpPr txBox="1"/>
          <p:nvPr/>
        </p:nvSpPr>
        <p:spPr>
          <a:xfrm>
            <a:off x="676910" y="1210945"/>
            <a:ext cx="8023860" cy="645160"/>
          </a:xfrm>
          <a:prstGeom prst="rect">
            <a:avLst/>
          </a:prstGeom>
          <a:noFill/>
        </p:spPr>
        <p:txBody>
          <a:bodyPr wrap="square" rtlCol="0">
            <a:spAutoFit/>
          </a:bodyPr>
          <a:p>
            <a:r>
              <a:rPr lang="zh-CN" altLang="en-US"/>
              <a:t>输入 </a:t>
            </a:r>
            <a:r>
              <a:rPr lang="en-US" altLang="zh-CN"/>
              <a:t>print 100+100</a:t>
            </a:r>
            <a:endParaRPr lang="en-US" altLang="zh-CN"/>
          </a:p>
          <a:p>
            <a:endParaRPr lang="en-US" altLang="zh-CN"/>
          </a:p>
        </p:txBody>
      </p:sp>
      <p:pic>
        <p:nvPicPr>
          <p:cNvPr id="4" name="图片 3" descr="QQ截图20180308020410"/>
          <p:cNvPicPr>
            <a:picLocks noChangeAspect="1"/>
          </p:cNvPicPr>
          <p:nvPr/>
        </p:nvPicPr>
        <p:blipFill>
          <a:blip r:embed="rId1"/>
          <a:stretch>
            <a:fillRect/>
          </a:stretch>
        </p:blipFill>
        <p:spPr>
          <a:xfrm>
            <a:off x="557530" y="1703705"/>
            <a:ext cx="8182610" cy="4264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Minecraft</a:t>
            </a:r>
            <a:endParaRPr lang="en-US" altLang="zh-CN" dirty="0"/>
          </a:p>
        </p:txBody>
      </p:sp>
      <p:pic>
        <p:nvPicPr>
          <p:cNvPr id="4" name="图片 3" descr="279759ee3d6d55fbcb01f1c167224f4a21a4dd16"/>
          <p:cNvPicPr>
            <a:picLocks noChangeAspect="1"/>
          </p:cNvPicPr>
          <p:nvPr/>
        </p:nvPicPr>
        <p:blipFill>
          <a:blip r:embed="rId1"/>
          <a:stretch>
            <a:fillRect/>
          </a:stretch>
        </p:blipFill>
        <p:spPr>
          <a:xfrm>
            <a:off x="5410200" y="302895"/>
            <a:ext cx="3402965" cy="2273300"/>
          </a:xfrm>
          <a:prstGeom prst="rect">
            <a:avLst/>
          </a:prstGeom>
        </p:spPr>
      </p:pic>
      <p:sp>
        <p:nvSpPr>
          <p:cNvPr id="5" name="文本框 4"/>
          <p:cNvSpPr txBox="1"/>
          <p:nvPr/>
        </p:nvSpPr>
        <p:spPr>
          <a:xfrm>
            <a:off x="503555" y="1721485"/>
            <a:ext cx="4066540" cy="3415030"/>
          </a:xfrm>
          <a:prstGeom prst="rect">
            <a:avLst/>
          </a:prstGeom>
          <a:noFill/>
        </p:spPr>
        <p:txBody>
          <a:bodyPr wrap="square" rtlCol="0" anchor="t">
            <a:spAutoFit/>
          </a:bodyPr>
          <a:p>
            <a:r>
              <a:rPr lang="zh-CN" altLang="en-US"/>
              <a:t>《minecraft》（《我的世界》）是一款风靡全球的高自由度沙盒游戏，由瑞典Mojang AB和4J Studios开发，于2009年5月13日发行。2014年11月6日，该游戏被微软收购。2016年网易取得了该游戏在中国的代理权。[1] </a:t>
            </a:r>
            <a:endParaRPr lang="zh-CN" altLang="en-US"/>
          </a:p>
          <a:p>
            <a:r>
              <a:rPr lang="zh-CN" altLang="en-US"/>
              <a:t>该游戏以每一个玩家在三维空间中自由地创造和破坏不同种类的方块为主题。玩家在游戏中可以在单人或多人模式中通过摧毁或创造方块以创造精妙绝伦的建筑物和艺术，或者收集物品探索地图以完成游戏的主线。</a:t>
            </a:r>
            <a:endParaRPr lang="zh-CN" altLang="en-US"/>
          </a:p>
        </p:txBody>
      </p:sp>
      <p:pic>
        <p:nvPicPr>
          <p:cNvPr id="6" name="图片 5" descr="1b4c510fd9f9d72a87867862df2a2834359bbbeb"/>
          <p:cNvPicPr>
            <a:picLocks noChangeAspect="1"/>
          </p:cNvPicPr>
          <p:nvPr/>
        </p:nvPicPr>
        <p:blipFill>
          <a:blip r:embed="rId2"/>
          <a:stretch>
            <a:fillRect/>
          </a:stretch>
        </p:blipFill>
        <p:spPr>
          <a:xfrm>
            <a:off x="5126990" y="2644775"/>
            <a:ext cx="3604260" cy="2252345"/>
          </a:xfrm>
          <a:prstGeom prst="rect">
            <a:avLst/>
          </a:prstGeom>
        </p:spPr>
      </p:pic>
      <p:sp>
        <p:nvSpPr>
          <p:cNvPr id="7" name="文本框 6"/>
          <p:cNvSpPr txBox="1"/>
          <p:nvPr/>
        </p:nvSpPr>
        <p:spPr>
          <a:xfrm>
            <a:off x="1591310" y="5727065"/>
            <a:ext cx="4779010" cy="521970"/>
          </a:xfrm>
          <a:prstGeom prst="rect">
            <a:avLst/>
          </a:prstGeom>
          <a:noFill/>
        </p:spPr>
        <p:txBody>
          <a:bodyPr wrap="none" rtlCol="0">
            <a:spAutoFit/>
          </a:bodyPr>
          <a:p>
            <a:r>
              <a:rPr lang="zh-CN" altLang="en-US" sz="2800" b="1">
                <a:solidFill>
                  <a:srgbClr val="FF0000"/>
                </a:solidFill>
              </a:rPr>
              <a:t>本学期我们用到的版本是</a:t>
            </a:r>
            <a:r>
              <a:rPr lang="en-US" altLang="zh-CN" sz="2800" b="1">
                <a:solidFill>
                  <a:srgbClr val="FF0000"/>
                </a:solidFill>
              </a:rPr>
              <a:t>1.64</a:t>
            </a:r>
            <a:endParaRPr lang="en-US" altLang="zh-CN" sz="2800"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460" y="423435"/>
            <a:ext cx="4577903" cy="563539"/>
          </a:xfrm>
        </p:spPr>
        <p:txBody>
          <a:bodyPr>
            <a:noAutofit/>
          </a:bodyPr>
          <a:lstStyle/>
          <a:p>
            <a:br>
              <a:rPr lang="en-US" altLang="zh-CN" sz="2000" dirty="0">
                <a:latin typeface="+mj-ea"/>
              </a:rPr>
            </a:br>
            <a:r>
              <a:rPr lang="zh-CN" altLang="en-US" sz="2000" dirty="0">
                <a:latin typeface="+mj-ea"/>
              </a:rPr>
              <a:t>安装</a:t>
            </a:r>
            <a:r>
              <a:rPr lang="en-US" altLang="zh-CN" sz="2000" dirty="0">
                <a:latin typeface="+mj-ea"/>
              </a:rPr>
              <a:t>Bukkit</a:t>
            </a:r>
            <a:br>
              <a:rPr lang="en-US" altLang="zh-CN" sz="2000" dirty="0">
                <a:latin typeface="+mj-ea"/>
              </a:rPr>
            </a:br>
            <a:endParaRPr lang="zh-CN" altLang="en-US" sz="2000" dirty="0"/>
          </a:p>
        </p:txBody>
      </p:sp>
      <p:sp>
        <p:nvSpPr>
          <p:cNvPr id="9" name="文本框 8"/>
          <p:cNvSpPr txBox="1"/>
          <p:nvPr/>
        </p:nvSpPr>
        <p:spPr>
          <a:xfrm>
            <a:off x="464820" y="1270635"/>
            <a:ext cx="7868285" cy="922020"/>
          </a:xfrm>
          <a:prstGeom prst="rect">
            <a:avLst/>
          </a:prstGeom>
          <a:noFill/>
        </p:spPr>
        <p:txBody>
          <a:bodyPr wrap="square" rtlCol="0">
            <a:spAutoFit/>
          </a:bodyPr>
          <a:p>
            <a:r>
              <a:rPr lang="zh-CN" altLang="en-US"/>
              <a:t>为了在</a:t>
            </a:r>
            <a:r>
              <a:rPr lang="en-US" altLang="zh-CN"/>
              <a:t>windows</a:t>
            </a:r>
            <a:r>
              <a:rPr lang="zh-CN" altLang="en-US"/>
              <a:t>和</a:t>
            </a:r>
            <a:r>
              <a:rPr lang="en-US" altLang="zh-CN"/>
              <a:t>mac</a:t>
            </a:r>
            <a:r>
              <a:rPr lang="zh-CN" altLang="en-US"/>
              <a:t>上对</a:t>
            </a:r>
            <a:r>
              <a:rPr lang="en-US" altLang="zh-CN"/>
              <a:t>Minecraft</a:t>
            </a:r>
            <a:r>
              <a:rPr lang="zh-CN" altLang="en-US"/>
              <a:t>进行编程，需要安装开源的</a:t>
            </a:r>
            <a:r>
              <a:rPr lang="en-US" altLang="zh-CN"/>
              <a:t>Minecraft</a:t>
            </a:r>
            <a:r>
              <a:rPr lang="zh-CN" altLang="en-US"/>
              <a:t>服务端，</a:t>
            </a:r>
            <a:r>
              <a:rPr lang="en-US" altLang="zh-CN"/>
              <a:t>Bukkit</a:t>
            </a:r>
            <a:r>
              <a:rPr lang="zh-CN" altLang="en-US"/>
              <a:t>是可以通过插件来让游戏变得不同的一个第三方的服务器端程序，我们需要用到</a:t>
            </a:r>
            <a:r>
              <a:rPr lang="en-US" altLang="zh-CN"/>
              <a:t>bukkit </a:t>
            </a:r>
            <a:r>
              <a:rPr lang="zh-CN" altLang="en-US"/>
              <a:t>、</a:t>
            </a:r>
            <a:r>
              <a:rPr lang="en-US" altLang="zh-CN"/>
              <a:t>python</a:t>
            </a:r>
            <a:r>
              <a:rPr lang="zh-CN" altLang="en-US"/>
              <a:t>编程语言来建立我们的</a:t>
            </a:r>
            <a:r>
              <a:rPr lang="en-US" altLang="zh-CN"/>
              <a:t>minecraft</a:t>
            </a:r>
            <a:r>
              <a:rPr lang="zh-CN" altLang="en-US"/>
              <a:t>程序</a:t>
            </a:r>
            <a:endParaRPr lang="zh-CN" altLang="en-US"/>
          </a:p>
        </p:txBody>
      </p:sp>
      <p:pic>
        <p:nvPicPr>
          <p:cNvPr id="5" name="图片 4"/>
          <p:cNvPicPr>
            <a:picLocks noChangeAspect="1"/>
          </p:cNvPicPr>
          <p:nvPr/>
        </p:nvPicPr>
        <p:blipFill>
          <a:blip r:embed="rId1"/>
          <a:stretch>
            <a:fillRect/>
          </a:stretch>
        </p:blipFill>
        <p:spPr>
          <a:xfrm>
            <a:off x="2211705" y="2719705"/>
            <a:ext cx="2866390" cy="1419225"/>
          </a:xfrm>
          <a:prstGeom prst="rect">
            <a:avLst/>
          </a:prstGeom>
        </p:spPr>
      </p:pic>
      <p:sp>
        <p:nvSpPr>
          <p:cNvPr id="6" name="文本框 5"/>
          <p:cNvSpPr txBox="1"/>
          <p:nvPr/>
        </p:nvSpPr>
        <p:spPr>
          <a:xfrm>
            <a:off x="559435" y="4138930"/>
            <a:ext cx="7129145" cy="706755"/>
          </a:xfrm>
          <a:prstGeom prst="rect">
            <a:avLst/>
          </a:prstGeom>
          <a:noFill/>
        </p:spPr>
        <p:txBody>
          <a:bodyPr wrap="none" rtlCol="0">
            <a:spAutoFit/>
          </a:bodyPr>
          <a:p>
            <a:r>
              <a:rPr lang="zh-CN" altLang="en-US" sz="2000" b="1">
                <a:solidFill>
                  <a:srgbClr val="FF0000"/>
                </a:solidFill>
              </a:rPr>
              <a:t>后缀分别为</a:t>
            </a:r>
            <a:r>
              <a:rPr lang="en-US" altLang="zh-CN" sz="2000" b="1">
                <a:solidFill>
                  <a:srgbClr val="FF0000"/>
                </a:solidFill>
              </a:rPr>
              <a:t>mac  pc  pi</a:t>
            </a:r>
            <a:r>
              <a:rPr lang="zh-CN" altLang="en-US" sz="2000" b="1">
                <a:solidFill>
                  <a:srgbClr val="FF0000"/>
                </a:solidFill>
              </a:rPr>
              <a:t>对应苹果系统</a:t>
            </a:r>
            <a:r>
              <a:rPr lang="en-US" altLang="zh-CN" sz="2000" b="1">
                <a:solidFill>
                  <a:srgbClr val="FF0000"/>
                </a:solidFill>
              </a:rPr>
              <a:t>windows</a:t>
            </a:r>
            <a:r>
              <a:rPr lang="zh-CN" altLang="en-US" sz="2000" b="1">
                <a:solidFill>
                  <a:srgbClr val="FF0000"/>
                </a:solidFill>
              </a:rPr>
              <a:t>系统和树莓派系统</a:t>
            </a:r>
            <a:endParaRPr lang="zh-CN" altLang="en-US" sz="2000" b="1">
              <a:solidFill>
                <a:srgbClr val="FF0000"/>
              </a:solidFill>
            </a:endParaRPr>
          </a:p>
          <a:p>
            <a:r>
              <a:rPr lang="zh-CN" altLang="en-US" sz="2000" b="1">
                <a:solidFill>
                  <a:srgbClr val="FF0000"/>
                </a:solidFill>
              </a:rPr>
              <a:t>双击解压缩安装完成</a:t>
            </a:r>
            <a:endParaRPr lang="zh-CN" altLang="en-US" sz="2000" b="1">
              <a:solidFill>
                <a:srgbClr val="FF0000"/>
              </a:solidFill>
            </a:endParaRPr>
          </a:p>
        </p:txBody>
      </p:sp>
      <p:pic>
        <p:nvPicPr>
          <p:cNvPr id="10" name="图片 9"/>
          <p:cNvPicPr>
            <a:picLocks noChangeAspect="1"/>
          </p:cNvPicPr>
          <p:nvPr/>
        </p:nvPicPr>
        <p:blipFill>
          <a:blip r:embed="rId2"/>
          <a:stretch>
            <a:fillRect/>
          </a:stretch>
        </p:blipFill>
        <p:spPr>
          <a:xfrm>
            <a:off x="735330" y="5156200"/>
            <a:ext cx="1333500" cy="1066800"/>
          </a:xfrm>
          <a:prstGeom prst="rect">
            <a:avLst/>
          </a:prstGeom>
        </p:spPr>
      </p:pic>
      <p:sp>
        <p:nvSpPr>
          <p:cNvPr id="11" name="文本框 10"/>
          <p:cNvSpPr txBox="1"/>
          <p:nvPr/>
        </p:nvSpPr>
        <p:spPr>
          <a:xfrm>
            <a:off x="2924810" y="5659755"/>
            <a:ext cx="3122295" cy="368300"/>
          </a:xfrm>
          <a:prstGeom prst="rect">
            <a:avLst/>
          </a:prstGeom>
          <a:noFill/>
        </p:spPr>
        <p:txBody>
          <a:bodyPr wrap="none" rtlCol="0">
            <a:spAutoFit/>
          </a:bodyPr>
          <a:p>
            <a:r>
              <a:rPr lang="zh-CN" altLang="en-US" b="1">
                <a:solidFill>
                  <a:srgbClr val="FF0000"/>
                </a:solidFill>
              </a:rPr>
              <a:t>双击</a:t>
            </a:r>
            <a:r>
              <a:rPr lang="en-US" altLang="zh-CN" b="1">
                <a:solidFill>
                  <a:srgbClr val="FF0000"/>
                </a:solidFill>
              </a:rPr>
              <a:t>startbukkit</a:t>
            </a:r>
            <a:r>
              <a:rPr lang="zh-CN" altLang="en-US" b="1">
                <a:solidFill>
                  <a:srgbClr val="FF0000"/>
                </a:solidFill>
              </a:rPr>
              <a:t>及运行服务器</a:t>
            </a:r>
            <a:endParaRPr lang="zh-CN" altLang="en-US" b="1">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460" y="423435"/>
            <a:ext cx="4577903" cy="563539"/>
          </a:xfrm>
        </p:spPr>
        <p:txBody>
          <a:bodyPr>
            <a:noAutofit/>
          </a:bodyPr>
          <a:lstStyle/>
          <a:p>
            <a:br>
              <a:rPr lang="en-US" altLang="zh-CN" sz="2000" dirty="0">
                <a:latin typeface="+mj-ea"/>
              </a:rPr>
            </a:br>
            <a:r>
              <a:rPr lang="zh-CN" altLang="en-US" sz="2000" dirty="0">
                <a:latin typeface="+mj-ea"/>
              </a:rPr>
              <a:t>安装</a:t>
            </a:r>
            <a:r>
              <a:rPr lang="en-US" altLang="zh-CN" sz="2000" dirty="0">
                <a:latin typeface="+mj-ea"/>
              </a:rPr>
              <a:t>Bukkit</a:t>
            </a:r>
            <a:br>
              <a:rPr lang="en-US" altLang="zh-CN" sz="2000" dirty="0">
                <a:latin typeface="+mj-ea"/>
              </a:rPr>
            </a:br>
            <a:endParaRPr lang="zh-CN" altLang="en-US" sz="2000" dirty="0"/>
          </a:p>
        </p:txBody>
      </p:sp>
      <p:pic>
        <p:nvPicPr>
          <p:cNvPr id="4" name="图片 3" descr="QQ截图20180308013734"/>
          <p:cNvPicPr>
            <a:picLocks noChangeAspect="1"/>
          </p:cNvPicPr>
          <p:nvPr/>
        </p:nvPicPr>
        <p:blipFill>
          <a:blip r:embed="rId1"/>
          <a:stretch>
            <a:fillRect/>
          </a:stretch>
        </p:blipFill>
        <p:spPr>
          <a:xfrm>
            <a:off x="735330" y="1480820"/>
            <a:ext cx="7583170" cy="38969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460" y="423435"/>
            <a:ext cx="4577903" cy="563539"/>
          </a:xfrm>
        </p:spPr>
        <p:txBody>
          <a:bodyPr>
            <a:noAutofit/>
          </a:bodyPr>
          <a:lstStyle/>
          <a:p>
            <a:br>
              <a:rPr lang="en-US" altLang="zh-CN" sz="2000" dirty="0">
                <a:latin typeface="+mj-ea"/>
              </a:rPr>
            </a:br>
            <a:r>
              <a:rPr lang="zh-CN" altLang="en-US" sz="2000" dirty="0">
                <a:latin typeface="+mj-ea"/>
              </a:rPr>
              <a:t>安装</a:t>
            </a:r>
            <a:r>
              <a:rPr lang="en-US" altLang="zh-CN" sz="2000" dirty="0">
                <a:latin typeface="+mj-ea"/>
              </a:rPr>
              <a:t>Bukkit</a:t>
            </a:r>
            <a:br>
              <a:rPr lang="en-US" altLang="zh-CN" sz="2000" dirty="0">
                <a:latin typeface="+mj-ea"/>
              </a:rPr>
            </a:br>
            <a:endParaRPr lang="zh-CN" altLang="en-US" sz="2000" dirty="0"/>
          </a:p>
        </p:txBody>
      </p:sp>
      <p:pic>
        <p:nvPicPr>
          <p:cNvPr id="3" name="图片 2" descr="QQ截图20180308013813"/>
          <p:cNvPicPr>
            <a:picLocks noChangeAspect="1"/>
          </p:cNvPicPr>
          <p:nvPr/>
        </p:nvPicPr>
        <p:blipFill>
          <a:blip r:embed="rId1"/>
          <a:stretch>
            <a:fillRect/>
          </a:stretch>
        </p:blipFill>
        <p:spPr>
          <a:xfrm>
            <a:off x="294005" y="1385570"/>
            <a:ext cx="8070215" cy="4184015"/>
          </a:xfrm>
          <a:prstGeom prst="rect">
            <a:avLst/>
          </a:prstGeom>
        </p:spPr>
      </p:pic>
      <p:sp>
        <p:nvSpPr>
          <p:cNvPr id="5" name="文本框 4"/>
          <p:cNvSpPr txBox="1"/>
          <p:nvPr/>
        </p:nvSpPr>
        <p:spPr>
          <a:xfrm>
            <a:off x="1504950" y="6113780"/>
            <a:ext cx="2719070" cy="368300"/>
          </a:xfrm>
          <a:prstGeom prst="rect">
            <a:avLst/>
          </a:prstGeom>
          <a:noFill/>
        </p:spPr>
        <p:txBody>
          <a:bodyPr wrap="none" rtlCol="0">
            <a:spAutoFit/>
          </a:bodyPr>
          <a:p>
            <a:r>
              <a:rPr lang="zh-CN" altLang="en-US"/>
              <a:t>出现</a:t>
            </a:r>
            <a:r>
              <a:rPr lang="en-US" altLang="zh-CN"/>
              <a:t>done</a:t>
            </a:r>
            <a:r>
              <a:rPr lang="zh-CN" altLang="en-US"/>
              <a:t>则安装运行成功</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fontScale="90000"/>
          </a:bodyPr>
          <a:lstStyle/>
          <a:p>
            <a:r>
              <a:rPr lang="zh-CN" altLang="en-US" dirty="0"/>
              <a:t>引言</a:t>
            </a:r>
            <a:endParaRPr lang="zh-CN" altLang="en-US" dirty="0"/>
          </a:p>
        </p:txBody>
      </p:sp>
      <p:sp>
        <p:nvSpPr>
          <p:cNvPr id="3" name="文本占位符 2"/>
          <p:cNvSpPr>
            <a:spLocks noGrp="1"/>
          </p:cNvSpPr>
          <p:nvPr>
            <p:ph type="body" idx="10"/>
          </p:nvPr>
        </p:nvSpPr>
        <p:spPr>
          <a:xfrm>
            <a:off x="5172075" y="3105785"/>
            <a:ext cx="3225800" cy="504825"/>
          </a:xfrm>
        </p:spPr>
        <p:txBody>
          <a:bodyPr>
            <a:normAutofit/>
          </a:bodyPr>
          <a:lstStyle/>
          <a:p>
            <a:r>
              <a:rPr dirty="0">
                <a:latin typeface="微软雅黑" panose="020B0503020204020204" pitchFamily="34" charset="-122"/>
              </a:rPr>
              <a:t>人工智能语言</a:t>
            </a:r>
            <a:r>
              <a:rPr lang="en-US" altLang="zh-CN" dirty="0">
                <a:latin typeface="微软雅黑" panose="020B0503020204020204" pitchFamily="34" charset="-122"/>
              </a:rPr>
              <a:t>python</a:t>
            </a:r>
            <a:endParaRPr lang="en-US" altLang="zh-CN" dirty="0">
              <a:latin typeface="微软雅黑" panose="020B0503020204020204" pitchFamily="34" charset="-122"/>
            </a:endParaRPr>
          </a:p>
        </p:txBody>
      </p:sp>
      <p:sp>
        <p:nvSpPr>
          <p:cNvPr id="4" name="文本占位符 3"/>
          <p:cNvSpPr>
            <a:spLocks noGrp="1"/>
          </p:cNvSpPr>
          <p:nvPr>
            <p:ph type="body" idx="11"/>
          </p:nvPr>
        </p:nvSpPr>
        <p:spPr/>
        <p:txBody>
          <a:bodyPr>
            <a:normAutofit/>
          </a:bodyPr>
          <a:lstStyle/>
          <a:p>
            <a:r>
              <a:rPr dirty="0">
                <a:latin typeface="微软雅黑" panose="020B0503020204020204" pitchFamily="34" charset="-122"/>
              </a:rPr>
              <a:t>常用软件的安装</a:t>
            </a:r>
            <a:endParaRPr dirty="0">
              <a:latin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460" y="423435"/>
            <a:ext cx="4577903" cy="563539"/>
          </a:xfrm>
        </p:spPr>
        <p:txBody>
          <a:bodyPr>
            <a:noAutofit/>
          </a:bodyPr>
          <a:lstStyle/>
          <a:p>
            <a:br>
              <a:rPr lang="en-US" altLang="zh-CN" sz="2000" dirty="0">
                <a:latin typeface="+mj-ea"/>
              </a:rPr>
            </a:br>
            <a:r>
              <a:rPr lang="zh-CN" altLang="en-US" sz="2000" dirty="0">
                <a:latin typeface="+mj-ea"/>
              </a:rPr>
              <a:t>安装</a:t>
            </a:r>
            <a:r>
              <a:rPr lang="en-US" altLang="zh-CN" sz="2000" dirty="0">
                <a:latin typeface="+mj-ea"/>
              </a:rPr>
              <a:t>jdk</a:t>
            </a:r>
            <a:br>
              <a:rPr lang="en-US" altLang="zh-CN" sz="2000" dirty="0">
                <a:latin typeface="+mj-ea"/>
              </a:rPr>
            </a:br>
            <a:endParaRPr lang="zh-CN" altLang="en-US" sz="2000" dirty="0"/>
          </a:p>
        </p:txBody>
      </p:sp>
      <p:sp>
        <p:nvSpPr>
          <p:cNvPr id="3" name="文本框 2"/>
          <p:cNvSpPr txBox="1"/>
          <p:nvPr/>
        </p:nvSpPr>
        <p:spPr>
          <a:xfrm>
            <a:off x="974090" y="2690495"/>
            <a:ext cx="2540000" cy="1476375"/>
          </a:xfrm>
          <a:prstGeom prst="rect">
            <a:avLst/>
          </a:prstGeom>
          <a:noFill/>
        </p:spPr>
        <p:txBody>
          <a:bodyPr wrap="square" rtlCol="0" anchor="t">
            <a:spAutoFit/>
          </a:bodyPr>
          <a:p>
            <a:r>
              <a:rPr lang="zh-CN" altLang="en-US"/>
              <a:t>JDK是 Java 语言的软件开发工具包它包含了JAVA的运行环境（JVM+Java系统类库）和JAVA工具</a:t>
            </a:r>
            <a:endParaRPr lang="zh-CN" altLang="en-US"/>
          </a:p>
        </p:txBody>
      </p:sp>
      <p:pic>
        <p:nvPicPr>
          <p:cNvPr id="7" name="图片 6"/>
          <p:cNvPicPr>
            <a:picLocks noChangeAspect="1"/>
          </p:cNvPicPr>
          <p:nvPr/>
        </p:nvPicPr>
        <p:blipFill>
          <a:blip r:embed="rId1"/>
          <a:stretch>
            <a:fillRect/>
          </a:stretch>
        </p:blipFill>
        <p:spPr>
          <a:xfrm>
            <a:off x="4231005" y="2476500"/>
            <a:ext cx="3809365" cy="1905000"/>
          </a:xfrm>
          <a:prstGeom prst="rect">
            <a:avLst/>
          </a:prstGeom>
        </p:spPr>
      </p:pic>
      <p:sp>
        <p:nvSpPr>
          <p:cNvPr id="8" name="文本框 7"/>
          <p:cNvSpPr txBox="1"/>
          <p:nvPr/>
        </p:nvSpPr>
        <p:spPr>
          <a:xfrm>
            <a:off x="877570" y="4732020"/>
            <a:ext cx="2926080" cy="368300"/>
          </a:xfrm>
          <a:prstGeom prst="rect">
            <a:avLst/>
          </a:prstGeom>
          <a:noFill/>
        </p:spPr>
        <p:txBody>
          <a:bodyPr wrap="none" rtlCol="0">
            <a:spAutoFit/>
          </a:bodyPr>
          <a:p>
            <a:r>
              <a:rPr lang="zh-CN" altLang="en-US">
                <a:solidFill>
                  <a:srgbClr val="FF0000"/>
                </a:solidFill>
              </a:rPr>
              <a:t>安装时注意记得安装路径！</a:t>
            </a:r>
            <a:endParaRPr lang="zh-CN" altLang="en-US">
              <a:solidFill>
                <a:srgbClr val="FF0000"/>
              </a:solidFill>
            </a:endParaRPr>
          </a:p>
        </p:txBody>
      </p:sp>
      <p:sp>
        <p:nvSpPr>
          <p:cNvPr id="9" name="文本框 8"/>
          <p:cNvSpPr txBox="1"/>
          <p:nvPr/>
        </p:nvSpPr>
        <p:spPr>
          <a:xfrm>
            <a:off x="735330" y="1654175"/>
            <a:ext cx="3357880" cy="645160"/>
          </a:xfrm>
          <a:prstGeom prst="rect">
            <a:avLst/>
          </a:prstGeom>
          <a:noFill/>
        </p:spPr>
        <p:txBody>
          <a:bodyPr wrap="square" rtlCol="0">
            <a:spAutoFit/>
          </a:bodyPr>
          <a:p>
            <a:r>
              <a:rPr lang="zh-CN" altLang="en-US"/>
              <a:t>我的世界依赖于</a:t>
            </a:r>
            <a:r>
              <a:rPr lang="en-US" altLang="zh-CN"/>
              <a:t>Java</a:t>
            </a:r>
            <a:r>
              <a:rPr lang="zh-CN" altLang="en-US"/>
              <a:t>环境，双击</a:t>
            </a:r>
            <a:r>
              <a:rPr lang="en-US" altLang="zh-CN"/>
              <a:t>jdk</a:t>
            </a:r>
            <a:r>
              <a:rPr lang="zh-CN" altLang="en-US"/>
              <a:t>安装</a:t>
            </a:r>
            <a:r>
              <a:rPr lang="en-US" altLang="zh-CN"/>
              <a:t>java</a:t>
            </a:r>
            <a:r>
              <a:rPr lang="zh-CN" altLang="en-US"/>
              <a:t>环境</a:t>
            </a:r>
            <a:endParaRPr lang="zh-CN" altLang="en-US"/>
          </a:p>
        </p:txBody>
      </p:sp>
      <p:sp>
        <p:nvSpPr>
          <p:cNvPr id="10" name="文本框 9"/>
          <p:cNvSpPr txBox="1"/>
          <p:nvPr/>
        </p:nvSpPr>
        <p:spPr>
          <a:xfrm>
            <a:off x="1737360" y="5640070"/>
            <a:ext cx="3356610" cy="368300"/>
          </a:xfrm>
          <a:prstGeom prst="rect">
            <a:avLst/>
          </a:prstGeom>
          <a:noFill/>
        </p:spPr>
        <p:txBody>
          <a:bodyPr wrap="none" rtlCol="0">
            <a:spAutoFit/>
          </a:bodyPr>
          <a:p>
            <a:r>
              <a:rPr lang="en-US" altLang="zh-CN"/>
              <a:t>cmd </a:t>
            </a:r>
            <a:r>
              <a:rPr lang="zh-CN" altLang="en-US"/>
              <a:t>输入</a:t>
            </a:r>
            <a:r>
              <a:rPr lang="en-US" altLang="zh-CN"/>
              <a:t>java </a:t>
            </a:r>
            <a:r>
              <a:rPr lang="zh-CN" altLang="en-US"/>
              <a:t>查看是否安装成功</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730" y="463252"/>
            <a:ext cx="4577903" cy="563539"/>
          </a:xfrm>
        </p:spPr>
        <p:txBody>
          <a:bodyPr/>
          <a:lstStyle/>
          <a:p>
            <a:r>
              <a:rPr lang="zh-CN" altLang="en-US" dirty="0"/>
              <a:t>安装</a:t>
            </a:r>
            <a:r>
              <a:rPr lang="en-US" altLang="zh-CN" dirty="0"/>
              <a:t>minecraft1.64</a:t>
            </a:r>
            <a:endParaRPr lang="en-US" altLang="zh-CN" dirty="0"/>
          </a:p>
        </p:txBody>
      </p:sp>
      <p:pic>
        <p:nvPicPr>
          <p:cNvPr id="4" name="图片 3" descr="QQ截图20180308030734"/>
          <p:cNvPicPr>
            <a:picLocks noChangeAspect="1"/>
          </p:cNvPicPr>
          <p:nvPr/>
        </p:nvPicPr>
        <p:blipFill>
          <a:blip r:embed="rId1"/>
          <a:stretch>
            <a:fillRect/>
          </a:stretch>
        </p:blipFill>
        <p:spPr>
          <a:xfrm>
            <a:off x="1346200" y="2294890"/>
            <a:ext cx="6450965" cy="3977640"/>
          </a:xfrm>
          <a:prstGeom prst="rect">
            <a:avLst/>
          </a:prstGeom>
        </p:spPr>
      </p:pic>
      <p:pic>
        <p:nvPicPr>
          <p:cNvPr id="5" name="图片 4"/>
          <p:cNvPicPr>
            <a:picLocks noChangeAspect="1"/>
          </p:cNvPicPr>
          <p:nvPr/>
        </p:nvPicPr>
        <p:blipFill>
          <a:blip r:embed="rId2"/>
          <a:stretch>
            <a:fillRect/>
          </a:stretch>
        </p:blipFill>
        <p:spPr>
          <a:xfrm>
            <a:off x="767080" y="1095375"/>
            <a:ext cx="885825" cy="1266825"/>
          </a:xfrm>
          <a:prstGeom prst="rect">
            <a:avLst/>
          </a:prstGeom>
        </p:spPr>
      </p:pic>
      <p:sp>
        <p:nvSpPr>
          <p:cNvPr id="7" name="文本框 6"/>
          <p:cNvSpPr txBox="1"/>
          <p:nvPr/>
        </p:nvSpPr>
        <p:spPr>
          <a:xfrm>
            <a:off x="2045970" y="1313180"/>
            <a:ext cx="3803015" cy="368300"/>
          </a:xfrm>
          <a:prstGeom prst="rect">
            <a:avLst/>
          </a:prstGeom>
          <a:noFill/>
        </p:spPr>
        <p:txBody>
          <a:bodyPr wrap="none" rtlCol="0">
            <a:spAutoFit/>
          </a:bodyPr>
          <a:p>
            <a:pPr algn="l"/>
            <a:r>
              <a:rPr lang="zh-CN" altLang="en-US"/>
              <a:t>双击解压缩，再双击</a:t>
            </a:r>
            <a:r>
              <a:rPr lang="zh-CN" altLang="en-US">
                <a:solidFill>
                  <a:srgbClr val="FF0000"/>
                </a:solidFill>
              </a:rPr>
              <a:t>mclauncher</a:t>
            </a:r>
            <a:r>
              <a:rPr lang="zh-CN" altLang="en-US"/>
              <a:t>启动</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8940" y="453727"/>
            <a:ext cx="4577903" cy="563539"/>
          </a:xfrm>
        </p:spPr>
        <p:txBody>
          <a:bodyPr/>
          <a:lstStyle/>
          <a:p>
            <a:r>
              <a:rPr lang="zh-CN" altLang="en-US" dirty="0">
                <a:sym typeface="+mn-ea"/>
              </a:rPr>
              <a:t>安装</a:t>
            </a:r>
            <a:r>
              <a:rPr lang="en-US" altLang="zh-CN" dirty="0">
                <a:sym typeface="+mn-ea"/>
              </a:rPr>
              <a:t>minecraft1.64</a:t>
            </a:r>
            <a:endParaRPr lang="zh-CN" altLang="en-US" dirty="0"/>
          </a:p>
        </p:txBody>
      </p:sp>
      <p:pic>
        <p:nvPicPr>
          <p:cNvPr id="3" name="图片 2" descr="QQ截图20180308011734"/>
          <p:cNvPicPr>
            <a:picLocks noChangeAspect="1"/>
          </p:cNvPicPr>
          <p:nvPr/>
        </p:nvPicPr>
        <p:blipFill>
          <a:blip r:embed="rId1"/>
          <a:stretch>
            <a:fillRect/>
          </a:stretch>
        </p:blipFill>
        <p:spPr>
          <a:xfrm>
            <a:off x="827405" y="2963545"/>
            <a:ext cx="6581140" cy="2457450"/>
          </a:xfrm>
          <a:prstGeom prst="rect">
            <a:avLst/>
          </a:prstGeom>
        </p:spPr>
      </p:pic>
      <p:sp>
        <p:nvSpPr>
          <p:cNvPr id="5" name="文本框 4"/>
          <p:cNvSpPr txBox="1"/>
          <p:nvPr/>
        </p:nvSpPr>
        <p:spPr>
          <a:xfrm>
            <a:off x="713105" y="1554480"/>
            <a:ext cx="8201660" cy="645160"/>
          </a:xfrm>
          <a:prstGeom prst="rect">
            <a:avLst/>
          </a:prstGeom>
          <a:noFill/>
        </p:spPr>
        <p:txBody>
          <a:bodyPr wrap="none" rtlCol="0">
            <a:spAutoFit/>
          </a:bodyPr>
          <a:p>
            <a:pPr algn="l"/>
            <a:r>
              <a:rPr lang="zh-CN" altLang="en-US"/>
              <a:t>点击设置输入游戏名字和配置</a:t>
            </a:r>
            <a:r>
              <a:rPr lang="en-US" altLang="zh-CN"/>
              <a:t>Java</a:t>
            </a:r>
            <a:r>
              <a:rPr lang="zh-CN" altLang="en-US"/>
              <a:t>路径即</a:t>
            </a:r>
            <a:r>
              <a:rPr lang="en-US" altLang="zh-CN"/>
              <a:t>jdk</a:t>
            </a:r>
            <a:r>
              <a:rPr lang="zh-CN" altLang="en-US"/>
              <a:t>的安装路径，可以通过系统环境变量</a:t>
            </a:r>
            <a:endParaRPr lang="zh-CN" altLang="en-US"/>
          </a:p>
          <a:p>
            <a:pPr algn="l"/>
            <a:r>
              <a:rPr lang="zh-CN" altLang="en-US"/>
              <a:t>来查看</a:t>
            </a:r>
            <a:r>
              <a:rPr lang="en-US" altLang="zh-CN"/>
              <a:t>java</a:t>
            </a:r>
            <a:r>
              <a:rPr lang="zh-CN" altLang="en-US"/>
              <a:t>路径，要用全路径名</a:t>
            </a:r>
            <a:r>
              <a:rPr lang="zh-CN" altLang="en-US">
                <a:solidFill>
                  <a:srgbClr val="FF0000"/>
                </a:solidFill>
              </a:rPr>
              <a:t>C:\ProgramData\Oracle\Java\javapath\java.exe</a:t>
            </a:r>
            <a:endParaRPr lang="zh-CN" altLang="en-US">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8940" y="453727"/>
            <a:ext cx="4577903" cy="563539"/>
          </a:xfrm>
        </p:spPr>
        <p:txBody>
          <a:bodyPr/>
          <a:lstStyle/>
          <a:p>
            <a:r>
              <a:rPr lang="zh-CN" altLang="en-US" dirty="0">
                <a:sym typeface="+mn-ea"/>
              </a:rPr>
              <a:t>安装</a:t>
            </a:r>
            <a:r>
              <a:rPr lang="en-US" altLang="zh-CN" dirty="0">
                <a:sym typeface="+mn-ea"/>
              </a:rPr>
              <a:t>minecraft1.64</a:t>
            </a:r>
            <a:endParaRPr lang="zh-CN" altLang="en-US" dirty="0"/>
          </a:p>
        </p:txBody>
      </p:sp>
      <p:pic>
        <p:nvPicPr>
          <p:cNvPr id="6" name="图片 5" descr="QQ截图20180308031750"/>
          <p:cNvPicPr>
            <a:picLocks noChangeAspect="1"/>
          </p:cNvPicPr>
          <p:nvPr/>
        </p:nvPicPr>
        <p:blipFill>
          <a:blip r:embed="rId1"/>
          <a:stretch>
            <a:fillRect/>
          </a:stretch>
        </p:blipFill>
        <p:spPr>
          <a:xfrm>
            <a:off x="1129665" y="2051685"/>
            <a:ext cx="6389370" cy="3820160"/>
          </a:xfrm>
          <a:prstGeom prst="rect">
            <a:avLst/>
          </a:prstGeom>
        </p:spPr>
      </p:pic>
      <p:sp>
        <p:nvSpPr>
          <p:cNvPr id="3" name="文本框 2"/>
          <p:cNvSpPr txBox="1"/>
          <p:nvPr/>
        </p:nvSpPr>
        <p:spPr>
          <a:xfrm>
            <a:off x="1408430" y="1167765"/>
            <a:ext cx="5872480" cy="583565"/>
          </a:xfrm>
          <a:prstGeom prst="rect">
            <a:avLst/>
          </a:prstGeom>
          <a:noFill/>
        </p:spPr>
        <p:txBody>
          <a:bodyPr wrap="none" rtlCol="0">
            <a:spAutoFit/>
          </a:bodyPr>
          <a:p>
            <a:r>
              <a:rPr lang="zh-CN" altLang="en-US" sz="3200">
                <a:solidFill>
                  <a:srgbClr val="FF0000"/>
                </a:solidFill>
              </a:rPr>
              <a:t>进入到启动界面点击多人游戏！</a:t>
            </a:r>
            <a:endParaRPr lang="zh-CN" altLang="en-US" sz="32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8940" y="453727"/>
            <a:ext cx="4577903" cy="563539"/>
          </a:xfrm>
        </p:spPr>
        <p:txBody>
          <a:bodyPr/>
          <a:lstStyle/>
          <a:p>
            <a:r>
              <a:rPr lang="zh-CN" altLang="en-US" dirty="0">
                <a:sym typeface="+mn-ea"/>
              </a:rPr>
              <a:t>安装</a:t>
            </a:r>
            <a:r>
              <a:rPr lang="en-US" altLang="zh-CN" dirty="0">
                <a:sym typeface="+mn-ea"/>
              </a:rPr>
              <a:t>minecraft1.64</a:t>
            </a:r>
            <a:endParaRPr lang="zh-CN" altLang="en-US" dirty="0"/>
          </a:p>
        </p:txBody>
      </p:sp>
      <p:pic>
        <p:nvPicPr>
          <p:cNvPr id="7" name="图片 6" descr="QQ截图20180308031919"/>
          <p:cNvPicPr>
            <a:picLocks noChangeAspect="1"/>
          </p:cNvPicPr>
          <p:nvPr/>
        </p:nvPicPr>
        <p:blipFill>
          <a:blip r:embed="rId1"/>
          <a:stretch>
            <a:fillRect/>
          </a:stretch>
        </p:blipFill>
        <p:spPr>
          <a:xfrm>
            <a:off x="553720" y="2040890"/>
            <a:ext cx="7282815" cy="4269740"/>
          </a:xfrm>
          <a:prstGeom prst="rect">
            <a:avLst/>
          </a:prstGeom>
        </p:spPr>
      </p:pic>
      <p:sp>
        <p:nvSpPr>
          <p:cNvPr id="8" name="文本框 7"/>
          <p:cNvSpPr txBox="1"/>
          <p:nvPr/>
        </p:nvSpPr>
        <p:spPr>
          <a:xfrm>
            <a:off x="1922145" y="1299210"/>
            <a:ext cx="2011680" cy="460375"/>
          </a:xfrm>
          <a:prstGeom prst="rect">
            <a:avLst/>
          </a:prstGeom>
          <a:noFill/>
        </p:spPr>
        <p:txBody>
          <a:bodyPr wrap="none" rtlCol="0">
            <a:spAutoFit/>
          </a:bodyPr>
          <a:p>
            <a:r>
              <a:rPr lang="zh-CN" altLang="en-US" sz="2400">
                <a:solidFill>
                  <a:srgbClr val="FF0000"/>
                </a:solidFill>
              </a:rPr>
              <a:t>点击直接连接</a:t>
            </a:r>
            <a:endParaRPr lang="zh-CN" altLang="en-US" sz="24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连接本地服务器</a:t>
            </a:r>
            <a:endParaRPr lang="zh-CN" altLang="en-US" dirty="0"/>
          </a:p>
        </p:txBody>
      </p:sp>
      <p:pic>
        <p:nvPicPr>
          <p:cNvPr id="4" name="图片 3" descr="QQ截图20180308014039"/>
          <p:cNvPicPr>
            <a:picLocks noChangeAspect="1"/>
          </p:cNvPicPr>
          <p:nvPr/>
        </p:nvPicPr>
        <p:blipFill>
          <a:blip r:embed="rId1"/>
          <a:stretch>
            <a:fillRect/>
          </a:stretch>
        </p:blipFill>
        <p:spPr>
          <a:xfrm>
            <a:off x="636270" y="1906905"/>
            <a:ext cx="7444740" cy="4423410"/>
          </a:xfrm>
          <a:prstGeom prst="rect">
            <a:avLst/>
          </a:prstGeom>
        </p:spPr>
      </p:pic>
      <p:sp>
        <p:nvSpPr>
          <p:cNvPr id="6" name="文本框 5"/>
          <p:cNvSpPr txBox="1"/>
          <p:nvPr/>
        </p:nvSpPr>
        <p:spPr>
          <a:xfrm>
            <a:off x="1650365" y="1351280"/>
            <a:ext cx="1495425" cy="368300"/>
          </a:xfrm>
          <a:prstGeom prst="rect">
            <a:avLst/>
          </a:prstGeom>
          <a:noFill/>
        </p:spPr>
        <p:txBody>
          <a:bodyPr wrap="none" rtlCol="0">
            <a:spAutoFit/>
          </a:bodyPr>
          <a:p>
            <a:r>
              <a:rPr lang="zh-CN" altLang="en-US"/>
              <a:t>输入</a:t>
            </a:r>
            <a:r>
              <a:rPr lang="en-US" altLang="zh-CN"/>
              <a:t>localhost</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进入游戏</a:t>
            </a:r>
            <a:endParaRPr lang="zh-CN" altLang="en-US" dirty="0"/>
          </a:p>
        </p:txBody>
      </p:sp>
      <p:pic>
        <p:nvPicPr>
          <p:cNvPr id="3" name="图片 2"/>
          <p:cNvPicPr>
            <a:picLocks noChangeAspect="1"/>
          </p:cNvPicPr>
          <p:nvPr/>
        </p:nvPicPr>
        <p:blipFill>
          <a:blip r:embed="rId1"/>
          <a:stretch>
            <a:fillRect/>
          </a:stretch>
        </p:blipFill>
        <p:spPr>
          <a:xfrm>
            <a:off x="735330" y="1464310"/>
            <a:ext cx="7173595" cy="42862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进入游戏</a:t>
            </a:r>
            <a:endParaRPr lang="zh-CN" altLang="en-US" dirty="0"/>
          </a:p>
        </p:txBody>
      </p:sp>
      <p:pic>
        <p:nvPicPr>
          <p:cNvPr id="4" name="图片 3" descr="QQ截图20180308020532"/>
          <p:cNvPicPr>
            <a:picLocks noChangeAspect="1"/>
          </p:cNvPicPr>
          <p:nvPr/>
        </p:nvPicPr>
        <p:blipFill>
          <a:blip r:embed="rId1"/>
          <a:stretch>
            <a:fillRect/>
          </a:stretch>
        </p:blipFill>
        <p:spPr>
          <a:xfrm>
            <a:off x="5167630" y="1216025"/>
            <a:ext cx="2510790" cy="4919980"/>
          </a:xfrm>
          <a:prstGeom prst="rect">
            <a:avLst/>
          </a:prstGeom>
        </p:spPr>
      </p:pic>
      <p:sp>
        <p:nvSpPr>
          <p:cNvPr id="5" name="文本框 4"/>
          <p:cNvSpPr txBox="1"/>
          <p:nvPr/>
        </p:nvSpPr>
        <p:spPr>
          <a:xfrm>
            <a:off x="944880" y="2066290"/>
            <a:ext cx="3843020" cy="368300"/>
          </a:xfrm>
          <a:prstGeom prst="rect">
            <a:avLst/>
          </a:prstGeom>
          <a:noFill/>
        </p:spPr>
        <p:txBody>
          <a:bodyPr wrap="none" rtlCol="0">
            <a:spAutoFit/>
          </a:bodyPr>
          <a:p>
            <a:r>
              <a:rPr lang="zh-CN" altLang="en-US"/>
              <a:t>在</a:t>
            </a:r>
            <a:r>
              <a:rPr lang="en-US" altLang="zh-CN"/>
              <a:t>Windows </a:t>
            </a:r>
            <a:r>
              <a:rPr lang="zh-CN" altLang="en-US"/>
              <a:t>开始菜单打开</a:t>
            </a:r>
            <a:r>
              <a:rPr lang="en-US" altLang="zh-CN"/>
              <a:t>IDLE</a:t>
            </a:r>
            <a:r>
              <a:rPr lang="zh-CN" altLang="en-US"/>
              <a:t>编辑器</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开始编程</a:t>
            </a:r>
            <a:endParaRPr lang="zh-CN" altLang="en-US" dirty="0"/>
          </a:p>
        </p:txBody>
      </p:sp>
      <p:sp>
        <p:nvSpPr>
          <p:cNvPr id="5" name="文本框 4"/>
          <p:cNvSpPr txBox="1"/>
          <p:nvPr/>
        </p:nvSpPr>
        <p:spPr>
          <a:xfrm>
            <a:off x="458470" y="2136140"/>
            <a:ext cx="2077085" cy="368300"/>
          </a:xfrm>
          <a:prstGeom prst="rect">
            <a:avLst/>
          </a:prstGeom>
          <a:noFill/>
        </p:spPr>
        <p:txBody>
          <a:bodyPr wrap="none" rtlCol="0">
            <a:spAutoFit/>
          </a:bodyPr>
          <a:p>
            <a:r>
              <a:rPr lang="zh-CN" altLang="en-US"/>
              <a:t>点击</a:t>
            </a:r>
            <a:r>
              <a:rPr lang="en-US" altLang="zh-CN"/>
              <a:t>file</a:t>
            </a:r>
            <a:r>
              <a:rPr lang="zh-CN" altLang="en-US"/>
              <a:t>里的</a:t>
            </a:r>
            <a:r>
              <a:rPr lang="en-US" altLang="zh-CN"/>
              <a:t>newfile</a:t>
            </a:r>
            <a:endParaRPr lang="en-US" altLang="zh-CN"/>
          </a:p>
        </p:txBody>
      </p:sp>
      <p:pic>
        <p:nvPicPr>
          <p:cNvPr id="3" name="图片 2"/>
          <p:cNvPicPr>
            <a:picLocks noChangeAspect="1"/>
          </p:cNvPicPr>
          <p:nvPr/>
        </p:nvPicPr>
        <p:blipFill>
          <a:blip r:embed="rId1"/>
          <a:stretch>
            <a:fillRect/>
          </a:stretch>
        </p:blipFill>
        <p:spPr>
          <a:xfrm>
            <a:off x="4123690" y="1466850"/>
            <a:ext cx="4876165" cy="48926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开始编程</a:t>
            </a:r>
            <a:endParaRPr lang="zh-CN" altLang="en-US" dirty="0"/>
          </a:p>
        </p:txBody>
      </p:sp>
      <p:sp>
        <p:nvSpPr>
          <p:cNvPr id="5" name="文本框 4"/>
          <p:cNvSpPr txBox="1"/>
          <p:nvPr/>
        </p:nvSpPr>
        <p:spPr>
          <a:xfrm>
            <a:off x="323850" y="2039620"/>
            <a:ext cx="2991485" cy="645160"/>
          </a:xfrm>
          <a:prstGeom prst="rect">
            <a:avLst/>
          </a:prstGeom>
          <a:noFill/>
        </p:spPr>
        <p:txBody>
          <a:bodyPr wrap="none" rtlCol="0">
            <a:spAutoFit/>
          </a:bodyPr>
          <a:p>
            <a:r>
              <a:rPr lang="zh-CN" altLang="en-US"/>
              <a:t>点击</a:t>
            </a:r>
            <a:r>
              <a:rPr lang="en-US" altLang="zh-CN"/>
              <a:t>file</a:t>
            </a:r>
            <a:r>
              <a:rPr lang="zh-CN" altLang="en-US"/>
              <a:t>里的</a:t>
            </a:r>
            <a:r>
              <a:rPr lang="en-US" altLang="zh-CN"/>
              <a:t>newfile</a:t>
            </a:r>
            <a:r>
              <a:rPr lang="zh-CN" altLang="en-US"/>
              <a:t>，编写如</a:t>
            </a:r>
            <a:endParaRPr lang="zh-CN" altLang="en-US"/>
          </a:p>
          <a:p>
            <a:r>
              <a:rPr lang="zh-CN" altLang="en-US"/>
              <a:t>图</a:t>
            </a:r>
            <a:r>
              <a:rPr lang="en-US" altLang="zh-CN"/>
              <a:t>python</a:t>
            </a:r>
            <a:r>
              <a:rPr lang="zh-CN" altLang="en-US"/>
              <a:t>代码</a:t>
            </a:r>
            <a:endParaRPr lang="zh-CN" altLang="en-US"/>
          </a:p>
        </p:txBody>
      </p:sp>
      <p:pic>
        <p:nvPicPr>
          <p:cNvPr id="4" name="图片 3" descr="QQ截图20180308022000"/>
          <p:cNvPicPr>
            <a:picLocks noChangeAspect="1"/>
          </p:cNvPicPr>
          <p:nvPr/>
        </p:nvPicPr>
        <p:blipFill>
          <a:blip r:embed="rId1"/>
          <a:stretch>
            <a:fillRect/>
          </a:stretch>
        </p:blipFill>
        <p:spPr>
          <a:xfrm>
            <a:off x="3476625" y="1174750"/>
            <a:ext cx="5457825" cy="54400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5583" y="453182"/>
            <a:ext cx="4577581" cy="563687"/>
          </a:xfrm>
        </p:spPr>
        <p:txBody>
          <a:bodyPr/>
          <a:lstStyle/>
          <a:p>
            <a:pPr fontAlgn="base"/>
            <a:r>
              <a:rPr lang="zh-CN" altLang="zh-CN" strike="noStrike" noProof="1" dirty="0"/>
              <a:t>什么是树莓派</a:t>
            </a:r>
            <a:endParaRPr lang="zh-CN" altLang="zh-CN" strike="noStrike" noProof="1" dirty="0"/>
          </a:p>
        </p:txBody>
      </p:sp>
      <p:sp>
        <p:nvSpPr>
          <p:cNvPr id="35842" name="文本框 4"/>
          <p:cNvSpPr txBox="1"/>
          <p:nvPr/>
        </p:nvSpPr>
        <p:spPr>
          <a:xfrm>
            <a:off x="579120" y="1284605"/>
            <a:ext cx="7578725" cy="2132965"/>
          </a:xfrm>
          <a:prstGeom prst="rect">
            <a:avLst/>
          </a:prstGeom>
          <a:noFill/>
          <a:ln w="9525">
            <a:noFill/>
          </a:ln>
        </p:spPr>
        <p:txBody>
          <a:bodyPr wrap="square" anchor="t">
            <a:spAutoFit/>
          </a:bodyPr>
          <a:p>
            <a:r>
              <a:rPr lang="zh-CN" altLang="zh-CN" sz="2000">
                <a:solidFill>
                  <a:schemeClr val="tx1"/>
                </a:solidFill>
                <a:latin typeface="微软雅黑" panose="020B0503020204020204" pitchFamily="34" charset="-122"/>
                <a:ea typeface="微软雅黑" panose="020B0503020204020204" pitchFamily="34" charset="-122"/>
                <a:cs typeface="ヒラギノ角ゴ ProN W3" charset="0"/>
              </a:rPr>
              <a:t>树莓派是为学生计算机编程教育而设计，只有信用卡大小的</a:t>
            </a:r>
            <a:r>
              <a:rPr lang="zh-CN" altLang="zh-CN" sz="2000">
                <a:solidFill>
                  <a:srgbClr val="FF0000"/>
                </a:solidFill>
                <a:latin typeface="微软雅黑" panose="020B0503020204020204" pitchFamily="34" charset="-122"/>
                <a:ea typeface="微软雅黑" panose="020B0503020204020204" pitchFamily="34" charset="-122"/>
                <a:cs typeface="ヒラギノ角ゴ ProN W3" charset="0"/>
              </a:rPr>
              <a:t>卡片式电脑</a:t>
            </a:r>
            <a:r>
              <a:rPr lang="zh-CN" altLang="zh-CN" sz="2000">
                <a:solidFill>
                  <a:schemeClr val="tx1"/>
                </a:solidFill>
                <a:latin typeface="微软雅黑" panose="020B0503020204020204" pitchFamily="34" charset="-122"/>
                <a:ea typeface="微软雅黑" panose="020B0503020204020204" pitchFamily="34" charset="-122"/>
                <a:cs typeface="ヒラギノ角ゴ ProN W3" charset="0"/>
              </a:rPr>
              <a:t>，其系统基于Linux。随着Windows 10 IoT的发布，我们也将可以用上运行Windows的树莓派。它可以是一台迷你的X-Box，也可以是一台智能家居或者</a:t>
            </a:r>
            <a:r>
              <a:rPr lang="zh-CN" altLang="zh-CN" sz="2000">
                <a:solidFill>
                  <a:srgbClr val="FF0000"/>
                </a:solidFill>
                <a:latin typeface="微软雅黑" panose="020B0503020204020204" pitchFamily="34" charset="-122"/>
                <a:ea typeface="微软雅黑" panose="020B0503020204020204" pitchFamily="34" charset="-122"/>
                <a:cs typeface="ヒラギノ角ゴ ProN W3" charset="0"/>
              </a:rPr>
              <a:t>物联网的控制中心</a:t>
            </a:r>
            <a:r>
              <a:rPr lang="zh-CN" altLang="zh-CN" sz="2000">
                <a:solidFill>
                  <a:schemeClr val="tx1"/>
                </a:solidFill>
                <a:latin typeface="微软雅黑" panose="020B0503020204020204" pitchFamily="34" charset="-122"/>
                <a:ea typeface="微软雅黑" panose="020B0503020204020204" pitchFamily="34" charset="-122"/>
                <a:cs typeface="ヒラギノ角ゴ ProN W3" charset="0"/>
              </a:rPr>
              <a:t>，你可以把它应用成为</a:t>
            </a:r>
            <a:r>
              <a:rPr lang="zh-CN" altLang="zh-CN" sz="2000">
                <a:solidFill>
                  <a:srgbClr val="FF0000"/>
                </a:solidFill>
                <a:latin typeface="微软雅黑" panose="020B0503020204020204" pitchFamily="34" charset="-122"/>
                <a:ea typeface="微软雅黑" panose="020B0503020204020204" pitchFamily="34" charset="-122"/>
                <a:cs typeface="ヒラギノ角ゴ ProN W3" charset="0"/>
              </a:rPr>
              <a:t>机器人的核心计算模块</a:t>
            </a:r>
            <a:r>
              <a:rPr lang="zh-CN" altLang="zh-CN" sz="2000">
                <a:solidFill>
                  <a:schemeClr val="tx1"/>
                </a:solidFill>
                <a:latin typeface="微软雅黑" panose="020B0503020204020204" pitchFamily="34" charset="-122"/>
                <a:ea typeface="微软雅黑" panose="020B0503020204020204" pitchFamily="34" charset="-122"/>
                <a:cs typeface="ヒラギノ角ゴ ProN W3" charset="0"/>
              </a:rPr>
              <a:t>，也可以设计成为一台经典的掌上游戏街机，全球500万左右创客爱好者的选择，它代表创意的无限可能</a:t>
            </a:r>
            <a:endParaRPr lang="zh-CN" altLang="zh-CN" sz="2000">
              <a:solidFill>
                <a:schemeClr val="tx1"/>
              </a:solidFill>
              <a:latin typeface="微软雅黑" panose="020B0503020204020204" pitchFamily="34" charset="-122"/>
              <a:ea typeface="微软雅黑" panose="020B0503020204020204" pitchFamily="34" charset="-122"/>
              <a:cs typeface="ヒラギノ角ゴ ProN W3" charset="0"/>
            </a:endParaRPr>
          </a:p>
          <a:p>
            <a:endParaRPr lang="zh-CN" altLang="en-US" sz="1265">
              <a:latin typeface="Gill Sans" charset="0"/>
              <a:ea typeface="ヒラギノ角ゴ ProN W3" charset="0"/>
            </a:endParaRPr>
          </a:p>
        </p:txBody>
      </p:sp>
      <p:pic>
        <p:nvPicPr>
          <p:cNvPr id="35843" name="图片 5"/>
          <p:cNvPicPr>
            <a:picLocks noChangeAspect="1"/>
          </p:cNvPicPr>
          <p:nvPr/>
        </p:nvPicPr>
        <p:blipFill>
          <a:blip r:embed="rId1"/>
          <a:stretch>
            <a:fillRect/>
          </a:stretch>
        </p:blipFill>
        <p:spPr>
          <a:xfrm>
            <a:off x="6004679" y="4017204"/>
            <a:ext cx="3118693" cy="2009180"/>
          </a:xfrm>
          <a:prstGeom prst="rect">
            <a:avLst/>
          </a:prstGeom>
          <a:noFill/>
          <a:ln w="9525">
            <a:noFill/>
          </a:ln>
        </p:spPr>
      </p:pic>
      <p:pic>
        <p:nvPicPr>
          <p:cNvPr id="35845" name="图片 2"/>
          <p:cNvPicPr>
            <a:picLocks noChangeAspect="1"/>
          </p:cNvPicPr>
          <p:nvPr/>
        </p:nvPicPr>
        <p:blipFill>
          <a:blip r:embed="rId2"/>
          <a:stretch>
            <a:fillRect/>
          </a:stretch>
        </p:blipFill>
        <p:spPr>
          <a:xfrm>
            <a:off x="60523" y="4016941"/>
            <a:ext cx="3020467" cy="2009180"/>
          </a:xfrm>
          <a:prstGeom prst="rect">
            <a:avLst/>
          </a:prstGeom>
          <a:noFill/>
          <a:ln w="9525">
            <a:noFill/>
          </a:ln>
        </p:spPr>
      </p:pic>
      <p:pic>
        <p:nvPicPr>
          <p:cNvPr id="35846" name="图片 3"/>
          <p:cNvPicPr>
            <a:picLocks noChangeAspect="1"/>
          </p:cNvPicPr>
          <p:nvPr/>
        </p:nvPicPr>
        <p:blipFill>
          <a:blip r:embed="rId3"/>
          <a:stretch>
            <a:fillRect/>
          </a:stretch>
        </p:blipFill>
        <p:spPr>
          <a:xfrm>
            <a:off x="3136463" y="3954502"/>
            <a:ext cx="2776017" cy="2275954"/>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开始编程</a:t>
            </a:r>
            <a:endParaRPr lang="zh-CN" altLang="en-US" dirty="0"/>
          </a:p>
        </p:txBody>
      </p:sp>
      <p:sp>
        <p:nvSpPr>
          <p:cNvPr id="5" name="文本框 4"/>
          <p:cNvSpPr txBox="1"/>
          <p:nvPr/>
        </p:nvSpPr>
        <p:spPr>
          <a:xfrm>
            <a:off x="323850" y="2039620"/>
            <a:ext cx="3573145" cy="922020"/>
          </a:xfrm>
          <a:prstGeom prst="rect">
            <a:avLst/>
          </a:prstGeom>
          <a:noFill/>
        </p:spPr>
        <p:txBody>
          <a:bodyPr wrap="square" rtlCol="0">
            <a:spAutoFit/>
          </a:bodyPr>
          <a:p>
            <a:pPr algn="l"/>
            <a:r>
              <a:rPr lang="zh-CN" altLang="en-US"/>
              <a:t>编写给起一个</a:t>
            </a:r>
            <a:r>
              <a:rPr lang="en-US" altLang="zh-CN"/>
              <a:t>hellominecraft</a:t>
            </a:r>
            <a:r>
              <a:rPr lang="zh-CN" altLang="en-US"/>
              <a:t>名字完点击</a:t>
            </a:r>
            <a:r>
              <a:rPr lang="en-US" altLang="zh-CN"/>
              <a:t>file-&gt;save</a:t>
            </a:r>
            <a:r>
              <a:rPr lang="zh-CN" altLang="en-US"/>
              <a:t>，保存至</a:t>
            </a:r>
            <a:endParaRPr lang="zh-CN" altLang="en-US"/>
          </a:p>
          <a:p>
            <a:pPr algn="l"/>
            <a:r>
              <a:rPr lang="zh-CN" altLang="en-US"/>
              <a:t>MyAdventures文件夹下</a:t>
            </a:r>
            <a:endParaRPr lang="en-US" altLang="zh-CN"/>
          </a:p>
        </p:txBody>
      </p:sp>
      <p:pic>
        <p:nvPicPr>
          <p:cNvPr id="3" name="图片 2" descr="QQ截图20180308020826"/>
          <p:cNvPicPr>
            <a:picLocks noChangeAspect="1"/>
          </p:cNvPicPr>
          <p:nvPr/>
        </p:nvPicPr>
        <p:blipFill>
          <a:blip r:embed="rId1"/>
          <a:stretch>
            <a:fillRect/>
          </a:stretch>
        </p:blipFill>
        <p:spPr>
          <a:xfrm>
            <a:off x="4512310" y="234315"/>
            <a:ext cx="3943350" cy="3019425"/>
          </a:xfrm>
          <a:prstGeom prst="rect">
            <a:avLst/>
          </a:prstGeom>
        </p:spPr>
      </p:pic>
      <p:pic>
        <p:nvPicPr>
          <p:cNvPr id="6" name="图片 5"/>
          <p:cNvPicPr>
            <a:picLocks noChangeAspect="1"/>
          </p:cNvPicPr>
          <p:nvPr/>
        </p:nvPicPr>
        <p:blipFill>
          <a:blip r:embed="rId2"/>
          <a:stretch>
            <a:fillRect/>
          </a:stretch>
        </p:blipFill>
        <p:spPr>
          <a:xfrm>
            <a:off x="3814445" y="3377565"/>
            <a:ext cx="5038090" cy="29235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开始编程</a:t>
            </a:r>
            <a:endParaRPr lang="zh-CN" altLang="en-US" dirty="0"/>
          </a:p>
        </p:txBody>
      </p:sp>
      <p:sp>
        <p:nvSpPr>
          <p:cNvPr id="5" name="文本框 4"/>
          <p:cNvSpPr txBox="1"/>
          <p:nvPr/>
        </p:nvSpPr>
        <p:spPr>
          <a:xfrm>
            <a:off x="323850" y="2039620"/>
            <a:ext cx="2152650" cy="2030095"/>
          </a:xfrm>
          <a:prstGeom prst="rect">
            <a:avLst/>
          </a:prstGeom>
          <a:noFill/>
        </p:spPr>
        <p:txBody>
          <a:bodyPr wrap="square" rtlCol="0">
            <a:spAutoFit/>
          </a:bodyPr>
          <a:p>
            <a:pPr algn="l"/>
            <a:r>
              <a:rPr lang="zh-CN" altLang="en-US"/>
              <a:t>此时按</a:t>
            </a:r>
            <a:r>
              <a:rPr lang="en-US" altLang="zh-CN"/>
              <a:t>run</a:t>
            </a:r>
            <a:r>
              <a:rPr lang="zh-CN" altLang="en-US"/>
              <a:t>或者</a:t>
            </a:r>
            <a:r>
              <a:rPr lang="en-US" altLang="zh-CN"/>
              <a:t>F5</a:t>
            </a:r>
            <a:r>
              <a:rPr lang="zh-CN" altLang="en-US"/>
              <a:t>或者双击即可在游戏里看到</a:t>
            </a:r>
            <a:r>
              <a:rPr lang="en-US" altLang="zh-CN"/>
              <a:t>hello minecraft world</a:t>
            </a:r>
            <a:endParaRPr lang="en-US" altLang="zh-CN"/>
          </a:p>
          <a:p>
            <a:pPr algn="l"/>
            <a:r>
              <a:rPr lang="zh-CN" altLang="en-US"/>
              <a:t>也可以改成自己的名字，</a:t>
            </a:r>
            <a:r>
              <a:rPr lang="zh-CN" altLang="en-US">
                <a:solidFill>
                  <a:srgbClr val="FF0000"/>
                </a:solidFill>
              </a:rPr>
              <a:t>截图作为作业</a:t>
            </a:r>
            <a:endParaRPr lang="zh-CN" altLang="en-US">
              <a:solidFill>
                <a:srgbClr val="FF0000"/>
              </a:solidFill>
            </a:endParaRPr>
          </a:p>
        </p:txBody>
      </p:sp>
      <p:pic>
        <p:nvPicPr>
          <p:cNvPr id="4" name="图片 3" descr="QQ截图20180308021928"/>
          <p:cNvPicPr>
            <a:picLocks noChangeAspect="1"/>
          </p:cNvPicPr>
          <p:nvPr/>
        </p:nvPicPr>
        <p:blipFill>
          <a:blip r:embed="rId1"/>
          <a:stretch>
            <a:fillRect/>
          </a:stretch>
        </p:blipFill>
        <p:spPr>
          <a:xfrm>
            <a:off x="2672715" y="1366520"/>
            <a:ext cx="6193790" cy="36893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62068" y="2238233"/>
            <a:ext cx="1583139" cy="14857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案例</a:t>
            </a:r>
            <a:endParaRPr lang="zh-CN" altLang="en-US" dirty="0"/>
          </a:p>
        </p:txBody>
      </p:sp>
      <p:sp>
        <p:nvSpPr>
          <p:cNvPr id="4" name="标题 1"/>
          <p:cNvSpPr txBox="1"/>
          <p:nvPr/>
        </p:nvSpPr>
        <p:spPr>
          <a:xfrm>
            <a:off x="457200" y="908720"/>
            <a:ext cx="8229600" cy="938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a:t>学习内容</a:t>
            </a:r>
            <a:endParaRPr lang="zh-CN" altLang="en-US" dirty="0"/>
          </a:p>
        </p:txBody>
      </p:sp>
      <p:pic>
        <p:nvPicPr>
          <p:cNvPr id="3" name="图片 2" descr="565bc6b637b66"/>
          <p:cNvPicPr>
            <a:picLocks noChangeAspect="1"/>
          </p:cNvPicPr>
          <p:nvPr/>
        </p:nvPicPr>
        <p:blipFill>
          <a:blip r:embed="rId1"/>
          <a:stretch>
            <a:fillRect/>
          </a:stretch>
        </p:blipFill>
        <p:spPr>
          <a:xfrm>
            <a:off x="203200" y="1998980"/>
            <a:ext cx="2493645" cy="1753870"/>
          </a:xfrm>
          <a:prstGeom prst="rect">
            <a:avLst/>
          </a:prstGeom>
        </p:spPr>
      </p:pic>
      <p:pic>
        <p:nvPicPr>
          <p:cNvPr id="8" name="图片 7" descr="565bc6da55e75"/>
          <p:cNvPicPr>
            <a:picLocks noChangeAspect="1"/>
          </p:cNvPicPr>
          <p:nvPr/>
        </p:nvPicPr>
        <p:blipFill>
          <a:blip r:embed="rId2"/>
          <a:stretch>
            <a:fillRect/>
          </a:stretch>
        </p:blipFill>
        <p:spPr>
          <a:xfrm>
            <a:off x="3122295" y="1998980"/>
            <a:ext cx="2641600" cy="1831340"/>
          </a:xfrm>
          <a:prstGeom prst="rect">
            <a:avLst/>
          </a:prstGeom>
        </p:spPr>
      </p:pic>
      <p:pic>
        <p:nvPicPr>
          <p:cNvPr id="9" name="图片 8" descr="114964184"/>
          <p:cNvPicPr>
            <a:picLocks noChangeAspect="1"/>
          </p:cNvPicPr>
          <p:nvPr/>
        </p:nvPicPr>
        <p:blipFill>
          <a:blip r:embed="rId3"/>
          <a:stretch>
            <a:fillRect/>
          </a:stretch>
        </p:blipFill>
        <p:spPr>
          <a:xfrm>
            <a:off x="6188710" y="1998980"/>
            <a:ext cx="2614930" cy="1953895"/>
          </a:xfrm>
          <a:prstGeom prst="rect">
            <a:avLst/>
          </a:prstGeom>
        </p:spPr>
      </p:pic>
      <p:sp>
        <p:nvSpPr>
          <p:cNvPr id="10" name="文本框 9"/>
          <p:cNvSpPr txBox="1"/>
          <p:nvPr/>
        </p:nvSpPr>
        <p:spPr>
          <a:xfrm>
            <a:off x="350520" y="4297045"/>
            <a:ext cx="2021840" cy="368300"/>
          </a:xfrm>
          <a:prstGeom prst="rect">
            <a:avLst/>
          </a:prstGeom>
          <a:noFill/>
        </p:spPr>
        <p:txBody>
          <a:bodyPr wrap="none" rtlCol="0">
            <a:spAutoFit/>
          </a:bodyPr>
          <a:p>
            <a:r>
              <a:rPr lang="zh-CN" altLang="en-US" b="1">
                <a:solidFill>
                  <a:schemeClr val="accent1">
                    <a:lumMod val="75000"/>
                  </a:schemeClr>
                </a:solidFill>
              </a:rPr>
              <a:t>电子相册家庭影音</a:t>
            </a:r>
            <a:endParaRPr lang="zh-CN" altLang="en-US" b="1">
              <a:solidFill>
                <a:schemeClr val="accent1">
                  <a:lumMod val="75000"/>
                </a:schemeClr>
              </a:solidFill>
            </a:endParaRPr>
          </a:p>
        </p:txBody>
      </p:sp>
      <p:sp>
        <p:nvSpPr>
          <p:cNvPr id="11" name="文本框 10"/>
          <p:cNvSpPr txBox="1"/>
          <p:nvPr/>
        </p:nvSpPr>
        <p:spPr>
          <a:xfrm>
            <a:off x="3836035" y="4297045"/>
            <a:ext cx="1237615" cy="368300"/>
          </a:xfrm>
          <a:prstGeom prst="rect">
            <a:avLst/>
          </a:prstGeom>
          <a:noFill/>
        </p:spPr>
        <p:txBody>
          <a:bodyPr wrap="none" rtlCol="0">
            <a:spAutoFit/>
          </a:bodyPr>
          <a:p>
            <a:r>
              <a:rPr lang="en-US" altLang="zh-CN" b="1">
                <a:solidFill>
                  <a:schemeClr val="accent1">
                    <a:lumMod val="75000"/>
                  </a:schemeClr>
                </a:solidFill>
              </a:rPr>
              <a:t>DIY</a:t>
            </a:r>
            <a:r>
              <a:rPr lang="zh-CN" altLang="en-US" b="1">
                <a:solidFill>
                  <a:schemeClr val="accent1">
                    <a:lumMod val="75000"/>
                  </a:schemeClr>
                </a:solidFill>
              </a:rPr>
              <a:t>游戏机</a:t>
            </a:r>
            <a:endParaRPr lang="zh-CN" altLang="en-US" b="1">
              <a:solidFill>
                <a:schemeClr val="accent1">
                  <a:lumMod val="75000"/>
                </a:schemeClr>
              </a:solidFill>
            </a:endParaRPr>
          </a:p>
        </p:txBody>
      </p:sp>
      <p:sp>
        <p:nvSpPr>
          <p:cNvPr id="12" name="文本框 11"/>
          <p:cNvSpPr txBox="1"/>
          <p:nvPr/>
        </p:nvSpPr>
        <p:spPr>
          <a:xfrm>
            <a:off x="7121525" y="4297045"/>
            <a:ext cx="1102360" cy="368300"/>
          </a:xfrm>
          <a:prstGeom prst="rect">
            <a:avLst/>
          </a:prstGeom>
          <a:noFill/>
        </p:spPr>
        <p:txBody>
          <a:bodyPr wrap="none" rtlCol="0">
            <a:spAutoFit/>
          </a:bodyPr>
          <a:p>
            <a:r>
              <a:rPr lang="zh-CN" altLang="en-US" b="1">
                <a:solidFill>
                  <a:schemeClr val="accent1">
                    <a:lumMod val="75000"/>
                  </a:schemeClr>
                </a:solidFill>
              </a:rPr>
              <a:t>炫酷时钟</a:t>
            </a:r>
            <a:endParaRPr lang="zh-CN" altLang="en-US" b="1">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title"/>
          </p:nvPr>
        </p:nvSpPr>
        <p:spPr>
          <a:xfrm>
            <a:off x="735013" y="454025"/>
            <a:ext cx="4578350" cy="563563"/>
          </a:xfrm>
        </p:spPr>
        <p:txBody>
          <a:bodyPr lIns="91440" tIns="45720" rIns="91440" bIns="45720" anchor="ctr"/>
          <a:p>
            <a:pPr defTabSz="914400">
              <a:buNone/>
            </a:pPr>
            <a:r>
              <a:rPr lang="zh-CN" altLang="en-US" kern="1200">
                <a:latin typeface="+mj-lt"/>
                <a:ea typeface="微软雅黑" panose="020B0503020204020204" pitchFamily="34" charset="-122"/>
                <a:cs typeface="+mj-cs"/>
              </a:rPr>
              <a:t>Python 发展历史</a:t>
            </a:r>
            <a:endParaRPr lang="zh-CN" altLang="en-US" kern="1200">
              <a:latin typeface="+mj-lt"/>
              <a:ea typeface="微软雅黑" panose="020B0503020204020204" pitchFamily="34" charset="-122"/>
              <a:cs typeface="+mj-cs"/>
            </a:endParaRPr>
          </a:p>
        </p:txBody>
      </p:sp>
      <p:sp>
        <p:nvSpPr>
          <p:cNvPr id="69634" name="文本框 1"/>
          <p:cNvSpPr txBox="1"/>
          <p:nvPr/>
        </p:nvSpPr>
        <p:spPr>
          <a:xfrm>
            <a:off x="606425" y="1938338"/>
            <a:ext cx="4937125" cy="2584450"/>
          </a:xfrm>
          <a:prstGeom prst="rect">
            <a:avLst/>
          </a:prstGeom>
          <a:noFill/>
          <a:ln w="9525">
            <a:noFill/>
          </a:ln>
        </p:spPr>
        <p:txBody>
          <a:bodyPr wrap="square" anchor="t">
            <a:spAutoFit/>
          </a:bodyPr>
          <a:p>
            <a:r>
              <a:rPr lang="zh-CN" altLang="en-US">
                <a:latin typeface="Corbel" panose="020B0503020204020204" charset="0"/>
                <a:ea typeface="等线" panose="02010600030101010101" charset="-122"/>
                <a:cs typeface="华文楷体" charset="0"/>
              </a:rPr>
              <a:t>Python 是由 Guido van Rossum(吉多</a:t>
            </a:r>
            <a:r>
              <a:rPr lang="zh-CN" altLang="en-US">
                <a:latin typeface="Corbel" panose="020B0503020204020204" charset="0"/>
                <a:ea typeface="华文楷体" charset="0"/>
              </a:rPr>
              <a:t>·</a:t>
            </a:r>
            <a:r>
              <a:rPr lang="zh-CN" altLang="en-US">
                <a:latin typeface="Corbel" panose="020B0503020204020204" charset="0"/>
                <a:ea typeface="等线" panose="02010600030101010101" charset="-122"/>
                <a:cs typeface="华文楷体" charset="0"/>
              </a:rPr>
              <a:t>范罗苏姆) 在八十年代末和九十年代初，在荷兰国家数学和计算机科学研究所设计出来的。</a:t>
            </a:r>
            <a:endParaRPr lang="zh-CN" altLang="en-US">
              <a:latin typeface="Corbel" panose="020B0503020204020204" charset="0"/>
              <a:ea typeface="等线" panose="02010600030101010101" charset="-122"/>
              <a:cs typeface="华文楷体" charset="0"/>
            </a:endParaRPr>
          </a:p>
          <a:p>
            <a:r>
              <a:rPr lang="zh-CN" altLang="en-US">
                <a:latin typeface="Corbel" panose="020B0503020204020204" charset="0"/>
                <a:ea typeface="等线" panose="02010600030101010101" charset="-122"/>
                <a:cs typeface="华文楷体" charset="0"/>
              </a:rPr>
              <a:t>Python 本身也是由诸多其他语言发展而来的,这包括 ABC、Modula-3、C、C++、Algol-68、SmallTalk、Unix shell 和其他的脚本语言等等。</a:t>
            </a:r>
            <a:endParaRPr lang="zh-CN" altLang="en-US">
              <a:latin typeface="Corbel" panose="020B0503020204020204" charset="0"/>
              <a:ea typeface="等线" panose="02010600030101010101" charset="-122"/>
              <a:cs typeface="华文楷体" charset="0"/>
            </a:endParaRPr>
          </a:p>
          <a:p>
            <a:r>
              <a:rPr lang="zh-CN" altLang="en-US">
                <a:latin typeface="Corbel" panose="020B0503020204020204" charset="0"/>
                <a:ea typeface="等线" panose="02010600030101010101" charset="-122"/>
                <a:cs typeface="华文楷体" charset="0"/>
              </a:rPr>
              <a:t>像 Perl 语言一样，Python 源代码同样遵循 GPL(GNU General Public License)协议。</a:t>
            </a:r>
            <a:endParaRPr lang="zh-CN" altLang="en-US">
              <a:latin typeface="Corbel" panose="020B0503020204020204" charset="0"/>
              <a:ea typeface="等线" panose="02010600030101010101" charset="-122"/>
              <a:cs typeface="华文楷体" charset="0"/>
            </a:endParaRPr>
          </a:p>
          <a:p>
            <a:endParaRPr lang="zh-CN" altLang="en-US">
              <a:latin typeface="Corbel" panose="020B0503020204020204" charset="0"/>
              <a:ea typeface="华文楷体" charset="0"/>
            </a:endParaRPr>
          </a:p>
        </p:txBody>
      </p:sp>
      <p:pic>
        <p:nvPicPr>
          <p:cNvPr id="69635" name="图片 2"/>
          <p:cNvPicPr>
            <a:picLocks noChangeAspect="1"/>
          </p:cNvPicPr>
          <p:nvPr/>
        </p:nvPicPr>
        <p:blipFill>
          <a:blip r:embed="rId1"/>
          <a:stretch>
            <a:fillRect/>
          </a:stretch>
        </p:blipFill>
        <p:spPr>
          <a:xfrm>
            <a:off x="5854700" y="1582738"/>
            <a:ext cx="2552700" cy="38290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python</a:t>
            </a:r>
            <a:r>
              <a:rPr lang="zh-CN" altLang="en-US" dirty="0"/>
              <a:t>与人工智能</a:t>
            </a:r>
            <a:endParaRPr lang="zh-CN" altLang="en-US" dirty="0"/>
          </a:p>
        </p:txBody>
      </p:sp>
      <p:sp>
        <p:nvSpPr>
          <p:cNvPr id="4" name="标题 1"/>
          <p:cNvSpPr txBox="1"/>
          <p:nvPr/>
        </p:nvSpPr>
        <p:spPr>
          <a:xfrm>
            <a:off x="457200" y="908720"/>
            <a:ext cx="8229600" cy="938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a:t>学习内容</a:t>
            </a:r>
            <a:endParaRPr lang="zh-CN" altLang="en-US" dirty="0"/>
          </a:p>
        </p:txBody>
      </p:sp>
      <p:sp>
        <p:nvSpPr>
          <p:cNvPr id="3" name="文本框 2"/>
          <p:cNvSpPr txBox="1"/>
          <p:nvPr/>
        </p:nvSpPr>
        <p:spPr>
          <a:xfrm>
            <a:off x="292100" y="1583055"/>
            <a:ext cx="3597275" cy="4246245"/>
          </a:xfrm>
          <a:prstGeom prst="rect">
            <a:avLst/>
          </a:prstGeom>
          <a:noFill/>
        </p:spPr>
        <p:txBody>
          <a:bodyPr wrap="square" rtlCol="0" anchor="t">
            <a:spAutoFit/>
          </a:bodyPr>
          <a:p>
            <a:r>
              <a:rPr lang="zh-CN" altLang="en-US"/>
              <a:t>人工智能的主要研究领域，主要有机器学习、神经网络、模式识别、人脸识别、定理证明等，大数据领域，主要有数据采集、数据挖掘、数据分析等，人工智能和大数据的主要研究领域，都是Python的专属。      Python拥有强大的AI库，海量的模块，开发效率高，简单高效。python有很多库很方便做人工智能，比如numpy, scipy做数值计算的，sklearn做机器学习的，pybrain做神经网络的，matplotlib将数据可视化的</a:t>
            </a:r>
            <a:endParaRPr lang="zh-CN" altLang="en-US"/>
          </a:p>
          <a:p>
            <a:endParaRPr lang="zh-CN" altLang="en-US"/>
          </a:p>
          <a:p>
            <a:endParaRPr lang="zh-CN" altLang="en-US"/>
          </a:p>
        </p:txBody>
      </p:sp>
      <p:pic>
        <p:nvPicPr>
          <p:cNvPr id="8" name="图片 7"/>
          <p:cNvPicPr>
            <a:picLocks noChangeAspect="1"/>
          </p:cNvPicPr>
          <p:nvPr/>
        </p:nvPicPr>
        <p:blipFill>
          <a:blip r:embed="rId1"/>
          <a:stretch>
            <a:fillRect/>
          </a:stretch>
        </p:blipFill>
        <p:spPr>
          <a:xfrm>
            <a:off x="4091305" y="1905635"/>
            <a:ext cx="4752340" cy="28568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a:xfrm>
            <a:off x="735013" y="454025"/>
            <a:ext cx="4578350" cy="563563"/>
          </a:xfrm>
        </p:spPr>
        <p:txBody>
          <a:bodyPr lIns="91440" tIns="45720" rIns="91440" bIns="45720" anchor="ctr"/>
          <a:p>
            <a:pPr defTabSz="914400">
              <a:buNone/>
            </a:pPr>
            <a:r>
              <a:rPr lang="zh-CN" altLang="en-US" kern="1200">
                <a:latin typeface="+mj-lt"/>
                <a:ea typeface="微软雅黑" panose="020B0503020204020204" pitchFamily="34" charset="-122"/>
                <a:cs typeface="+mj-cs"/>
              </a:rPr>
              <a:t>Python 简介</a:t>
            </a:r>
            <a:endParaRPr lang="zh-CN" altLang="en-US" kern="1200">
              <a:latin typeface="+mj-lt"/>
              <a:ea typeface="微软雅黑" panose="020B0503020204020204" pitchFamily="34" charset="-122"/>
              <a:cs typeface="+mj-cs"/>
            </a:endParaRPr>
          </a:p>
        </p:txBody>
      </p:sp>
      <p:sp>
        <p:nvSpPr>
          <p:cNvPr id="68610" name="文本框 1"/>
          <p:cNvSpPr txBox="1"/>
          <p:nvPr/>
        </p:nvSpPr>
        <p:spPr>
          <a:xfrm>
            <a:off x="981075" y="1503363"/>
            <a:ext cx="6567488" cy="3933825"/>
          </a:xfrm>
          <a:prstGeom prst="rect">
            <a:avLst/>
          </a:prstGeom>
          <a:noFill/>
          <a:ln w="9525">
            <a:noFill/>
          </a:ln>
        </p:spPr>
        <p:txBody>
          <a:bodyPr wrap="square" anchor="t">
            <a:spAutoFit/>
          </a:bodyPr>
          <a:p>
            <a:r>
              <a:rPr lang="zh-CN" altLang="en-US">
                <a:latin typeface="Corbel" panose="020B0503020204020204" charset="0"/>
                <a:ea typeface="等线" panose="02010600030101010101" charset="-122"/>
                <a:cs typeface="华文楷体" charset="0"/>
              </a:rPr>
              <a:t>Python 是一个高层次的结合了解释性、编译性、互动性和面向对象的脚本语言。</a:t>
            </a:r>
            <a:endParaRPr lang="zh-CN" altLang="en-US">
              <a:latin typeface="Corbel" panose="020B0503020204020204" charset="0"/>
              <a:ea typeface="等线" panose="02010600030101010101" charset="-122"/>
              <a:cs typeface="华文楷体" charset="0"/>
            </a:endParaRPr>
          </a:p>
          <a:p>
            <a:r>
              <a:rPr lang="zh-CN" altLang="en-US">
                <a:latin typeface="Corbel" panose="020B0503020204020204" charset="0"/>
                <a:ea typeface="等线" panose="02010600030101010101" charset="-122"/>
                <a:cs typeface="华文楷体" charset="0"/>
              </a:rPr>
              <a:t>Python 的设计具有很强的可读性，相比其他语言经常使用英文关键字，其他语言的一些标点符号，它具有比其他语言更有特色语法结构。</a:t>
            </a:r>
            <a:endParaRPr lang="zh-CN" altLang="en-US">
              <a:latin typeface="Corbel" panose="020B0503020204020204" charset="0"/>
              <a:ea typeface="等线" panose="02010600030101010101" charset="-122"/>
              <a:cs typeface="华文楷体" charset="0"/>
            </a:endParaRPr>
          </a:p>
          <a:p>
            <a:r>
              <a:rPr lang="zh-CN" altLang="en-US">
                <a:solidFill>
                  <a:schemeClr val="accent1"/>
                </a:solidFill>
                <a:latin typeface="Corbel" panose="020B0503020204020204" charset="0"/>
                <a:ea typeface="等线" panose="02010600030101010101" charset="-122"/>
                <a:cs typeface="华文楷体" charset="0"/>
              </a:rPr>
              <a:t>Python 是一种解释型语言</a:t>
            </a:r>
            <a:r>
              <a:rPr lang="zh-CN" altLang="en-US">
                <a:latin typeface="Corbel" panose="020B0503020204020204" charset="0"/>
                <a:ea typeface="等线" panose="02010600030101010101" charset="-122"/>
                <a:cs typeface="华文楷体" charset="0"/>
              </a:rPr>
              <a:t>： 这意味着开发过程中没有了编译这个环节。类似于PHP和Perl语言。</a:t>
            </a:r>
            <a:endParaRPr lang="zh-CN" altLang="en-US">
              <a:latin typeface="Corbel" panose="020B0503020204020204" charset="0"/>
              <a:ea typeface="等线" panose="02010600030101010101" charset="-122"/>
              <a:cs typeface="华文楷体" charset="0"/>
            </a:endParaRPr>
          </a:p>
          <a:p>
            <a:r>
              <a:rPr lang="zh-CN" altLang="en-US">
                <a:solidFill>
                  <a:schemeClr val="accent1"/>
                </a:solidFill>
                <a:latin typeface="Corbel" panose="020B0503020204020204" charset="0"/>
                <a:ea typeface="等线" panose="02010600030101010101" charset="-122"/>
                <a:cs typeface="华文楷体" charset="0"/>
              </a:rPr>
              <a:t>Python 是交互式语言</a:t>
            </a:r>
            <a:r>
              <a:rPr lang="zh-CN" altLang="en-US">
                <a:latin typeface="Corbel" panose="020B0503020204020204" charset="0"/>
                <a:ea typeface="等线" panose="02010600030101010101" charset="-122"/>
                <a:cs typeface="华文楷体" charset="0"/>
              </a:rPr>
              <a:t>： 这意味着，您可以在一个Python提示符，直接互动执行写你的程序。</a:t>
            </a:r>
            <a:endParaRPr lang="zh-CN" altLang="en-US">
              <a:latin typeface="Corbel" panose="020B0503020204020204" charset="0"/>
              <a:ea typeface="等线" panose="02010600030101010101" charset="-122"/>
              <a:cs typeface="华文楷体" charset="0"/>
            </a:endParaRPr>
          </a:p>
          <a:p>
            <a:r>
              <a:rPr lang="zh-CN" altLang="en-US">
                <a:solidFill>
                  <a:schemeClr val="accent1"/>
                </a:solidFill>
                <a:latin typeface="Corbel" panose="020B0503020204020204" charset="0"/>
                <a:ea typeface="等线" panose="02010600030101010101" charset="-122"/>
                <a:cs typeface="华文楷体" charset="0"/>
              </a:rPr>
              <a:t>Python 是面向对象语言</a:t>
            </a:r>
            <a:r>
              <a:rPr lang="zh-CN" altLang="en-US">
                <a:latin typeface="Corbel" panose="020B0503020204020204" charset="0"/>
                <a:ea typeface="等线" panose="02010600030101010101" charset="-122"/>
                <a:cs typeface="华文楷体" charset="0"/>
              </a:rPr>
              <a:t>: 这意味着Python支持面向对象的风格或代码封装在对象的编程技术。</a:t>
            </a:r>
            <a:endParaRPr lang="zh-CN" altLang="en-US">
              <a:latin typeface="Corbel" panose="020B0503020204020204" charset="0"/>
              <a:ea typeface="等线" panose="02010600030101010101" charset="-122"/>
              <a:cs typeface="华文楷体" charset="0"/>
            </a:endParaRPr>
          </a:p>
          <a:p>
            <a:r>
              <a:rPr lang="zh-CN" altLang="en-US">
                <a:solidFill>
                  <a:schemeClr val="accent1"/>
                </a:solidFill>
                <a:latin typeface="Corbel" panose="020B0503020204020204" charset="0"/>
                <a:ea typeface="等线" panose="02010600030101010101" charset="-122"/>
                <a:cs typeface="华文楷体" charset="0"/>
              </a:rPr>
              <a:t>Python 是初学者的语言</a:t>
            </a:r>
            <a:r>
              <a:rPr lang="zh-CN" altLang="en-US">
                <a:latin typeface="Corbel" panose="020B0503020204020204" charset="0"/>
                <a:ea typeface="等线" panose="02010600030101010101" charset="-122"/>
                <a:cs typeface="华文楷体" charset="0"/>
              </a:rPr>
              <a:t>：Python 对初级程序员而言，是一种伟大的语言，它支持广泛的应用程序开发，从简单的文字处理到 WWW 浏览器再到游戏。</a:t>
            </a:r>
            <a:endParaRPr lang="zh-CN" altLang="en-US">
              <a:latin typeface="Corbel" panose="020B0503020204020204" charset="0"/>
              <a:ea typeface="华文楷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安装</a:t>
            </a:r>
            <a:r>
              <a:rPr lang="en-US" altLang="zh-CN" dirty="0"/>
              <a:t>python</a:t>
            </a:r>
            <a:endParaRPr lang="en-US" altLang="zh-CN" dirty="0"/>
          </a:p>
        </p:txBody>
      </p:sp>
      <p:sp>
        <p:nvSpPr>
          <p:cNvPr id="4" name="标题 1"/>
          <p:cNvSpPr txBox="1"/>
          <p:nvPr/>
        </p:nvSpPr>
        <p:spPr>
          <a:xfrm>
            <a:off x="457200" y="908720"/>
            <a:ext cx="8229600" cy="938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a:t>学习内容</a:t>
            </a:r>
            <a:endParaRPr lang="zh-CN" altLang="en-US" dirty="0"/>
          </a:p>
        </p:txBody>
      </p:sp>
      <p:pic>
        <p:nvPicPr>
          <p:cNvPr id="6" name="图片 5" descr="QQ截图20180308015457"/>
          <p:cNvPicPr>
            <a:picLocks noChangeAspect="1"/>
          </p:cNvPicPr>
          <p:nvPr/>
        </p:nvPicPr>
        <p:blipFill>
          <a:blip r:embed="rId1"/>
          <a:stretch>
            <a:fillRect/>
          </a:stretch>
        </p:blipFill>
        <p:spPr>
          <a:xfrm>
            <a:off x="1697355" y="1525270"/>
            <a:ext cx="4685665" cy="3999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安装</a:t>
            </a:r>
            <a:r>
              <a:rPr lang="en-US" altLang="zh-CN" dirty="0"/>
              <a:t>python</a:t>
            </a:r>
            <a:endParaRPr lang="en-US" altLang="zh-CN" dirty="0"/>
          </a:p>
        </p:txBody>
      </p:sp>
      <p:sp>
        <p:nvSpPr>
          <p:cNvPr id="4" name="标题 1"/>
          <p:cNvSpPr txBox="1"/>
          <p:nvPr/>
        </p:nvSpPr>
        <p:spPr>
          <a:xfrm>
            <a:off x="457200" y="908720"/>
            <a:ext cx="8229600" cy="938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a:t>学习内容</a:t>
            </a:r>
            <a:endParaRPr lang="zh-CN" altLang="en-US" dirty="0"/>
          </a:p>
        </p:txBody>
      </p:sp>
      <p:pic>
        <p:nvPicPr>
          <p:cNvPr id="3" name="图片 2" descr="QQ截图20180308015517"/>
          <p:cNvPicPr>
            <a:picLocks noChangeAspect="1"/>
          </p:cNvPicPr>
          <p:nvPr/>
        </p:nvPicPr>
        <p:blipFill>
          <a:blip r:embed="rId1"/>
          <a:stretch>
            <a:fillRect/>
          </a:stretch>
        </p:blipFill>
        <p:spPr>
          <a:xfrm>
            <a:off x="1789430" y="1685290"/>
            <a:ext cx="4695190" cy="4066540"/>
          </a:xfrm>
          <a:prstGeom prst="rect">
            <a:avLst/>
          </a:prstGeom>
        </p:spPr>
      </p:pic>
    </p:spTree>
  </p:cSld>
  <p:clrMapOvr>
    <a:masterClrMapping/>
  </p:clrMapOvr>
</p:sld>
</file>

<file path=ppt/theme/theme1.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Xilinx Template (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Xilinx Template (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2175</Words>
  <Application>WPS 演示</Application>
  <PresentationFormat>全屏显示(4:3)</PresentationFormat>
  <Paragraphs>153</Paragraphs>
  <Slides>32</Slides>
  <Notes>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32</vt:i4>
      </vt:variant>
    </vt:vector>
  </HeadingPairs>
  <TitlesOfParts>
    <vt:vector size="51" baseType="lpstr">
      <vt:lpstr>Arial</vt:lpstr>
      <vt:lpstr>宋体</vt:lpstr>
      <vt:lpstr>Wingdings</vt:lpstr>
      <vt:lpstr>microduino</vt:lpstr>
      <vt:lpstr>微软雅黑</vt:lpstr>
      <vt:lpstr>Arial</vt:lpstr>
      <vt:lpstr>等线 Light</vt:lpstr>
      <vt:lpstr>ヒラギノ角ゴ ProN W3</vt:lpstr>
      <vt:lpstr>Gill Sans</vt:lpstr>
      <vt:lpstr>Corbel</vt:lpstr>
      <vt:lpstr>等线</vt:lpstr>
      <vt:lpstr>华文楷体</vt:lpstr>
      <vt:lpstr>Segoe Print</vt:lpstr>
      <vt:lpstr>Arial Unicode MS</vt:lpstr>
      <vt:lpstr>Calibri</vt:lpstr>
      <vt:lpstr>2_Office 主题​​</vt:lpstr>
      <vt:lpstr>1_Xilinx Template (light)</vt:lpstr>
      <vt:lpstr>Xilinx Template (light)</vt:lpstr>
      <vt:lpstr>Office 主题​​</vt:lpstr>
      <vt:lpstr>初识人工智能</vt:lpstr>
      <vt:lpstr>PowerPoint 演示文稿</vt:lpstr>
      <vt:lpstr>什么是树莓派</vt:lpstr>
      <vt:lpstr>案例</vt:lpstr>
      <vt:lpstr>Python 发展历史</vt:lpstr>
      <vt:lpstr>python与人工智能</vt:lpstr>
      <vt:lpstr>Python 简介</vt:lpstr>
      <vt:lpstr>安装python</vt:lpstr>
      <vt:lpstr>安装python</vt:lpstr>
      <vt:lpstr>添加环境变量</vt:lpstr>
      <vt:lpstr>添加环境变量</vt:lpstr>
      <vt:lpstr>添加环境变量</vt:lpstr>
      <vt:lpstr>添加环境变量</vt:lpstr>
      <vt:lpstr>测试</vt:lpstr>
      <vt:lpstr>简单运算</vt:lpstr>
      <vt:lpstr>Minecraft</vt:lpstr>
      <vt:lpstr> 安装Bukkit </vt:lpstr>
      <vt:lpstr> 安装Bukkit </vt:lpstr>
      <vt:lpstr> 安装Bukkit </vt:lpstr>
      <vt:lpstr> 安装jdk </vt:lpstr>
      <vt:lpstr>安装minecraft1.64</vt:lpstr>
      <vt:lpstr>安装minecraft1.64</vt:lpstr>
      <vt:lpstr>安装minecraft1.64</vt:lpstr>
      <vt:lpstr>安装minecraft1.64</vt:lpstr>
      <vt:lpstr>连接本地服务器</vt:lpstr>
      <vt:lpstr>进入游戏</vt:lpstr>
      <vt:lpstr>进入游戏</vt:lpstr>
      <vt:lpstr>开始编程</vt:lpstr>
      <vt:lpstr>开始编程</vt:lpstr>
      <vt:lpstr>开始编程</vt:lpstr>
      <vt:lpstr>开始编程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 Ray</dc:creator>
  <cp:lastModifiedBy>Administrator</cp:lastModifiedBy>
  <cp:revision>530</cp:revision>
  <dcterms:created xsi:type="dcterms:W3CDTF">2016-02-29T02:33:00Z</dcterms:created>
  <dcterms:modified xsi:type="dcterms:W3CDTF">2018-03-13T00:56:44Z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