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9"/>
  </p:notesMasterIdLst>
  <p:sldIdLst>
    <p:sldId id="281" r:id="rId6"/>
    <p:sldId id="282" r:id="rId7"/>
    <p:sldId id="298" r:id="rId8"/>
    <p:sldId id="428" r:id="rId10"/>
    <p:sldId id="429" r:id="rId11"/>
    <p:sldId id="427" r:id="rId12"/>
    <p:sldId id="445" r:id="rId13"/>
    <p:sldId id="446" r:id="rId14"/>
    <p:sldId id="432" r:id="rId15"/>
    <p:sldId id="433" r:id="rId16"/>
    <p:sldId id="434" r:id="rId17"/>
    <p:sldId id="435" r:id="rId18"/>
    <p:sldId id="436" r:id="rId19"/>
    <p:sldId id="438" r:id="rId20"/>
    <p:sldId id="447" r:id="rId21"/>
    <p:sldId id="448" r:id="rId22"/>
    <p:sldId id="327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CAF"/>
    <a:srgbClr val="0070C0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  <a:r>
              <a:rPr lang="en-US" altLang="zh-CN" dirty="0"/>
              <a:t>---</a:t>
            </a:r>
            <a:r>
              <a:rPr lang="zh-CN" altLang="en-US" dirty="0"/>
              <a:t>旋转挂件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草图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文本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写上名字，并对名字进行拉伸（向上或向下）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1936750"/>
            <a:ext cx="6487160" cy="4277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草图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直线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画一个长宽分别为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5mm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2mm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的三角形，创建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旋转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得到一个圆锥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复制得到两个圆锥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摆放好圆锥</a:t>
            </a:r>
            <a:endParaRPr lang="zh-CN" altLang="en-US" sz="2800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" y="1579880"/>
            <a:ext cx="3444875" cy="4179570"/>
          </a:xfrm>
          <a:prstGeom prst="rect">
            <a:avLst/>
          </a:prstGeom>
        </p:spPr>
      </p:pic>
      <p:pic>
        <p:nvPicPr>
          <p:cNvPr id="10" name="图片 9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0" y="4279900"/>
            <a:ext cx="821182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通过移动旋转把圆锥体放到内部圆柱体上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105" y="1807210"/>
            <a:ext cx="5153660" cy="3801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缩放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将放大两个圆锥体至原来的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1.2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倍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调整圆锥体至合适位置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947545"/>
            <a:ext cx="8184515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合并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从外圆环中剪切圆柱，并勾选保留刀具。</a:t>
            </a:r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制作一个高</a:t>
            </a:r>
            <a:r>
              <a:rPr lang="en-US" altLang="zh-CN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5mm</a:t>
            </a:r>
            <a:r>
              <a:rPr lang="zh-CN" altLang="en-US" sz="28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的圆环，合并圆环与外圆环，圆锥和内圆柱。</a:t>
            </a:r>
            <a:endParaRPr lang="zh-CN" altLang="en-US" sz="2800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790" y="2346960"/>
            <a:ext cx="6506210" cy="4420235"/>
          </a:xfrm>
          <a:prstGeom prst="rect">
            <a:avLst/>
          </a:prstGeom>
        </p:spPr>
      </p:pic>
      <p:pic>
        <p:nvPicPr>
          <p:cNvPr id="8" name="图片 7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4013835"/>
            <a:ext cx="2753360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导出模型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9148" y="1778318"/>
            <a:ext cx="247904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r>
              <a:rPr lang="zh-CN" altLang="en-US" sz="1350"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zh-CN" altLang="en-US" sz="1350"/>
              <a:t>先选择要导出的模型物体，</a:t>
            </a:r>
            <a:endParaRPr lang="zh-CN" altLang="en-US" sz="1350"/>
          </a:p>
          <a:p>
            <a:r>
              <a:rPr lang="zh-CN" altLang="en-US" sz="1350"/>
              <a:t>   再点击菜单栏里的</a:t>
            </a:r>
            <a:r>
              <a:rPr lang="en-US" altLang="zh-CN" sz="1350"/>
              <a:t>“</a:t>
            </a:r>
            <a:r>
              <a:rPr lang="zh-CN" altLang="en-US" sz="1350"/>
              <a:t>生成</a:t>
            </a:r>
            <a:r>
              <a:rPr lang="en-US" altLang="zh-CN" sz="1350"/>
              <a:t>”</a:t>
            </a:r>
            <a:r>
              <a:rPr lang="zh-CN" altLang="en-US" sz="1350"/>
              <a:t>图标</a:t>
            </a:r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5898198" y="1778635"/>
            <a:ext cx="2611120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350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1350"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zh-CN" altLang="en-US" sz="135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在下拉菜单中 点击 </a:t>
            </a:r>
            <a:r>
              <a:rPr lang="en-US" altLang="zh-CN" sz="135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“3D</a:t>
            </a:r>
            <a:r>
              <a:rPr lang="zh-CN" altLang="en-US" sz="135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打印</a:t>
            </a:r>
            <a:r>
              <a:rPr lang="en-US" altLang="zh-CN" sz="135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”</a:t>
            </a:r>
            <a:endParaRPr lang="en-US" altLang="zh-CN" sz="135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6605" y="2753995"/>
            <a:ext cx="2694940" cy="1952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632075"/>
            <a:ext cx="524764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导出模型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2294573"/>
            <a:ext cx="2480310" cy="27346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9250" y="1519555"/>
            <a:ext cx="319405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3</a:t>
            </a:r>
            <a:r>
              <a:rPr lang="zh-CN" altLang="en-US" sz="1350"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zh-CN" altLang="en-US" sz="1350"/>
              <a:t>在弹出对话框中进行设置优化等级，</a:t>
            </a:r>
            <a:endParaRPr lang="zh-CN" altLang="en-US" sz="1350"/>
          </a:p>
          <a:p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4589145" y="1519238"/>
            <a:ext cx="364807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350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4</a:t>
            </a:r>
            <a:r>
              <a:rPr lang="zh-CN" altLang="en-US" sz="1350"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zh-CN" altLang="en-US" sz="1350">
                <a:sym typeface="+mn-ea"/>
              </a:rPr>
              <a:t>点击确定按钮</a:t>
            </a:r>
            <a:r>
              <a:rPr lang="zh-CN" altLang="en-US" sz="135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将作品导出成</a:t>
            </a:r>
            <a:r>
              <a:rPr lang="en-US" altLang="zh-CN" sz="135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STL</a:t>
            </a:r>
            <a:r>
              <a:rPr lang="zh-CN" altLang="en-US" sz="135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格式并保存</a:t>
            </a:r>
            <a:endParaRPr lang="zh-CN" altLang="en-US" sz="135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0" y="2140585"/>
            <a:ext cx="4647565" cy="3456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11960" y="3140968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219365" y="3638500"/>
            <a:ext cx="3665583" cy="664688"/>
            <a:chOff x="2879931" y="4222056"/>
            <a:chExt cx="4887443" cy="664688"/>
          </a:xfrm>
        </p:grpSpPr>
        <p:sp>
          <p:nvSpPr>
            <p:cNvPr id="18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4218730" y="2188160"/>
            <a:ext cx="3665583" cy="664688"/>
            <a:chOff x="2879931" y="4222056"/>
            <a:chExt cx="4887443" cy="664688"/>
          </a:xfrm>
          <a:solidFill>
            <a:srgbClr val="2390CD"/>
          </a:solidFill>
        </p:grpSpPr>
        <p:sp>
          <p:nvSpPr>
            <p:cNvPr id="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7" y="2747912"/>
            <a:ext cx="2236510" cy="1247378"/>
            <a:chOff x="1094674" y="2913260"/>
            <a:chExt cx="2982011" cy="1247378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39" y="4426014"/>
                <a:ext cx="2781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/>
          <p:nvPr/>
        </p:nvGrpSpPr>
        <p:grpSpPr>
          <a:xfrm>
            <a:off x="4320013" y="3045410"/>
            <a:ext cx="366558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发现不同。。。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QQ截图20161130144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1371600"/>
            <a:ext cx="4356100" cy="4935220"/>
          </a:xfrm>
          <a:prstGeom prst="rect">
            <a:avLst/>
          </a:prstGeom>
        </p:spPr>
      </p:pic>
      <p:pic>
        <p:nvPicPr>
          <p:cNvPr id="5" name="图片 4" descr="QQ截图201611081034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70" y="3329940"/>
            <a:ext cx="3249295" cy="3522345"/>
          </a:xfrm>
          <a:prstGeom prst="rect">
            <a:avLst/>
          </a:prstGeom>
        </p:spPr>
      </p:pic>
      <p:pic>
        <p:nvPicPr>
          <p:cNvPr id="7" name="图片 6" descr="QQ截图20161116153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70" y="0"/>
            <a:ext cx="315976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找相同。。。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QQ截图20161130141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581785"/>
            <a:ext cx="6620510" cy="4940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截图20161130141452"/>
          <p:cNvPicPr>
            <a:picLocks noChangeAspect="1"/>
          </p:cNvPicPr>
          <p:nvPr/>
        </p:nvPicPr>
        <p:blipFill>
          <a:blip r:embed="rId1"/>
          <a:srcRect l="-83" r="26463"/>
          <a:stretch>
            <a:fillRect/>
          </a:stretch>
        </p:blipFill>
        <p:spPr>
          <a:xfrm>
            <a:off x="1419225" y="360045"/>
            <a:ext cx="6129020" cy="6005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41165" y="553085"/>
            <a:ext cx="3891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用草图圆工具画一个直径为</a:t>
            </a:r>
            <a:r>
              <a:rPr lang="en-US" altLang="zh-CN" sz="1600" b="1"/>
              <a:t>20mm</a:t>
            </a:r>
            <a:r>
              <a:rPr lang="zh-CN" altLang="en-US" sz="1600" b="1"/>
              <a:t>的圆</a:t>
            </a:r>
            <a:endParaRPr lang="zh-CN" altLang="en-US" sz="1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2207895"/>
            <a:ext cx="3028315" cy="2799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35" y="2750185"/>
            <a:ext cx="1676400" cy="2257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96340" y="1516380"/>
            <a:ext cx="239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草图</a:t>
            </a:r>
            <a:r>
              <a:rPr lang="en-US" altLang="zh-CN"/>
              <a:t>-&gt;</a:t>
            </a:r>
            <a:r>
              <a:rPr lang="zh-CN" altLang="en-US"/>
              <a:t>圆</a:t>
            </a:r>
            <a:r>
              <a:rPr lang="en-US" altLang="zh-CN"/>
              <a:t>-&gt;</a:t>
            </a:r>
            <a:r>
              <a:rPr lang="zh-CN" altLang="en-US"/>
              <a:t>中心直径圆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34865" y="2057400"/>
            <a:ext cx="3060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用偏移工具将圆分别向外偏移</a:t>
            </a:r>
            <a:r>
              <a:rPr lang="en-US" altLang="zh-CN" sz="1600" b="1"/>
              <a:t>2mm</a:t>
            </a:r>
            <a:r>
              <a:rPr lang="zh-CN" altLang="en-US" sz="1600" b="1"/>
              <a:t>，</a:t>
            </a:r>
            <a:r>
              <a:rPr lang="en-US" altLang="zh-CN" sz="1600" b="1"/>
              <a:t>7mm</a:t>
            </a:r>
            <a:endParaRPr lang="en-US" altLang="zh-CN" sz="16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1595120"/>
            <a:ext cx="1543050" cy="48856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5105" y="1130300"/>
            <a:ext cx="3060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草图</a:t>
            </a:r>
            <a:r>
              <a:rPr lang="en-US" altLang="zh-CN" sz="1600" b="1"/>
              <a:t>-&gt;</a:t>
            </a:r>
            <a:r>
              <a:rPr lang="zh-CN" altLang="en-US" sz="1600" b="1"/>
              <a:t>偏移</a:t>
            </a:r>
            <a:endParaRPr lang="zh-CN" altLang="en-US" sz="1600" b="1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85" y="2860675"/>
            <a:ext cx="3853180" cy="3374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选中内部的圆和外部的圆环右键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拉伸，高度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5mm</a:t>
            </a:r>
            <a:endParaRPr lang="en-US" altLang="zh-CN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图片 10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25" y="1892300"/>
            <a:ext cx="6878320" cy="4467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>全屏显示(4:3)</PresentationFormat>
  <Paragraphs>74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微软雅黑 Light</vt:lpstr>
      <vt:lpstr>Segoe Print</vt:lpstr>
      <vt:lpstr>Arial Unicode MS</vt:lpstr>
      <vt:lpstr>华文楷体</vt:lpstr>
      <vt:lpstr>Corbel</vt:lpstr>
      <vt:lpstr>Calibri</vt:lpstr>
      <vt:lpstr>2_Office 主题​​</vt:lpstr>
      <vt:lpstr>1_Xilinx Template (light)</vt:lpstr>
      <vt:lpstr>Xilinx Template (light)</vt:lpstr>
      <vt:lpstr>Office 主题​​</vt:lpstr>
      <vt:lpstr>3D模型设计---旋转挂件</vt:lpstr>
      <vt:lpstr>PowerPoint 演示文稿</vt:lpstr>
      <vt:lpstr>PowerPoint 演示文稿</vt:lpstr>
      <vt:lpstr>发现不同。。。</vt:lpstr>
      <vt:lpstr>找相同。。。</vt:lpstr>
      <vt:lpstr>PowerPoint 演示文稿</vt:lpstr>
      <vt:lpstr>模型设计</vt:lpstr>
      <vt:lpstr>模型设计</vt:lpstr>
      <vt:lpstr> 选中内部的圆和外部的圆环右键-拉伸，高度5mm</vt:lpstr>
      <vt:lpstr> 草图-文本-写上名字，并对名字进行拉伸（向上或向下）</vt:lpstr>
      <vt:lpstr> 草图-直线-画一个长宽分别为5mm、2mm的三角形，创建-旋转-得到一个圆锥-复制得到两个圆锥-摆放好圆锥</vt:lpstr>
      <vt:lpstr> 通过移动旋转把圆锥体放到内部圆柱体上</vt:lpstr>
      <vt:lpstr> 修改-缩放-将放大两个圆锥体至原来的1.2倍-调整圆锥体至合适位置</vt:lpstr>
      <vt:lpstr> 制作一个高5mm的圆环，合并所有物体</vt:lpstr>
      <vt:lpstr>导出模型</vt:lpstr>
      <vt:lpstr>导出模型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Lycoris_Af</cp:lastModifiedBy>
  <cp:revision>207</cp:revision>
  <dcterms:created xsi:type="dcterms:W3CDTF">2016-02-29T02:33:00Z</dcterms:created>
  <dcterms:modified xsi:type="dcterms:W3CDTF">2018-03-06T06:14:15Z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