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9"/>
  </p:notesMasterIdLst>
  <p:sldIdLst>
    <p:sldId id="281" r:id="rId6"/>
    <p:sldId id="485" r:id="rId7"/>
    <p:sldId id="486" r:id="rId8"/>
    <p:sldId id="755" r:id="rId9"/>
    <p:sldId id="482" r:id="rId10"/>
    <p:sldId id="756" r:id="rId11"/>
    <p:sldId id="493" r:id="rId12"/>
    <p:sldId id="819" r:id="rId13"/>
    <p:sldId id="539" r:id="rId14"/>
    <p:sldId id="757" r:id="rId15"/>
    <p:sldId id="758" r:id="rId16"/>
    <p:sldId id="759" r:id="rId17"/>
    <p:sldId id="760" r:id="rId18"/>
    <p:sldId id="761" r:id="rId19"/>
    <p:sldId id="762" r:id="rId20"/>
    <p:sldId id="533" r:id="rId21"/>
    <p:sldId id="535" r:id="rId22"/>
    <p:sldId id="534" r:id="rId23"/>
    <p:sldId id="536" r:id="rId24"/>
    <p:sldId id="537" r:id="rId25"/>
    <p:sldId id="487" r:id="rId26"/>
    <p:sldId id="609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中国象棋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4264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用三点圆弧工具在矩形的右侧画弧</a:t>
            </a:r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899795" y="1522730"/>
            <a:ext cx="5334000" cy="1276350"/>
            <a:chOff x="1469" y="2878"/>
            <a:chExt cx="8400" cy="2010"/>
          </a:xfrm>
        </p:grpSpPr>
        <p:pic>
          <p:nvPicPr>
            <p:cNvPr id="4" name="图片 3" descr="微信截图_201702281116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9" y="2878"/>
              <a:ext cx="8401" cy="20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240" y="3603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" name="图片 5" descr="微信截图_201702281055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95" y="3326130"/>
            <a:ext cx="4525010" cy="2543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4759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以矩形的左侧一条边为轴旋转草图</a:t>
            </a:r>
            <a:endParaRPr lang="zh-CN" altLang="en-US" sz="1600" b="1"/>
          </a:p>
        </p:txBody>
      </p:sp>
      <p:pic>
        <p:nvPicPr>
          <p:cNvPr id="4" name="图片 3" descr="微信截图_20170228105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730" y="3171190"/>
            <a:ext cx="4541520" cy="33699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35330" y="1214120"/>
            <a:ext cx="4046220" cy="2846070"/>
            <a:chOff x="1158" y="1912"/>
            <a:chExt cx="6372" cy="4482"/>
          </a:xfrm>
        </p:grpSpPr>
        <p:pic>
          <p:nvPicPr>
            <p:cNvPr id="3" name="图片 2" descr="微信截图_201702281056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1912"/>
              <a:ext cx="6372" cy="448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997" y="5473"/>
              <a:ext cx="527" cy="92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用移动旋转工具将物体放平</a:t>
            </a:r>
            <a:endParaRPr lang="zh-CN" altLang="en-US" sz="1600" b="1"/>
          </a:p>
        </p:txBody>
      </p:sp>
      <p:pic>
        <p:nvPicPr>
          <p:cNvPr id="3" name="图片 2" descr="微信截图_20170228105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2799080"/>
            <a:ext cx="4925060" cy="326771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62965" y="1320165"/>
            <a:ext cx="2791460" cy="1352550"/>
            <a:chOff x="1359" y="2079"/>
            <a:chExt cx="4396" cy="2130"/>
          </a:xfrm>
        </p:grpSpPr>
        <p:pic>
          <p:nvPicPr>
            <p:cNvPr id="4" name="图片 3" descr="微信截图_201702281127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9" y="2079"/>
              <a:ext cx="4396" cy="21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053" y="2863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书写文本</a:t>
            </a:r>
            <a:endParaRPr lang="zh-CN" altLang="en-US" sz="1600" b="1"/>
          </a:p>
        </p:txBody>
      </p:sp>
      <p:grpSp>
        <p:nvGrpSpPr>
          <p:cNvPr id="4" name="组合 3"/>
          <p:cNvGrpSpPr/>
          <p:nvPr/>
        </p:nvGrpSpPr>
        <p:grpSpPr>
          <a:xfrm>
            <a:off x="735330" y="1539240"/>
            <a:ext cx="4191000" cy="847090"/>
            <a:chOff x="1158" y="2424"/>
            <a:chExt cx="6600" cy="1334"/>
          </a:xfrm>
        </p:grpSpPr>
        <p:pic>
          <p:nvPicPr>
            <p:cNvPr id="3" name="图片 2" descr="微信截图_201702281116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424"/>
              <a:ext cx="6601" cy="133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370" y="2424"/>
              <a:ext cx="540" cy="59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" name="图片 4" descr="微信截图_201702281118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2573020"/>
            <a:ext cx="6900545" cy="394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6965" y="2237740"/>
            <a:ext cx="33724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字体、样式、高度修改合适后确定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拉伸文本，向下凹陷</a:t>
            </a:r>
            <a:r>
              <a:rPr lang="en-US" altLang="zh-CN" sz="1600" b="1"/>
              <a:t>2mm</a:t>
            </a:r>
            <a:endParaRPr lang="en-US" altLang="zh-CN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735330" y="1289685"/>
            <a:ext cx="3658870" cy="2667000"/>
            <a:chOff x="1158" y="2031"/>
            <a:chExt cx="5762" cy="4200"/>
          </a:xfrm>
        </p:grpSpPr>
        <p:pic>
          <p:nvPicPr>
            <p:cNvPr id="3" name="图片 2" descr="微信截图_201702281118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031"/>
              <a:ext cx="5762" cy="4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929" y="4227"/>
              <a:ext cx="410" cy="404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94200" y="3355975"/>
            <a:ext cx="4265930" cy="3181350"/>
            <a:chOff x="6920" y="5285"/>
            <a:chExt cx="6718" cy="5010"/>
          </a:xfrm>
        </p:grpSpPr>
        <p:pic>
          <p:nvPicPr>
            <p:cNvPr id="4" name="图片 3" descr="微信截图_201702281118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" y="5285"/>
              <a:ext cx="6719" cy="501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1478" y="7402"/>
              <a:ext cx="2030" cy="44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删除文本</a:t>
            </a:r>
            <a:endParaRPr lang="zh-CN" altLang="en-US" sz="1600" b="1"/>
          </a:p>
        </p:txBody>
      </p:sp>
      <p:pic>
        <p:nvPicPr>
          <p:cNvPr id="3" name="图片 2" descr="微信截图_201702281119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320" y="1630680"/>
            <a:ext cx="4620260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5" y="7836"/>
              <a:ext cx="3061" cy="58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09" y="9110"/>
              <a:ext cx="1796" cy="67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41" y="6541"/>
              <a:ext cx="5091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20078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45" y="7187"/>
              <a:ext cx="1786" cy="800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2815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模型打印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075" y="535305"/>
            <a:ext cx="794448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模型载入</a:t>
            </a:r>
            <a:r>
              <a:rPr lang="en-US" altLang="zh-CN" sz="2800">
                <a:sym typeface="+mn-ea"/>
              </a:rPr>
              <a:t>pango</a:t>
            </a:r>
            <a:r>
              <a:rPr lang="zh-CN" altLang="en-US" sz="2800">
                <a:sym typeface="+mn-ea"/>
              </a:rPr>
              <a:t>软件，点击查看分层查看打印时间，保存</a:t>
            </a:r>
            <a:r>
              <a:rPr lang="en-US" altLang="zh-CN" sz="2800">
                <a:sym typeface="+mn-ea"/>
              </a:rPr>
              <a:t>pcode</a:t>
            </a:r>
            <a:r>
              <a:rPr lang="zh-CN" altLang="en-US" sz="2800">
                <a:sym typeface="+mn-ea"/>
              </a:rPr>
              <a:t>文件，放入</a:t>
            </a:r>
            <a:r>
              <a:rPr lang="en-US" altLang="zh-CN" sz="2800">
                <a:sym typeface="+mn-ea"/>
              </a:rPr>
              <a:t>SD</a:t>
            </a:r>
            <a:r>
              <a:rPr lang="zh-CN" altLang="en-US" sz="2800">
                <a:sym typeface="+mn-ea"/>
              </a:rPr>
              <a:t>卡打印</a:t>
            </a:r>
            <a:endParaRPr lang="zh-CN" altLang="en-US" sz="2800">
              <a:sym typeface="+mn-ea"/>
            </a:endParaRPr>
          </a:p>
        </p:txBody>
      </p:sp>
      <p:pic>
        <p:nvPicPr>
          <p:cNvPr id="3" name="图片 2" descr="微信截图_201702281159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1692910"/>
            <a:ext cx="662622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325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18415"/>
            <a:ext cx="9177020" cy="6882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中国象棋（</a:t>
            </a:r>
            <a:r>
              <a:rPr lang="en-US" altLang="zh-CN"/>
              <a:t>32</a:t>
            </a:r>
            <a:r>
              <a:rPr lang="zh-CN" altLang="en-US"/>
              <a:t>个）</a:t>
            </a: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795780"/>
            <a:ext cx="530479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中国象棋</a:t>
            </a:r>
            <a:endParaRPr lang="zh-CN" altLang="en-US"/>
          </a:p>
        </p:txBody>
      </p:sp>
      <p:pic>
        <p:nvPicPr>
          <p:cNvPr id="5" name="图片 4" descr="T1pCKPXDNXXXXXXXXX_!!0-item_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1606550"/>
            <a:ext cx="666686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尺寸测量</a:t>
            </a:r>
            <a:endParaRPr lang="zh-CN" altLang="en-US"/>
          </a:p>
        </p:txBody>
      </p:sp>
      <p:pic>
        <p:nvPicPr>
          <p:cNvPr id="3" name="图片 2" descr="TB2fuQeipXXXXccXXXXXXXXXXXX_!!2547976517"/>
          <p:cNvPicPr>
            <a:picLocks noChangeAspect="1"/>
          </p:cNvPicPr>
          <p:nvPr/>
        </p:nvPicPr>
        <p:blipFill>
          <a:blip r:embed="rId1"/>
          <a:srcRect t="26267" b="23889"/>
          <a:stretch>
            <a:fillRect/>
          </a:stretch>
        </p:blipFill>
        <p:spPr>
          <a:xfrm>
            <a:off x="1094740" y="2063115"/>
            <a:ext cx="695452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尺寸测量</a:t>
            </a:r>
            <a:endParaRPr lang="zh-CN" altLang="en-US"/>
          </a:p>
        </p:txBody>
      </p:sp>
      <p:pic>
        <p:nvPicPr>
          <p:cNvPr id="4" name="图片 3" descr="360反馈意见截图18430705296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365" y="1769745"/>
            <a:ext cx="3572510" cy="952500"/>
          </a:xfrm>
          <a:prstGeom prst="rect">
            <a:avLst/>
          </a:prstGeom>
        </p:spPr>
      </p:pic>
      <p:pic>
        <p:nvPicPr>
          <p:cNvPr id="6" name="图片 5" descr="360反馈意见截图16850823304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3594100"/>
            <a:ext cx="3505835" cy="971550"/>
          </a:xfrm>
          <a:prstGeom prst="rect">
            <a:avLst/>
          </a:prstGeom>
        </p:spPr>
      </p:pic>
      <p:pic>
        <p:nvPicPr>
          <p:cNvPr id="7" name="图片 6" descr="360反馈意见截图167204048797131"/>
          <p:cNvPicPr>
            <a:picLocks noChangeAspect="1"/>
          </p:cNvPicPr>
          <p:nvPr/>
        </p:nvPicPr>
        <p:blipFill>
          <a:blip r:embed="rId3"/>
          <a:srcRect l="4537"/>
          <a:stretch>
            <a:fillRect/>
          </a:stretch>
        </p:blipFill>
        <p:spPr>
          <a:xfrm>
            <a:off x="789940" y="1769745"/>
            <a:ext cx="3674110" cy="952500"/>
          </a:xfrm>
          <a:prstGeom prst="rect">
            <a:avLst/>
          </a:prstGeom>
        </p:spPr>
      </p:pic>
      <p:pic>
        <p:nvPicPr>
          <p:cNvPr id="8" name="图片 7" descr="360反馈意见截图180601238669105"/>
          <p:cNvPicPr>
            <a:picLocks noChangeAspect="1"/>
          </p:cNvPicPr>
          <p:nvPr/>
        </p:nvPicPr>
        <p:blipFill>
          <a:blip r:embed="rId4"/>
          <a:srcRect b="8288"/>
          <a:stretch>
            <a:fillRect/>
          </a:stretch>
        </p:blipFill>
        <p:spPr>
          <a:xfrm>
            <a:off x="789940" y="3596005"/>
            <a:ext cx="3543935" cy="969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7840" y="2313305"/>
            <a:ext cx="5880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Arial" panose="020B0604020202020204" pitchFamily="34" charset="0"/>
              </a:rPr>
              <a:t>√</a:t>
            </a:r>
            <a:endParaRPr lang="zh-CN" altLang="en-US" sz="4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454025"/>
            <a:ext cx="299974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用草图矩形画出一个长为</a:t>
            </a:r>
            <a:r>
              <a:rPr lang="en-US" altLang="zh-CN" sz="1600" b="1"/>
              <a:t>15mm</a:t>
            </a:r>
            <a:r>
              <a:rPr lang="zh-CN" altLang="en-US" sz="1600" b="1"/>
              <a:t>宽为</a:t>
            </a:r>
            <a:r>
              <a:rPr lang="en-US" altLang="zh-CN" sz="1600" b="1"/>
              <a:t>13mm</a:t>
            </a:r>
            <a:r>
              <a:rPr lang="zh-CN" altLang="en-US" sz="1600" b="1"/>
              <a:t>的矩形</a:t>
            </a:r>
            <a:endParaRPr lang="zh-CN" altLang="en-US" sz="1600" b="1"/>
          </a:p>
        </p:txBody>
      </p:sp>
      <p:pic>
        <p:nvPicPr>
          <p:cNvPr id="4" name="图片 3" descr="微信截图_20170228105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3585845"/>
            <a:ext cx="3667760" cy="25419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61695" y="1532890"/>
            <a:ext cx="5543550" cy="1304290"/>
            <a:chOff x="1357" y="2414"/>
            <a:chExt cx="8730" cy="2054"/>
          </a:xfrm>
        </p:grpSpPr>
        <p:pic>
          <p:nvPicPr>
            <p:cNvPr id="3" name="图片 2" descr="微信截图_201702281053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" y="2414"/>
              <a:ext cx="8731" cy="205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455" y="3161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全屏显示(4:3)</PresentationFormat>
  <Paragraphs>66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中国象棋</vt:lpstr>
      <vt:lpstr>PowerPoint 演示文稿</vt:lpstr>
      <vt:lpstr>PowerPoint 演示文稿</vt:lpstr>
      <vt:lpstr>PowerPoint 演示文稿</vt:lpstr>
      <vt:lpstr>中国象棋（32个）</vt:lpstr>
      <vt:lpstr>中国象棋</vt:lpstr>
      <vt:lpstr>尺寸测量</vt:lpstr>
      <vt:lpstr>尺寸测量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</cp:lastModifiedBy>
  <cp:revision>286</cp:revision>
  <dcterms:created xsi:type="dcterms:W3CDTF">2016-02-29T02:33:00Z</dcterms:created>
  <dcterms:modified xsi:type="dcterms:W3CDTF">2017-02-28T07:12:38Z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