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  <p:sldMasterId id="2147483736" r:id="rId3"/>
  </p:sldMasterIdLst>
  <p:notesMasterIdLst>
    <p:notesMasterId r:id="rId19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D3D26-D3BB-483B-A3EE-91FE1A88B2F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92BF8-6ABC-42F6-A36D-D826B0C2E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9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93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92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65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239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566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954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53516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06388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390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4901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7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Page </a:t>
            </a:r>
            <a:fld id="{C1246F81-67C2-469E-BD26-4A9FCD5344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7431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154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74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4266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1835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409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0915001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2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120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788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44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436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444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220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7625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170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43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7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944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591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0050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Page </a:t>
            </a:r>
            <a:fld id="{C1246F81-67C2-469E-BD26-4A9FCD5344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556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0914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054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876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84276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9899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725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1697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8339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5095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9389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940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960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902177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310652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920777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509866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20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54905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856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51585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73911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06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4672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6677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87499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27454294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7507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82369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8215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017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88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87053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>
                <a:solidFill>
                  <a:prstClr val="black"/>
                </a:solidFill>
              </a:rPr>
              <a:pPr/>
              <a:t>‹#›</a:t>
            </a:fld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3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59252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795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45676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5950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9372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641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6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64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6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5580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9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7396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148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35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2834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341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96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496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87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6184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4874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17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0613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29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4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艺术字</a:t>
            </a:r>
          </a:p>
        </p:txBody>
      </p:sp>
    </p:spTree>
    <p:extLst>
      <p:ext uri="{BB962C8B-B14F-4D97-AF65-F5344CB8AC3E}">
        <p14:creationId xmlns:p14="http://schemas.microsoft.com/office/powerpoint/2010/main" val="58104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封闭图形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51" y="2708920"/>
            <a:ext cx="5610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50292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1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封闭图形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572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16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拉伸文本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5" y="2420888"/>
            <a:ext cx="77343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1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59" y="1556792"/>
            <a:ext cx="7620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3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090901164304-7937628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1490980"/>
            <a:ext cx="6026785" cy="37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98f5a9bdac10d723087338d3b4cc4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5" y="1497965"/>
            <a:ext cx="6476365" cy="34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11187_201222014209_2"/>
          <p:cNvPicPr>
            <a:picLocks noChangeAspect="1"/>
          </p:cNvPicPr>
          <p:nvPr/>
        </p:nvPicPr>
        <p:blipFill>
          <a:blip r:embed="rId2"/>
          <a:srcRect b="6158"/>
          <a:stretch>
            <a:fillRect/>
          </a:stretch>
        </p:blipFill>
        <p:spPr>
          <a:xfrm>
            <a:off x="1273810" y="970915"/>
            <a:ext cx="6742430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c0c4723bf89f5e2e5889a669575aa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1633220"/>
            <a:ext cx="6677660" cy="35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分解文本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420888"/>
            <a:ext cx="5267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45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修改文本形状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889246" cy="321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9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773412" cy="28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2667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全屏显示(4:3)</PresentationFormat>
  <Paragraphs>12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1_Office 主题​​</vt:lpstr>
      <vt:lpstr>Office 主题​​</vt:lpstr>
      <vt:lpstr>2_Office 主题​​</vt:lpstr>
      <vt:lpstr>3D模型设计---艺术字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分解文本</vt:lpstr>
      <vt:lpstr>修改文本形状</vt:lpstr>
      <vt:lpstr>PowerPoint 演示文稿</vt:lpstr>
      <vt:lpstr>封闭图形</vt:lpstr>
      <vt:lpstr>PowerPoint 演示文稿</vt:lpstr>
      <vt:lpstr>封闭图形</vt:lpstr>
      <vt:lpstr>拉伸文本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3D模型设计---艺术字</dc:title>
  <dc:creator>xbany</dc:creator>
  <cp:lastModifiedBy>xbany</cp:lastModifiedBy>
  <cp:revision>4</cp:revision>
  <dcterms:created xsi:type="dcterms:W3CDTF">2018-03-06T02:50:00Z</dcterms:created>
  <dcterms:modified xsi:type="dcterms:W3CDTF">2018-03-06T03:28:34Z</dcterms:modified>
</cp:coreProperties>
</file>