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697" r:id="rId4"/>
  </p:sldMasterIdLst>
  <p:notesMasterIdLst>
    <p:notesMasterId r:id="rId24"/>
  </p:notesMasterIdLst>
  <p:sldIdLst>
    <p:sldId id="281" r:id="rId5"/>
    <p:sldId id="485" r:id="rId6"/>
    <p:sldId id="486" r:id="rId7"/>
    <p:sldId id="755" r:id="rId8"/>
    <p:sldId id="482" r:id="rId9"/>
    <p:sldId id="756" r:id="rId10"/>
    <p:sldId id="493" r:id="rId11"/>
    <p:sldId id="819" r:id="rId12"/>
    <p:sldId id="539" r:id="rId13"/>
    <p:sldId id="757" r:id="rId14"/>
    <p:sldId id="758" r:id="rId15"/>
    <p:sldId id="760" r:id="rId16"/>
    <p:sldId id="761" r:id="rId17"/>
    <p:sldId id="762" r:id="rId18"/>
    <p:sldId id="820" r:id="rId19"/>
    <p:sldId id="821" r:id="rId20"/>
    <p:sldId id="487" r:id="rId21"/>
    <p:sldId id="60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44" y="60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6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8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5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中国象棋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4264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用样条曲线工具在矩形的右侧画弧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7A4E24-5686-4897-8C1E-5D5F12E1804C}"/>
              </a:ext>
            </a:extLst>
          </p:cNvPr>
          <p:cNvSpPr txBox="1"/>
          <p:nvPr/>
        </p:nvSpPr>
        <p:spPr>
          <a:xfrm>
            <a:off x="1308295" y="181473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点击草图</a:t>
            </a:r>
            <a:r>
              <a:rPr lang="en-US" altLang="zh-CN" b="1" dirty="0"/>
              <a:t>——</a:t>
            </a:r>
            <a:r>
              <a:rPr lang="zh-CN" altLang="en-US" b="1" dirty="0"/>
              <a:t>样条曲线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488040-4DDB-4C9F-A000-921DB9F6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00" y="2689929"/>
            <a:ext cx="5600000" cy="3447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4759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以矩形的左侧一条边为轴旋转草图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9DDD46-A054-4B8E-A269-6748CF92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2" y="3282986"/>
            <a:ext cx="7838095" cy="25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F6169E-07A9-403F-9970-33F02ADEE8D2}"/>
              </a:ext>
            </a:extLst>
          </p:cNvPr>
          <p:cNvSpPr txBox="1"/>
          <p:nvPr/>
        </p:nvSpPr>
        <p:spPr>
          <a:xfrm>
            <a:off x="1153551" y="1716258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点击创建</a:t>
            </a:r>
            <a:r>
              <a:rPr lang="en-US" altLang="zh-CN" b="1" dirty="0"/>
              <a:t>——</a:t>
            </a:r>
            <a:r>
              <a:rPr lang="zh-CN" altLang="en-US" b="1" dirty="0"/>
              <a:t>旋转，将草图进行</a:t>
            </a:r>
            <a:r>
              <a:rPr lang="en-US" altLang="zh-CN" b="1" dirty="0"/>
              <a:t>360°</a:t>
            </a:r>
            <a:r>
              <a:rPr lang="zh-CN" altLang="en-US" b="1" dirty="0"/>
              <a:t>旋转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书写文本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2874" y="2248314"/>
            <a:ext cx="33724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字体、样式、高度修改合适后确定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1CD6D0-7D41-4771-AB4F-3FE65D1046CB}"/>
              </a:ext>
            </a:extLst>
          </p:cNvPr>
          <p:cNvSpPr txBox="1"/>
          <p:nvPr/>
        </p:nvSpPr>
        <p:spPr>
          <a:xfrm>
            <a:off x="1012874" y="1702191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将视角定在象棋的正上方，点击草图</a:t>
            </a:r>
            <a:r>
              <a:rPr lang="en-US" altLang="zh-CN" b="1" dirty="0"/>
              <a:t>——</a:t>
            </a:r>
            <a:r>
              <a:rPr lang="zh-CN" altLang="en-US" b="1" dirty="0"/>
              <a:t>文本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4758C4-5914-4122-A867-B22BB231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80" y="3238859"/>
            <a:ext cx="3380952" cy="3095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右键文本</a:t>
            </a:r>
            <a:r>
              <a:rPr lang="en-US" altLang="zh-CN" sz="1600" b="1" dirty="0"/>
              <a:t>——</a:t>
            </a:r>
            <a:r>
              <a:rPr lang="zh-CN" altLang="en-US" sz="1600" b="1" dirty="0"/>
              <a:t>拉伸文本，使文本向下凹陷</a:t>
            </a:r>
            <a:r>
              <a:rPr lang="en-US" altLang="zh-CN" sz="1600" b="1" dirty="0"/>
              <a:t>2mm</a:t>
            </a:r>
            <a:r>
              <a:rPr lang="zh-CN" altLang="en-US" sz="1600" b="1" dirty="0"/>
              <a:t>，点击确定</a:t>
            </a:r>
            <a:endParaRPr lang="en-US" altLang="zh-CN" sz="1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578D14-C2CC-4E04-86BB-6835A9CB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96" y="2281782"/>
            <a:ext cx="6678408" cy="34015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一个象棋完成了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42AF8-8CE6-4A7C-A300-DEA5D8B2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1" y="1305880"/>
            <a:ext cx="2851802" cy="24387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31942D-3D66-45A2-B755-8A2A0483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08" y="1305881"/>
            <a:ext cx="2550653" cy="243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0DAC1-2B82-44C6-AAAD-CF89856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0" y="4109358"/>
            <a:ext cx="4714286" cy="21809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导出模型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9148" y="1778318"/>
            <a:ext cx="247904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350"/>
              <a:t>先选择要导出的模型物体，</a:t>
            </a:r>
          </a:p>
          <a:p>
            <a:r>
              <a:rPr lang="zh-CN" altLang="en-US" sz="1350"/>
              <a:t>   再点击菜单栏里的</a:t>
            </a:r>
            <a:r>
              <a:rPr lang="en-US" altLang="zh-CN" sz="1350"/>
              <a:t>“</a:t>
            </a:r>
            <a:r>
              <a:rPr lang="zh-CN" altLang="en-US" sz="1350"/>
              <a:t>生成</a:t>
            </a:r>
            <a:r>
              <a:rPr lang="en-US" altLang="zh-CN" sz="1350"/>
              <a:t>”</a:t>
            </a:r>
            <a:r>
              <a:rPr lang="zh-CN" altLang="en-US" sz="1350"/>
              <a:t>图标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98198" y="1778635"/>
            <a:ext cx="261112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在下拉菜单中 点击 </a:t>
            </a:r>
            <a:r>
              <a:rPr lang="en-US" altLang="zh-CN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“3D</a:t>
            </a:r>
            <a:r>
              <a:rPr lang="zh-CN" altLang="en-US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打印</a:t>
            </a:r>
            <a:r>
              <a:rPr lang="en-US" altLang="zh-CN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05" y="2753995"/>
            <a:ext cx="2694940" cy="1952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632075"/>
            <a:ext cx="524764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导出模型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" y="2294573"/>
            <a:ext cx="2480310" cy="27346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250" y="1519555"/>
            <a:ext cx="31940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350"/>
              <a:t>在弹出对话框中进行设置优化等级，</a:t>
            </a:r>
          </a:p>
          <a:p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4589145" y="1519238"/>
            <a:ext cx="364807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350">
                <a:sym typeface="+mn-ea"/>
              </a:rPr>
              <a:t>点击确定按钮</a:t>
            </a:r>
            <a:r>
              <a:rPr lang="zh-CN" altLang="en-US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将作品导出成</a:t>
            </a:r>
            <a:r>
              <a:rPr lang="en-US" altLang="zh-CN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STL</a:t>
            </a:r>
            <a:r>
              <a:rPr lang="zh-CN" altLang="en-US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格式并保存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20" y="2140585"/>
            <a:ext cx="4647565" cy="34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模型打印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75" y="535305"/>
            <a:ext cx="794448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ym typeface="+mn-ea"/>
              </a:rPr>
              <a:t>模型载入</a:t>
            </a:r>
            <a:r>
              <a:rPr lang="en-US" altLang="zh-CN" sz="2800">
                <a:sym typeface="+mn-ea"/>
              </a:rPr>
              <a:t>pango</a:t>
            </a:r>
            <a:r>
              <a:rPr lang="zh-CN" altLang="en-US" sz="2800">
                <a:sym typeface="+mn-ea"/>
              </a:rPr>
              <a:t>软件，点击查看分层查看打印时间，保存</a:t>
            </a:r>
            <a:r>
              <a:rPr lang="en-US" altLang="zh-CN" sz="2800">
                <a:sym typeface="+mn-ea"/>
              </a:rPr>
              <a:t>pcode</a:t>
            </a:r>
            <a:r>
              <a:rPr lang="zh-CN" altLang="en-US" sz="2800">
                <a:sym typeface="+mn-ea"/>
              </a:rPr>
              <a:t>文件，放入</a:t>
            </a:r>
            <a:r>
              <a:rPr lang="en-US" altLang="zh-CN" sz="2800">
                <a:sym typeface="+mn-ea"/>
              </a:rPr>
              <a:t>SD</a:t>
            </a:r>
            <a:r>
              <a:rPr lang="zh-CN" altLang="en-US" sz="2800">
                <a:sym typeface="+mn-ea"/>
              </a:rPr>
              <a:t>卡打印</a:t>
            </a:r>
          </a:p>
        </p:txBody>
      </p:sp>
      <p:pic>
        <p:nvPicPr>
          <p:cNvPr id="3" name="图片 2" descr="微信截图_201702281159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1692910"/>
            <a:ext cx="662622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dirty="0">
                <a:sym typeface="微软雅黑" panose="020B0503020204020204" pitchFamily="34" charset="-122"/>
              </a:rPr>
              <a:t>兴趣拓展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325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8415"/>
            <a:ext cx="9177020" cy="6882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中国象棋（</a:t>
            </a:r>
            <a:r>
              <a:rPr lang="en-US" altLang="zh-CN"/>
              <a:t>32</a:t>
            </a:r>
            <a:r>
              <a:rPr lang="zh-CN" altLang="en-US"/>
              <a:t>个）</a:t>
            </a:r>
          </a:p>
        </p:txBody>
      </p:sp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795780"/>
            <a:ext cx="530479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中国象棋</a:t>
            </a:r>
          </a:p>
        </p:txBody>
      </p:sp>
      <p:pic>
        <p:nvPicPr>
          <p:cNvPr id="5" name="图片 4" descr="T1pCKPXDNXXXXXXXXX_!!0-item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06550"/>
            <a:ext cx="666686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尺寸测量</a:t>
            </a:r>
          </a:p>
        </p:txBody>
      </p:sp>
      <p:pic>
        <p:nvPicPr>
          <p:cNvPr id="3" name="图片 2" descr="TB2fuQeipXXXXccXXXXXXXXXXXX_!!2547976517"/>
          <p:cNvPicPr>
            <a:picLocks noChangeAspect="1"/>
          </p:cNvPicPr>
          <p:nvPr/>
        </p:nvPicPr>
        <p:blipFill>
          <a:blip r:embed="rId2"/>
          <a:srcRect t="26267" b="23889"/>
          <a:stretch>
            <a:fillRect/>
          </a:stretch>
        </p:blipFill>
        <p:spPr>
          <a:xfrm>
            <a:off x="1094740" y="2063115"/>
            <a:ext cx="695452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尺寸测量</a:t>
            </a:r>
          </a:p>
        </p:txBody>
      </p:sp>
      <p:pic>
        <p:nvPicPr>
          <p:cNvPr id="4" name="图片 3" descr="360反馈意见截图18430705296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1769745"/>
            <a:ext cx="3572510" cy="952500"/>
          </a:xfrm>
          <a:prstGeom prst="rect">
            <a:avLst/>
          </a:prstGeom>
        </p:spPr>
      </p:pic>
      <p:pic>
        <p:nvPicPr>
          <p:cNvPr id="6" name="图片 5" descr="360反馈意见截图16850823304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65" y="3594100"/>
            <a:ext cx="3505835" cy="971550"/>
          </a:xfrm>
          <a:prstGeom prst="rect">
            <a:avLst/>
          </a:prstGeom>
        </p:spPr>
      </p:pic>
      <p:pic>
        <p:nvPicPr>
          <p:cNvPr id="7" name="图片 6" descr="360反馈意见截图167204048797131"/>
          <p:cNvPicPr>
            <a:picLocks noChangeAspect="1"/>
          </p:cNvPicPr>
          <p:nvPr/>
        </p:nvPicPr>
        <p:blipFill>
          <a:blip r:embed="rId4"/>
          <a:srcRect l="4537"/>
          <a:stretch>
            <a:fillRect/>
          </a:stretch>
        </p:blipFill>
        <p:spPr>
          <a:xfrm>
            <a:off x="789940" y="1769745"/>
            <a:ext cx="3674110" cy="952500"/>
          </a:xfrm>
          <a:prstGeom prst="rect">
            <a:avLst/>
          </a:prstGeom>
        </p:spPr>
      </p:pic>
      <p:pic>
        <p:nvPicPr>
          <p:cNvPr id="8" name="图片 7" descr="360反馈意见截图180601238669105"/>
          <p:cNvPicPr>
            <a:picLocks noChangeAspect="1"/>
          </p:cNvPicPr>
          <p:nvPr/>
        </p:nvPicPr>
        <p:blipFill>
          <a:blip r:embed="rId5"/>
          <a:srcRect b="8288"/>
          <a:stretch>
            <a:fillRect/>
          </a:stretch>
        </p:blipFill>
        <p:spPr>
          <a:xfrm>
            <a:off x="789940" y="3596005"/>
            <a:ext cx="3543935" cy="969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7840" y="2313305"/>
            <a:ext cx="5880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  <a:latin typeface="Arial" panose="020B0604020202020204" pitchFamily="34" charset="0"/>
              </a:rPr>
              <a:t>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454025"/>
            <a:ext cx="299974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用草图矩形画出一个长为</a:t>
            </a:r>
            <a:r>
              <a:rPr lang="en-US" altLang="zh-CN" sz="1600" b="1"/>
              <a:t>15mm</a:t>
            </a:r>
            <a:r>
              <a:rPr lang="zh-CN" altLang="en-US" sz="1600" b="1"/>
              <a:t>宽为</a:t>
            </a:r>
            <a:r>
              <a:rPr lang="en-US" altLang="zh-CN" sz="1600" b="1"/>
              <a:t>13mm</a:t>
            </a:r>
            <a:r>
              <a:rPr lang="zh-CN" altLang="en-US" sz="1600" b="1"/>
              <a:t>的矩形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97E28-83B7-4143-895C-8F568512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9" y="3429000"/>
            <a:ext cx="3828571" cy="2409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15168C-560D-4A10-8C61-3D01ECE06E96}"/>
              </a:ext>
            </a:extLst>
          </p:cNvPr>
          <p:cNvSpPr txBox="1"/>
          <p:nvPr/>
        </p:nvSpPr>
        <p:spPr>
          <a:xfrm>
            <a:off x="534572" y="1420837"/>
            <a:ext cx="796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点击草图</a:t>
            </a:r>
            <a:r>
              <a:rPr lang="en-US" altLang="zh-CN" b="1" dirty="0"/>
              <a:t>——</a:t>
            </a:r>
            <a:r>
              <a:rPr lang="zh-CN" altLang="en-US" b="1" dirty="0"/>
              <a:t>矩形</a:t>
            </a:r>
            <a:r>
              <a:rPr lang="en-US" altLang="zh-CN" b="1" dirty="0"/>
              <a:t>——</a:t>
            </a:r>
            <a:r>
              <a:rPr lang="zh-CN" altLang="en-US" b="1" dirty="0"/>
              <a:t>两点矩形，画一个长</a:t>
            </a:r>
            <a:r>
              <a:rPr lang="en-US" altLang="zh-CN" b="1" dirty="0"/>
              <a:t>15mm</a:t>
            </a:r>
            <a:r>
              <a:rPr lang="zh-CN" altLang="en-US" b="1" dirty="0"/>
              <a:t>宽</a:t>
            </a:r>
            <a:r>
              <a:rPr lang="en-US" altLang="zh-CN" b="1" dirty="0"/>
              <a:t>13mm</a:t>
            </a:r>
            <a:r>
              <a:rPr lang="zh-CN" altLang="en-US" b="1" dirty="0"/>
              <a:t>的长方形</a:t>
            </a: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218</Words>
  <Application>Microsoft Office PowerPoint</Application>
  <PresentationFormat>全屏显示(4:3)</PresentationFormat>
  <Paragraphs>37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microduino</vt:lpstr>
      <vt:lpstr>等线</vt:lpstr>
      <vt:lpstr>等线 Light</vt:lpstr>
      <vt:lpstr>华文楷体</vt:lpstr>
      <vt:lpstr>宋体</vt:lpstr>
      <vt:lpstr>微软雅黑</vt:lpstr>
      <vt:lpstr>微软雅黑 Light</vt:lpstr>
      <vt:lpstr>Arial</vt:lpstr>
      <vt:lpstr>Calibri</vt:lpstr>
      <vt:lpstr>Calibri Light</vt:lpstr>
      <vt:lpstr>Corbel</vt:lpstr>
      <vt:lpstr>Wingdings</vt:lpstr>
      <vt:lpstr>2_Office 主题​​</vt:lpstr>
      <vt:lpstr>1_Xilinx Template (light)</vt:lpstr>
      <vt:lpstr>Xilinx Template (light)</vt:lpstr>
      <vt:lpstr>Office 主题​​</vt:lpstr>
      <vt:lpstr>中国象棋</vt:lpstr>
      <vt:lpstr>PowerPoint 演示文稿</vt:lpstr>
      <vt:lpstr>PowerPoint 演示文稿</vt:lpstr>
      <vt:lpstr>PowerPoint 演示文稿</vt:lpstr>
      <vt:lpstr>中国象棋（32个）</vt:lpstr>
      <vt:lpstr>中国象棋</vt:lpstr>
      <vt:lpstr>尺寸测量</vt:lpstr>
      <vt:lpstr>尺寸测量</vt:lpstr>
      <vt:lpstr>模型设计</vt:lpstr>
      <vt:lpstr>模型设计</vt:lpstr>
      <vt:lpstr>模型设计</vt:lpstr>
      <vt:lpstr>模型设计</vt:lpstr>
      <vt:lpstr>模型设计</vt:lpstr>
      <vt:lpstr>模型设计</vt:lpstr>
      <vt:lpstr>导出模型</vt:lpstr>
      <vt:lpstr>导出模型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84262</cp:lastModifiedBy>
  <cp:revision>289</cp:revision>
  <dcterms:created xsi:type="dcterms:W3CDTF">2016-02-29T02:33:00Z</dcterms:created>
  <dcterms:modified xsi:type="dcterms:W3CDTF">2018-03-06T03:08:01Z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