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85" r:id="rId3"/>
    <p:sldMasterId id="2147483697" r:id="rId4"/>
  </p:sldMasterIdLst>
  <p:notesMasterIdLst>
    <p:notesMasterId r:id="rId32"/>
  </p:notesMasterIdLst>
  <p:sldIdLst>
    <p:sldId id="281" r:id="rId5"/>
    <p:sldId id="282" r:id="rId6"/>
    <p:sldId id="298" r:id="rId7"/>
    <p:sldId id="286" r:id="rId8"/>
    <p:sldId id="340" r:id="rId9"/>
    <p:sldId id="367" r:id="rId10"/>
    <p:sldId id="310" r:id="rId11"/>
    <p:sldId id="311" r:id="rId12"/>
    <p:sldId id="314" r:id="rId13"/>
    <p:sldId id="330" r:id="rId14"/>
    <p:sldId id="366" r:id="rId15"/>
    <p:sldId id="331" r:id="rId16"/>
    <p:sldId id="368" r:id="rId17"/>
    <p:sldId id="369" r:id="rId18"/>
    <p:sldId id="370" r:id="rId19"/>
    <p:sldId id="351" r:id="rId20"/>
    <p:sldId id="352" r:id="rId21"/>
    <p:sldId id="361" r:id="rId22"/>
    <p:sldId id="364" r:id="rId23"/>
    <p:sldId id="365" r:id="rId24"/>
    <p:sldId id="353" r:id="rId25"/>
    <p:sldId id="354" r:id="rId26"/>
    <p:sldId id="335" r:id="rId27"/>
    <p:sldId id="316" r:id="rId28"/>
    <p:sldId id="327" r:id="rId29"/>
    <p:sldId id="328" r:id="rId30"/>
    <p:sldId id="28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CAF"/>
    <a:srgbClr val="0070C0"/>
    <a:srgbClr val="C5DDEB"/>
    <a:srgbClr val="2390CD"/>
    <a:srgbClr val="EF483E"/>
    <a:srgbClr val="B3EC18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332" y="60"/>
      </p:cViewPr>
      <p:guideLst>
        <p:guide orient="horz" pos="216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  <a:t>2016/12/4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38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83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2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5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模型设计</a:t>
            </a:r>
            <a:r>
              <a:rPr lang="en-US" altLang="zh-CN" dirty="0"/>
              <a:t>--</a:t>
            </a:r>
            <a:r>
              <a:rPr lang="zh-CN" altLang="en-US" dirty="0"/>
              <a:t>心形挂件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/>
              <a:t>写上自己的名字并拉伸</a:t>
            </a:r>
          </a:p>
        </p:txBody>
      </p:sp>
      <p:pic>
        <p:nvPicPr>
          <p:cNvPr id="5" name="图片 4" descr="QQ截图201611161528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05" y="1081405"/>
            <a:ext cx="4140200" cy="5292090"/>
          </a:xfrm>
          <a:prstGeom prst="rect">
            <a:avLst/>
          </a:prstGeom>
        </p:spPr>
      </p:pic>
      <p:pic>
        <p:nvPicPr>
          <p:cNvPr id="7" name="图片 6" descr="QQ截图20161116152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" y="1289050"/>
            <a:ext cx="4198620" cy="4616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611081032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4275"/>
            <a:ext cx="6597015" cy="3119120"/>
          </a:xfrm>
          <a:prstGeom prst="rect">
            <a:avLst/>
          </a:prstGeom>
        </p:spPr>
      </p:pic>
      <p:pic>
        <p:nvPicPr>
          <p:cNvPr id="5" name="图片 4" descr="QQ截图20161108103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135" y="1279525"/>
            <a:ext cx="5151120" cy="3444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/>
              <a:t>画两个同心圆，拉伸圆环</a:t>
            </a:r>
          </a:p>
        </p:txBody>
      </p:sp>
      <p:sp>
        <p:nvSpPr>
          <p:cNvPr id="6" name="椭圆 5"/>
          <p:cNvSpPr/>
          <p:nvPr/>
        </p:nvSpPr>
        <p:spPr>
          <a:xfrm>
            <a:off x="3553460" y="5802630"/>
            <a:ext cx="288925" cy="445135"/>
          </a:xfrm>
          <a:prstGeom prst="ellipse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>
                <a:sym typeface="+mn-ea"/>
              </a:rPr>
              <a:t>移动圆环至合适的位置并合并</a:t>
            </a:r>
            <a:endParaRPr lang="zh-CN" altLang="en-US"/>
          </a:p>
        </p:txBody>
      </p:sp>
      <p:pic>
        <p:nvPicPr>
          <p:cNvPr id="4" name="图片 3" descr="QQ截图20161116153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2766695"/>
            <a:ext cx="2743200" cy="3910330"/>
          </a:xfrm>
          <a:prstGeom prst="rect">
            <a:avLst/>
          </a:prstGeom>
        </p:spPr>
      </p:pic>
      <p:pic>
        <p:nvPicPr>
          <p:cNvPr id="5" name="图片 4" descr="QQ截图201611161530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755" y="1711960"/>
            <a:ext cx="2911475" cy="44386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0" y="1233170"/>
            <a:ext cx="5152390" cy="1532890"/>
            <a:chOff x="0" y="1942"/>
            <a:chExt cx="8114" cy="2414"/>
          </a:xfrm>
        </p:grpSpPr>
        <p:pic>
          <p:nvPicPr>
            <p:cNvPr id="6" name="图片 5" descr="QQ截图201611161530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942"/>
              <a:ext cx="8114" cy="2415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4048" y="2795"/>
              <a:ext cx="626" cy="708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en-US" altLang="zh-CN"/>
              <a:t>     </a:t>
            </a:r>
            <a:r>
              <a:rPr lang="zh-CN" altLang="en-US"/>
              <a:t>模型保存</a:t>
            </a:r>
          </a:p>
        </p:txBody>
      </p:sp>
      <p:pic>
        <p:nvPicPr>
          <p:cNvPr id="3" name="图片 2" descr="QQ截图201610261610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55" y="1264285"/>
            <a:ext cx="4466590" cy="5285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 sz="3600"/>
              <a:t>模型输出</a:t>
            </a:r>
          </a:p>
        </p:txBody>
      </p:sp>
      <p:pic>
        <p:nvPicPr>
          <p:cNvPr id="5" name="图片 4" descr="QQ截图201609221206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1024255"/>
            <a:ext cx="4619625" cy="5748655"/>
          </a:xfrm>
          <a:prstGeom prst="rect">
            <a:avLst/>
          </a:prstGeom>
        </p:spPr>
      </p:pic>
      <p:pic>
        <p:nvPicPr>
          <p:cNvPr id="6" name="图片 5" descr="QQ截图201609221207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70" y="1847215"/>
            <a:ext cx="435229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心形挂件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/>
              <a:t>画一个心形</a:t>
            </a:r>
          </a:p>
        </p:txBody>
      </p:sp>
      <p:pic>
        <p:nvPicPr>
          <p:cNvPr id="3" name="图片 2" descr="QQ截图201611161530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850"/>
            <a:ext cx="5457190" cy="1409700"/>
          </a:xfrm>
          <a:prstGeom prst="rect">
            <a:avLst/>
          </a:prstGeom>
        </p:spPr>
      </p:pic>
      <p:pic>
        <p:nvPicPr>
          <p:cNvPr id="7" name="图片 6" descr="QQ截图20161116153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70" y="2495550"/>
            <a:ext cx="5214620" cy="42589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468245" y="1598930"/>
            <a:ext cx="370205" cy="41973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/>
              <a:t>偏移一个一样的心形，拉伸环</a:t>
            </a:r>
          </a:p>
        </p:txBody>
      </p:sp>
      <p:pic>
        <p:nvPicPr>
          <p:cNvPr id="3" name="图片 2" descr="QQ截图201611161532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5" y="1711325"/>
            <a:ext cx="6142990" cy="432371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164580" y="2990215"/>
            <a:ext cx="362585" cy="444500"/>
          </a:xfrm>
          <a:prstGeom prst="ellipse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/>
              <a:t>拉伸内部，高度低于环的高度</a:t>
            </a:r>
          </a:p>
        </p:txBody>
      </p:sp>
      <p:pic>
        <p:nvPicPr>
          <p:cNvPr id="4" name="图片 3" descr="QQ截图20161116153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1760220"/>
            <a:ext cx="4733290" cy="4209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/>
              <a:t>写上名字</a:t>
            </a:r>
          </a:p>
        </p:txBody>
      </p:sp>
      <p:pic>
        <p:nvPicPr>
          <p:cNvPr id="3" name="图片 2" descr="QQ截图201611161533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1267460"/>
            <a:ext cx="7666355" cy="4323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5"/>
          <p:cNvGrpSpPr/>
          <p:nvPr/>
        </p:nvGrpSpPr>
        <p:grpSpPr>
          <a:xfrm>
            <a:off x="4219365" y="2476450"/>
            <a:ext cx="3665583" cy="664688"/>
            <a:chOff x="2879931" y="4222056"/>
            <a:chExt cx="4887443" cy="664688"/>
          </a:xfrm>
        </p:grpSpPr>
        <p:sp>
          <p:nvSpPr>
            <p:cNvPr id="18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4218730" y="4025850"/>
            <a:ext cx="3665583" cy="664688"/>
            <a:chOff x="2879931" y="4222056"/>
            <a:chExt cx="4887443" cy="664688"/>
          </a:xfrm>
          <a:solidFill>
            <a:srgbClr val="2390CD"/>
          </a:solidFill>
        </p:grpSpPr>
        <p:sp>
          <p:nvSpPr>
            <p:cNvPr id="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/>
              <a:t>拉伸名字为立体</a:t>
            </a:r>
          </a:p>
        </p:txBody>
      </p:sp>
      <p:pic>
        <p:nvPicPr>
          <p:cNvPr id="3" name="图片 2" descr="QQ截图20161116153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1861820"/>
            <a:ext cx="5161915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611081032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4275"/>
            <a:ext cx="6597015" cy="3119120"/>
          </a:xfrm>
          <a:prstGeom prst="rect">
            <a:avLst/>
          </a:prstGeom>
        </p:spPr>
      </p:pic>
      <p:pic>
        <p:nvPicPr>
          <p:cNvPr id="5" name="图片 4" descr="QQ截图20161108103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135" y="1279525"/>
            <a:ext cx="5151120" cy="3444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/>
              <a:t>画两个同心圆，拉伸圆环</a:t>
            </a:r>
          </a:p>
        </p:txBody>
      </p:sp>
      <p:sp>
        <p:nvSpPr>
          <p:cNvPr id="6" name="椭圆 5"/>
          <p:cNvSpPr/>
          <p:nvPr/>
        </p:nvSpPr>
        <p:spPr>
          <a:xfrm>
            <a:off x="3553460" y="5802630"/>
            <a:ext cx="288925" cy="445135"/>
          </a:xfrm>
          <a:prstGeom prst="ellipse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035050"/>
            <a:ext cx="5152390" cy="1532890"/>
            <a:chOff x="0" y="1942"/>
            <a:chExt cx="8114" cy="2414"/>
          </a:xfrm>
        </p:grpSpPr>
        <p:pic>
          <p:nvPicPr>
            <p:cNvPr id="9" name="图片 8" descr="QQ截图201611161530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42"/>
              <a:ext cx="8114" cy="2415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4048" y="2795"/>
              <a:ext cx="626" cy="708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/>
              <a:t>移动圆环至合适的位置并合并</a:t>
            </a:r>
          </a:p>
        </p:txBody>
      </p:sp>
      <p:pic>
        <p:nvPicPr>
          <p:cNvPr id="3" name="图片 2" descr="QQ截图201611161534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2671445"/>
            <a:ext cx="3649980" cy="3700145"/>
          </a:xfrm>
          <a:prstGeom prst="rect">
            <a:avLst/>
          </a:prstGeom>
        </p:spPr>
      </p:pic>
      <p:pic>
        <p:nvPicPr>
          <p:cNvPr id="7" name="图片 6" descr="QQ截图201611161534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945" y="1445260"/>
            <a:ext cx="4504690" cy="47713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en-US" altLang="zh-CN"/>
              <a:t>     </a:t>
            </a:r>
            <a:r>
              <a:rPr lang="zh-CN" altLang="en-US"/>
              <a:t>模型保存</a:t>
            </a:r>
          </a:p>
        </p:txBody>
      </p:sp>
      <p:pic>
        <p:nvPicPr>
          <p:cNvPr id="3" name="图片 2" descr="QQ截图201610261610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55" y="1264285"/>
            <a:ext cx="4466590" cy="52851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 sz="3600"/>
              <a:t>模型输出</a:t>
            </a:r>
          </a:p>
        </p:txBody>
      </p:sp>
      <p:pic>
        <p:nvPicPr>
          <p:cNvPr id="5" name="图片 4" descr="QQ截图201609221206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1024255"/>
            <a:ext cx="4619625" cy="5748655"/>
          </a:xfrm>
          <a:prstGeom prst="rect">
            <a:avLst/>
          </a:prstGeom>
        </p:spPr>
      </p:pic>
      <p:pic>
        <p:nvPicPr>
          <p:cNvPr id="6" name="图片 5" descr="QQ截图201609221207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70" y="1847215"/>
            <a:ext cx="435229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4211960" y="3140968"/>
            <a:ext cx="3946295" cy="664688"/>
            <a:chOff x="2879931" y="3144822"/>
            <a:chExt cx="5261727" cy="664688"/>
          </a:xfrm>
        </p:grpSpPr>
        <p:sp>
          <p:nvSpPr>
            <p:cNvPr id="8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991897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模型打印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2</a:t>
              </a: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971600" y="2852936"/>
            <a:ext cx="2236510" cy="1247378"/>
            <a:chOff x="1094674" y="2913260"/>
            <a:chExt cx="2982011" cy="1247378"/>
          </a:xfrm>
        </p:grpSpPr>
        <p:grpSp>
          <p:nvGrpSpPr>
            <p:cNvPr id="4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13" name="文本框 31"/>
              <p:cNvSpPr txBox="1"/>
              <p:nvPr/>
            </p:nvSpPr>
            <p:spPr>
              <a:xfrm>
                <a:off x="1021340" y="4426014"/>
                <a:ext cx="2734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4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 sz="3600"/>
              <a:t>模型载入</a:t>
            </a:r>
            <a:r>
              <a:rPr lang="en-US" altLang="zh-CN" sz="3600"/>
              <a:t>pango</a:t>
            </a:r>
            <a:r>
              <a:rPr lang="zh-CN" altLang="en-US" sz="3600"/>
              <a:t>软件，保存</a:t>
            </a:r>
            <a:r>
              <a:rPr lang="en-US" altLang="zh-CN" sz="3600"/>
              <a:t>pcode</a:t>
            </a:r>
            <a:r>
              <a:rPr lang="zh-CN" altLang="en-US" sz="3600"/>
              <a:t>文件，放入</a:t>
            </a:r>
            <a:r>
              <a:rPr lang="en-US" altLang="zh-CN" sz="3600"/>
              <a:t>SD</a:t>
            </a:r>
            <a:r>
              <a:rPr lang="zh-CN" altLang="en-US" sz="3600"/>
              <a:t>卡打印</a:t>
            </a:r>
          </a:p>
        </p:txBody>
      </p:sp>
      <p:pic>
        <p:nvPicPr>
          <p:cNvPr id="3" name="图片 2" descr="QQ截图201611171123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" y="1278890"/>
            <a:ext cx="7449185" cy="5262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7" y="2747912"/>
            <a:ext cx="2236510" cy="1247378"/>
            <a:chOff x="1094674" y="2913260"/>
            <a:chExt cx="2982011" cy="1247378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39" y="4426014"/>
                <a:ext cx="2781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/>
          <p:nvPr/>
        </p:nvGrpSpPr>
        <p:grpSpPr>
          <a:xfrm>
            <a:off x="4320013" y="3045410"/>
            <a:ext cx="366558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 sz="36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挂件的材质有哪些？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0" y="1019175"/>
            <a:ext cx="4817110" cy="3126740"/>
            <a:chOff x="0" y="1605"/>
            <a:chExt cx="7586" cy="4924"/>
          </a:xfrm>
        </p:grpSpPr>
        <p:pic>
          <p:nvPicPr>
            <p:cNvPr id="6" name="图片 5" descr="TB1gdIZFVXXXXctXXXXXXXXXXXX_!!0-item_pic"/>
            <p:cNvPicPr>
              <a:picLocks noChangeAspect="1"/>
            </p:cNvPicPr>
            <p:nvPr/>
          </p:nvPicPr>
          <p:blipFill>
            <a:blip r:embed="rId2"/>
            <a:srcRect t="20917" r="229" b="19460"/>
            <a:stretch>
              <a:fillRect/>
            </a:stretch>
          </p:blipFill>
          <p:spPr>
            <a:xfrm>
              <a:off x="0" y="1995"/>
              <a:ext cx="7587" cy="453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196" y="1605"/>
              <a:ext cx="1000" cy="1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7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90185" y="949960"/>
            <a:ext cx="3251200" cy="3251200"/>
            <a:chOff x="8331" y="1496"/>
            <a:chExt cx="5120" cy="5120"/>
          </a:xfrm>
        </p:grpSpPr>
        <p:pic>
          <p:nvPicPr>
            <p:cNvPr id="8" name="图片 7" descr="20130117134736_irZkx.thumb.600_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1" y="1496"/>
              <a:ext cx="5121" cy="512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8331" y="1496"/>
              <a:ext cx="1007" cy="1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7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0" y="3717925"/>
            <a:ext cx="4403090" cy="3041650"/>
            <a:chOff x="0" y="5855"/>
            <a:chExt cx="6934" cy="4790"/>
          </a:xfrm>
        </p:grpSpPr>
        <p:pic>
          <p:nvPicPr>
            <p:cNvPr id="7" name="图片 6" descr="1522768847_11199162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529"/>
              <a:ext cx="6934" cy="411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0" y="5855"/>
              <a:ext cx="990" cy="1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7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53965" y="4267200"/>
            <a:ext cx="3059430" cy="2180590"/>
            <a:chOff x="7959" y="6720"/>
            <a:chExt cx="4818" cy="3434"/>
          </a:xfrm>
        </p:grpSpPr>
        <p:pic>
          <p:nvPicPr>
            <p:cNvPr id="9" name="图片 8" descr="3_cjmk1982_201408191058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7" y="6720"/>
              <a:ext cx="3770" cy="343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7959" y="6720"/>
              <a:ext cx="1048" cy="1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7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 sz="3600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下面的挂件的材质是？</a:t>
            </a:r>
          </a:p>
        </p:txBody>
      </p:sp>
      <p:pic>
        <p:nvPicPr>
          <p:cNvPr id="5" name="图片 4" descr="QQ截图201611171113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3885565" cy="2343150"/>
          </a:xfrm>
          <a:prstGeom prst="rect">
            <a:avLst/>
          </a:prstGeom>
        </p:spPr>
      </p:pic>
      <p:pic>
        <p:nvPicPr>
          <p:cNvPr id="6" name="图片 5" descr="QQ截图201611171114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215" y="1371600"/>
            <a:ext cx="4771390" cy="3923665"/>
          </a:xfrm>
          <a:prstGeom prst="rect">
            <a:avLst/>
          </a:prstGeom>
        </p:spPr>
      </p:pic>
      <p:pic>
        <p:nvPicPr>
          <p:cNvPr id="7" name="图片 6" descr="QQ截图201611171115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65" y="3865245"/>
            <a:ext cx="2941320" cy="2588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葫芦挂件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在工作平面画一个葫芦的形状</a:t>
            </a:r>
          </a:p>
        </p:txBody>
      </p:sp>
      <p:pic>
        <p:nvPicPr>
          <p:cNvPr id="4" name="图片 3" descr="QQ截图201611161519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360"/>
            <a:ext cx="5504815" cy="14192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151505" y="1731010"/>
            <a:ext cx="354965" cy="415925"/>
          </a:xfrm>
          <a:prstGeom prst="ellipse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QQ截图201611161520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65" y="3030220"/>
            <a:ext cx="3881120" cy="3015615"/>
          </a:xfrm>
          <a:prstGeom prst="rect">
            <a:avLst/>
          </a:prstGeom>
        </p:spPr>
      </p:pic>
      <p:pic>
        <p:nvPicPr>
          <p:cNvPr id="8" name="图片 7" descr="QQ截图20161116152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815" y="2292985"/>
            <a:ext cx="3434715" cy="4177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>
            <a:normAutofit/>
          </a:bodyPr>
          <a:lstStyle/>
          <a:p>
            <a:r>
              <a:rPr lang="zh-CN" altLang="en-US"/>
              <a:t>偏移用于复杂图形</a:t>
            </a:r>
          </a:p>
        </p:txBody>
      </p:sp>
      <p:pic>
        <p:nvPicPr>
          <p:cNvPr id="2" name="图片 1" descr="QQ截图201611161522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255"/>
            <a:ext cx="5981065" cy="1495425"/>
          </a:xfrm>
          <a:prstGeom prst="rect">
            <a:avLst/>
          </a:prstGeom>
        </p:spPr>
      </p:pic>
      <p:pic>
        <p:nvPicPr>
          <p:cNvPr id="3" name="图片 2" descr="QQ截图20161116152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310" y="2872105"/>
            <a:ext cx="2747010" cy="35960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691380" y="1729740"/>
            <a:ext cx="379095" cy="477520"/>
          </a:xfrm>
          <a:prstGeom prst="ellipse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52255" cy="1371600"/>
          </a:xfrm>
        </p:spPr>
        <p:txBody>
          <a:bodyPr>
            <a:normAutofit fontScale="90000"/>
          </a:bodyPr>
          <a:lstStyle/>
          <a:p>
            <a:br>
              <a:rPr lang="zh-CN" altLang="en-US" sz="3600">
                <a:solidFill>
                  <a:schemeClr val="tx1"/>
                </a:solidFill>
                <a:sym typeface="+mn-ea"/>
              </a:rPr>
            </a:br>
            <a:r>
              <a:rPr lang="zh-CN" altLang="en-US" sz="3600">
                <a:solidFill>
                  <a:schemeClr val="tx1"/>
                </a:solidFill>
                <a:sym typeface="+mn-ea"/>
              </a:rPr>
              <a:t>圆环和内部分别拉伸不同高度，形成一个凹槽</a:t>
            </a:r>
            <a:br>
              <a:rPr lang="zh-CN" altLang="en-US">
                <a:solidFill>
                  <a:srgbClr val="0070C0"/>
                </a:solidFill>
              </a:rPr>
            </a:b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81610" y="1630045"/>
            <a:ext cx="4353560" cy="4184650"/>
            <a:chOff x="286" y="2567"/>
            <a:chExt cx="6856" cy="6590"/>
          </a:xfrm>
        </p:grpSpPr>
        <p:pic>
          <p:nvPicPr>
            <p:cNvPr id="3" name="图片 2" descr="QQ截图20161116152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" y="2567"/>
              <a:ext cx="6856" cy="6590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5955" y="7196"/>
              <a:ext cx="436" cy="572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57090" y="1172210"/>
            <a:ext cx="3843020" cy="5351780"/>
            <a:chOff x="7334" y="1846"/>
            <a:chExt cx="6052" cy="8428"/>
          </a:xfrm>
        </p:grpSpPr>
        <p:pic>
          <p:nvPicPr>
            <p:cNvPr id="4" name="图片 3" descr="QQ截图201611161524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" y="1846"/>
              <a:ext cx="6053" cy="8429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11906" y="8078"/>
              <a:ext cx="436" cy="572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全屏显示(4:3)</PresentationFormat>
  <Paragraphs>43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microduino</vt:lpstr>
      <vt:lpstr>等线</vt:lpstr>
      <vt:lpstr>等线 Light</vt:lpstr>
      <vt:lpstr>华文楷体</vt:lpstr>
      <vt:lpstr>宋体</vt:lpstr>
      <vt:lpstr>微软雅黑</vt:lpstr>
      <vt:lpstr>Arial</vt:lpstr>
      <vt:lpstr>Calibri</vt:lpstr>
      <vt:lpstr>Calibri Light</vt:lpstr>
      <vt:lpstr>Corbel</vt:lpstr>
      <vt:lpstr>Wingdings</vt:lpstr>
      <vt:lpstr>2_Office 主题​​</vt:lpstr>
      <vt:lpstr>1_Xilinx Template (light)</vt:lpstr>
      <vt:lpstr>Xilinx Template (light)</vt:lpstr>
      <vt:lpstr>Office 主题​​</vt:lpstr>
      <vt:lpstr>3D模型设计--心形挂件</vt:lpstr>
      <vt:lpstr>PowerPoint 演示文稿</vt:lpstr>
      <vt:lpstr>PowerPoint 演示文稿</vt:lpstr>
      <vt:lpstr>挂件的材质有哪些？</vt:lpstr>
      <vt:lpstr>下面的挂件的材质是？</vt:lpstr>
      <vt:lpstr>葫芦挂件</vt:lpstr>
      <vt:lpstr>在工作平面画一个葫芦的形状</vt:lpstr>
      <vt:lpstr>偏移用于复杂图形</vt:lpstr>
      <vt:lpstr> 圆环和内部分别拉伸不同高度，形成一个凹槽 </vt:lpstr>
      <vt:lpstr>写上自己的名字并拉伸</vt:lpstr>
      <vt:lpstr>画两个同心圆，拉伸圆环</vt:lpstr>
      <vt:lpstr>移动圆环至合适的位置并合并</vt:lpstr>
      <vt:lpstr>     模型保存</vt:lpstr>
      <vt:lpstr>模型输出</vt:lpstr>
      <vt:lpstr>心形挂件</vt:lpstr>
      <vt:lpstr>画一个心形</vt:lpstr>
      <vt:lpstr>偏移一个一样的心形，拉伸环</vt:lpstr>
      <vt:lpstr>拉伸内部，高度低于环的高度</vt:lpstr>
      <vt:lpstr>写上名字</vt:lpstr>
      <vt:lpstr>拉伸名字为立体</vt:lpstr>
      <vt:lpstr>画两个同心圆，拉伸圆环</vt:lpstr>
      <vt:lpstr>移动圆环至合适的位置并合并</vt:lpstr>
      <vt:lpstr>     模型保存</vt:lpstr>
      <vt:lpstr>模型输出</vt:lpstr>
      <vt:lpstr>PowerPoint 演示文稿</vt:lpstr>
      <vt:lpstr>模型载入pango软件，保存pcode文件，放入SD卡打印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kainian xie</cp:lastModifiedBy>
  <cp:revision>190</cp:revision>
  <dcterms:created xsi:type="dcterms:W3CDTF">2016-02-29T02:33:00Z</dcterms:created>
  <dcterms:modified xsi:type="dcterms:W3CDTF">2016-12-04T07:58:41Z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