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  <p:sldMasterId id="2147483685" r:id="rId3"/>
    <p:sldMasterId id="2147483697" r:id="rId4"/>
  </p:sldMasterIdLst>
  <p:notesMasterIdLst>
    <p:notesMasterId r:id="rId21"/>
  </p:notesMasterIdLst>
  <p:sldIdLst>
    <p:sldId id="281" r:id="rId5"/>
    <p:sldId id="282" r:id="rId6"/>
    <p:sldId id="283" r:id="rId7"/>
    <p:sldId id="301" r:id="rId8"/>
    <p:sldId id="300" r:id="rId9"/>
    <p:sldId id="302" r:id="rId10"/>
    <p:sldId id="303" r:id="rId11"/>
    <p:sldId id="305" r:id="rId12"/>
    <p:sldId id="344" r:id="rId13"/>
    <p:sldId id="345" r:id="rId14"/>
    <p:sldId id="347" r:id="rId15"/>
    <p:sldId id="348" r:id="rId16"/>
    <p:sldId id="331" r:id="rId17"/>
    <p:sldId id="349" r:id="rId18"/>
    <p:sldId id="350" r:id="rId19"/>
    <p:sldId id="280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BCAF"/>
    <a:srgbClr val="F6AE1A"/>
    <a:srgbClr val="239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9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-258" y="-96"/>
      </p:cViewPr>
      <p:guideLst>
        <p:guide orient="horz" pos="2208"/>
        <p:guide pos="28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7DD20-1791-4216-9B51-6614B0EDFEF5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5F1E3-526A-44B2-9DDE-5955B84EC7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190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21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emf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TextBox 3"/>
          <p:cNvSpPr>
            <a:spLocks noChangeArrowheads="1"/>
          </p:cNvSpPr>
          <p:nvPr userDrawn="1"/>
        </p:nvSpPr>
        <p:spPr bwMode="auto">
          <a:xfrm>
            <a:off x="3644343" y="3729370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68" y="2238233"/>
            <a:ext cx="1583139" cy="14857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3732843"/>
            <a:ext cx="9144000" cy="1402519"/>
          </a:xfrm>
          <a:prstGeom prst="rect">
            <a:avLst/>
          </a:prstGeom>
          <a:solidFill>
            <a:srgbClr val="B3EC18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 dirty="0">
              <a:solidFill>
                <a:srgbClr val="B3EC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01765" y="650954"/>
            <a:ext cx="8195416" cy="5284788"/>
            <a:chOff x="669018" y="650953"/>
            <a:chExt cx="10927221" cy="5284788"/>
          </a:xfrm>
          <a:solidFill>
            <a:srgbClr val="E2E2E2"/>
          </a:solidFill>
        </p:grpSpPr>
        <p:grpSp>
          <p:nvGrpSpPr>
            <p:cNvPr id="12" name="组合 11"/>
            <p:cNvGrpSpPr/>
            <p:nvPr userDrawn="1"/>
          </p:nvGrpSpPr>
          <p:grpSpPr>
            <a:xfrm>
              <a:off x="3626531" y="650953"/>
              <a:ext cx="339725" cy="473075"/>
              <a:chOff x="3626531" y="650953"/>
              <a:chExt cx="339725" cy="473075"/>
            </a:xfrm>
            <a:grpFill/>
          </p:grpSpPr>
          <p:sp>
            <p:nvSpPr>
              <p:cNvPr id="246" name="Freeform 10"/>
              <p:cNvSpPr/>
              <p:nvPr/>
            </p:nvSpPr>
            <p:spPr bwMode="auto">
              <a:xfrm>
                <a:off x="3691618" y="650953"/>
                <a:ext cx="203200" cy="473075"/>
              </a:xfrm>
              <a:custGeom>
                <a:avLst/>
                <a:gdLst>
                  <a:gd name="T0" fmla="*/ 14 w 32"/>
                  <a:gd name="T1" fmla="*/ 0 h 74"/>
                  <a:gd name="T2" fmla="*/ 11 w 32"/>
                  <a:gd name="T3" fmla="*/ 3 h 74"/>
                  <a:gd name="T4" fmla="*/ 11 w 32"/>
                  <a:gd name="T5" fmla="*/ 21 h 74"/>
                  <a:gd name="T6" fmla="*/ 0 w 32"/>
                  <a:gd name="T7" fmla="*/ 21 h 74"/>
                  <a:gd name="T8" fmla="*/ 0 w 32"/>
                  <a:gd name="T9" fmla="*/ 28 h 74"/>
                  <a:gd name="T10" fmla="*/ 4 w 32"/>
                  <a:gd name="T11" fmla="*/ 31 h 74"/>
                  <a:gd name="T12" fmla="*/ 11 w 32"/>
                  <a:gd name="T13" fmla="*/ 31 h 74"/>
                  <a:gd name="T14" fmla="*/ 11 w 32"/>
                  <a:gd name="T15" fmla="*/ 42 h 74"/>
                  <a:gd name="T16" fmla="*/ 4 w 32"/>
                  <a:gd name="T17" fmla="*/ 42 h 74"/>
                  <a:gd name="T18" fmla="*/ 0 w 32"/>
                  <a:gd name="T19" fmla="*/ 45 h 74"/>
                  <a:gd name="T20" fmla="*/ 0 w 32"/>
                  <a:gd name="T21" fmla="*/ 53 h 74"/>
                  <a:gd name="T22" fmla="*/ 11 w 32"/>
                  <a:gd name="T23" fmla="*/ 53 h 74"/>
                  <a:gd name="T24" fmla="*/ 11 w 32"/>
                  <a:gd name="T25" fmla="*/ 70 h 74"/>
                  <a:gd name="T26" fmla="*/ 14 w 32"/>
                  <a:gd name="T27" fmla="*/ 74 h 74"/>
                  <a:gd name="T28" fmla="*/ 18 w 32"/>
                  <a:gd name="T29" fmla="*/ 74 h 74"/>
                  <a:gd name="T30" fmla="*/ 21 w 32"/>
                  <a:gd name="T31" fmla="*/ 70 h 74"/>
                  <a:gd name="T32" fmla="*/ 21 w 32"/>
                  <a:gd name="T33" fmla="*/ 63 h 74"/>
                  <a:gd name="T34" fmla="*/ 28 w 32"/>
                  <a:gd name="T35" fmla="*/ 63 h 74"/>
                  <a:gd name="T36" fmla="*/ 32 w 32"/>
                  <a:gd name="T37" fmla="*/ 60 h 74"/>
                  <a:gd name="T38" fmla="*/ 32 w 32"/>
                  <a:gd name="T39" fmla="*/ 53 h 74"/>
                  <a:gd name="T40" fmla="*/ 21 w 32"/>
                  <a:gd name="T41" fmla="*/ 53 h 74"/>
                  <a:gd name="T42" fmla="*/ 21 w 32"/>
                  <a:gd name="T43" fmla="*/ 42 h 74"/>
                  <a:gd name="T44" fmla="*/ 32 w 32"/>
                  <a:gd name="T45" fmla="*/ 42 h 74"/>
                  <a:gd name="T46" fmla="*/ 32 w 32"/>
                  <a:gd name="T47" fmla="*/ 31 h 74"/>
                  <a:gd name="T48" fmla="*/ 21 w 32"/>
                  <a:gd name="T49" fmla="*/ 31 h 74"/>
                  <a:gd name="T50" fmla="*/ 21 w 32"/>
                  <a:gd name="T51" fmla="*/ 21 h 74"/>
                  <a:gd name="T52" fmla="*/ 32 w 32"/>
                  <a:gd name="T53" fmla="*/ 21 h 74"/>
                  <a:gd name="T54" fmla="*/ 32 w 32"/>
                  <a:gd name="T55" fmla="*/ 14 h 74"/>
                  <a:gd name="T56" fmla="*/ 28 w 32"/>
                  <a:gd name="T57" fmla="*/ 10 h 74"/>
                  <a:gd name="T58" fmla="*/ 21 w 32"/>
                  <a:gd name="T59" fmla="*/ 10 h 74"/>
                  <a:gd name="T60" fmla="*/ 21 w 32"/>
                  <a:gd name="T61" fmla="*/ 3 h 74"/>
                  <a:gd name="T62" fmla="*/ 18 w 32"/>
                  <a:gd name="T63" fmla="*/ 0 h 74"/>
                  <a:gd name="T64" fmla="*/ 14 w 32"/>
                  <a:gd name="T6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4" y="0"/>
                    </a:moveTo>
                    <a:cubicBezTo>
                      <a:pt x="12" y="0"/>
                      <a:pt x="11" y="1"/>
                      <a:pt x="11" y="3"/>
                    </a:cubicBezTo>
                    <a:cubicBezTo>
                      <a:pt x="11" y="9"/>
                      <a:pt x="11" y="15"/>
                      <a:pt x="11" y="21"/>
                    </a:cubicBezTo>
                    <a:cubicBezTo>
                      <a:pt x="7" y="21"/>
                      <a:pt x="4" y="21"/>
                      <a:pt x="0" y="21"/>
                    </a:cubicBezTo>
                    <a:cubicBezTo>
                      <a:pt x="0" y="23"/>
                      <a:pt x="0" y="25"/>
                      <a:pt x="0" y="28"/>
                    </a:cubicBezTo>
                    <a:cubicBezTo>
                      <a:pt x="0" y="30"/>
                      <a:pt x="1" y="31"/>
                      <a:pt x="4" y="31"/>
                    </a:cubicBezTo>
                    <a:cubicBezTo>
                      <a:pt x="6" y="31"/>
                      <a:pt x="8" y="31"/>
                      <a:pt x="11" y="31"/>
                    </a:cubicBezTo>
                    <a:cubicBezTo>
                      <a:pt x="11" y="35"/>
                      <a:pt x="11" y="38"/>
                      <a:pt x="11" y="42"/>
                    </a:cubicBezTo>
                    <a:cubicBezTo>
                      <a:pt x="8" y="42"/>
                      <a:pt x="6" y="42"/>
                      <a:pt x="4" y="42"/>
                    </a:cubicBezTo>
                    <a:cubicBezTo>
                      <a:pt x="1" y="42"/>
                      <a:pt x="0" y="43"/>
                      <a:pt x="0" y="45"/>
                    </a:cubicBezTo>
                    <a:cubicBezTo>
                      <a:pt x="0" y="48"/>
                      <a:pt x="0" y="50"/>
                      <a:pt x="0" y="53"/>
                    </a:cubicBezTo>
                    <a:cubicBezTo>
                      <a:pt x="4" y="53"/>
                      <a:pt x="7" y="53"/>
                      <a:pt x="11" y="53"/>
                    </a:cubicBezTo>
                    <a:cubicBezTo>
                      <a:pt x="11" y="58"/>
                      <a:pt x="11" y="64"/>
                      <a:pt x="11" y="70"/>
                    </a:cubicBezTo>
                    <a:cubicBezTo>
                      <a:pt x="11" y="73"/>
                      <a:pt x="12" y="74"/>
                      <a:pt x="14" y="74"/>
                    </a:cubicBezTo>
                    <a:cubicBezTo>
                      <a:pt x="15" y="74"/>
                      <a:pt x="17" y="74"/>
                      <a:pt x="18" y="74"/>
                    </a:cubicBezTo>
                    <a:cubicBezTo>
                      <a:pt x="20" y="74"/>
                      <a:pt x="21" y="73"/>
                      <a:pt x="21" y="70"/>
                    </a:cubicBezTo>
                    <a:cubicBezTo>
                      <a:pt x="21" y="68"/>
                      <a:pt x="21" y="66"/>
                      <a:pt x="21" y="63"/>
                    </a:cubicBezTo>
                    <a:cubicBezTo>
                      <a:pt x="24" y="63"/>
                      <a:pt x="26" y="63"/>
                      <a:pt x="28" y="63"/>
                    </a:cubicBezTo>
                    <a:cubicBezTo>
                      <a:pt x="31" y="63"/>
                      <a:pt x="32" y="62"/>
                      <a:pt x="32" y="60"/>
                    </a:cubicBezTo>
                    <a:cubicBezTo>
                      <a:pt x="32" y="57"/>
                      <a:pt x="32" y="55"/>
                      <a:pt x="32" y="53"/>
                    </a:cubicBezTo>
                    <a:cubicBezTo>
                      <a:pt x="28" y="53"/>
                      <a:pt x="25" y="53"/>
                      <a:pt x="21" y="53"/>
                    </a:cubicBezTo>
                    <a:cubicBezTo>
                      <a:pt x="21" y="49"/>
                      <a:pt x="21" y="45"/>
                      <a:pt x="21" y="42"/>
                    </a:cubicBezTo>
                    <a:cubicBezTo>
                      <a:pt x="25" y="42"/>
                      <a:pt x="28" y="42"/>
                      <a:pt x="32" y="42"/>
                    </a:cubicBezTo>
                    <a:cubicBezTo>
                      <a:pt x="32" y="38"/>
                      <a:pt x="32" y="35"/>
                      <a:pt x="32" y="31"/>
                    </a:cubicBezTo>
                    <a:cubicBezTo>
                      <a:pt x="28" y="31"/>
                      <a:pt x="25" y="31"/>
                      <a:pt x="21" y="31"/>
                    </a:cubicBezTo>
                    <a:cubicBezTo>
                      <a:pt x="21" y="28"/>
                      <a:pt x="21" y="24"/>
                      <a:pt x="21" y="21"/>
                    </a:cubicBezTo>
                    <a:cubicBezTo>
                      <a:pt x="25" y="21"/>
                      <a:pt x="28" y="21"/>
                      <a:pt x="32" y="21"/>
                    </a:cubicBezTo>
                    <a:cubicBezTo>
                      <a:pt x="32" y="18"/>
                      <a:pt x="32" y="16"/>
                      <a:pt x="32" y="14"/>
                    </a:cubicBezTo>
                    <a:cubicBezTo>
                      <a:pt x="32" y="11"/>
                      <a:pt x="31" y="10"/>
                      <a:pt x="28" y="10"/>
                    </a:cubicBezTo>
                    <a:cubicBezTo>
                      <a:pt x="26" y="10"/>
                      <a:pt x="24" y="10"/>
                      <a:pt x="21" y="10"/>
                    </a:cubicBezTo>
                    <a:cubicBezTo>
                      <a:pt x="21" y="8"/>
                      <a:pt x="21" y="5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  <a:cubicBezTo>
                      <a:pt x="17" y="0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Freeform 11"/>
              <p:cNvSpPr/>
              <p:nvPr/>
            </p:nvSpPr>
            <p:spPr bwMode="auto">
              <a:xfrm>
                <a:off x="3894818" y="785891"/>
                <a:ext cx="71438" cy="63500"/>
              </a:xfrm>
              <a:custGeom>
                <a:avLst/>
                <a:gdLst>
                  <a:gd name="T0" fmla="*/ 11 w 11"/>
                  <a:gd name="T1" fmla="*/ 3 h 10"/>
                  <a:gd name="T2" fmla="*/ 7 w 11"/>
                  <a:gd name="T3" fmla="*/ 0 h 10"/>
                  <a:gd name="T4" fmla="*/ 0 w 11"/>
                  <a:gd name="T5" fmla="*/ 0 h 10"/>
                  <a:gd name="T6" fmla="*/ 0 w 11"/>
                  <a:gd name="T7" fmla="*/ 10 h 10"/>
                  <a:gd name="T8" fmla="*/ 7 w 11"/>
                  <a:gd name="T9" fmla="*/ 10 h 10"/>
                  <a:gd name="T10" fmla="*/ 11 w 11"/>
                  <a:gd name="T11" fmla="*/ 7 h 10"/>
                  <a:gd name="T12" fmla="*/ 11 w 11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9" y="10"/>
                      <a:pt x="11" y="9"/>
                      <a:pt x="11" y="7"/>
                    </a:cubicBezTo>
                    <a:cubicBezTo>
                      <a:pt x="11" y="6"/>
                      <a:pt x="11" y="4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12"/>
              <p:cNvSpPr/>
              <p:nvPr/>
            </p:nvSpPr>
            <p:spPr bwMode="auto">
              <a:xfrm>
                <a:off x="3894818" y="919241"/>
                <a:ext cx="71438" cy="69850"/>
              </a:xfrm>
              <a:custGeom>
                <a:avLst/>
                <a:gdLst>
                  <a:gd name="T0" fmla="*/ 11 w 11"/>
                  <a:gd name="T1" fmla="*/ 3 h 11"/>
                  <a:gd name="T2" fmla="*/ 7 w 11"/>
                  <a:gd name="T3" fmla="*/ 0 h 11"/>
                  <a:gd name="T4" fmla="*/ 0 w 11"/>
                  <a:gd name="T5" fmla="*/ 0 h 11"/>
                  <a:gd name="T6" fmla="*/ 0 w 11"/>
                  <a:gd name="T7" fmla="*/ 11 h 11"/>
                  <a:gd name="T8" fmla="*/ 7 w 11"/>
                  <a:gd name="T9" fmla="*/ 11 h 11"/>
                  <a:gd name="T10" fmla="*/ 11 w 11"/>
                  <a:gd name="T11" fmla="*/ 7 h 11"/>
                  <a:gd name="T12" fmla="*/ 11 w 11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9" y="11"/>
                      <a:pt x="11" y="10"/>
                      <a:pt x="11" y="7"/>
                    </a:cubicBezTo>
                    <a:cubicBezTo>
                      <a:pt x="11" y="6"/>
                      <a:pt x="11" y="5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13"/>
              <p:cNvSpPr/>
              <p:nvPr/>
            </p:nvSpPr>
            <p:spPr bwMode="auto">
              <a:xfrm>
                <a:off x="3626531" y="989091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7 w 10"/>
                  <a:gd name="T3" fmla="*/ 10 h 10"/>
                  <a:gd name="T4" fmla="*/ 3 w 10"/>
                  <a:gd name="T5" fmla="*/ 10 h 10"/>
                  <a:gd name="T6" fmla="*/ 0 w 10"/>
                  <a:gd name="T7" fmla="*/ 7 h 10"/>
                  <a:gd name="T8" fmla="*/ 0 w 10"/>
                  <a:gd name="T9" fmla="*/ 3 h 10"/>
                  <a:gd name="T10" fmla="*/ 3 w 10"/>
                  <a:gd name="T11" fmla="*/ 0 h 10"/>
                  <a:gd name="T12" fmla="*/ 10 w 10"/>
                  <a:gd name="T13" fmla="*/ 0 h 10"/>
                  <a:gd name="T14" fmla="*/ 10 w 10"/>
                  <a:gd name="T15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4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50" name="Freeform 14"/>
              <p:cNvSpPr/>
              <p:nvPr/>
            </p:nvSpPr>
            <p:spPr bwMode="auto">
              <a:xfrm>
                <a:off x="3626531" y="714453"/>
                <a:ext cx="65088" cy="71438"/>
              </a:xfrm>
              <a:custGeom>
                <a:avLst/>
                <a:gdLst>
                  <a:gd name="T0" fmla="*/ 3 w 10"/>
                  <a:gd name="T1" fmla="*/ 11 h 11"/>
                  <a:gd name="T2" fmla="*/ 0 w 10"/>
                  <a:gd name="T3" fmla="*/ 7 h 11"/>
                  <a:gd name="T4" fmla="*/ 0 w 10"/>
                  <a:gd name="T5" fmla="*/ 4 h 11"/>
                  <a:gd name="T6" fmla="*/ 3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11 h 11"/>
                  <a:gd name="T14" fmla="*/ 3 w 10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1">
                    <a:moveTo>
                      <a:pt x="3" y="11"/>
                    </a:move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5007656" y="650953"/>
              <a:ext cx="619125" cy="479426"/>
              <a:chOff x="5007656" y="650953"/>
              <a:chExt cx="619125" cy="479426"/>
            </a:xfrm>
            <a:grpFill/>
          </p:grpSpPr>
          <p:sp>
            <p:nvSpPr>
              <p:cNvPr id="241" name="Freeform 15"/>
              <p:cNvSpPr/>
              <p:nvPr/>
            </p:nvSpPr>
            <p:spPr bwMode="auto">
              <a:xfrm>
                <a:off x="5352143" y="1058941"/>
                <a:ext cx="133350" cy="71438"/>
              </a:xfrm>
              <a:custGeom>
                <a:avLst/>
                <a:gdLst>
                  <a:gd name="T0" fmla="*/ 21 w 21"/>
                  <a:gd name="T1" fmla="*/ 0 h 11"/>
                  <a:gd name="T2" fmla="*/ 21 w 21"/>
                  <a:gd name="T3" fmla="*/ 8 h 11"/>
                  <a:gd name="T4" fmla="*/ 18 w 21"/>
                  <a:gd name="T5" fmla="*/ 11 h 11"/>
                  <a:gd name="T6" fmla="*/ 3 w 21"/>
                  <a:gd name="T7" fmla="*/ 11 h 11"/>
                  <a:gd name="T8" fmla="*/ 0 w 21"/>
                  <a:gd name="T9" fmla="*/ 8 h 11"/>
                  <a:gd name="T10" fmla="*/ 0 w 21"/>
                  <a:gd name="T11" fmla="*/ 0 h 11"/>
                  <a:gd name="T12" fmla="*/ 21 w 21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1">
                    <a:moveTo>
                      <a:pt x="21" y="0"/>
                    </a:moveTo>
                    <a:cubicBezTo>
                      <a:pt x="21" y="3"/>
                      <a:pt x="21" y="5"/>
                      <a:pt x="21" y="8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13" y="11"/>
                      <a:pt x="8" y="11"/>
                      <a:pt x="3" y="11"/>
                    </a:cubicBezTo>
                    <a:cubicBezTo>
                      <a:pt x="1" y="11"/>
                      <a:pt x="0" y="10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ubicBezTo>
                      <a:pt x="7" y="0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16"/>
              <p:cNvSpPr/>
              <p:nvPr/>
            </p:nvSpPr>
            <p:spPr bwMode="auto">
              <a:xfrm>
                <a:off x="5141006" y="650953"/>
                <a:ext cx="141288" cy="63500"/>
              </a:xfrm>
              <a:custGeom>
                <a:avLst/>
                <a:gdLst>
                  <a:gd name="T0" fmla="*/ 0 w 22"/>
                  <a:gd name="T1" fmla="*/ 10 h 10"/>
                  <a:gd name="T2" fmla="*/ 0 w 22"/>
                  <a:gd name="T3" fmla="*/ 3 h 10"/>
                  <a:gd name="T4" fmla="*/ 4 w 22"/>
                  <a:gd name="T5" fmla="*/ 0 h 10"/>
                  <a:gd name="T6" fmla="*/ 18 w 22"/>
                  <a:gd name="T7" fmla="*/ 0 h 10"/>
                  <a:gd name="T8" fmla="*/ 22 w 22"/>
                  <a:gd name="T9" fmla="*/ 3 h 10"/>
                  <a:gd name="T10" fmla="*/ 22 w 22"/>
                  <a:gd name="T11" fmla="*/ 10 h 10"/>
                  <a:gd name="T12" fmla="*/ 0 w 2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">
                    <a:moveTo>
                      <a:pt x="0" y="10"/>
                    </a:move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9" y="0"/>
                      <a:pt x="14" y="0"/>
                      <a:pt x="18" y="0"/>
                    </a:cubicBezTo>
                    <a:cubicBezTo>
                      <a:pt x="20" y="0"/>
                      <a:pt x="22" y="1"/>
                      <a:pt x="22" y="3"/>
                    </a:cubicBezTo>
                    <a:cubicBezTo>
                      <a:pt x="22" y="6"/>
                      <a:pt x="22" y="8"/>
                      <a:pt x="22" y="10"/>
                    </a:cubicBezTo>
                    <a:cubicBezTo>
                      <a:pt x="15" y="10"/>
                      <a:pt x="8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17"/>
              <p:cNvSpPr/>
              <p:nvPr/>
            </p:nvSpPr>
            <p:spPr bwMode="auto">
              <a:xfrm>
                <a:off x="5007656" y="714453"/>
                <a:ext cx="133350" cy="415925"/>
              </a:xfrm>
              <a:custGeom>
                <a:avLst/>
                <a:gdLst>
                  <a:gd name="T0" fmla="*/ 0 w 21"/>
                  <a:gd name="T1" fmla="*/ 47 h 65"/>
                  <a:gd name="T2" fmla="*/ 0 w 21"/>
                  <a:gd name="T3" fmla="*/ 51 h 65"/>
                  <a:gd name="T4" fmla="*/ 4 w 21"/>
                  <a:gd name="T5" fmla="*/ 54 h 65"/>
                  <a:gd name="T6" fmla="*/ 11 w 21"/>
                  <a:gd name="T7" fmla="*/ 54 h 65"/>
                  <a:gd name="T8" fmla="*/ 11 w 21"/>
                  <a:gd name="T9" fmla="*/ 62 h 65"/>
                  <a:gd name="T10" fmla="*/ 14 w 21"/>
                  <a:gd name="T11" fmla="*/ 65 h 65"/>
                  <a:gd name="T12" fmla="*/ 18 w 21"/>
                  <a:gd name="T13" fmla="*/ 65 h 65"/>
                  <a:gd name="T14" fmla="*/ 21 w 21"/>
                  <a:gd name="T15" fmla="*/ 62 h 65"/>
                  <a:gd name="T16" fmla="*/ 21 w 21"/>
                  <a:gd name="T17" fmla="*/ 0 h 65"/>
                  <a:gd name="T18" fmla="*/ 14 w 21"/>
                  <a:gd name="T19" fmla="*/ 0 h 65"/>
                  <a:gd name="T20" fmla="*/ 11 w 21"/>
                  <a:gd name="T21" fmla="*/ 4 h 65"/>
                  <a:gd name="T22" fmla="*/ 11 w 21"/>
                  <a:gd name="T23" fmla="*/ 44 h 65"/>
                  <a:gd name="T24" fmla="*/ 4 w 21"/>
                  <a:gd name="T25" fmla="*/ 44 h 65"/>
                  <a:gd name="T26" fmla="*/ 0 w 21"/>
                  <a:gd name="T27" fmla="*/ 4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65">
                    <a:moveTo>
                      <a:pt x="0" y="47"/>
                    </a:moveTo>
                    <a:cubicBezTo>
                      <a:pt x="0" y="48"/>
                      <a:pt x="0" y="50"/>
                      <a:pt x="0" y="51"/>
                    </a:cubicBezTo>
                    <a:cubicBezTo>
                      <a:pt x="0" y="53"/>
                      <a:pt x="2" y="54"/>
                      <a:pt x="4" y="54"/>
                    </a:cubicBezTo>
                    <a:cubicBezTo>
                      <a:pt x="6" y="54"/>
                      <a:pt x="8" y="54"/>
                      <a:pt x="11" y="54"/>
                    </a:cubicBezTo>
                    <a:cubicBezTo>
                      <a:pt x="11" y="57"/>
                      <a:pt x="11" y="59"/>
                      <a:pt x="11" y="62"/>
                    </a:cubicBezTo>
                    <a:cubicBezTo>
                      <a:pt x="11" y="64"/>
                      <a:pt x="12" y="65"/>
                      <a:pt x="14" y="65"/>
                    </a:cubicBezTo>
                    <a:cubicBezTo>
                      <a:pt x="16" y="65"/>
                      <a:pt x="17" y="65"/>
                      <a:pt x="18" y="65"/>
                    </a:cubicBezTo>
                    <a:cubicBezTo>
                      <a:pt x="20" y="65"/>
                      <a:pt x="21" y="64"/>
                      <a:pt x="21" y="62"/>
                    </a:cubicBezTo>
                    <a:cubicBezTo>
                      <a:pt x="21" y="41"/>
                      <a:pt x="21" y="21"/>
                      <a:pt x="21" y="0"/>
                    </a:cubicBezTo>
                    <a:cubicBezTo>
                      <a:pt x="19" y="0"/>
                      <a:pt x="17" y="0"/>
                      <a:pt x="14" y="0"/>
                    </a:cubicBezTo>
                    <a:cubicBezTo>
                      <a:pt x="12" y="0"/>
                      <a:pt x="11" y="2"/>
                      <a:pt x="11" y="4"/>
                    </a:cubicBezTo>
                    <a:cubicBezTo>
                      <a:pt x="11" y="17"/>
                      <a:pt x="11" y="30"/>
                      <a:pt x="11" y="44"/>
                    </a:cubicBezTo>
                    <a:cubicBezTo>
                      <a:pt x="8" y="44"/>
                      <a:pt x="6" y="44"/>
                      <a:pt x="4" y="44"/>
                    </a:cubicBezTo>
                    <a:cubicBezTo>
                      <a:pt x="2" y="44"/>
                      <a:pt x="0" y="45"/>
                      <a:pt x="0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18"/>
              <p:cNvSpPr/>
              <p:nvPr/>
            </p:nvSpPr>
            <p:spPr bwMode="auto">
              <a:xfrm>
                <a:off x="5485493" y="650953"/>
                <a:ext cx="141288" cy="407988"/>
              </a:xfrm>
              <a:custGeom>
                <a:avLst/>
                <a:gdLst>
                  <a:gd name="T0" fmla="*/ 18 w 22"/>
                  <a:gd name="T1" fmla="*/ 21 h 64"/>
                  <a:gd name="T2" fmla="*/ 22 w 22"/>
                  <a:gd name="T3" fmla="*/ 18 h 64"/>
                  <a:gd name="T4" fmla="*/ 22 w 22"/>
                  <a:gd name="T5" fmla="*/ 14 h 64"/>
                  <a:gd name="T6" fmla="*/ 18 w 22"/>
                  <a:gd name="T7" fmla="*/ 10 h 64"/>
                  <a:gd name="T8" fmla="*/ 11 w 22"/>
                  <a:gd name="T9" fmla="*/ 10 h 64"/>
                  <a:gd name="T10" fmla="*/ 11 w 22"/>
                  <a:gd name="T11" fmla="*/ 3 h 64"/>
                  <a:gd name="T12" fmla="*/ 8 w 22"/>
                  <a:gd name="T13" fmla="*/ 0 h 64"/>
                  <a:gd name="T14" fmla="*/ 4 w 22"/>
                  <a:gd name="T15" fmla="*/ 0 h 64"/>
                  <a:gd name="T16" fmla="*/ 0 w 22"/>
                  <a:gd name="T17" fmla="*/ 3 h 64"/>
                  <a:gd name="T18" fmla="*/ 0 w 22"/>
                  <a:gd name="T19" fmla="*/ 64 h 64"/>
                  <a:gd name="T20" fmla="*/ 8 w 22"/>
                  <a:gd name="T21" fmla="*/ 64 h 64"/>
                  <a:gd name="T22" fmla="*/ 11 w 22"/>
                  <a:gd name="T23" fmla="*/ 61 h 64"/>
                  <a:gd name="T24" fmla="*/ 11 w 22"/>
                  <a:gd name="T25" fmla="*/ 21 h 64"/>
                  <a:gd name="T26" fmla="*/ 18 w 22"/>
                  <a:gd name="T27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64">
                    <a:moveTo>
                      <a:pt x="18" y="21"/>
                    </a:moveTo>
                    <a:cubicBezTo>
                      <a:pt x="20" y="21"/>
                      <a:pt x="22" y="20"/>
                      <a:pt x="22" y="18"/>
                    </a:cubicBezTo>
                    <a:cubicBezTo>
                      <a:pt x="22" y="16"/>
                      <a:pt x="22" y="15"/>
                      <a:pt x="22" y="14"/>
                    </a:cubicBezTo>
                    <a:cubicBezTo>
                      <a:pt x="22" y="12"/>
                      <a:pt x="20" y="10"/>
                      <a:pt x="18" y="10"/>
                    </a:cubicBezTo>
                    <a:cubicBezTo>
                      <a:pt x="16" y="10"/>
                      <a:pt x="14" y="10"/>
                      <a:pt x="11" y="10"/>
                    </a:cubicBezTo>
                    <a:cubicBezTo>
                      <a:pt x="11" y="8"/>
                      <a:pt x="11" y="6"/>
                      <a:pt x="11" y="3"/>
                    </a:cubicBezTo>
                    <a:cubicBezTo>
                      <a:pt x="11" y="1"/>
                      <a:pt x="10" y="0"/>
                      <a:pt x="8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24"/>
                      <a:pt x="0" y="44"/>
                      <a:pt x="0" y="64"/>
                    </a:cubicBezTo>
                    <a:cubicBezTo>
                      <a:pt x="3" y="64"/>
                      <a:pt x="5" y="64"/>
                      <a:pt x="8" y="64"/>
                    </a:cubicBezTo>
                    <a:cubicBezTo>
                      <a:pt x="10" y="64"/>
                      <a:pt x="11" y="63"/>
                      <a:pt x="11" y="61"/>
                    </a:cubicBezTo>
                    <a:cubicBezTo>
                      <a:pt x="11" y="48"/>
                      <a:pt x="11" y="34"/>
                      <a:pt x="11" y="21"/>
                    </a:cubicBezTo>
                    <a:cubicBezTo>
                      <a:pt x="14" y="21"/>
                      <a:pt x="16" y="21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5" name="Freeform 19"/>
              <p:cNvSpPr>
                <a:spLocks noEditPoints="1"/>
              </p:cNvSpPr>
              <p:nvPr/>
            </p:nvSpPr>
            <p:spPr bwMode="auto">
              <a:xfrm>
                <a:off x="5210856" y="714453"/>
                <a:ext cx="211138" cy="344488"/>
              </a:xfrm>
              <a:custGeom>
                <a:avLst/>
                <a:gdLst>
                  <a:gd name="T0" fmla="*/ 29 w 33"/>
                  <a:gd name="T1" fmla="*/ 11 h 54"/>
                  <a:gd name="T2" fmla="*/ 22 w 33"/>
                  <a:gd name="T3" fmla="*/ 11 h 54"/>
                  <a:gd name="T4" fmla="*/ 22 w 33"/>
                  <a:gd name="T5" fmla="*/ 4 h 54"/>
                  <a:gd name="T6" fmla="*/ 18 w 33"/>
                  <a:gd name="T7" fmla="*/ 0 h 54"/>
                  <a:gd name="T8" fmla="*/ 11 w 33"/>
                  <a:gd name="T9" fmla="*/ 0 h 54"/>
                  <a:gd name="T10" fmla="*/ 11 w 33"/>
                  <a:gd name="T11" fmla="*/ 11 h 54"/>
                  <a:gd name="T12" fmla="*/ 4 w 33"/>
                  <a:gd name="T13" fmla="*/ 11 h 54"/>
                  <a:gd name="T14" fmla="*/ 0 w 33"/>
                  <a:gd name="T15" fmla="*/ 15 h 54"/>
                  <a:gd name="T16" fmla="*/ 0 w 33"/>
                  <a:gd name="T17" fmla="*/ 40 h 54"/>
                  <a:gd name="T18" fmla="*/ 4 w 33"/>
                  <a:gd name="T19" fmla="*/ 44 h 54"/>
                  <a:gd name="T20" fmla="*/ 11 w 33"/>
                  <a:gd name="T21" fmla="*/ 44 h 54"/>
                  <a:gd name="T22" fmla="*/ 11 w 33"/>
                  <a:gd name="T23" fmla="*/ 51 h 54"/>
                  <a:gd name="T24" fmla="*/ 15 w 33"/>
                  <a:gd name="T25" fmla="*/ 54 h 54"/>
                  <a:gd name="T26" fmla="*/ 22 w 33"/>
                  <a:gd name="T27" fmla="*/ 54 h 54"/>
                  <a:gd name="T28" fmla="*/ 22 w 33"/>
                  <a:gd name="T29" fmla="*/ 44 h 54"/>
                  <a:gd name="T30" fmla="*/ 29 w 33"/>
                  <a:gd name="T31" fmla="*/ 44 h 54"/>
                  <a:gd name="T32" fmla="*/ 33 w 33"/>
                  <a:gd name="T33" fmla="*/ 40 h 54"/>
                  <a:gd name="T34" fmla="*/ 33 w 33"/>
                  <a:gd name="T35" fmla="*/ 15 h 54"/>
                  <a:gd name="T36" fmla="*/ 29 w 33"/>
                  <a:gd name="T37" fmla="*/ 11 h 54"/>
                  <a:gd name="T38" fmla="*/ 22 w 33"/>
                  <a:gd name="T39" fmla="*/ 33 h 54"/>
                  <a:gd name="T40" fmla="*/ 11 w 33"/>
                  <a:gd name="T41" fmla="*/ 33 h 54"/>
                  <a:gd name="T42" fmla="*/ 11 w 33"/>
                  <a:gd name="T43" fmla="*/ 22 h 54"/>
                  <a:gd name="T44" fmla="*/ 22 w 33"/>
                  <a:gd name="T45" fmla="*/ 22 h 54"/>
                  <a:gd name="T46" fmla="*/ 22 w 33"/>
                  <a:gd name="T4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" h="54">
                    <a:moveTo>
                      <a:pt x="29" y="11"/>
                    </a:moveTo>
                    <a:cubicBezTo>
                      <a:pt x="27" y="11"/>
                      <a:pt x="24" y="11"/>
                      <a:pt x="22" y="11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6" y="0"/>
                      <a:pt x="13" y="0"/>
                      <a:pt x="11" y="0"/>
                    </a:cubicBezTo>
                    <a:cubicBezTo>
                      <a:pt x="11" y="4"/>
                      <a:pt x="11" y="8"/>
                      <a:pt x="11" y="11"/>
                    </a:cubicBezTo>
                    <a:cubicBezTo>
                      <a:pt x="9" y="11"/>
                      <a:pt x="6" y="11"/>
                      <a:pt x="4" y="11"/>
                    </a:cubicBezTo>
                    <a:cubicBezTo>
                      <a:pt x="2" y="11"/>
                      <a:pt x="0" y="13"/>
                      <a:pt x="0" y="15"/>
                    </a:cubicBezTo>
                    <a:cubicBezTo>
                      <a:pt x="0" y="23"/>
                      <a:pt x="0" y="32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6" y="44"/>
                      <a:pt x="9" y="44"/>
                      <a:pt x="11" y="44"/>
                    </a:cubicBezTo>
                    <a:cubicBezTo>
                      <a:pt x="11" y="46"/>
                      <a:pt x="11" y="48"/>
                      <a:pt x="11" y="51"/>
                    </a:cubicBezTo>
                    <a:cubicBezTo>
                      <a:pt x="11" y="53"/>
                      <a:pt x="13" y="54"/>
                      <a:pt x="15" y="54"/>
                    </a:cubicBezTo>
                    <a:cubicBezTo>
                      <a:pt x="17" y="54"/>
                      <a:pt x="19" y="54"/>
                      <a:pt x="22" y="54"/>
                    </a:cubicBezTo>
                    <a:cubicBezTo>
                      <a:pt x="22" y="51"/>
                      <a:pt x="22" y="47"/>
                      <a:pt x="22" y="44"/>
                    </a:cubicBezTo>
                    <a:cubicBezTo>
                      <a:pt x="24" y="44"/>
                      <a:pt x="27" y="44"/>
                      <a:pt x="29" y="44"/>
                    </a:cubicBezTo>
                    <a:cubicBezTo>
                      <a:pt x="31" y="44"/>
                      <a:pt x="33" y="42"/>
                      <a:pt x="33" y="40"/>
                    </a:cubicBezTo>
                    <a:cubicBezTo>
                      <a:pt x="33" y="32"/>
                      <a:pt x="33" y="23"/>
                      <a:pt x="33" y="15"/>
                    </a:cubicBezTo>
                    <a:cubicBezTo>
                      <a:pt x="33" y="13"/>
                      <a:pt x="31" y="11"/>
                      <a:pt x="29" y="11"/>
                    </a:cubicBezTo>
                    <a:close/>
                    <a:moveTo>
                      <a:pt x="22" y="33"/>
                    </a:move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22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Freeform 23"/>
            <p:cNvSpPr/>
            <p:nvPr/>
          </p:nvSpPr>
          <p:spPr bwMode="auto">
            <a:xfrm>
              <a:off x="2477181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24"/>
            <p:cNvSpPr/>
            <p:nvPr/>
          </p:nvSpPr>
          <p:spPr bwMode="auto">
            <a:xfrm>
              <a:off x="2227943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25"/>
            <p:cNvSpPr/>
            <p:nvPr/>
          </p:nvSpPr>
          <p:spPr bwMode="auto">
            <a:xfrm>
              <a:off x="2291443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" name="Freeform 26"/>
            <p:cNvSpPr/>
            <p:nvPr/>
          </p:nvSpPr>
          <p:spPr bwMode="auto">
            <a:xfrm>
              <a:off x="2099356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" name="组合 17"/>
            <p:cNvGrpSpPr/>
            <p:nvPr userDrawn="1"/>
          </p:nvGrpSpPr>
          <p:grpSpPr>
            <a:xfrm>
              <a:off x="745218" y="4264103"/>
              <a:ext cx="346075" cy="561975"/>
              <a:chOff x="745218" y="4264103"/>
              <a:chExt cx="346075" cy="561975"/>
            </a:xfrm>
            <a:grpFill/>
          </p:grpSpPr>
          <p:sp>
            <p:nvSpPr>
              <p:cNvPr id="237" name="Freeform 27"/>
              <p:cNvSpPr/>
              <p:nvPr/>
            </p:nvSpPr>
            <p:spPr bwMode="auto">
              <a:xfrm>
                <a:off x="745218" y="4333953"/>
                <a:ext cx="346075" cy="492125"/>
              </a:xfrm>
              <a:custGeom>
                <a:avLst/>
                <a:gdLst>
                  <a:gd name="T0" fmla="*/ 3 w 54"/>
                  <a:gd name="T1" fmla="*/ 55 h 77"/>
                  <a:gd name="T2" fmla="*/ 11 w 54"/>
                  <a:gd name="T3" fmla="*/ 55 h 77"/>
                  <a:gd name="T4" fmla="*/ 11 w 54"/>
                  <a:gd name="T5" fmla="*/ 62 h 77"/>
                  <a:gd name="T6" fmla="*/ 14 w 54"/>
                  <a:gd name="T7" fmla="*/ 66 h 77"/>
                  <a:gd name="T8" fmla="*/ 18 w 54"/>
                  <a:gd name="T9" fmla="*/ 66 h 77"/>
                  <a:gd name="T10" fmla="*/ 22 w 54"/>
                  <a:gd name="T11" fmla="*/ 62 h 77"/>
                  <a:gd name="T12" fmla="*/ 22 w 54"/>
                  <a:gd name="T13" fmla="*/ 55 h 77"/>
                  <a:gd name="T14" fmla="*/ 33 w 54"/>
                  <a:gd name="T15" fmla="*/ 55 h 77"/>
                  <a:gd name="T16" fmla="*/ 33 w 54"/>
                  <a:gd name="T17" fmla="*/ 73 h 77"/>
                  <a:gd name="T18" fmla="*/ 36 w 54"/>
                  <a:gd name="T19" fmla="*/ 77 h 77"/>
                  <a:gd name="T20" fmla="*/ 40 w 54"/>
                  <a:gd name="T21" fmla="*/ 77 h 77"/>
                  <a:gd name="T22" fmla="*/ 43 w 54"/>
                  <a:gd name="T23" fmla="*/ 73 h 77"/>
                  <a:gd name="T24" fmla="*/ 43 w 54"/>
                  <a:gd name="T25" fmla="*/ 55 h 77"/>
                  <a:gd name="T26" fmla="*/ 51 w 54"/>
                  <a:gd name="T27" fmla="*/ 55 h 77"/>
                  <a:gd name="T28" fmla="*/ 54 w 54"/>
                  <a:gd name="T29" fmla="*/ 51 h 77"/>
                  <a:gd name="T30" fmla="*/ 54 w 54"/>
                  <a:gd name="T31" fmla="*/ 4 h 77"/>
                  <a:gd name="T32" fmla="*/ 51 w 54"/>
                  <a:gd name="T33" fmla="*/ 0 h 77"/>
                  <a:gd name="T34" fmla="*/ 43 w 54"/>
                  <a:gd name="T35" fmla="*/ 0 h 77"/>
                  <a:gd name="T36" fmla="*/ 43 w 54"/>
                  <a:gd name="T37" fmla="*/ 11 h 77"/>
                  <a:gd name="T38" fmla="*/ 33 w 54"/>
                  <a:gd name="T39" fmla="*/ 11 h 77"/>
                  <a:gd name="T40" fmla="*/ 33 w 54"/>
                  <a:gd name="T41" fmla="*/ 22 h 77"/>
                  <a:gd name="T42" fmla="*/ 43 w 54"/>
                  <a:gd name="T43" fmla="*/ 22 h 77"/>
                  <a:gd name="T44" fmla="*/ 43 w 54"/>
                  <a:gd name="T45" fmla="*/ 33 h 77"/>
                  <a:gd name="T46" fmla="*/ 33 w 54"/>
                  <a:gd name="T47" fmla="*/ 33 h 77"/>
                  <a:gd name="T48" fmla="*/ 33 w 54"/>
                  <a:gd name="T49" fmla="*/ 22 h 77"/>
                  <a:gd name="T50" fmla="*/ 22 w 54"/>
                  <a:gd name="T51" fmla="*/ 22 h 77"/>
                  <a:gd name="T52" fmla="*/ 22 w 54"/>
                  <a:gd name="T53" fmla="*/ 33 h 77"/>
                  <a:gd name="T54" fmla="*/ 11 w 54"/>
                  <a:gd name="T55" fmla="*/ 33 h 77"/>
                  <a:gd name="T56" fmla="*/ 11 w 54"/>
                  <a:gd name="T57" fmla="*/ 22 h 77"/>
                  <a:gd name="T58" fmla="*/ 22 w 54"/>
                  <a:gd name="T59" fmla="*/ 22 h 77"/>
                  <a:gd name="T60" fmla="*/ 22 w 54"/>
                  <a:gd name="T61" fmla="*/ 11 h 77"/>
                  <a:gd name="T62" fmla="*/ 11 w 54"/>
                  <a:gd name="T63" fmla="*/ 11 h 77"/>
                  <a:gd name="T64" fmla="*/ 11 w 54"/>
                  <a:gd name="T65" fmla="*/ 0 h 77"/>
                  <a:gd name="T66" fmla="*/ 3 w 54"/>
                  <a:gd name="T67" fmla="*/ 0 h 77"/>
                  <a:gd name="T68" fmla="*/ 0 w 54"/>
                  <a:gd name="T69" fmla="*/ 4 h 77"/>
                  <a:gd name="T70" fmla="*/ 0 w 54"/>
                  <a:gd name="T71" fmla="*/ 51 h 77"/>
                  <a:gd name="T72" fmla="*/ 3 w 54"/>
                  <a:gd name="T73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3" y="55"/>
                    </a:moveTo>
                    <a:cubicBezTo>
                      <a:pt x="6" y="55"/>
                      <a:pt x="8" y="55"/>
                      <a:pt x="11" y="55"/>
                    </a:cubicBezTo>
                    <a:cubicBezTo>
                      <a:pt x="11" y="57"/>
                      <a:pt x="11" y="60"/>
                      <a:pt x="11" y="62"/>
                    </a:cubicBezTo>
                    <a:cubicBezTo>
                      <a:pt x="11" y="65"/>
                      <a:pt x="12" y="66"/>
                      <a:pt x="14" y="66"/>
                    </a:cubicBezTo>
                    <a:cubicBezTo>
                      <a:pt x="16" y="66"/>
                      <a:pt x="17" y="66"/>
                      <a:pt x="18" y="66"/>
                    </a:cubicBezTo>
                    <a:cubicBezTo>
                      <a:pt x="21" y="66"/>
                      <a:pt x="22" y="65"/>
                      <a:pt x="22" y="62"/>
                    </a:cubicBezTo>
                    <a:cubicBezTo>
                      <a:pt x="22" y="60"/>
                      <a:pt x="22" y="57"/>
                      <a:pt x="22" y="55"/>
                    </a:cubicBezTo>
                    <a:cubicBezTo>
                      <a:pt x="25" y="55"/>
                      <a:pt x="29" y="55"/>
                      <a:pt x="33" y="55"/>
                    </a:cubicBezTo>
                    <a:cubicBezTo>
                      <a:pt x="33" y="61"/>
                      <a:pt x="33" y="67"/>
                      <a:pt x="33" y="73"/>
                    </a:cubicBezTo>
                    <a:cubicBezTo>
                      <a:pt x="33" y="76"/>
                      <a:pt x="34" y="77"/>
                      <a:pt x="36" y="77"/>
                    </a:cubicBezTo>
                    <a:cubicBezTo>
                      <a:pt x="37" y="77"/>
                      <a:pt x="39" y="77"/>
                      <a:pt x="40" y="77"/>
                    </a:cubicBezTo>
                    <a:cubicBezTo>
                      <a:pt x="42" y="77"/>
                      <a:pt x="43" y="76"/>
                      <a:pt x="43" y="73"/>
                    </a:cubicBezTo>
                    <a:cubicBezTo>
                      <a:pt x="43" y="67"/>
                      <a:pt x="43" y="61"/>
                      <a:pt x="43" y="55"/>
                    </a:cubicBezTo>
                    <a:cubicBezTo>
                      <a:pt x="46" y="55"/>
                      <a:pt x="48" y="55"/>
                      <a:pt x="51" y="55"/>
                    </a:cubicBezTo>
                    <a:cubicBezTo>
                      <a:pt x="53" y="55"/>
                      <a:pt x="54" y="54"/>
                      <a:pt x="54" y="51"/>
                    </a:cubicBezTo>
                    <a:cubicBezTo>
                      <a:pt x="54" y="35"/>
                      <a:pt x="54" y="20"/>
                      <a:pt x="54" y="4"/>
                    </a:cubicBezTo>
                    <a:cubicBezTo>
                      <a:pt x="54" y="1"/>
                      <a:pt x="53" y="0"/>
                      <a:pt x="51" y="0"/>
                    </a:cubicBezTo>
                    <a:cubicBezTo>
                      <a:pt x="48" y="0"/>
                      <a:pt x="46" y="0"/>
                      <a:pt x="43" y="0"/>
                    </a:cubicBezTo>
                    <a:cubicBezTo>
                      <a:pt x="43" y="4"/>
                      <a:pt x="43" y="8"/>
                      <a:pt x="43" y="11"/>
                    </a:cubicBezTo>
                    <a:cubicBezTo>
                      <a:pt x="40" y="11"/>
                      <a:pt x="36" y="11"/>
                      <a:pt x="33" y="11"/>
                    </a:cubicBezTo>
                    <a:cubicBezTo>
                      <a:pt x="33" y="15"/>
                      <a:pt x="33" y="19"/>
                      <a:pt x="33" y="22"/>
                    </a:cubicBezTo>
                    <a:cubicBezTo>
                      <a:pt x="36" y="22"/>
                      <a:pt x="40" y="22"/>
                      <a:pt x="43" y="22"/>
                    </a:cubicBezTo>
                    <a:cubicBezTo>
                      <a:pt x="43" y="26"/>
                      <a:pt x="43" y="29"/>
                      <a:pt x="43" y="33"/>
                    </a:cubicBezTo>
                    <a:cubicBezTo>
                      <a:pt x="40" y="33"/>
                      <a:pt x="36" y="33"/>
                      <a:pt x="33" y="33"/>
                    </a:cubicBezTo>
                    <a:cubicBezTo>
                      <a:pt x="33" y="29"/>
                      <a:pt x="33" y="26"/>
                      <a:pt x="33" y="22"/>
                    </a:cubicBezTo>
                    <a:cubicBezTo>
                      <a:pt x="29" y="22"/>
                      <a:pt x="25" y="22"/>
                      <a:pt x="22" y="22"/>
                    </a:cubicBezTo>
                    <a:cubicBezTo>
                      <a:pt x="22" y="26"/>
                      <a:pt x="22" y="29"/>
                      <a:pt x="22" y="33"/>
                    </a:cubicBezTo>
                    <a:cubicBezTo>
                      <a:pt x="18" y="33"/>
                      <a:pt x="14" y="33"/>
                      <a:pt x="11" y="33"/>
                    </a:cubicBezTo>
                    <a:cubicBezTo>
                      <a:pt x="11" y="29"/>
                      <a:pt x="11" y="26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18" y="11"/>
                      <a:pt x="14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ubicBezTo>
                      <a:pt x="8" y="0"/>
                      <a:pt x="6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20"/>
                      <a:pt x="0" y="35"/>
                      <a:pt x="0" y="51"/>
                    </a:cubicBezTo>
                    <a:cubicBezTo>
                      <a:pt x="0" y="54"/>
                      <a:pt x="1" y="55"/>
                      <a:pt x="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Freeform 28"/>
              <p:cNvSpPr/>
              <p:nvPr/>
            </p:nvSpPr>
            <p:spPr bwMode="auto">
              <a:xfrm>
                <a:off x="816656" y="4264103"/>
                <a:ext cx="203200" cy="139700"/>
              </a:xfrm>
              <a:custGeom>
                <a:avLst/>
                <a:gdLst>
                  <a:gd name="T0" fmla="*/ 0 w 32"/>
                  <a:gd name="T1" fmla="*/ 4 h 22"/>
                  <a:gd name="T2" fmla="*/ 0 w 32"/>
                  <a:gd name="T3" fmla="*/ 11 h 22"/>
                  <a:gd name="T4" fmla="*/ 11 w 32"/>
                  <a:gd name="T5" fmla="*/ 11 h 22"/>
                  <a:gd name="T6" fmla="*/ 11 w 32"/>
                  <a:gd name="T7" fmla="*/ 22 h 22"/>
                  <a:gd name="T8" fmla="*/ 22 w 32"/>
                  <a:gd name="T9" fmla="*/ 22 h 22"/>
                  <a:gd name="T10" fmla="*/ 22 w 32"/>
                  <a:gd name="T11" fmla="*/ 11 h 22"/>
                  <a:gd name="T12" fmla="*/ 32 w 32"/>
                  <a:gd name="T13" fmla="*/ 11 h 22"/>
                  <a:gd name="T14" fmla="*/ 32 w 32"/>
                  <a:gd name="T15" fmla="*/ 4 h 22"/>
                  <a:gd name="T16" fmla="*/ 29 w 32"/>
                  <a:gd name="T17" fmla="*/ 0 h 22"/>
                  <a:gd name="T18" fmla="*/ 3 w 32"/>
                  <a:gd name="T19" fmla="*/ 0 h 22"/>
                  <a:gd name="T20" fmla="*/ 0 w 32"/>
                  <a:gd name="T2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22">
                    <a:moveTo>
                      <a:pt x="0" y="4"/>
                    </a:moveTo>
                    <a:cubicBezTo>
                      <a:pt x="0" y="7"/>
                      <a:pt x="0" y="9"/>
                      <a:pt x="0" y="11"/>
                    </a:cubicBezTo>
                    <a:cubicBezTo>
                      <a:pt x="3" y="11"/>
                      <a:pt x="7" y="11"/>
                      <a:pt x="11" y="11"/>
                    </a:cubicBezTo>
                    <a:cubicBezTo>
                      <a:pt x="11" y="15"/>
                      <a:pt x="11" y="19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25" y="11"/>
                      <a:pt x="29" y="11"/>
                      <a:pt x="32" y="11"/>
                    </a:cubicBezTo>
                    <a:cubicBezTo>
                      <a:pt x="32" y="9"/>
                      <a:pt x="32" y="7"/>
                      <a:pt x="32" y="4"/>
                    </a:cubicBezTo>
                    <a:cubicBezTo>
                      <a:pt x="32" y="2"/>
                      <a:pt x="31" y="0"/>
                      <a:pt x="29" y="0"/>
                    </a:cubicBezTo>
                    <a:cubicBezTo>
                      <a:pt x="20" y="0"/>
                      <a:pt x="12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Line 29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0" name="Line 30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9" name="Freeform 31"/>
            <p:cNvSpPr/>
            <p:nvPr/>
          </p:nvSpPr>
          <p:spPr bwMode="auto">
            <a:xfrm>
              <a:off x="5090206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32"/>
            <p:cNvSpPr/>
            <p:nvPr/>
          </p:nvSpPr>
          <p:spPr bwMode="auto">
            <a:xfrm>
              <a:off x="5479143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33"/>
            <p:cNvSpPr/>
            <p:nvPr/>
          </p:nvSpPr>
          <p:spPr bwMode="auto">
            <a:xfrm>
              <a:off x="5160056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34"/>
            <p:cNvSpPr/>
            <p:nvPr/>
          </p:nvSpPr>
          <p:spPr bwMode="auto">
            <a:xfrm>
              <a:off x="5415643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35"/>
            <p:cNvSpPr/>
            <p:nvPr/>
          </p:nvSpPr>
          <p:spPr bwMode="auto">
            <a:xfrm>
              <a:off x="5223556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36"/>
            <p:cNvSpPr/>
            <p:nvPr/>
          </p:nvSpPr>
          <p:spPr bwMode="auto">
            <a:xfrm>
              <a:off x="5223556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37"/>
            <p:cNvSpPr/>
            <p:nvPr/>
          </p:nvSpPr>
          <p:spPr bwMode="auto">
            <a:xfrm>
              <a:off x="3697968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38"/>
            <p:cNvSpPr/>
            <p:nvPr/>
          </p:nvSpPr>
          <p:spPr bwMode="auto">
            <a:xfrm>
              <a:off x="3697968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39"/>
            <p:cNvSpPr/>
            <p:nvPr/>
          </p:nvSpPr>
          <p:spPr bwMode="auto">
            <a:xfrm>
              <a:off x="3632881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28" name="组合 27"/>
            <p:cNvGrpSpPr/>
            <p:nvPr userDrawn="1"/>
          </p:nvGrpSpPr>
          <p:grpSpPr>
            <a:xfrm>
              <a:off x="2086656" y="1838403"/>
              <a:ext cx="447675" cy="446088"/>
              <a:chOff x="2086656" y="1838403"/>
              <a:chExt cx="447675" cy="446088"/>
            </a:xfrm>
            <a:grpFill/>
          </p:grpSpPr>
          <p:sp>
            <p:nvSpPr>
              <p:cNvPr id="234" name="Freeform 40"/>
              <p:cNvSpPr/>
              <p:nvPr/>
            </p:nvSpPr>
            <p:spPr bwMode="auto">
              <a:xfrm>
                <a:off x="2151743" y="1838403"/>
                <a:ext cx="382588" cy="446088"/>
              </a:xfrm>
              <a:custGeom>
                <a:avLst/>
                <a:gdLst>
                  <a:gd name="T0" fmla="*/ 43 w 60"/>
                  <a:gd name="T1" fmla="*/ 40 h 70"/>
                  <a:gd name="T2" fmla="*/ 40 w 60"/>
                  <a:gd name="T3" fmla="*/ 44 h 70"/>
                  <a:gd name="T4" fmla="*/ 40 w 60"/>
                  <a:gd name="T5" fmla="*/ 50 h 70"/>
                  <a:gd name="T6" fmla="*/ 50 w 60"/>
                  <a:gd name="T7" fmla="*/ 50 h 70"/>
                  <a:gd name="T8" fmla="*/ 50 w 60"/>
                  <a:gd name="T9" fmla="*/ 60 h 70"/>
                  <a:gd name="T10" fmla="*/ 40 w 60"/>
                  <a:gd name="T11" fmla="*/ 60 h 70"/>
                  <a:gd name="T12" fmla="*/ 40 w 60"/>
                  <a:gd name="T13" fmla="*/ 66 h 70"/>
                  <a:gd name="T14" fmla="*/ 43 w 60"/>
                  <a:gd name="T15" fmla="*/ 70 h 70"/>
                  <a:gd name="T16" fmla="*/ 57 w 60"/>
                  <a:gd name="T17" fmla="*/ 70 h 70"/>
                  <a:gd name="T18" fmla="*/ 60 w 60"/>
                  <a:gd name="T19" fmla="*/ 66 h 70"/>
                  <a:gd name="T20" fmla="*/ 60 w 60"/>
                  <a:gd name="T21" fmla="*/ 3 h 70"/>
                  <a:gd name="T22" fmla="*/ 57 w 60"/>
                  <a:gd name="T23" fmla="*/ 0 h 70"/>
                  <a:gd name="T24" fmla="*/ 13 w 60"/>
                  <a:gd name="T25" fmla="*/ 0 h 70"/>
                  <a:gd name="T26" fmla="*/ 10 w 60"/>
                  <a:gd name="T27" fmla="*/ 3 h 70"/>
                  <a:gd name="T28" fmla="*/ 10 w 60"/>
                  <a:gd name="T29" fmla="*/ 40 h 70"/>
                  <a:gd name="T30" fmla="*/ 3 w 60"/>
                  <a:gd name="T31" fmla="*/ 40 h 70"/>
                  <a:gd name="T32" fmla="*/ 0 w 60"/>
                  <a:gd name="T33" fmla="*/ 44 h 70"/>
                  <a:gd name="T34" fmla="*/ 0 w 60"/>
                  <a:gd name="T35" fmla="*/ 50 h 70"/>
                  <a:gd name="T36" fmla="*/ 10 w 60"/>
                  <a:gd name="T37" fmla="*/ 50 h 70"/>
                  <a:gd name="T38" fmla="*/ 10 w 60"/>
                  <a:gd name="T39" fmla="*/ 60 h 70"/>
                  <a:gd name="T40" fmla="*/ 0 w 60"/>
                  <a:gd name="T41" fmla="*/ 60 h 70"/>
                  <a:gd name="T42" fmla="*/ 0 w 60"/>
                  <a:gd name="T43" fmla="*/ 66 h 70"/>
                  <a:gd name="T44" fmla="*/ 3 w 60"/>
                  <a:gd name="T45" fmla="*/ 70 h 70"/>
                  <a:gd name="T46" fmla="*/ 16 w 60"/>
                  <a:gd name="T47" fmla="*/ 70 h 70"/>
                  <a:gd name="T48" fmla="*/ 20 w 60"/>
                  <a:gd name="T49" fmla="*/ 66 h 70"/>
                  <a:gd name="T50" fmla="*/ 20 w 60"/>
                  <a:gd name="T51" fmla="*/ 10 h 70"/>
                  <a:gd name="T52" fmla="*/ 50 w 60"/>
                  <a:gd name="T53" fmla="*/ 10 h 70"/>
                  <a:gd name="T54" fmla="*/ 50 w 60"/>
                  <a:gd name="T55" fmla="*/ 40 h 70"/>
                  <a:gd name="T56" fmla="*/ 43 w 60"/>
                  <a:gd name="T57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" h="70">
                    <a:moveTo>
                      <a:pt x="43" y="40"/>
                    </a:moveTo>
                    <a:cubicBezTo>
                      <a:pt x="41" y="40"/>
                      <a:pt x="40" y="41"/>
                      <a:pt x="40" y="44"/>
                    </a:cubicBezTo>
                    <a:cubicBezTo>
                      <a:pt x="40" y="46"/>
                      <a:pt x="40" y="48"/>
                      <a:pt x="40" y="50"/>
                    </a:cubicBezTo>
                    <a:cubicBezTo>
                      <a:pt x="43" y="50"/>
                      <a:pt x="47" y="50"/>
                      <a:pt x="50" y="50"/>
                    </a:cubicBezTo>
                    <a:cubicBezTo>
                      <a:pt x="50" y="53"/>
                      <a:pt x="50" y="57"/>
                      <a:pt x="50" y="60"/>
                    </a:cubicBezTo>
                    <a:cubicBezTo>
                      <a:pt x="47" y="60"/>
                      <a:pt x="43" y="60"/>
                      <a:pt x="40" y="60"/>
                    </a:cubicBezTo>
                    <a:cubicBezTo>
                      <a:pt x="40" y="62"/>
                      <a:pt x="40" y="64"/>
                      <a:pt x="40" y="66"/>
                    </a:cubicBezTo>
                    <a:cubicBezTo>
                      <a:pt x="40" y="69"/>
                      <a:pt x="41" y="70"/>
                      <a:pt x="43" y="70"/>
                    </a:cubicBezTo>
                    <a:cubicBezTo>
                      <a:pt x="48" y="70"/>
                      <a:pt x="52" y="70"/>
                      <a:pt x="57" y="70"/>
                    </a:cubicBezTo>
                    <a:cubicBezTo>
                      <a:pt x="59" y="70"/>
                      <a:pt x="60" y="69"/>
                      <a:pt x="60" y="66"/>
                    </a:cubicBezTo>
                    <a:cubicBezTo>
                      <a:pt x="60" y="45"/>
                      <a:pt x="60" y="24"/>
                      <a:pt x="60" y="3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42" y="0"/>
                      <a:pt x="28" y="0"/>
                      <a:pt x="13" y="0"/>
                    </a:cubicBezTo>
                    <a:cubicBezTo>
                      <a:pt x="11" y="0"/>
                      <a:pt x="10" y="1"/>
                      <a:pt x="10" y="3"/>
                    </a:cubicBezTo>
                    <a:cubicBezTo>
                      <a:pt x="10" y="15"/>
                      <a:pt x="10" y="28"/>
                      <a:pt x="10" y="40"/>
                    </a:cubicBezTo>
                    <a:cubicBezTo>
                      <a:pt x="7" y="40"/>
                      <a:pt x="5" y="40"/>
                      <a:pt x="3" y="40"/>
                    </a:cubicBezTo>
                    <a:cubicBezTo>
                      <a:pt x="1" y="40"/>
                      <a:pt x="0" y="41"/>
                      <a:pt x="0" y="44"/>
                    </a:cubicBezTo>
                    <a:cubicBezTo>
                      <a:pt x="0" y="46"/>
                      <a:pt x="0" y="48"/>
                      <a:pt x="0" y="50"/>
                    </a:cubicBezTo>
                    <a:cubicBezTo>
                      <a:pt x="3" y="50"/>
                      <a:pt x="6" y="50"/>
                      <a:pt x="10" y="50"/>
                    </a:cubicBezTo>
                    <a:cubicBezTo>
                      <a:pt x="10" y="53"/>
                      <a:pt x="10" y="57"/>
                      <a:pt x="10" y="60"/>
                    </a:cubicBezTo>
                    <a:cubicBezTo>
                      <a:pt x="6" y="60"/>
                      <a:pt x="3" y="60"/>
                      <a:pt x="0" y="60"/>
                    </a:cubicBezTo>
                    <a:cubicBezTo>
                      <a:pt x="0" y="62"/>
                      <a:pt x="0" y="64"/>
                      <a:pt x="0" y="66"/>
                    </a:cubicBezTo>
                    <a:cubicBezTo>
                      <a:pt x="0" y="69"/>
                      <a:pt x="1" y="70"/>
                      <a:pt x="3" y="70"/>
                    </a:cubicBezTo>
                    <a:cubicBezTo>
                      <a:pt x="7" y="70"/>
                      <a:pt x="12" y="70"/>
                      <a:pt x="16" y="70"/>
                    </a:cubicBezTo>
                    <a:cubicBezTo>
                      <a:pt x="19" y="70"/>
                      <a:pt x="20" y="69"/>
                      <a:pt x="20" y="66"/>
                    </a:cubicBezTo>
                    <a:cubicBezTo>
                      <a:pt x="20" y="47"/>
                      <a:pt x="20" y="29"/>
                      <a:pt x="20" y="10"/>
                    </a:cubicBezTo>
                    <a:cubicBezTo>
                      <a:pt x="30" y="10"/>
                      <a:pt x="40" y="10"/>
                      <a:pt x="50" y="10"/>
                    </a:cubicBezTo>
                    <a:cubicBezTo>
                      <a:pt x="50" y="20"/>
                      <a:pt x="50" y="30"/>
                      <a:pt x="50" y="40"/>
                    </a:cubicBezTo>
                    <a:cubicBezTo>
                      <a:pt x="48" y="40"/>
                      <a:pt x="46" y="40"/>
                      <a:pt x="4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41"/>
              <p:cNvSpPr/>
              <p:nvPr/>
            </p:nvSpPr>
            <p:spPr bwMode="auto">
              <a:xfrm>
                <a:off x="2342243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8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8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Freeform 42"/>
              <p:cNvSpPr/>
              <p:nvPr/>
            </p:nvSpPr>
            <p:spPr bwMode="auto">
              <a:xfrm>
                <a:off x="2086656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7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707118" y="1832053"/>
              <a:ext cx="447675" cy="452438"/>
              <a:chOff x="707118" y="1832053"/>
              <a:chExt cx="447675" cy="452438"/>
            </a:xfrm>
            <a:grpFill/>
          </p:grpSpPr>
          <p:sp>
            <p:nvSpPr>
              <p:cNvPr id="229" name="Freeform 43"/>
              <p:cNvSpPr/>
              <p:nvPr/>
            </p:nvSpPr>
            <p:spPr bwMode="auto">
              <a:xfrm>
                <a:off x="1091293" y="1895553"/>
                <a:ext cx="63500" cy="325438"/>
              </a:xfrm>
              <a:custGeom>
                <a:avLst/>
                <a:gdLst>
                  <a:gd name="T0" fmla="*/ 10 w 10"/>
                  <a:gd name="T1" fmla="*/ 4 h 51"/>
                  <a:gd name="T2" fmla="*/ 7 w 10"/>
                  <a:gd name="T3" fmla="*/ 0 h 51"/>
                  <a:gd name="T4" fmla="*/ 0 w 10"/>
                  <a:gd name="T5" fmla="*/ 0 h 51"/>
                  <a:gd name="T6" fmla="*/ 0 w 10"/>
                  <a:gd name="T7" fmla="*/ 51 h 51"/>
                  <a:gd name="T8" fmla="*/ 7 w 10"/>
                  <a:gd name="T9" fmla="*/ 51 h 51"/>
                  <a:gd name="T10" fmla="*/ 10 w 10"/>
                  <a:gd name="T11" fmla="*/ 48 h 51"/>
                  <a:gd name="T12" fmla="*/ 10 w 10"/>
                  <a:gd name="T13" fmla="*/ 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10" y="4"/>
                    </a:moveTo>
                    <a:cubicBezTo>
                      <a:pt x="10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17"/>
                      <a:pt x="0" y="34"/>
                      <a:pt x="0" y="51"/>
                    </a:cubicBezTo>
                    <a:cubicBezTo>
                      <a:pt x="2" y="51"/>
                      <a:pt x="5" y="51"/>
                      <a:pt x="7" y="51"/>
                    </a:cubicBezTo>
                    <a:cubicBezTo>
                      <a:pt x="9" y="51"/>
                      <a:pt x="10" y="50"/>
                      <a:pt x="10" y="48"/>
                    </a:cubicBezTo>
                    <a:cubicBezTo>
                      <a:pt x="10" y="33"/>
                      <a:pt x="10" y="18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44"/>
              <p:cNvSpPr/>
              <p:nvPr/>
            </p:nvSpPr>
            <p:spPr bwMode="auto">
              <a:xfrm>
                <a:off x="770618" y="1832053"/>
                <a:ext cx="320675" cy="63500"/>
              </a:xfrm>
              <a:custGeom>
                <a:avLst/>
                <a:gdLst>
                  <a:gd name="T0" fmla="*/ 47 w 50"/>
                  <a:gd name="T1" fmla="*/ 0 h 10"/>
                  <a:gd name="T2" fmla="*/ 50 w 50"/>
                  <a:gd name="T3" fmla="*/ 4 h 10"/>
                  <a:gd name="T4" fmla="*/ 50 w 50"/>
                  <a:gd name="T5" fmla="*/ 10 h 10"/>
                  <a:gd name="T6" fmla="*/ 0 w 50"/>
                  <a:gd name="T7" fmla="*/ 10 h 10"/>
                  <a:gd name="T8" fmla="*/ 0 w 50"/>
                  <a:gd name="T9" fmla="*/ 4 h 10"/>
                  <a:gd name="T10" fmla="*/ 3 w 50"/>
                  <a:gd name="T11" fmla="*/ 0 h 10"/>
                  <a:gd name="T12" fmla="*/ 47 w 5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47" y="0"/>
                    </a:moveTo>
                    <a:cubicBezTo>
                      <a:pt x="49" y="0"/>
                      <a:pt x="50" y="1"/>
                      <a:pt x="50" y="4"/>
                    </a:cubicBezTo>
                    <a:cubicBezTo>
                      <a:pt x="50" y="6"/>
                      <a:pt x="50" y="8"/>
                      <a:pt x="50" y="10"/>
                    </a:cubicBezTo>
                    <a:cubicBezTo>
                      <a:pt x="33" y="10"/>
                      <a:pt x="17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32" y="0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45"/>
              <p:cNvSpPr/>
              <p:nvPr/>
            </p:nvSpPr>
            <p:spPr bwMode="auto">
              <a:xfrm>
                <a:off x="770618" y="2220991"/>
                <a:ext cx="320675" cy="63500"/>
              </a:xfrm>
              <a:custGeom>
                <a:avLst/>
                <a:gdLst>
                  <a:gd name="T0" fmla="*/ 50 w 50"/>
                  <a:gd name="T1" fmla="*/ 7 h 10"/>
                  <a:gd name="T2" fmla="*/ 47 w 50"/>
                  <a:gd name="T3" fmla="*/ 10 h 10"/>
                  <a:gd name="T4" fmla="*/ 3 w 50"/>
                  <a:gd name="T5" fmla="*/ 10 h 10"/>
                  <a:gd name="T6" fmla="*/ 0 w 50"/>
                  <a:gd name="T7" fmla="*/ 7 h 10"/>
                  <a:gd name="T8" fmla="*/ 0 w 50"/>
                  <a:gd name="T9" fmla="*/ 0 h 10"/>
                  <a:gd name="T10" fmla="*/ 50 w 50"/>
                  <a:gd name="T11" fmla="*/ 0 h 10"/>
                  <a:gd name="T12" fmla="*/ 50 w 5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50" y="7"/>
                    </a:moveTo>
                    <a:cubicBezTo>
                      <a:pt x="50" y="9"/>
                      <a:pt x="49" y="10"/>
                      <a:pt x="47" y="10"/>
                    </a:cubicBezTo>
                    <a:cubicBezTo>
                      <a:pt x="32" y="10"/>
                      <a:pt x="18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7" y="0"/>
                      <a:pt x="33" y="0"/>
                      <a:pt x="50" y="0"/>
                    </a:cubicBezTo>
                    <a:cubicBezTo>
                      <a:pt x="50" y="2"/>
                      <a:pt x="50" y="4"/>
                      <a:pt x="5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46"/>
              <p:cNvSpPr/>
              <p:nvPr/>
            </p:nvSpPr>
            <p:spPr bwMode="auto">
              <a:xfrm>
                <a:off x="707118" y="1895553"/>
                <a:ext cx="63500" cy="325438"/>
              </a:xfrm>
              <a:custGeom>
                <a:avLst/>
                <a:gdLst>
                  <a:gd name="T0" fmla="*/ 3 w 10"/>
                  <a:gd name="T1" fmla="*/ 51 h 51"/>
                  <a:gd name="T2" fmla="*/ 0 w 10"/>
                  <a:gd name="T3" fmla="*/ 48 h 51"/>
                  <a:gd name="T4" fmla="*/ 0 w 10"/>
                  <a:gd name="T5" fmla="*/ 4 h 51"/>
                  <a:gd name="T6" fmla="*/ 3 w 10"/>
                  <a:gd name="T7" fmla="*/ 0 h 51"/>
                  <a:gd name="T8" fmla="*/ 10 w 10"/>
                  <a:gd name="T9" fmla="*/ 0 h 51"/>
                  <a:gd name="T10" fmla="*/ 10 w 10"/>
                  <a:gd name="T11" fmla="*/ 51 h 51"/>
                  <a:gd name="T12" fmla="*/ 3 w 10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3" y="51"/>
                    </a:moveTo>
                    <a:cubicBezTo>
                      <a:pt x="1" y="51"/>
                      <a:pt x="0" y="50"/>
                      <a:pt x="0" y="48"/>
                    </a:cubicBezTo>
                    <a:cubicBezTo>
                      <a:pt x="0" y="33"/>
                      <a:pt x="0" y="18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17"/>
                      <a:pt x="10" y="34"/>
                      <a:pt x="10" y="51"/>
                    </a:cubicBezTo>
                    <a:cubicBezTo>
                      <a:pt x="8" y="51"/>
                      <a:pt x="5" y="51"/>
                      <a:pt x="3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Freeform 47"/>
              <p:cNvSpPr/>
              <p:nvPr/>
            </p:nvSpPr>
            <p:spPr bwMode="auto">
              <a:xfrm>
                <a:off x="899206" y="1965403"/>
                <a:ext cx="127000" cy="128588"/>
              </a:xfrm>
              <a:custGeom>
                <a:avLst/>
                <a:gdLst>
                  <a:gd name="T0" fmla="*/ 17 w 20"/>
                  <a:gd name="T1" fmla="*/ 10 h 20"/>
                  <a:gd name="T2" fmla="*/ 10 w 20"/>
                  <a:gd name="T3" fmla="*/ 10 h 20"/>
                  <a:gd name="T4" fmla="*/ 10 w 20"/>
                  <a:gd name="T5" fmla="*/ 10 h 20"/>
                  <a:gd name="T6" fmla="*/ 10 w 20"/>
                  <a:gd name="T7" fmla="*/ 3 h 20"/>
                  <a:gd name="T8" fmla="*/ 7 w 20"/>
                  <a:gd name="T9" fmla="*/ 0 h 20"/>
                  <a:gd name="T10" fmla="*/ 3 w 20"/>
                  <a:gd name="T11" fmla="*/ 0 h 20"/>
                  <a:gd name="T12" fmla="*/ 0 w 20"/>
                  <a:gd name="T13" fmla="*/ 3 h 20"/>
                  <a:gd name="T14" fmla="*/ 0 w 20"/>
                  <a:gd name="T15" fmla="*/ 16 h 20"/>
                  <a:gd name="T16" fmla="*/ 3 w 20"/>
                  <a:gd name="T17" fmla="*/ 20 h 20"/>
                  <a:gd name="T18" fmla="*/ 17 w 20"/>
                  <a:gd name="T19" fmla="*/ 20 h 20"/>
                  <a:gd name="T20" fmla="*/ 20 w 20"/>
                  <a:gd name="T21" fmla="*/ 16 h 20"/>
                  <a:gd name="T22" fmla="*/ 20 w 20"/>
                  <a:gd name="T23" fmla="*/ 13 h 20"/>
                  <a:gd name="T24" fmla="*/ 17 w 20"/>
                  <a:gd name="T2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0">
                    <a:moveTo>
                      <a:pt x="17" y="10"/>
                    </a:moveTo>
                    <a:cubicBezTo>
                      <a:pt x="15" y="10"/>
                      <a:pt x="12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7"/>
                      <a:pt x="10" y="5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0" y="12"/>
                      <a:pt x="0" y="16"/>
                    </a:cubicBezTo>
                    <a:cubicBezTo>
                      <a:pt x="0" y="19"/>
                      <a:pt x="1" y="20"/>
                      <a:pt x="3" y="20"/>
                    </a:cubicBezTo>
                    <a:cubicBezTo>
                      <a:pt x="8" y="20"/>
                      <a:pt x="12" y="20"/>
                      <a:pt x="17" y="20"/>
                    </a:cubicBezTo>
                    <a:cubicBezTo>
                      <a:pt x="19" y="20"/>
                      <a:pt x="20" y="19"/>
                      <a:pt x="20" y="16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1"/>
                      <a:pt x="19" y="10"/>
                      <a:pt x="1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0" name="Freeform 48"/>
            <p:cNvSpPr/>
            <p:nvPr/>
          </p:nvSpPr>
          <p:spPr bwMode="auto">
            <a:xfrm>
              <a:off x="3664631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49"/>
            <p:cNvSpPr/>
            <p:nvPr/>
          </p:nvSpPr>
          <p:spPr bwMode="auto">
            <a:xfrm>
              <a:off x="3537631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50"/>
            <p:cNvSpPr/>
            <p:nvPr/>
          </p:nvSpPr>
          <p:spPr bwMode="auto">
            <a:xfrm>
              <a:off x="3920218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51"/>
            <p:cNvSpPr/>
            <p:nvPr/>
          </p:nvSpPr>
          <p:spPr bwMode="auto">
            <a:xfrm>
              <a:off x="3920218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" name="Freeform 52"/>
            <p:cNvSpPr/>
            <p:nvPr/>
          </p:nvSpPr>
          <p:spPr bwMode="auto">
            <a:xfrm>
              <a:off x="3856718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" name="Freeform 53"/>
            <p:cNvSpPr/>
            <p:nvPr/>
          </p:nvSpPr>
          <p:spPr bwMode="auto">
            <a:xfrm>
              <a:off x="3985306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54"/>
            <p:cNvSpPr/>
            <p:nvPr/>
          </p:nvSpPr>
          <p:spPr bwMode="auto">
            <a:xfrm>
              <a:off x="5121956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55"/>
            <p:cNvSpPr/>
            <p:nvPr/>
          </p:nvSpPr>
          <p:spPr bwMode="auto">
            <a:xfrm>
              <a:off x="5383893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8" name="Freeform 56"/>
            <p:cNvSpPr/>
            <p:nvPr/>
          </p:nvSpPr>
          <p:spPr bwMode="auto">
            <a:xfrm>
              <a:off x="5255306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" name="Freeform 57"/>
            <p:cNvSpPr/>
            <p:nvPr/>
          </p:nvSpPr>
          <p:spPr bwMode="auto">
            <a:xfrm>
              <a:off x="5314043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0" name="Freeform 58"/>
            <p:cNvSpPr/>
            <p:nvPr/>
          </p:nvSpPr>
          <p:spPr bwMode="auto">
            <a:xfrm>
              <a:off x="5236256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41" name="组合 40"/>
            <p:cNvGrpSpPr/>
            <p:nvPr userDrawn="1"/>
          </p:nvGrpSpPr>
          <p:grpSpPr>
            <a:xfrm>
              <a:off x="669018" y="5438853"/>
              <a:ext cx="523875" cy="458788"/>
              <a:chOff x="669018" y="5438853"/>
              <a:chExt cx="523875" cy="458788"/>
            </a:xfrm>
            <a:grpFill/>
          </p:grpSpPr>
          <p:sp>
            <p:nvSpPr>
              <p:cNvPr id="218" name="Freeform 59"/>
              <p:cNvSpPr>
                <a:spLocks noEditPoints="1"/>
              </p:cNvSpPr>
              <p:nvPr/>
            </p:nvSpPr>
            <p:spPr bwMode="auto">
              <a:xfrm>
                <a:off x="669018" y="5438853"/>
                <a:ext cx="523875" cy="458788"/>
              </a:xfrm>
              <a:custGeom>
                <a:avLst/>
                <a:gdLst>
                  <a:gd name="T0" fmla="*/ 79 w 82"/>
                  <a:gd name="T1" fmla="*/ 0 h 72"/>
                  <a:gd name="T2" fmla="*/ 3 w 82"/>
                  <a:gd name="T3" fmla="*/ 0 h 72"/>
                  <a:gd name="T4" fmla="*/ 0 w 82"/>
                  <a:gd name="T5" fmla="*/ 3 h 72"/>
                  <a:gd name="T6" fmla="*/ 0 w 82"/>
                  <a:gd name="T7" fmla="*/ 69 h 72"/>
                  <a:gd name="T8" fmla="*/ 3 w 82"/>
                  <a:gd name="T9" fmla="*/ 72 h 72"/>
                  <a:gd name="T10" fmla="*/ 79 w 82"/>
                  <a:gd name="T11" fmla="*/ 72 h 72"/>
                  <a:gd name="T12" fmla="*/ 82 w 82"/>
                  <a:gd name="T13" fmla="*/ 69 h 72"/>
                  <a:gd name="T14" fmla="*/ 82 w 82"/>
                  <a:gd name="T15" fmla="*/ 3 h 72"/>
                  <a:gd name="T16" fmla="*/ 79 w 82"/>
                  <a:gd name="T17" fmla="*/ 0 h 72"/>
                  <a:gd name="T18" fmla="*/ 72 w 82"/>
                  <a:gd name="T19" fmla="*/ 62 h 72"/>
                  <a:gd name="T20" fmla="*/ 10 w 82"/>
                  <a:gd name="T21" fmla="*/ 62 h 72"/>
                  <a:gd name="T22" fmla="*/ 10 w 82"/>
                  <a:gd name="T23" fmla="*/ 10 h 72"/>
                  <a:gd name="T24" fmla="*/ 72 w 82"/>
                  <a:gd name="T25" fmla="*/ 10 h 72"/>
                  <a:gd name="T26" fmla="*/ 72 w 82"/>
                  <a:gd name="T27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72">
                    <a:moveTo>
                      <a:pt x="79" y="0"/>
                    </a:moveTo>
                    <a:cubicBezTo>
                      <a:pt x="54" y="0"/>
                      <a:pt x="28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5"/>
                      <a:pt x="0" y="47"/>
                      <a:pt x="0" y="69"/>
                    </a:cubicBezTo>
                    <a:cubicBezTo>
                      <a:pt x="0" y="71"/>
                      <a:pt x="1" y="72"/>
                      <a:pt x="3" y="72"/>
                    </a:cubicBezTo>
                    <a:cubicBezTo>
                      <a:pt x="28" y="72"/>
                      <a:pt x="54" y="72"/>
                      <a:pt x="79" y="72"/>
                    </a:cubicBezTo>
                    <a:cubicBezTo>
                      <a:pt x="81" y="72"/>
                      <a:pt x="82" y="71"/>
                      <a:pt x="82" y="69"/>
                    </a:cubicBezTo>
                    <a:cubicBezTo>
                      <a:pt x="82" y="47"/>
                      <a:pt x="82" y="25"/>
                      <a:pt x="82" y="3"/>
                    </a:cubicBezTo>
                    <a:cubicBezTo>
                      <a:pt x="82" y="1"/>
                      <a:pt x="81" y="0"/>
                      <a:pt x="79" y="0"/>
                    </a:cubicBezTo>
                    <a:close/>
                    <a:moveTo>
                      <a:pt x="72" y="62"/>
                    </a:moveTo>
                    <a:cubicBezTo>
                      <a:pt x="10" y="62"/>
                      <a:pt x="10" y="62"/>
                      <a:pt x="10" y="6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72" y="10"/>
                      <a:pt x="72" y="10"/>
                      <a:pt x="72" y="10"/>
                    </a:cubicBezTo>
                    <a:lnTo>
                      <a:pt x="7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60"/>
              <p:cNvSpPr/>
              <p:nvPr/>
            </p:nvSpPr>
            <p:spPr bwMode="auto">
              <a:xfrm>
                <a:off x="1013506" y="5629353"/>
                <a:ext cx="71438" cy="77788"/>
              </a:xfrm>
              <a:custGeom>
                <a:avLst/>
                <a:gdLst>
                  <a:gd name="T0" fmla="*/ 3 w 11"/>
                  <a:gd name="T1" fmla="*/ 10 h 12"/>
                  <a:gd name="T2" fmla="*/ 9 w 11"/>
                  <a:gd name="T3" fmla="*/ 10 h 12"/>
                  <a:gd name="T4" fmla="*/ 11 w 11"/>
                  <a:gd name="T5" fmla="*/ 10 h 12"/>
                  <a:gd name="T6" fmla="*/ 11 w 11"/>
                  <a:gd name="T7" fmla="*/ 9 h 12"/>
                  <a:gd name="T8" fmla="*/ 11 w 11"/>
                  <a:gd name="T9" fmla="*/ 3 h 12"/>
                  <a:gd name="T10" fmla="*/ 11 w 11"/>
                  <a:gd name="T11" fmla="*/ 2 h 12"/>
                  <a:gd name="T12" fmla="*/ 9 w 11"/>
                  <a:gd name="T13" fmla="*/ 2 h 12"/>
                  <a:gd name="T14" fmla="*/ 9 w 11"/>
                  <a:gd name="T15" fmla="*/ 10 h 12"/>
                  <a:gd name="T16" fmla="*/ 9 w 11"/>
                  <a:gd name="T17" fmla="*/ 11 h 12"/>
                  <a:gd name="T18" fmla="*/ 8 w 11"/>
                  <a:gd name="T19" fmla="*/ 12 h 12"/>
                  <a:gd name="T20" fmla="*/ 1 w 11"/>
                  <a:gd name="T21" fmla="*/ 12 h 12"/>
                  <a:gd name="T22" fmla="*/ 0 w 11"/>
                  <a:gd name="T23" fmla="*/ 11 h 12"/>
                  <a:gd name="T24" fmla="*/ 0 w 11"/>
                  <a:gd name="T25" fmla="*/ 1 h 12"/>
                  <a:gd name="T26" fmla="*/ 1 w 11"/>
                  <a:gd name="T27" fmla="*/ 0 h 12"/>
                  <a:gd name="T28" fmla="*/ 8 w 11"/>
                  <a:gd name="T29" fmla="*/ 0 h 12"/>
                  <a:gd name="T30" fmla="*/ 9 w 11"/>
                  <a:gd name="T31" fmla="*/ 1 h 12"/>
                  <a:gd name="T32" fmla="*/ 9 w 11"/>
                  <a:gd name="T33" fmla="*/ 2 h 12"/>
                  <a:gd name="T34" fmla="*/ 3 w 11"/>
                  <a:gd name="T35" fmla="*/ 2 h 12"/>
                  <a:gd name="T36" fmla="*/ 3 w 11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12">
                    <a:moveTo>
                      <a:pt x="3" y="10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7"/>
                      <a:pt x="11" y="5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5"/>
                      <a:pt x="9" y="7"/>
                      <a:pt x="9" y="10"/>
                    </a:cubicBezTo>
                    <a:cubicBezTo>
                      <a:pt x="9" y="10"/>
                      <a:pt x="9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6" y="12"/>
                      <a:pt x="3" y="12"/>
                      <a:pt x="1" y="12"/>
                    </a:cubicBezTo>
                    <a:cubicBezTo>
                      <a:pt x="1" y="12"/>
                      <a:pt x="0" y="12"/>
                      <a:pt x="0" y="11"/>
                    </a:cubicBezTo>
                    <a:cubicBezTo>
                      <a:pt x="0" y="8"/>
                      <a:pt x="0" y="4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" y="0"/>
                      <a:pt x="6" y="0"/>
                      <a:pt x="8" y="0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7" y="2"/>
                      <a:pt x="5" y="2"/>
                      <a:pt x="3" y="2"/>
                    </a:cubicBezTo>
                    <a:cubicBezTo>
                      <a:pt x="3" y="5"/>
                      <a:pt x="3" y="7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61"/>
              <p:cNvSpPr/>
              <p:nvPr/>
            </p:nvSpPr>
            <p:spPr bwMode="auto">
              <a:xfrm>
                <a:off x="950006" y="5692853"/>
                <a:ext cx="50800" cy="14288"/>
              </a:xfrm>
              <a:custGeom>
                <a:avLst/>
                <a:gdLst>
                  <a:gd name="T0" fmla="*/ 8 w 8"/>
                  <a:gd name="T1" fmla="*/ 2 h 2"/>
                  <a:gd name="T2" fmla="*/ 1 w 8"/>
                  <a:gd name="T3" fmla="*/ 2 h 2"/>
                  <a:gd name="T4" fmla="*/ 0 w 8"/>
                  <a:gd name="T5" fmla="*/ 1 h 2"/>
                  <a:gd name="T6" fmla="*/ 0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  <a:gd name="T12" fmla="*/ 8 w 8"/>
                  <a:gd name="T13" fmla="*/ 1 h 2"/>
                  <a:gd name="T14" fmla="*/ 8 w 8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62"/>
              <p:cNvSpPr/>
              <p:nvPr/>
            </p:nvSpPr>
            <p:spPr bwMode="auto">
              <a:xfrm>
                <a:off x="950006" y="5629353"/>
                <a:ext cx="50800" cy="12700"/>
              </a:xfrm>
              <a:custGeom>
                <a:avLst/>
                <a:gdLst>
                  <a:gd name="T0" fmla="*/ 8 w 8"/>
                  <a:gd name="T1" fmla="*/ 1 h 2"/>
                  <a:gd name="T2" fmla="*/ 8 w 8"/>
                  <a:gd name="T3" fmla="*/ 2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1 h 2"/>
                  <a:gd name="T10" fmla="*/ 1 w 8"/>
                  <a:gd name="T11" fmla="*/ 0 h 2"/>
                  <a:gd name="T12" fmla="*/ 8 w 8"/>
                  <a:gd name="T13" fmla="*/ 0 h 2"/>
                  <a:gd name="T14" fmla="*/ 8 w 8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1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63"/>
              <p:cNvSpPr/>
              <p:nvPr/>
            </p:nvSpPr>
            <p:spPr bwMode="auto">
              <a:xfrm>
                <a:off x="937306" y="5642053"/>
                <a:ext cx="50800" cy="50800"/>
              </a:xfrm>
              <a:custGeom>
                <a:avLst/>
                <a:gdLst>
                  <a:gd name="T0" fmla="*/ 2 w 8"/>
                  <a:gd name="T1" fmla="*/ 3 h 8"/>
                  <a:gd name="T2" fmla="*/ 8 w 8"/>
                  <a:gd name="T3" fmla="*/ 3 h 8"/>
                  <a:gd name="T4" fmla="*/ 8 w 8"/>
                  <a:gd name="T5" fmla="*/ 4 h 8"/>
                  <a:gd name="T6" fmla="*/ 8 w 8"/>
                  <a:gd name="T7" fmla="*/ 5 h 8"/>
                  <a:gd name="T8" fmla="*/ 8 w 8"/>
                  <a:gd name="T9" fmla="*/ 5 h 8"/>
                  <a:gd name="T10" fmla="*/ 2 w 8"/>
                  <a:gd name="T11" fmla="*/ 5 h 8"/>
                  <a:gd name="T12" fmla="*/ 2 w 8"/>
                  <a:gd name="T13" fmla="*/ 8 h 8"/>
                  <a:gd name="T14" fmla="*/ 0 w 8"/>
                  <a:gd name="T15" fmla="*/ 8 h 8"/>
                  <a:gd name="T16" fmla="*/ 0 w 8"/>
                  <a:gd name="T17" fmla="*/ 7 h 8"/>
                  <a:gd name="T18" fmla="*/ 0 w 8"/>
                  <a:gd name="T19" fmla="*/ 1 h 8"/>
                  <a:gd name="T20" fmla="*/ 0 w 8"/>
                  <a:gd name="T21" fmla="*/ 0 h 8"/>
                  <a:gd name="T22" fmla="*/ 2 w 8"/>
                  <a:gd name="T23" fmla="*/ 0 h 8"/>
                  <a:gd name="T24" fmla="*/ 2 w 8"/>
                  <a:gd name="T2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8">
                    <a:moveTo>
                      <a:pt x="2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5"/>
                      <a:pt x="4" y="5"/>
                      <a:pt x="2" y="5"/>
                    </a:cubicBezTo>
                    <a:cubicBezTo>
                      <a:pt x="2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64"/>
              <p:cNvSpPr/>
              <p:nvPr/>
            </p:nvSpPr>
            <p:spPr bwMode="auto">
              <a:xfrm>
                <a:off x="873806" y="5692853"/>
                <a:ext cx="50800" cy="14288"/>
              </a:xfrm>
              <a:custGeom>
                <a:avLst/>
                <a:gdLst>
                  <a:gd name="T0" fmla="*/ 0 w 8"/>
                  <a:gd name="T1" fmla="*/ 0 h 2"/>
                  <a:gd name="T2" fmla="*/ 7 w 8"/>
                  <a:gd name="T3" fmla="*/ 0 h 2"/>
                  <a:gd name="T4" fmla="*/ 8 w 8"/>
                  <a:gd name="T5" fmla="*/ 0 h 2"/>
                  <a:gd name="T6" fmla="*/ 8 w 8"/>
                  <a:gd name="T7" fmla="*/ 1 h 2"/>
                  <a:gd name="T8" fmla="*/ 7 w 8"/>
                  <a:gd name="T9" fmla="*/ 2 h 2"/>
                  <a:gd name="T10" fmla="*/ 0 w 8"/>
                  <a:gd name="T11" fmla="*/ 2 h 2"/>
                  <a:gd name="T12" fmla="*/ 0 w 8"/>
                  <a:gd name="T13" fmla="*/ 1 h 2"/>
                  <a:gd name="T14" fmla="*/ 0 w 8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65"/>
              <p:cNvSpPr/>
              <p:nvPr/>
            </p:nvSpPr>
            <p:spPr bwMode="auto">
              <a:xfrm>
                <a:off x="861106" y="5629353"/>
                <a:ext cx="12700" cy="63500"/>
              </a:xfrm>
              <a:custGeom>
                <a:avLst/>
                <a:gdLst>
                  <a:gd name="T0" fmla="*/ 0 w 2"/>
                  <a:gd name="T1" fmla="*/ 9 h 10"/>
                  <a:gd name="T2" fmla="*/ 0 w 2"/>
                  <a:gd name="T3" fmla="*/ 1 h 10"/>
                  <a:gd name="T4" fmla="*/ 0 w 2"/>
                  <a:gd name="T5" fmla="*/ 0 h 10"/>
                  <a:gd name="T6" fmla="*/ 1 w 2"/>
                  <a:gd name="T7" fmla="*/ 0 h 10"/>
                  <a:gd name="T8" fmla="*/ 2 w 2"/>
                  <a:gd name="T9" fmla="*/ 1 h 10"/>
                  <a:gd name="T10" fmla="*/ 2 w 2"/>
                  <a:gd name="T11" fmla="*/ 10 h 10"/>
                  <a:gd name="T12" fmla="*/ 0 w 2"/>
                  <a:gd name="T13" fmla="*/ 10 h 10"/>
                  <a:gd name="T14" fmla="*/ 0 w 2"/>
                  <a:gd name="T1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0">
                    <a:moveTo>
                      <a:pt x="0" y="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4"/>
                      <a:pt x="2" y="7"/>
                      <a:pt x="2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66"/>
              <p:cNvSpPr/>
              <p:nvPr/>
            </p:nvSpPr>
            <p:spPr bwMode="auto">
              <a:xfrm>
                <a:off x="829356" y="5642053"/>
                <a:ext cx="19050" cy="50800"/>
              </a:xfrm>
              <a:custGeom>
                <a:avLst/>
                <a:gdLst>
                  <a:gd name="T0" fmla="*/ 0 w 3"/>
                  <a:gd name="T1" fmla="*/ 0 h 8"/>
                  <a:gd name="T2" fmla="*/ 2 w 3"/>
                  <a:gd name="T3" fmla="*/ 0 h 8"/>
                  <a:gd name="T4" fmla="*/ 3 w 3"/>
                  <a:gd name="T5" fmla="*/ 1 h 8"/>
                  <a:gd name="T6" fmla="*/ 3 w 3"/>
                  <a:gd name="T7" fmla="*/ 7 h 8"/>
                  <a:gd name="T8" fmla="*/ 2 w 3"/>
                  <a:gd name="T9" fmla="*/ 8 h 8"/>
                  <a:gd name="T10" fmla="*/ 0 w 3"/>
                  <a:gd name="T11" fmla="*/ 8 h 8"/>
                  <a:gd name="T12" fmla="*/ 0 w 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67"/>
              <p:cNvSpPr/>
              <p:nvPr/>
            </p:nvSpPr>
            <p:spPr bwMode="auto">
              <a:xfrm>
                <a:off x="789668" y="5692853"/>
                <a:ext cx="39688" cy="14288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1 h 2"/>
                  <a:gd name="T4" fmla="*/ 6 w 6"/>
                  <a:gd name="T5" fmla="*/ 2 h 2"/>
                  <a:gd name="T6" fmla="*/ 1 w 6"/>
                  <a:gd name="T7" fmla="*/ 2 h 2"/>
                  <a:gd name="T8" fmla="*/ 0 w 6"/>
                  <a:gd name="T9" fmla="*/ 1 h 2"/>
                  <a:gd name="T10" fmla="*/ 0 w 6"/>
                  <a:gd name="T11" fmla="*/ 0 h 2"/>
                  <a:gd name="T12" fmla="*/ 6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68"/>
              <p:cNvSpPr/>
              <p:nvPr/>
            </p:nvSpPr>
            <p:spPr bwMode="auto">
              <a:xfrm>
                <a:off x="789668" y="5629353"/>
                <a:ext cx="39688" cy="12700"/>
              </a:xfrm>
              <a:custGeom>
                <a:avLst/>
                <a:gdLst>
                  <a:gd name="T0" fmla="*/ 0 w 6"/>
                  <a:gd name="T1" fmla="*/ 2 h 2"/>
                  <a:gd name="T2" fmla="*/ 0 w 6"/>
                  <a:gd name="T3" fmla="*/ 1 h 2"/>
                  <a:gd name="T4" fmla="*/ 1 w 6"/>
                  <a:gd name="T5" fmla="*/ 0 h 2"/>
                  <a:gd name="T6" fmla="*/ 6 w 6"/>
                  <a:gd name="T7" fmla="*/ 0 h 2"/>
                  <a:gd name="T8" fmla="*/ 6 w 6"/>
                  <a:gd name="T9" fmla="*/ 1 h 2"/>
                  <a:gd name="T10" fmla="*/ 6 w 6"/>
                  <a:gd name="T11" fmla="*/ 2 h 2"/>
                  <a:gd name="T12" fmla="*/ 0 w 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2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Freeform 69"/>
              <p:cNvSpPr/>
              <p:nvPr/>
            </p:nvSpPr>
            <p:spPr bwMode="auto">
              <a:xfrm>
                <a:off x="776968" y="5642053"/>
                <a:ext cx="12700" cy="50800"/>
              </a:xfrm>
              <a:custGeom>
                <a:avLst/>
                <a:gdLst>
                  <a:gd name="T0" fmla="*/ 0 w 2"/>
                  <a:gd name="T1" fmla="*/ 7 h 8"/>
                  <a:gd name="T2" fmla="*/ 0 w 2"/>
                  <a:gd name="T3" fmla="*/ 1 h 8"/>
                  <a:gd name="T4" fmla="*/ 1 w 2"/>
                  <a:gd name="T5" fmla="*/ 0 h 8"/>
                  <a:gd name="T6" fmla="*/ 2 w 2"/>
                  <a:gd name="T7" fmla="*/ 0 h 8"/>
                  <a:gd name="T8" fmla="*/ 2 w 2"/>
                  <a:gd name="T9" fmla="*/ 8 h 8"/>
                  <a:gd name="T10" fmla="*/ 1 w 2"/>
                  <a:gd name="T11" fmla="*/ 8 h 8"/>
                  <a:gd name="T12" fmla="*/ 0 w 2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5"/>
                      <a:pt x="2" y="8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82"/>
            <p:cNvSpPr/>
            <p:nvPr/>
          </p:nvSpPr>
          <p:spPr bwMode="auto">
            <a:xfrm>
              <a:off x="2291443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83"/>
            <p:cNvSpPr/>
            <p:nvPr/>
          </p:nvSpPr>
          <p:spPr bwMode="auto">
            <a:xfrm>
              <a:off x="2426381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Freeform 84"/>
            <p:cNvSpPr/>
            <p:nvPr/>
          </p:nvSpPr>
          <p:spPr bwMode="auto">
            <a:xfrm>
              <a:off x="2291443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" name="Freeform 85"/>
            <p:cNvSpPr/>
            <p:nvPr/>
          </p:nvSpPr>
          <p:spPr bwMode="auto">
            <a:xfrm>
              <a:off x="2215243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86"/>
            <p:cNvSpPr/>
            <p:nvPr/>
          </p:nvSpPr>
          <p:spPr bwMode="auto">
            <a:xfrm>
              <a:off x="3626531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87"/>
            <p:cNvSpPr/>
            <p:nvPr/>
          </p:nvSpPr>
          <p:spPr bwMode="auto">
            <a:xfrm>
              <a:off x="3691618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" name="Freeform 88"/>
            <p:cNvSpPr/>
            <p:nvPr/>
          </p:nvSpPr>
          <p:spPr bwMode="auto">
            <a:xfrm>
              <a:off x="3556681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" name="Freeform 89"/>
            <p:cNvSpPr/>
            <p:nvPr/>
          </p:nvSpPr>
          <p:spPr bwMode="auto">
            <a:xfrm>
              <a:off x="3626531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" name="Freeform 90"/>
            <p:cNvSpPr/>
            <p:nvPr/>
          </p:nvSpPr>
          <p:spPr bwMode="auto">
            <a:xfrm>
              <a:off x="3959906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" name="Freeform 91"/>
            <p:cNvSpPr/>
            <p:nvPr/>
          </p:nvSpPr>
          <p:spPr bwMode="auto">
            <a:xfrm>
              <a:off x="3894818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2" name="Freeform 92"/>
            <p:cNvSpPr/>
            <p:nvPr/>
          </p:nvSpPr>
          <p:spPr bwMode="auto">
            <a:xfrm>
              <a:off x="3761468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3" name="Freeform 93"/>
            <p:cNvSpPr/>
            <p:nvPr/>
          </p:nvSpPr>
          <p:spPr bwMode="auto">
            <a:xfrm>
              <a:off x="5147356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4" name="Freeform 94"/>
            <p:cNvSpPr/>
            <p:nvPr/>
          </p:nvSpPr>
          <p:spPr bwMode="auto">
            <a:xfrm>
              <a:off x="5083856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5" name="Freeform 95"/>
            <p:cNvSpPr/>
            <p:nvPr/>
          </p:nvSpPr>
          <p:spPr bwMode="auto">
            <a:xfrm>
              <a:off x="5217206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6" name="Freeform 96"/>
            <p:cNvSpPr/>
            <p:nvPr/>
          </p:nvSpPr>
          <p:spPr bwMode="auto">
            <a:xfrm>
              <a:off x="5147356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" name="Freeform 97"/>
            <p:cNvSpPr/>
            <p:nvPr/>
          </p:nvSpPr>
          <p:spPr bwMode="auto">
            <a:xfrm>
              <a:off x="5352143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" name="Freeform 98"/>
            <p:cNvSpPr/>
            <p:nvPr/>
          </p:nvSpPr>
          <p:spPr bwMode="auto">
            <a:xfrm>
              <a:off x="5415643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9" name="Freeform 99"/>
            <p:cNvSpPr/>
            <p:nvPr/>
          </p:nvSpPr>
          <p:spPr bwMode="auto">
            <a:xfrm>
              <a:off x="5479143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" name="Freeform 101"/>
            <p:cNvSpPr/>
            <p:nvPr/>
          </p:nvSpPr>
          <p:spPr bwMode="auto">
            <a:xfrm>
              <a:off x="3697968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" name="Freeform 102"/>
            <p:cNvSpPr/>
            <p:nvPr/>
          </p:nvSpPr>
          <p:spPr bwMode="auto">
            <a:xfrm>
              <a:off x="3786868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" name="Freeform 103"/>
            <p:cNvSpPr/>
            <p:nvPr/>
          </p:nvSpPr>
          <p:spPr bwMode="auto">
            <a:xfrm>
              <a:off x="3717018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" name="Freeform 104"/>
            <p:cNvSpPr/>
            <p:nvPr/>
          </p:nvSpPr>
          <p:spPr bwMode="auto">
            <a:xfrm>
              <a:off x="3639231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4" name="Freeform 105"/>
            <p:cNvSpPr/>
            <p:nvPr/>
          </p:nvSpPr>
          <p:spPr bwMode="auto">
            <a:xfrm>
              <a:off x="3550331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Freeform 106"/>
            <p:cNvSpPr/>
            <p:nvPr/>
          </p:nvSpPr>
          <p:spPr bwMode="auto">
            <a:xfrm>
              <a:off x="3594781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6" name="Freeform 107"/>
            <p:cNvSpPr/>
            <p:nvPr/>
          </p:nvSpPr>
          <p:spPr bwMode="auto">
            <a:xfrm>
              <a:off x="3575731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7" name="Freeform 108"/>
            <p:cNvSpPr/>
            <p:nvPr/>
          </p:nvSpPr>
          <p:spPr bwMode="auto">
            <a:xfrm>
              <a:off x="3639231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" name="Freeform 109"/>
            <p:cNvSpPr/>
            <p:nvPr/>
          </p:nvSpPr>
          <p:spPr bwMode="auto">
            <a:xfrm>
              <a:off x="3639231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9" name="Freeform 110"/>
            <p:cNvSpPr/>
            <p:nvPr/>
          </p:nvSpPr>
          <p:spPr bwMode="auto">
            <a:xfrm>
              <a:off x="3774168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0" name="Freeform 111"/>
            <p:cNvSpPr/>
            <p:nvPr/>
          </p:nvSpPr>
          <p:spPr bwMode="auto">
            <a:xfrm>
              <a:off x="3639231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1" name="Freeform 112"/>
            <p:cNvSpPr/>
            <p:nvPr/>
          </p:nvSpPr>
          <p:spPr bwMode="auto">
            <a:xfrm>
              <a:off x="3837668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2" name="Freeform 113"/>
            <p:cNvSpPr/>
            <p:nvPr/>
          </p:nvSpPr>
          <p:spPr bwMode="auto">
            <a:xfrm>
              <a:off x="3901168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3" name="Freeform 114"/>
            <p:cNvSpPr/>
            <p:nvPr/>
          </p:nvSpPr>
          <p:spPr bwMode="auto">
            <a:xfrm>
              <a:off x="2113643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4" name="Freeform 115"/>
            <p:cNvSpPr/>
            <p:nvPr/>
          </p:nvSpPr>
          <p:spPr bwMode="auto">
            <a:xfrm>
              <a:off x="2445431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5" name="Freeform 116"/>
            <p:cNvSpPr/>
            <p:nvPr/>
          </p:nvSpPr>
          <p:spPr bwMode="auto">
            <a:xfrm>
              <a:off x="2445431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6" name="Freeform 117"/>
            <p:cNvSpPr/>
            <p:nvPr/>
          </p:nvSpPr>
          <p:spPr bwMode="auto">
            <a:xfrm>
              <a:off x="2113643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7" name="Freeform 118"/>
            <p:cNvSpPr/>
            <p:nvPr/>
          </p:nvSpPr>
          <p:spPr bwMode="auto">
            <a:xfrm>
              <a:off x="2113643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8" name="组合 77"/>
            <p:cNvGrpSpPr/>
            <p:nvPr userDrawn="1"/>
          </p:nvGrpSpPr>
          <p:grpSpPr>
            <a:xfrm>
              <a:off x="694418" y="3063953"/>
              <a:ext cx="454025" cy="452438"/>
              <a:chOff x="694418" y="3063953"/>
              <a:chExt cx="454025" cy="452438"/>
            </a:xfrm>
            <a:grpFill/>
          </p:grpSpPr>
          <p:sp>
            <p:nvSpPr>
              <p:cNvPr id="206" name="Freeform 119"/>
              <p:cNvSpPr/>
              <p:nvPr/>
            </p:nvSpPr>
            <p:spPr bwMode="auto">
              <a:xfrm>
                <a:off x="757918" y="3389391"/>
                <a:ext cx="65088" cy="63500"/>
              </a:xfrm>
              <a:custGeom>
                <a:avLst/>
                <a:gdLst>
                  <a:gd name="T0" fmla="*/ 6 w 10"/>
                  <a:gd name="T1" fmla="*/ 0 h 10"/>
                  <a:gd name="T2" fmla="*/ 10 w 10"/>
                  <a:gd name="T3" fmla="*/ 3 h 10"/>
                  <a:gd name="T4" fmla="*/ 10 w 10"/>
                  <a:gd name="T5" fmla="*/ 10 h 10"/>
                  <a:gd name="T6" fmla="*/ 3 w 10"/>
                  <a:gd name="T7" fmla="*/ 10 h 10"/>
                  <a:gd name="T8" fmla="*/ 0 w 10"/>
                  <a:gd name="T9" fmla="*/ 7 h 10"/>
                  <a:gd name="T10" fmla="*/ 0 w 10"/>
                  <a:gd name="T11" fmla="*/ 0 h 10"/>
                  <a:gd name="T12" fmla="*/ 6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cubicBezTo>
                      <a:pt x="9" y="0"/>
                      <a:pt x="10" y="1"/>
                      <a:pt x="10" y="3"/>
                    </a:cubicBezTo>
                    <a:cubicBezTo>
                      <a:pt x="10" y="5"/>
                      <a:pt x="10" y="8"/>
                      <a:pt x="10" y="10"/>
                    </a:cubicBezTo>
                    <a:cubicBezTo>
                      <a:pt x="8" y="10"/>
                      <a:pt x="5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120"/>
              <p:cNvSpPr/>
              <p:nvPr/>
            </p:nvSpPr>
            <p:spPr bwMode="auto">
              <a:xfrm>
                <a:off x="1013506" y="3389391"/>
                <a:ext cx="65088" cy="63500"/>
              </a:xfrm>
              <a:custGeom>
                <a:avLst/>
                <a:gdLst>
                  <a:gd name="T0" fmla="*/ 4 w 10"/>
                  <a:gd name="T1" fmla="*/ 0 h 10"/>
                  <a:gd name="T2" fmla="*/ 0 w 10"/>
                  <a:gd name="T3" fmla="*/ 3 h 10"/>
                  <a:gd name="T4" fmla="*/ 0 w 10"/>
                  <a:gd name="T5" fmla="*/ 10 h 10"/>
                  <a:gd name="T6" fmla="*/ 7 w 10"/>
                  <a:gd name="T7" fmla="*/ 10 h 10"/>
                  <a:gd name="T8" fmla="*/ 10 w 10"/>
                  <a:gd name="T9" fmla="*/ 7 h 10"/>
                  <a:gd name="T10" fmla="*/ 10 w 10"/>
                  <a:gd name="T11" fmla="*/ 0 h 10"/>
                  <a:gd name="T12" fmla="*/ 4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9"/>
                      <a:pt x="10" y="7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8" y="0"/>
                      <a:pt x="6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121"/>
              <p:cNvSpPr/>
              <p:nvPr/>
            </p:nvSpPr>
            <p:spPr bwMode="auto">
              <a:xfrm>
                <a:off x="823006" y="3063953"/>
                <a:ext cx="190500" cy="63500"/>
              </a:xfrm>
              <a:custGeom>
                <a:avLst/>
                <a:gdLst>
                  <a:gd name="T0" fmla="*/ 27 w 30"/>
                  <a:gd name="T1" fmla="*/ 0 h 10"/>
                  <a:gd name="T2" fmla="*/ 30 w 30"/>
                  <a:gd name="T3" fmla="*/ 3 h 10"/>
                  <a:gd name="T4" fmla="*/ 30 w 30"/>
                  <a:gd name="T5" fmla="*/ 10 h 10"/>
                  <a:gd name="T6" fmla="*/ 0 w 30"/>
                  <a:gd name="T7" fmla="*/ 10 h 10"/>
                  <a:gd name="T8" fmla="*/ 0 w 30"/>
                  <a:gd name="T9" fmla="*/ 3 h 10"/>
                  <a:gd name="T10" fmla="*/ 3 w 30"/>
                  <a:gd name="T11" fmla="*/ 0 h 10"/>
                  <a:gd name="T12" fmla="*/ 27 w 3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7" y="0"/>
                    </a:moveTo>
                    <a:cubicBezTo>
                      <a:pt x="29" y="0"/>
                      <a:pt x="30" y="1"/>
                      <a:pt x="30" y="3"/>
                    </a:cubicBezTo>
                    <a:cubicBezTo>
                      <a:pt x="30" y="6"/>
                      <a:pt x="30" y="8"/>
                      <a:pt x="30" y="10"/>
                    </a:cubicBezTo>
                    <a:cubicBezTo>
                      <a:pt x="20" y="10"/>
                      <a:pt x="10" y="10"/>
                      <a:pt x="0" y="10"/>
                    </a:cubicBez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9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122"/>
              <p:cNvSpPr/>
              <p:nvPr/>
            </p:nvSpPr>
            <p:spPr bwMode="auto">
              <a:xfrm>
                <a:off x="757918" y="3127453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6 w 10"/>
                  <a:gd name="T3" fmla="*/ 10 h 10"/>
                  <a:gd name="T4" fmla="*/ 0 w 10"/>
                  <a:gd name="T5" fmla="*/ 10 h 10"/>
                  <a:gd name="T6" fmla="*/ 0 w 10"/>
                  <a:gd name="T7" fmla="*/ 4 h 10"/>
                  <a:gd name="T8" fmla="*/ 3 w 10"/>
                  <a:gd name="T9" fmla="*/ 0 h 10"/>
                  <a:gd name="T10" fmla="*/ 10 w 10"/>
                  <a:gd name="T11" fmla="*/ 0 h 10"/>
                  <a:gd name="T12" fmla="*/ 10 w 1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6" y="10"/>
                    </a:cubicBezTo>
                    <a:cubicBezTo>
                      <a:pt x="4" y="10"/>
                      <a:pt x="2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5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123"/>
              <p:cNvSpPr/>
              <p:nvPr/>
            </p:nvSpPr>
            <p:spPr bwMode="auto">
              <a:xfrm>
                <a:off x="1013506" y="3127453"/>
                <a:ext cx="65088" cy="63500"/>
              </a:xfrm>
              <a:custGeom>
                <a:avLst/>
                <a:gdLst>
                  <a:gd name="T0" fmla="*/ 4 w 10"/>
                  <a:gd name="T1" fmla="*/ 10 h 10"/>
                  <a:gd name="T2" fmla="*/ 0 w 10"/>
                  <a:gd name="T3" fmla="*/ 7 h 10"/>
                  <a:gd name="T4" fmla="*/ 0 w 10"/>
                  <a:gd name="T5" fmla="*/ 0 h 10"/>
                  <a:gd name="T6" fmla="*/ 7 w 10"/>
                  <a:gd name="T7" fmla="*/ 0 h 10"/>
                  <a:gd name="T8" fmla="*/ 10 w 10"/>
                  <a:gd name="T9" fmla="*/ 4 h 10"/>
                  <a:gd name="T10" fmla="*/ 10 w 10"/>
                  <a:gd name="T11" fmla="*/ 10 h 10"/>
                  <a:gd name="T12" fmla="*/ 4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10"/>
                    </a:move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2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8" y="10"/>
                      <a:pt x="6" y="10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124"/>
              <p:cNvSpPr/>
              <p:nvPr/>
            </p:nvSpPr>
            <p:spPr bwMode="auto">
              <a:xfrm>
                <a:off x="823006" y="3256041"/>
                <a:ext cx="63500" cy="69850"/>
              </a:xfrm>
              <a:custGeom>
                <a:avLst/>
                <a:gdLst>
                  <a:gd name="T0" fmla="*/ 0 w 10"/>
                  <a:gd name="T1" fmla="*/ 4 h 11"/>
                  <a:gd name="T2" fmla="*/ 3 w 10"/>
                  <a:gd name="T3" fmla="*/ 0 h 11"/>
                  <a:gd name="T4" fmla="*/ 10 w 10"/>
                  <a:gd name="T5" fmla="*/ 0 h 11"/>
                  <a:gd name="T6" fmla="*/ 10 w 10"/>
                  <a:gd name="T7" fmla="*/ 11 h 11"/>
                  <a:gd name="T8" fmla="*/ 3 w 10"/>
                  <a:gd name="T9" fmla="*/ 11 h 11"/>
                  <a:gd name="T10" fmla="*/ 0 w 10"/>
                  <a:gd name="T11" fmla="*/ 7 h 11"/>
                  <a:gd name="T12" fmla="*/ 0 w 1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4"/>
                      <a:pt x="10" y="7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125"/>
              <p:cNvSpPr/>
              <p:nvPr/>
            </p:nvSpPr>
            <p:spPr bwMode="auto">
              <a:xfrm>
                <a:off x="886506" y="3325891"/>
                <a:ext cx="63500" cy="63500"/>
              </a:xfrm>
              <a:custGeom>
                <a:avLst/>
                <a:gdLst>
                  <a:gd name="T0" fmla="*/ 0 w 10"/>
                  <a:gd name="T1" fmla="*/ 6 h 10"/>
                  <a:gd name="T2" fmla="*/ 3 w 10"/>
                  <a:gd name="T3" fmla="*/ 10 h 10"/>
                  <a:gd name="T4" fmla="*/ 7 w 10"/>
                  <a:gd name="T5" fmla="*/ 10 h 10"/>
                  <a:gd name="T6" fmla="*/ 10 w 10"/>
                  <a:gd name="T7" fmla="*/ 6 h 10"/>
                  <a:gd name="T8" fmla="*/ 10 w 10"/>
                  <a:gd name="T9" fmla="*/ 0 h 10"/>
                  <a:gd name="T10" fmla="*/ 0 w 10"/>
                  <a:gd name="T11" fmla="*/ 0 h 10"/>
                  <a:gd name="T12" fmla="*/ 0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9" y="10"/>
                      <a:pt x="10" y="9"/>
                      <a:pt x="10" y="6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 126"/>
              <p:cNvSpPr/>
              <p:nvPr/>
            </p:nvSpPr>
            <p:spPr bwMode="auto">
              <a:xfrm>
                <a:off x="950006" y="3256041"/>
                <a:ext cx="63500" cy="69850"/>
              </a:xfrm>
              <a:custGeom>
                <a:avLst/>
                <a:gdLst>
                  <a:gd name="T0" fmla="*/ 10 w 10"/>
                  <a:gd name="T1" fmla="*/ 7 h 11"/>
                  <a:gd name="T2" fmla="*/ 7 w 10"/>
                  <a:gd name="T3" fmla="*/ 11 h 11"/>
                  <a:gd name="T4" fmla="*/ 0 w 10"/>
                  <a:gd name="T5" fmla="*/ 11 h 11"/>
                  <a:gd name="T6" fmla="*/ 0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cubicBezTo>
                      <a:pt x="10" y="10"/>
                      <a:pt x="9" y="11"/>
                      <a:pt x="7" y="11"/>
                    </a:cubicBezTo>
                    <a:cubicBezTo>
                      <a:pt x="5" y="11"/>
                      <a:pt x="2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5"/>
                      <a:pt x="10" y="6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127"/>
              <p:cNvSpPr/>
              <p:nvPr/>
            </p:nvSpPr>
            <p:spPr bwMode="auto">
              <a:xfrm>
                <a:off x="886506" y="3190953"/>
                <a:ext cx="63500" cy="65088"/>
              </a:xfrm>
              <a:custGeom>
                <a:avLst/>
                <a:gdLst>
                  <a:gd name="T0" fmla="*/ 7 w 10"/>
                  <a:gd name="T1" fmla="*/ 0 h 10"/>
                  <a:gd name="T2" fmla="*/ 10 w 10"/>
                  <a:gd name="T3" fmla="*/ 4 h 10"/>
                  <a:gd name="T4" fmla="*/ 10 w 10"/>
                  <a:gd name="T5" fmla="*/ 10 h 10"/>
                  <a:gd name="T6" fmla="*/ 0 w 10"/>
                  <a:gd name="T7" fmla="*/ 10 h 10"/>
                  <a:gd name="T8" fmla="*/ 0 w 10"/>
                  <a:gd name="T9" fmla="*/ 4 h 10"/>
                  <a:gd name="T10" fmla="*/ 3 w 10"/>
                  <a:gd name="T11" fmla="*/ 0 h 10"/>
                  <a:gd name="T12" fmla="*/ 7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7" y="0"/>
                    </a:move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7" y="10"/>
                      <a:pt x="3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128"/>
              <p:cNvSpPr/>
              <p:nvPr/>
            </p:nvSpPr>
            <p:spPr bwMode="auto">
              <a:xfrm>
                <a:off x="694418" y="3190953"/>
                <a:ext cx="63500" cy="198438"/>
              </a:xfrm>
              <a:custGeom>
                <a:avLst/>
                <a:gdLst>
                  <a:gd name="T0" fmla="*/ 0 w 10"/>
                  <a:gd name="T1" fmla="*/ 4 h 31"/>
                  <a:gd name="T2" fmla="*/ 3 w 10"/>
                  <a:gd name="T3" fmla="*/ 0 h 31"/>
                  <a:gd name="T4" fmla="*/ 10 w 10"/>
                  <a:gd name="T5" fmla="*/ 0 h 31"/>
                  <a:gd name="T6" fmla="*/ 10 w 10"/>
                  <a:gd name="T7" fmla="*/ 31 h 31"/>
                  <a:gd name="T8" fmla="*/ 3 w 10"/>
                  <a:gd name="T9" fmla="*/ 31 h 31"/>
                  <a:gd name="T10" fmla="*/ 0 w 10"/>
                  <a:gd name="T11" fmla="*/ 27 h 31"/>
                  <a:gd name="T12" fmla="*/ 0 w 10"/>
                  <a:gd name="T13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0" y="10"/>
                      <a:pt x="10" y="21"/>
                      <a:pt x="10" y="31"/>
                    </a:cubicBezTo>
                    <a:cubicBezTo>
                      <a:pt x="7" y="31"/>
                      <a:pt x="5" y="31"/>
                      <a:pt x="3" y="31"/>
                    </a:cubicBezTo>
                    <a:cubicBezTo>
                      <a:pt x="1" y="31"/>
                      <a:pt x="0" y="30"/>
                      <a:pt x="0" y="27"/>
                    </a:cubicBezTo>
                    <a:cubicBezTo>
                      <a:pt x="0" y="19"/>
                      <a:pt x="0" y="1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129"/>
              <p:cNvSpPr/>
              <p:nvPr/>
            </p:nvSpPr>
            <p:spPr bwMode="auto">
              <a:xfrm>
                <a:off x="823006" y="3452891"/>
                <a:ext cx="190500" cy="63500"/>
              </a:xfrm>
              <a:custGeom>
                <a:avLst/>
                <a:gdLst>
                  <a:gd name="T0" fmla="*/ 0 w 30"/>
                  <a:gd name="T1" fmla="*/ 7 h 10"/>
                  <a:gd name="T2" fmla="*/ 3 w 30"/>
                  <a:gd name="T3" fmla="*/ 10 h 10"/>
                  <a:gd name="T4" fmla="*/ 27 w 30"/>
                  <a:gd name="T5" fmla="*/ 10 h 10"/>
                  <a:gd name="T6" fmla="*/ 30 w 30"/>
                  <a:gd name="T7" fmla="*/ 7 h 10"/>
                  <a:gd name="T8" fmla="*/ 30 w 30"/>
                  <a:gd name="T9" fmla="*/ 0 h 10"/>
                  <a:gd name="T10" fmla="*/ 0 w 30"/>
                  <a:gd name="T11" fmla="*/ 0 h 10"/>
                  <a:gd name="T12" fmla="*/ 0 w 3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0" y="7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11" y="10"/>
                      <a:pt x="19" y="10"/>
                      <a:pt x="27" y="10"/>
                    </a:cubicBezTo>
                    <a:cubicBezTo>
                      <a:pt x="29" y="10"/>
                      <a:pt x="30" y="9"/>
                      <a:pt x="30" y="7"/>
                    </a:cubicBezTo>
                    <a:cubicBezTo>
                      <a:pt x="30" y="4"/>
                      <a:pt x="30" y="2"/>
                      <a:pt x="30" y="0"/>
                    </a:cubicBezTo>
                    <a:cubicBezTo>
                      <a:pt x="20" y="0"/>
                      <a:pt x="10" y="0"/>
                      <a:pt x="0" y="0"/>
                    </a:cubicBezTo>
                    <a:cubicBezTo>
                      <a:pt x="0" y="2"/>
                      <a:pt x="0" y="4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Freeform 130"/>
              <p:cNvSpPr/>
              <p:nvPr/>
            </p:nvSpPr>
            <p:spPr bwMode="auto">
              <a:xfrm>
                <a:off x="1078593" y="3190953"/>
                <a:ext cx="69850" cy="198438"/>
              </a:xfrm>
              <a:custGeom>
                <a:avLst/>
                <a:gdLst>
                  <a:gd name="T0" fmla="*/ 11 w 11"/>
                  <a:gd name="T1" fmla="*/ 27 h 31"/>
                  <a:gd name="T2" fmla="*/ 7 w 11"/>
                  <a:gd name="T3" fmla="*/ 31 h 31"/>
                  <a:gd name="T4" fmla="*/ 0 w 11"/>
                  <a:gd name="T5" fmla="*/ 31 h 31"/>
                  <a:gd name="T6" fmla="*/ 0 w 11"/>
                  <a:gd name="T7" fmla="*/ 0 h 31"/>
                  <a:gd name="T8" fmla="*/ 7 w 11"/>
                  <a:gd name="T9" fmla="*/ 0 h 31"/>
                  <a:gd name="T10" fmla="*/ 11 w 11"/>
                  <a:gd name="T11" fmla="*/ 4 h 31"/>
                  <a:gd name="T12" fmla="*/ 11 w 11"/>
                  <a:gd name="T13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1">
                    <a:moveTo>
                      <a:pt x="11" y="27"/>
                    </a:moveTo>
                    <a:cubicBezTo>
                      <a:pt x="11" y="30"/>
                      <a:pt x="10" y="31"/>
                      <a:pt x="7" y="31"/>
                    </a:cubicBezTo>
                    <a:cubicBezTo>
                      <a:pt x="5" y="31"/>
                      <a:pt x="3" y="31"/>
                      <a:pt x="0" y="31"/>
                    </a:cubicBezTo>
                    <a:cubicBezTo>
                      <a:pt x="0" y="21"/>
                      <a:pt x="0" y="1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0" y="0"/>
                      <a:pt x="11" y="1"/>
                      <a:pt x="11" y="4"/>
                    </a:cubicBezTo>
                    <a:cubicBezTo>
                      <a:pt x="11" y="12"/>
                      <a:pt x="11" y="19"/>
                      <a:pt x="1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9" name="Freeform 142"/>
            <p:cNvSpPr>
              <a:spLocks noEditPoints="1"/>
            </p:cNvSpPr>
            <p:nvPr/>
          </p:nvSpPr>
          <p:spPr bwMode="auto">
            <a:xfrm>
              <a:off x="5160056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80" name="组合 79"/>
            <p:cNvGrpSpPr/>
            <p:nvPr userDrawn="1"/>
          </p:nvGrpSpPr>
          <p:grpSpPr>
            <a:xfrm>
              <a:off x="8178351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201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5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1" name="Freeform 10"/>
            <p:cNvSpPr/>
            <p:nvPr/>
          </p:nvSpPr>
          <p:spPr bwMode="auto">
            <a:xfrm>
              <a:off x="9661076" y="650953"/>
              <a:ext cx="203200" cy="473075"/>
            </a:xfrm>
            <a:custGeom>
              <a:avLst/>
              <a:gdLst>
                <a:gd name="T0" fmla="*/ 14 w 32"/>
                <a:gd name="T1" fmla="*/ 0 h 74"/>
                <a:gd name="T2" fmla="*/ 11 w 32"/>
                <a:gd name="T3" fmla="*/ 3 h 74"/>
                <a:gd name="T4" fmla="*/ 11 w 32"/>
                <a:gd name="T5" fmla="*/ 21 h 74"/>
                <a:gd name="T6" fmla="*/ 0 w 32"/>
                <a:gd name="T7" fmla="*/ 21 h 74"/>
                <a:gd name="T8" fmla="*/ 0 w 32"/>
                <a:gd name="T9" fmla="*/ 28 h 74"/>
                <a:gd name="T10" fmla="*/ 4 w 32"/>
                <a:gd name="T11" fmla="*/ 31 h 74"/>
                <a:gd name="T12" fmla="*/ 11 w 32"/>
                <a:gd name="T13" fmla="*/ 31 h 74"/>
                <a:gd name="T14" fmla="*/ 11 w 32"/>
                <a:gd name="T15" fmla="*/ 42 h 74"/>
                <a:gd name="T16" fmla="*/ 4 w 32"/>
                <a:gd name="T17" fmla="*/ 42 h 74"/>
                <a:gd name="T18" fmla="*/ 0 w 32"/>
                <a:gd name="T19" fmla="*/ 45 h 74"/>
                <a:gd name="T20" fmla="*/ 0 w 32"/>
                <a:gd name="T21" fmla="*/ 53 h 74"/>
                <a:gd name="T22" fmla="*/ 11 w 32"/>
                <a:gd name="T23" fmla="*/ 53 h 74"/>
                <a:gd name="T24" fmla="*/ 11 w 32"/>
                <a:gd name="T25" fmla="*/ 70 h 74"/>
                <a:gd name="T26" fmla="*/ 14 w 32"/>
                <a:gd name="T27" fmla="*/ 74 h 74"/>
                <a:gd name="T28" fmla="*/ 18 w 32"/>
                <a:gd name="T29" fmla="*/ 74 h 74"/>
                <a:gd name="T30" fmla="*/ 21 w 32"/>
                <a:gd name="T31" fmla="*/ 70 h 74"/>
                <a:gd name="T32" fmla="*/ 21 w 32"/>
                <a:gd name="T33" fmla="*/ 63 h 74"/>
                <a:gd name="T34" fmla="*/ 28 w 32"/>
                <a:gd name="T35" fmla="*/ 63 h 74"/>
                <a:gd name="T36" fmla="*/ 32 w 32"/>
                <a:gd name="T37" fmla="*/ 60 h 74"/>
                <a:gd name="T38" fmla="*/ 32 w 32"/>
                <a:gd name="T39" fmla="*/ 53 h 74"/>
                <a:gd name="T40" fmla="*/ 21 w 32"/>
                <a:gd name="T41" fmla="*/ 53 h 74"/>
                <a:gd name="T42" fmla="*/ 21 w 32"/>
                <a:gd name="T43" fmla="*/ 42 h 74"/>
                <a:gd name="T44" fmla="*/ 32 w 32"/>
                <a:gd name="T45" fmla="*/ 42 h 74"/>
                <a:gd name="T46" fmla="*/ 32 w 32"/>
                <a:gd name="T47" fmla="*/ 31 h 74"/>
                <a:gd name="T48" fmla="*/ 21 w 32"/>
                <a:gd name="T49" fmla="*/ 31 h 74"/>
                <a:gd name="T50" fmla="*/ 21 w 32"/>
                <a:gd name="T51" fmla="*/ 21 h 74"/>
                <a:gd name="T52" fmla="*/ 32 w 32"/>
                <a:gd name="T53" fmla="*/ 21 h 74"/>
                <a:gd name="T54" fmla="*/ 32 w 32"/>
                <a:gd name="T55" fmla="*/ 14 h 74"/>
                <a:gd name="T56" fmla="*/ 28 w 32"/>
                <a:gd name="T57" fmla="*/ 10 h 74"/>
                <a:gd name="T58" fmla="*/ 21 w 32"/>
                <a:gd name="T59" fmla="*/ 10 h 74"/>
                <a:gd name="T60" fmla="*/ 21 w 32"/>
                <a:gd name="T61" fmla="*/ 3 h 74"/>
                <a:gd name="T62" fmla="*/ 18 w 32"/>
                <a:gd name="T63" fmla="*/ 0 h 74"/>
                <a:gd name="T64" fmla="*/ 14 w 32"/>
                <a:gd name="T6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74">
                  <a:moveTo>
                    <a:pt x="14" y="0"/>
                  </a:moveTo>
                  <a:cubicBezTo>
                    <a:pt x="12" y="0"/>
                    <a:pt x="11" y="1"/>
                    <a:pt x="11" y="3"/>
                  </a:cubicBezTo>
                  <a:cubicBezTo>
                    <a:pt x="11" y="9"/>
                    <a:pt x="11" y="15"/>
                    <a:pt x="11" y="21"/>
                  </a:cubicBezTo>
                  <a:cubicBezTo>
                    <a:pt x="7" y="21"/>
                    <a:pt x="4" y="21"/>
                    <a:pt x="0" y="21"/>
                  </a:cubicBezTo>
                  <a:cubicBezTo>
                    <a:pt x="0" y="23"/>
                    <a:pt x="0" y="25"/>
                    <a:pt x="0" y="28"/>
                  </a:cubicBezTo>
                  <a:cubicBezTo>
                    <a:pt x="0" y="30"/>
                    <a:pt x="1" y="31"/>
                    <a:pt x="4" y="31"/>
                  </a:cubicBezTo>
                  <a:cubicBezTo>
                    <a:pt x="6" y="31"/>
                    <a:pt x="8" y="31"/>
                    <a:pt x="11" y="31"/>
                  </a:cubicBezTo>
                  <a:cubicBezTo>
                    <a:pt x="11" y="35"/>
                    <a:pt x="11" y="38"/>
                    <a:pt x="11" y="42"/>
                  </a:cubicBezTo>
                  <a:cubicBezTo>
                    <a:pt x="8" y="42"/>
                    <a:pt x="6" y="42"/>
                    <a:pt x="4" y="42"/>
                  </a:cubicBezTo>
                  <a:cubicBezTo>
                    <a:pt x="1" y="42"/>
                    <a:pt x="0" y="43"/>
                    <a:pt x="0" y="45"/>
                  </a:cubicBezTo>
                  <a:cubicBezTo>
                    <a:pt x="0" y="48"/>
                    <a:pt x="0" y="50"/>
                    <a:pt x="0" y="53"/>
                  </a:cubicBezTo>
                  <a:cubicBezTo>
                    <a:pt x="4" y="53"/>
                    <a:pt x="7" y="53"/>
                    <a:pt x="11" y="53"/>
                  </a:cubicBezTo>
                  <a:cubicBezTo>
                    <a:pt x="11" y="58"/>
                    <a:pt x="11" y="64"/>
                    <a:pt x="11" y="70"/>
                  </a:cubicBezTo>
                  <a:cubicBezTo>
                    <a:pt x="11" y="73"/>
                    <a:pt x="12" y="74"/>
                    <a:pt x="14" y="74"/>
                  </a:cubicBezTo>
                  <a:cubicBezTo>
                    <a:pt x="15" y="74"/>
                    <a:pt x="17" y="74"/>
                    <a:pt x="18" y="74"/>
                  </a:cubicBezTo>
                  <a:cubicBezTo>
                    <a:pt x="20" y="74"/>
                    <a:pt x="21" y="73"/>
                    <a:pt x="21" y="70"/>
                  </a:cubicBezTo>
                  <a:cubicBezTo>
                    <a:pt x="21" y="68"/>
                    <a:pt x="21" y="66"/>
                    <a:pt x="21" y="63"/>
                  </a:cubicBezTo>
                  <a:cubicBezTo>
                    <a:pt x="24" y="63"/>
                    <a:pt x="26" y="63"/>
                    <a:pt x="28" y="63"/>
                  </a:cubicBezTo>
                  <a:cubicBezTo>
                    <a:pt x="31" y="63"/>
                    <a:pt x="32" y="62"/>
                    <a:pt x="32" y="60"/>
                  </a:cubicBezTo>
                  <a:cubicBezTo>
                    <a:pt x="32" y="57"/>
                    <a:pt x="32" y="55"/>
                    <a:pt x="32" y="53"/>
                  </a:cubicBezTo>
                  <a:cubicBezTo>
                    <a:pt x="28" y="53"/>
                    <a:pt x="25" y="53"/>
                    <a:pt x="21" y="53"/>
                  </a:cubicBezTo>
                  <a:cubicBezTo>
                    <a:pt x="21" y="49"/>
                    <a:pt x="21" y="45"/>
                    <a:pt x="21" y="42"/>
                  </a:cubicBezTo>
                  <a:cubicBezTo>
                    <a:pt x="25" y="42"/>
                    <a:pt x="28" y="42"/>
                    <a:pt x="32" y="42"/>
                  </a:cubicBezTo>
                  <a:cubicBezTo>
                    <a:pt x="32" y="38"/>
                    <a:pt x="32" y="35"/>
                    <a:pt x="32" y="31"/>
                  </a:cubicBezTo>
                  <a:cubicBezTo>
                    <a:pt x="28" y="31"/>
                    <a:pt x="25" y="31"/>
                    <a:pt x="21" y="31"/>
                  </a:cubicBezTo>
                  <a:cubicBezTo>
                    <a:pt x="21" y="28"/>
                    <a:pt x="21" y="24"/>
                    <a:pt x="21" y="21"/>
                  </a:cubicBezTo>
                  <a:cubicBezTo>
                    <a:pt x="25" y="21"/>
                    <a:pt x="28" y="21"/>
                    <a:pt x="32" y="21"/>
                  </a:cubicBezTo>
                  <a:cubicBezTo>
                    <a:pt x="32" y="18"/>
                    <a:pt x="32" y="16"/>
                    <a:pt x="32" y="14"/>
                  </a:cubicBezTo>
                  <a:cubicBezTo>
                    <a:pt x="32" y="11"/>
                    <a:pt x="31" y="10"/>
                    <a:pt x="28" y="10"/>
                  </a:cubicBezTo>
                  <a:cubicBezTo>
                    <a:pt x="26" y="10"/>
                    <a:pt x="24" y="10"/>
                    <a:pt x="21" y="10"/>
                  </a:cubicBezTo>
                  <a:cubicBezTo>
                    <a:pt x="21" y="8"/>
                    <a:pt x="21" y="5"/>
                    <a:pt x="21" y="3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7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2" name="Freeform 11"/>
            <p:cNvSpPr/>
            <p:nvPr/>
          </p:nvSpPr>
          <p:spPr bwMode="auto">
            <a:xfrm>
              <a:off x="9864276" y="785891"/>
              <a:ext cx="71438" cy="63500"/>
            </a:xfrm>
            <a:custGeom>
              <a:avLst/>
              <a:gdLst>
                <a:gd name="T0" fmla="*/ 11 w 11"/>
                <a:gd name="T1" fmla="*/ 3 h 10"/>
                <a:gd name="T2" fmla="*/ 7 w 11"/>
                <a:gd name="T3" fmla="*/ 0 h 10"/>
                <a:gd name="T4" fmla="*/ 0 w 11"/>
                <a:gd name="T5" fmla="*/ 0 h 10"/>
                <a:gd name="T6" fmla="*/ 0 w 11"/>
                <a:gd name="T7" fmla="*/ 10 h 10"/>
                <a:gd name="T8" fmla="*/ 7 w 11"/>
                <a:gd name="T9" fmla="*/ 10 h 10"/>
                <a:gd name="T10" fmla="*/ 11 w 11"/>
                <a:gd name="T11" fmla="*/ 7 h 10"/>
                <a:gd name="T12" fmla="*/ 11 w 11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9" y="10"/>
                    <a:pt x="11" y="9"/>
                    <a:pt x="11" y="7"/>
                  </a:cubicBezTo>
                  <a:cubicBezTo>
                    <a:pt x="11" y="6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12"/>
            <p:cNvSpPr/>
            <p:nvPr/>
          </p:nvSpPr>
          <p:spPr bwMode="auto">
            <a:xfrm>
              <a:off x="9864276" y="919241"/>
              <a:ext cx="71438" cy="69850"/>
            </a:xfrm>
            <a:custGeom>
              <a:avLst/>
              <a:gdLst>
                <a:gd name="T0" fmla="*/ 11 w 11"/>
                <a:gd name="T1" fmla="*/ 3 h 11"/>
                <a:gd name="T2" fmla="*/ 7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7 w 11"/>
                <a:gd name="T9" fmla="*/ 11 h 11"/>
                <a:gd name="T10" fmla="*/ 11 w 11"/>
                <a:gd name="T11" fmla="*/ 7 h 11"/>
                <a:gd name="T12" fmla="*/ 11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1"/>
                  </a:cubicBezTo>
                  <a:cubicBezTo>
                    <a:pt x="2" y="11"/>
                    <a:pt x="5" y="11"/>
                    <a:pt x="7" y="11"/>
                  </a:cubicBezTo>
                  <a:cubicBezTo>
                    <a:pt x="9" y="11"/>
                    <a:pt x="11" y="10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4" name="Freeform 13"/>
            <p:cNvSpPr/>
            <p:nvPr/>
          </p:nvSpPr>
          <p:spPr bwMode="auto">
            <a:xfrm>
              <a:off x="9595989" y="98909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7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3 h 10"/>
                <a:gd name="T10" fmla="*/ 3 w 10"/>
                <a:gd name="T11" fmla="*/ 0 h 10"/>
                <a:gd name="T12" fmla="*/ 10 w 10"/>
                <a:gd name="T13" fmla="*/ 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4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5" name="Freeform 14"/>
            <p:cNvSpPr/>
            <p:nvPr/>
          </p:nvSpPr>
          <p:spPr bwMode="auto">
            <a:xfrm>
              <a:off x="9595989" y="714453"/>
              <a:ext cx="65088" cy="71438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4 h 11"/>
                <a:gd name="T6" fmla="*/ 3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6" name="Freeform 15"/>
            <p:cNvSpPr/>
            <p:nvPr/>
          </p:nvSpPr>
          <p:spPr bwMode="auto">
            <a:xfrm>
              <a:off x="11321601" y="1058941"/>
              <a:ext cx="133350" cy="71438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8 w 21"/>
                <a:gd name="T5" fmla="*/ 11 h 11"/>
                <a:gd name="T6" fmla="*/ 3 w 21"/>
                <a:gd name="T7" fmla="*/ 11 h 11"/>
                <a:gd name="T8" fmla="*/ 0 w 21"/>
                <a:gd name="T9" fmla="*/ 8 h 11"/>
                <a:gd name="T10" fmla="*/ 0 w 21"/>
                <a:gd name="T11" fmla="*/ 0 h 11"/>
                <a:gd name="T12" fmla="*/ 21 w 2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3"/>
                    <a:pt x="21" y="5"/>
                    <a:pt x="21" y="8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13" y="11"/>
                    <a:pt x="8" y="11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" name="Freeform 16"/>
            <p:cNvSpPr/>
            <p:nvPr/>
          </p:nvSpPr>
          <p:spPr bwMode="auto">
            <a:xfrm>
              <a:off x="11110464" y="650953"/>
              <a:ext cx="141288" cy="63500"/>
            </a:xfrm>
            <a:custGeom>
              <a:avLst/>
              <a:gdLst>
                <a:gd name="T0" fmla="*/ 0 w 22"/>
                <a:gd name="T1" fmla="*/ 10 h 10"/>
                <a:gd name="T2" fmla="*/ 0 w 22"/>
                <a:gd name="T3" fmla="*/ 3 h 10"/>
                <a:gd name="T4" fmla="*/ 4 w 22"/>
                <a:gd name="T5" fmla="*/ 0 h 10"/>
                <a:gd name="T6" fmla="*/ 18 w 22"/>
                <a:gd name="T7" fmla="*/ 0 h 10"/>
                <a:gd name="T8" fmla="*/ 22 w 22"/>
                <a:gd name="T9" fmla="*/ 3 h 10"/>
                <a:gd name="T10" fmla="*/ 22 w 22"/>
                <a:gd name="T11" fmla="*/ 10 h 10"/>
                <a:gd name="T12" fmla="*/ 0 w 2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4" y="0"/>
                    <a:pt x="18" y="0"/>
                  </a:cubicBezTo>
                  <a:cubicBezTo>
                    <a:pt x="20" y="0"/>
                    <a:pt x="22" y="1"/>
                    <a:pt x="22" y="3"/>
                  </a:cubicBezTo>
                  <a:cubicBezTo>
                    <a:pt x="22" y="6"/>
                    <a:pt x="22" y="8"/>
                    <a:pt x="22" y="10"/>
                  </a:cubicBezTo>
                  <a:cubicBezTo>
                    <a:pt x="15" y="10"/>
                    <a:pt x="8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" name="Freeform 17"/>
            <p:cNvSpPr/>
            <p:nvPr/>
          </p:nvSpPr>
          <p:spPr bwMode="auto">
            <a:xfrm>
              <a:off x="10977114" y="714453"/>
              <a:ext cx="133350" cy="415925"/>
            </a:xfrm>
            <a:custGeom>
              <a:avLst/>
              <a:gdLst>
                <a:gd name="T0" fmla="*/ 0 w 21"/>
                <a:gd name="T1" fmla="*/ 47 h 65"/>
                <a:gd name="T2" fmla="*/ 0 w 21"/>
                <a:gd name="T3" fmla="*/ 51 h 65"/>
                <a:gd name="T4" fmla="*/ 4 w 21"/>
                <a:gd name="T5" fmla="*/ 54 h 65"/>
                <a:gd name="T6" fmla="*/ 11 w 21"/>
                <a:gd name="T7" fmla="*/ 54 h 65"/>
                <a:gd name="T8" fmla="*/ 11 w 21"/>
                <a:gd name="T9" fmla="*/ 62 h 65"/>
                <a:gd name="T10" fmla="*/ 14 w 21"/>
                <a:gd name="T11" fmla="*/ 65 h 65"/>
                <a:gd name="T12" fmla="*/ 18 w 21"/>
                <a:gd name="T13" fmla="*/ 65 h 65"/>
                <a:gd name="T14" fmla="*/ 21 w 21"/>
                <a:gd name="T15" fmla="*/ 62 h 65"/>
                <a:gd name="T16" fmla="*/ 21 w 21"/>
                <a:gd name="T17" fmla="*/ 0 h 65"/>
                <a:gd name="T18" fmla="*/ 14 w 21"/>
                <a:gd name="T19" fmla="*/ 0 h 65"/>
                <a:gd name="T20" fmla="*/ 11 w 21"/>
                <a:gd name="T21" fmla="*/ 4 h 65"/>
                <a:gd name="T22" fmla="*/ 11 w 21"/>
                <a:gd name="T23" fmla="*/ 44 h 65"/>
                <a:gd name="T24" fmla="*/ 4 w 21"/>
                <a:gd name="T25" fmla="*/ 44 h 65"/>
                <a:gd name="T26" fmla="*/ 0 w 21"/>
                <a:gd name="T27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5">
                  <a:moveTo>
                    <a:pt x="0" y="47"/>
                  </a:moveTo>
                  <a:cubicBezTo>
                    <a:pt x="0" y="48"/>
                    <a:pt x="0" y="50"/>
                    <a:pt x="0" y="51"/>
                  </a:cubicBezTo>
                  <a:cubicBezTo>
                    <a:pt x="0" y="53"/>
                    <a:pt x="2" y="54"/>
                    <a:pt x="4" y="54"/>
                  </a:cubicBezTo>
                  <a:cubicBezTo>
                    <a:pt x="6" y="54"/>
                    <a:pt x="8" y="54"/>
                    <a:pt x="11" y="54"/>
                  </a:cubicBezTo>
                  <a:cubicBezTo>
                    <a:pt x="11" y="57"/>
                    <a:pt x="11" y="59"/>
                    <a:pt x="11" y="62"/>
                  </a:cubicBezTo>
                  <a:cubicBezTo>
                    <a:pt x="11" y="64"/>
                    <a:pt x="12" y="65"/>
                    <a:pt x="14" y="65"/>
                  </a:cubicBezTo>
                  <a:cubicBezTo>
                    <a:pt x="16" y="65"/>
                    <a:pt x="17" y="65"/>
                    <a:pt x="18" y="65"/>
                  </a:cubicBezTo>
                  <a:cubicBezTo>
                    <a:pt x="20" y="65"/>
                    <a:pt x="21" y="64"/>
                    <a:pt x="21" y="62"/>
                  </a:cubicBezTo>
                  <a:cubicBezTo>
                    <a:pt x="21" y="41"/>
                    <a:pt x="21" y="21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30"/>
                    <a:pt x="11" y="44"/>
                  </a:cubicBezTo>
                  <a:cubicBezTo>
                    <a:pt x="8" y="44"/>
                    <a:pt x="6" y="44"/>
                    <a:pt x="4" y="44"/>
                  </a:cubicBezTo>
                  <a:cubicBezTo>
                    <a:pt x="2" y="44"/>
                    <a:pt x="0" y="45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9" name="Freeform 18"/>
            <p:cNvSpPr/>
            <p:nvPr/>
          </p:nvSpPr>
          <p:spPr bwMode="auto">
            <a:xfrm>
              <a:off x="11454951" y="650953"/>
              <a:ext cx="141288" cy="407988"/>
            </a:xfrm>
            <a:custGeom>
              <a:avLst/>
              <a:gdLst>
                <a:gd name="T0" fmla="*/ 18 w 22"/>
                <a:gd name="T1" fmla="*/ 21 h 64"/>
                <a:gd name="T2" fmla="*/ 22 w 22"/>
                <a:gd name="T3" fmla="*/ 18 h 64"/>
                <a:gd name="T4" fmla="*/ 22 w 22"/>
                <a:gd name="T5" fmla="*/ 14 h 64"/>
                <a:gd name="T6" fmla="*/ 18 w 22"/>
                <a:gd name="T7" fmla="*/ 10 h 64"/>
                <a:gd name="T8" fmla="*/ 11 w 22"/>
                <a:gd name="T9" fmla="*/ 10 h 64"/>
                <a:gd name="T10" fmla="*/ 11 w 22"/>
                <a:gd name="T11" fmla="*/ 3 h 64"/>
                <a:gd name="T12" fmla="*/ 8 w 22"/>
                <a:gd name="T13" fmla="*/ 0 h 64"/>
                <a:gd name="T14" fmla="*/ 4 w 22"/>
                <a:gd name="T15" fmla="*/ 0 h 64"/>
                <a:gd name="T16" fmla="*/ 0 w 22"/>
                <a:gd name="T17" fmla="*/ 3 h 64"/>
                <a:gd name="T18" fmla="*/ 0 w 22"/>
                <a:gd name="T19" fmla="*/ 64 h 64"/>
                <a:gd name="T20" fmla="*/ 8 w 22"/>
                <a:gd name="T21" fmla="*/ 64 h 64"/>
                <a:gd name="T22" fmla="*/ 11 w 22"/>
                <a:gd name="T23" fmla="*/ 61 h 64"/>
                <a:gd name="T24" fmla="*/ 11 w 22"/>
                <a:gd name="T25" fmla="*/ 21 h 64"/>
                <a:gd name="T26" fmla="*/ 18 w 22"/>
                <a:gd name="T27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64">
                  <a:moveTo>
                    <a:pt x="18" y="21"/>
                  </a:moveTo>
                  <a:cubicBezTo>
                    <a:pt x="20" y="21"/>
                    <a:pt x="22" y="20"/>
                    <a:pt x="22" y="18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2" y="12"/>
                    <a:pt x="20" y="10"/>
                    <a:pt x="18" y="10"/>
                  </a:cubicBezTo>
                  <a:cubicBezTo>
                    <a:pt x="16" y="10"/>
                    <a:pt x="14" y="10"/>
                    <a:pt x="11" y="10"/>
                  </a:cubicBezTo>
                  <a:cubicBezTo>
                    <a:pt x="11" y="8"/>
                    <a:pt x="11" y="6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4"/>
                    <a:pt x="0" y="44"/>
                    <a:pt x="0" y="64"/>
                  </a:cubicBezTo>
                  <a:cubicBezTo>
                    <a:pt x="3" y="64"/>
                    <a:pt x="5" y="64"/>
                    <a:pt x="8" y="64"/>
                  </a:cubicBezTo>
                  <a:cubicBezTo>
                    <a:pt x="10" y="64"/>
                    <a:pt x="11" y="63"/>
                    <a:pt x="11" y="61"/>
                  </a:cubicBezTo>
                  <a:cubicBezTo>
                    <a:pt x="11" y="48"/>
                    <a:pt x="11" y="34"/>
                    <a:pt x="11" y="21"/>
                  </a:cubicBezTo>
                  <a:cubicBezTo>
                    <a:pt x="14" y="21"/>
                    <a:pt x="16" y="21"/>
                    <a:pt x="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0" name="Freeform 19"/>
            <p:cNvSpPr>
              <a:spLocks noEditPoints="1"/>
            </p:cNvSpPr>
            <p:nvPr/>
          </p:nvSpPr>
          <p:spPr bwMode="auto">
            <a:xfrm>
              <a:off x="11180314" y="714453"/>
              <a:ext cx="211138" cy="344488"/>
            </a:xfrm>
            <a:custGeom>
              <a:avLst/>
              <a:gdLst>
                <a:gd name="T0" fmla="*/ 29 w 33"/>
                <a:gd name="T1" fmla="*/ 11 h 54"/>
                <a:gd name="T2" fmla="*/ 22 w 33"/>
                <a:gd name="T3" fmla="*/ 11 h 54"/>
                <a:gd name="T4" fmla="*/ 22 w 33"/>
                <a:gd name="T5" fmla="*/ 4 h 54"/>
                <a:gd name="T6" fmla="*/ 18 w 33"/>
                <a:gd name="T7" fmla="*/ 0 h 54"/>
                <a:gd name="T8" fmla="*/ 11 w 33"/>
                <a:gd name="T9" fmla="*/ 0 h 54"/>
                <a:gd name="T10" fmla="*/ 11 w 33"/>
                <a:gd name="T11" fmla="*/ 11 h 54"/>
                <a:gd name="T12" fmla="*/ 4 w 33"/>
                <a:gd name="T13" fmla="*/ 11 h 54"/>
                <a:gd name="T14" fmla="*/ 0 w 33"/>
                <a:gd name="T15" fmla="*/ 15 h 54"/>
                <a:gd name="T16" fmla="*/ 0 w 33"/>
                <a:gd name="T17" fmla="*/ 40 h 54"/>
                <a:gd name="T18" fmla="*/ 4 w 33"/>
                <a:gd name="T19" fmla="*/ 44 h 54"/>
                <a:gd name="T20" fmla="*/ 11 w 33"/>
                <a:gd name="T21" fmla="*/ 44 h 54"/>
                <a:gd name="T22" fmla="*/ 11 w 33"/>
                <a:gd name="T23" fmla="*/ 51 h 54"/>
                <a:gd name="T24" fmla="*/ 15 w 33"/>
                <a:gd name="T25" fmla="*/ 54 h 54"/>
                <a:gd name="T26" fmla="*/ 22 w 33"/>
                <a:gd name="T27" fmla="*/ 54 h 54"/>
                <a:gd name="T28" fmla="*/ 22 w 33"/>
                <a:gd name="T29" fmla="*/ 44 h 54"/>
                <a:gd name="T30" fmla="*/ 29 w 33"/>
                <a:gd name="T31" fmla="*/ 44 h 54"/>
                <a:gd name="T32" fmla="*/ 33 w 33"/>
                <a:gd name="T33" fmla="*/ 40 h 54"/>
                <a:gd name="T34" fmla="*/ 33 w 33"/>
                <a:gd name="T35" fmla="*/ 15 h 54"/>
                <a:gd name="T36" fmla="*/ 29 w 33"/>
                <a:gd name="T37" fmla="*/ 11 h 54"/>
                <a:gd name="T38" fmla="*/ 22 w 33"/>
                <a:gd name="T39" fmla="*/ 33 h 54"/>
                <a:gd name="T40" fmla="*/ 11 w 33"/>
                <a:gd name="T41" fmla="*/ 33 h 54"/>
                <a:gd name="T42" fmla="*/ 11 w 33"/>
                <a:gd name="T43" fmla="*/ 22 h 54"/>
                <a:gd name="T44" fmla="*/ 22 w 33"/>
                <a:gd name="T45" fmla="*/ 22 h 54"/>
                <a:gd name="T46" fmla="*/ 22 w 33"/>
                <a:gd name="T47" fmla="*/ 3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54">
                  <a:moveTo>
                    <a:pt x="29" y="11"/>
                  </a:moveTo>
                  <a:cubicBezTo>
                    <a:pt x="27" y="11"/>
                    <a:pt x="24" y="11"/>
                    <a:pt x="22" y="11"/>
                  </a:cubicBezTo>
                  <a:cubicBezTo>
                    <a:pt x="22" y="9"/>
                    <a:pt x="22" y="6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16" y="0"/>
                    <a:pt x="13" y="0"/>
                    <a:pt x="11" y="0"/>
                  </a:cubicBezTo>
                  <a:cubicBezTo>
                    <a:pt x="11" y="4"/>
                    <a:pt x="11" y="8"/>
                    <a:pt x="11" y="11"/>
                  </a:cubicBezTo>
                  <a:cubicBezTo>
                    <a:pt x="9" y="11"/>
                    <a:pt x="6" y="11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ubicBezTo>
                    <a:pt x="0" y="23"/>
                    <a:pt x="0" y="32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9" y="44"/>
                    <a:pt x="11" y="44"/>
                  </a:cubicBezTo>
                  <a:cubicBezTo>
                    <a:pt x="11" y="46"/>
                    <a:pt x="11" y="48"/>
                    <a:pt x="11" y="51"/>
                  </a:cubicBezTo>
                  <a:cubicBezTo>
                    <a:pt x="11" y="53"/>
                    <a:pt x="13" y="54"/>
                    <a:pt x="15" y="54"/>
                  </a:cubicBezTo>
                  <a:cubicBezTo>
                    <a:pt x="17" y="54"/>
                    <a:pt x="19" y="54"/>
                    <a:pt x="22" y="54"/>
                  </a:cubicBezTo>
                  <a:cubicBezTo>
                    <a:pt x="22" y="51"/>
                    <a:pt x="22" y="47"/>
                    <a:pt x="22" y="44"/>
                  </a:cubicBezTo>
                  <a:cubicBezTo>
                    <a:pt x="24" y="44"/>
                    <a:pt x="27" y="44"/>
                    <a:pt x="29" y="44"/>
                  </a:cubicBezTo>
                  <a:cubicBezTo>
                    <a:pt x="31" y="44"/>
                    <a:pt x="33" y="42"/>
                    <a:pt x="33" y="40"/>
                  </a:cubicBezTo>
                  <a:cubicBezTo>
                    <a:pt x="33" y="32"/>
                    <a:pt x="33" y="23"/>
                    <a:pt x="33" y="15"/>
                  </a:cubicBezTo>
                  <a:cubicBezTo>
                    <a:pt x="33" y="13"/>
                    <a:pt x="31" y="11"/>
                    <a:pt x="29" y="11"/>
                  </a:cubicBezTo>
                  <a:close/>
                  <a:moveTo>
                    <a:pt x="22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2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91" name="组合 90"/>
            <p:cNvGrpSpPr/>
            <p:nvPr userDrawn="1"/>
          </p:nvGrpSpPr>
          <p:grpSpPr>
            <a:xfrm>
              <a:off x="6682926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8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0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2" name="Freeform 23"/>
            <p:cNvSpPr/>
            <p:nvPr/>
          </p:nvSpPr>
          <p:spPr bwMode="auto">
            <a:xfrm>
              <a:off x="8446639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3" name="Freeform 24"/>
            <p:cNvSpPr/>
            <p:nvPr/>
          </p:nvSpPr>
          <p:spPr bwMode="auto">
            <a:xfrm>
              <a:off x="8197401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" name="Freeform 25"/>
            <p:cNvSpPr/>
            <p:nvPr/>
          </p:nvSpPr>
          <p:spPr bwMode="auto">
            <a:xfrm>
              <a:off x="8260901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5" name="Freeform 26"/>
            <p:cNvSpPr/>
            <p:nvPr/>
          </p:nvSpPr>
          <p:spPr bwMode="auto">
            <a:xfrm>
              <a:off x="8068814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6" name="Freeform 27"/>
            <p:cNvSpPr/>
            <p:nvPr/>
          </p:nvSpPr>
          <p:spPr bwMode="auto">
            <a:xfrm>
              <a:off x="6714676" y="4333953"/>
              <a:ext cx="346075" cy="492125"/>
            </a:xfrm>
            <a:custGeom>
              <a:avLst/>
              <a:gdLst>
                <a:gd name="T0" fmla="*/ 3 w 54"/>
                <a:gd name="T1" fmla="*/ 55 h 77"/>
                <a:gd name="T2" fmla="*/ 11 w 54"/>
                <a:gd name="T3" fmla="*/ 55 h 77"/>
                <a:gd name="T4" fmla="*/ 11 w 54"/>
                <a:gd name="T5" fmla="*/ 62 h 77"/>
                <a:gd name="T6" fmla="*/ 14 w 54"/>
                <a:gd name="T7" fmla="*/ 66 h 77"/>
                <a:gd name="T8" fmla="*/ 18 w 54"/>
                <a:gd name="T9" fmla="*/ 66 h 77"/>
                <a:gd name="T10" fmla="*/ 22 w 54"/>
                <a:gd name="T11" fmla="*/ 62 h 77"/>
                <a:gd name="T12" fmla="*/ 22 w 54"/>
                <a:gd name="T13" fmla="*/ 55 h 77"/>
                <a:gd name="T14" fmla="*/ 33 w 54"/>
                <a:gd name="T15" fmla="*/ 55 h 77"/>
                <a:gd name="T16" fmla="*/ 33 w 54"/>
                <a:gd name="T17" fmla="*/ 73 h 77"/>
                <a:gd name="T18" fmla="*/ 36 w 54"/>
                <a:gd name="T19" fmla="*/ 77 h 77"/>
                <a:gd name="T20" fmla="*/ 40 w 54"/>
                <a:gd name="T21" fmla="*/ 77 h 77"/>
                <a:gd name="T22" fmla="*/ 43 w 54"/>
                <a:gd name="T23" fmla="*/ 73 h 77"/>
                <a:gd name="T24" fmla="*/ 43 w 54"/>
                <a:gd name="T25" fmla="*/ 55 h 77"/>
                <a:gd name="T26" fmla="*/ 51 w 54"/>
                <a:gd name="T27" fmla="*/ 55 h 77"/>
                <a:gd name="T28" fmla="*/ 54 w 54"/>
                <a:gd name="T29" fmla="*/ 51 h 77"/>
                <a:gd name="T30" fmla="*/ 54 w 54"/>
                <a:gd name="T31" fmla="*/ 4 h 77"/>
                <a:gd name="T32" fmla="*/ 51 w 54"/>
                <a:gd name="T33" fmla="*/ 0 h 77"/>
                <a:gd name="T34" fmla="*/ 43 w 54"/>
                <a:gd name="T35" fmla="*/ 0 h 77"/>
                <a:gd name="T36" fmla="*/ 43 w 54"/>
                <a:gd name="T37" fmla="*/ 11 h 77"/>
                <a:gd name="T38" fmla="*/ 33 w 54"/>
                <a:gd name="T39" fmla="*/ 11 h 77"/>
                <a:gd name="T40" fmla="*/ 33 w 54"/>
                <a:gd name="T41" fmla="*/ 22 h 77"/>
                <a:gd name="T42" fmla="*/ 43 w 54"/>
                <a:gd name="T43" fmla="*/ 22 h 77"/>
                <a:gd name="T44" fmla="*/ 43 w 54"/>
                <a:gd name="T45" fmla="*/ 33 h 77"/>
                <a:gd name="T46" fmla="*/ 33 w 54"/>
                <a:gd name="T47" fmla="*/ 33 h 77"/>
                <a:gd name="T48" fmla="*/ 33 w 54"/>
                <a:gd name="T49" fmla="*/ 22 h 77"/>
                <a:gd name="T50" fmla="*/ 22 w 54"/>
                <a:gd name="T51" fmla="*/ 22 h 77"/>
                <a:gd name="T52" fmla="*/ 22 w 54"/>
                <a:gd name="T53" fmla="*/ 33 h 77"/>
                <a:gd name="T54" fmla="*/ 11 w 54"/>
                <a:gd name="T55" fmla="*/ 33 h 77"/>
                <a:gd name="T56" fmla="*/ 11 w 54"/>
                <a:gd name="T57" fmla="*/ 22 h 77"/>
                <a:gd name="T58" fmla="*/ 22 w 54"/>
                <a:gd name="T59" fmla="*/ 22 h 77"/>
                <a:gd name="T60" fmla="*/ 22 w 54"/>
                <a:gd name="T61" fmla="*/ 11 h 77"/>
                <a:gd name="T62" fmla="*/ 11 w 54"/>
                <a:gd name="T63" fmla="*/ 11 h 77"/>
                <a:gd name="T64" fmla="*/ 11 w 54"/>
                <a:gd name="T65" fmla="*/ 0 h 77"/>
                <a:gd name="T66" fmla="*/ 3 w 54"/>
                <a:gd name="T67" fmla="*/ 0 h 77"/>
                <a:gd name="T68" fmla="*/ 0 w 54"/>
                <a:gd name="T69" fmla="*/ 4 h 77"/>
                <a:gd name="T70" fmla="*/ 0 w 54"/>
                <a:gd name="T71" fmla="*/ 51 h 77"/>
                <a:gd name="T72" fmla="*/ 3 w 54"/>
                <a:gd name="T73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" h="77">
                  <a:moveTo>
                    <a:pt x="3" y="55"/>
                  </a:moveTo>
                  <a:cubicBezTo>
                    <a:pt x="6" y="55"/>
                    <a:pt x="8" y="55"/>
                    <a:pt x="11" y="55"/>
                  </a:cubicBezTo>
                  <a:cubicBezTo>
                    <a:pt x="11" y="57"/>
                    <a:pt x="11" y="60"/>
                    <a:pt x="11" y="62"/>
                  </a:cubicBezTo>
                  <a:cubicBezTo>
                    <a:pt x="11" y="65"/>
                    <a:pt x="12" y="66"/>
                    <a:pt x="14" y="66"/>
                  </a:cubicBezTo>
                  <a:cubicBezTo>
                    <a:pt x="16" y="66"/>
                    <a:pt x="17" y="66"/>
                    <a:pt x="18" y="66"/>
                  </a:cubicBezTo>
                  <a:cubicBezTo>
                    <a:pt x="21" y="66"/>
                    <a:pt x="22" y="65"/>
                    <a:pt x="22" y="62"/>
                  </a:cubicBezTo>
                  <a:cubicBezTo>
                    <a:pt x="22" y="60"/>
                    <a:pt x="22" y="57"/>
                    <a:pt x="22" y="55"/>
                  </a:cubicBezTo>
                  <a:cubicBezTo>
                    <a:pt x="25" y="55"/>
                    <a:pt x="29" y="55"/>
                    <a:pt x="33" y="55"/>
                  </a:cubicBezTo>
                  <a:cubicBezTo>
                    <a:pt x="33" y="61"/>
                    <a:pt x="33" y="67"/>
                    <a:pt x="33" y="73"/>
                  </a:cubicBezTo>
                  <a:cubicBezTo>
                    <a:pt x="33" y="76"/>
                    <a:pt x="34" y="77"/>
                    <a:pt x="36" y="77"/>
                  </a:cubicBezTo>
                  <a:cubicBezTo>
                    <a:pt x="37" y="77"/>
                    <a:pt x="39" y="77"/>
                    <a:pt x="40" y="77"/>
                  </a:cubicBezTo>
                  <a:cubicBezTo>
                    <a:pt x="42" y="77"/>
                    <a:pt x="43" y="76"/>
                    <a:pt x="43" y="73"/>
                  </a:cubicBezTo>
                  <a:cubicBezTo>
                    <a:pt x="43" y="67"/>
                    <a:pt x="43" y="61"/>
                    <a:pt x="43" y="55"/>
                  </a:cubicBezTo>
                  <a:cubicBezTo>
                    <a:pt x="46" y="55"/>
                    <a:pt x="48" y="55"/>
                    <a:pt x="51" y="55"/>
                  </a:cubicBezTo>
                  <a:cubicBezTo>
                    <a:pt x="53" y="55"/>
                    <a:pt x="54" y="54"/>
                    <a:pt x="54" y="51"/>
                  </a:cubicBezTo>
                  <a:cubicBezTo>
                    <a:pt x="54" y="35"/>
                    <a:pt x="54" y="20"/>
                    <a:pt x="54" y="4"/>
                  </a:cubicBezTo>
                  <a:cubicBezTo>
                    <a:pt x="54" y="1"/>
                    <a:pt x="53" y="0"/>
                    <a:pt x="51" y="0"/>
                  </a:cubicBezTo>
                  <a:cubicBezTo>
                    <a:pt x="48" y="0"/>
                    <a:pt x="46" y="0"/>
                    <a:pt x="43" y="0"/>
                  </a:cubicBezTo>
                  <a:cubicBezTo>
                    <a:pt x="43" y="4"/>
                    <a:pt x="43" y="8"/>
                    <a:pt x="43" y="11"/>
                  </a:cubicBezTo>
                  <a:cubicBezTo>
                    <a:pt x="40" y="11"/>
                    <a:pt x="36" y="11"/>
                    <a:pt x="33" y="11"/>
                  </a:cubicBezTo>
                  <a:cubicBezTo>
                    <a:pt x="33" y="15"/>
                    <a:pt x="33" y="19"/>
                    <a:pt x="33" y="22"/>
                  </a:cubicBezTo>
                  <a:cubicBezTo>
                    <a:pt x="36" y="22"/>
                    <a:pt x="40" y="22"/>
                    <a:pt x="43" y="22"/>
                  </a:cubicBezTo>
                  <a:cubicBezTo>
                    <a:pt x="43" y="26"/>
                    <a:pt x="43" y="29"/>
                    <a:pt x="43" y="33"/>
                  </a:cubicBezTo>
                  <a:cubicBezTo>
                    <a:pt x="40" y="33"/>
                    <a:pt x="36" y="33"/>
                    <a:pt x="33" y="33"/>
                  </a:cubicBezTo>
                  <a:cubicBezTo>
                    <a:pt x="33" y="29"/>
                    <a:pt x="33" y="26"/>
                    <a:pt x="33" y="22"/>
                  </a:cubicBezTo>
                  <a:cubicBezTo>
                    <a:pt x="29" y="22"/>
                    <a:pt x="25" y="22"/>
                    <a:pt x="22" y="22"/>
                  </a:cubicBezTo>
                  <a:cubicBezTo>
                    <a:pt x="22" y="26"/>
                    <a:pt x="22" y="29"/>
                    <a:pt x="22" y="33"/>
                  </a:cubicBezTo>
                  <a:cubicBezTo>
                    <a:pt x="18" y="33"/>
                    <a:pt x="14" y="33"/>
                    <a:pt x="11" y="33"/>
                  </a:cubicBezTo>
                  <a:cubicBezTo>
                    <a:pt x="11" y="29"/>
                    <a:pt x="11" y="26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18" y="11"/>
                    <a:pt x="14" y="11"/>
                    <a:pt x="11" y="11"/>
                  </a:cubicBezTo>
                  <a:cubicBezTo>
                    <a:pt x="11" y="8"/>
                    <a:pt x="11" y="4"/>
                    <a:pt x="11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5"/>
                    <a:pt x="0" y="51"/>
                  </a:cubicBezTo>
                  <a:cubicBezTo>
                    <a:pt x="0" y="54"/>
                    <a:pt x="1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7" name="Freeform 28"/>
            <p:cNvSpPr/>
            <p:nvPr/>
          </p:nvSpPr>
          <p:spPr bwMode="auto">
            <a:xfrm>
              <a:off x="6786114" y="4264103"/>
              <a:ext cx="203200" cy="139700"/>
            </a:xfrm>
            <a:custGeom>
              <a:avLst/>
              <a:gdLst>
                <a:gd name="T0" fmla="*/ 0 w 32"/>
                <a:gd name="T1" fmla="*/ 4 h 22"/>
                <a:gd name="T2" fmla="*/ 0 w 32"/>
                <a:gd name="T3" fmla="*/ 11 h 22"/>
                <a:gd name="T4" fmla="*/ 11 w 32"/>
                <a:gd name="T5" fmla="*/ 11 h 22"/>
                <a:gd name="T6" fmla="*/ 11 w 32"/>
                <a:gd name="T7" fmla="*/ 22 h 22"/>
                <a:gd name="T8" fmla="*/ 22 w 32"/>
                <a:gd name="T9" fmla="*/ 22 h 22"/>
                <a:gd name="T10" fmla="*/ 22 w 32"/>
                <a:gd name="T11" fmla="*/ 11 h 22"/>
                <a:gd name="T12" fmla="*/ 32 w 32"/>
                <a:gd name="T13" fmla="*/ 11 h 22"/>
                <a:gd name="T14" fmla="*/ 32 w 32"/>
                <a:gd name="T15" fmla="*/ 4 h 22"/>
                <a:gd name="T16" fmla="*/ 29 w 32"/>
                <a:gd name="T17" fmla="*/ 0 h 22"/>
                <a:gd name="T18" fmla="*/ 3 w 32"/>
                <a:gd name="T19" fmla="*/ 0 h 22"/>
                <a:gd name="T20" fmla="*/ 0 w 32"/>
                <a:gd name="T2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2">
                  <a:moveTo>
                    <a:pt x="0" y="4"/>
                  </a:moveTo>
                  <a:cubicBezTo>
                    <a:pt x="0" y="7"/>
                    <a:pt x="0" y="9"/>
                    <a:pt x="0" y="11"/>
                  </a:cubicBezTo>
                  <a:cubicBezTo>
                    <a:pt x="3" y="11"/>
                    <a:pt x="7" y="11"/>
                    <a:pt x="11" y="11"/>
                  </a:cubicBezTo>
                  <a:cubicBezTo>
                    <a:pt x="11" y="15"/>
                    <a:pt x="11" y="19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25" y="11"/>
                    <a:pt x="29" y="11"/>
                    <a:pt x="32" y="11"/>
                  </a:cubicBezTo>
                  <a:cubicBezTo>
                    <a:pt x="32" y="9"/>
                    <a:pt x="32" y="7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8" name="Line 29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9" name="Line 30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0" name="Freeform 31"/>
            <p:cNvSpPr/>
            <p:nvPr/>
          </p:nvSpPr>
          <p:spPr bwMode="auto">
            <a:xfrm>
              <a:off x="11059664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1" name="Freeform 32"/>
            <p:cNvSpPr/>
            <p:nvPr/>
          </p:nvSpPr>
          <p:spPr bwMode="auto">
            <a:xfrm>
              <a:off x="11448601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2" name="Freeform 33"/>
            <p:cNvSpPr/>
            <p:nvPr/>
          </p:nvSpPr>
          <p:spPr bwMode="auto">
            <a:xfrm>
              <a:off x="11129514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3" name="Freeform 34"/>
            <p:cNvSpPr/>
            <p:nvPr/>
          </p:nvSpPr>
          <p:spPr bwMode="auto">
            <a:xfrm>
              <a:off x="11385101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4" name="Freeform 35"/>
            <p:cNvSpPr/>
            <p:nvPr/>
          </p:nvSpPr>
          <p:spPr bwMode="auto">
            <a:xfrm>
              <a:off x="11193014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" name="Freeform 36"/>
            <p:cNvSpPr/>
            <p:nvPr/>
          </p:nvSpPr>
          <p:spPr bwMode="auto">
            <a:xfrm>
              <a:off x="11193014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6" name="Freeform 37"/>
            <p:cNvSpPr/>
            <p:nvPr/>
          </p:nvSpPr>
          <p:spPr bwMode="auto">
            <a:xfrm>
              <a:off x="9667426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7" name="Freeform 38"/>
            <p:cNvSpPr/>
            <p:nvPr/>
          </p:nvSpPr>
          <p:spPr bwMode="auto">
            <a:xfrm>
              <a:off x="9667426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8" name="Freeform 39"/>
            <p:cNvSpPr/>
            <p:nvPr/>
          </p:nvSpPr>
          <p:spPr bwMode="auto">
            <a:xfrm>
              <a:off x="9602339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9" name="Freeform 40"/>
            <p:cNvSpPr/>
            <p:nvPr/>
          </p:nvSpPr>
          <p:spPr bwMode="auto">
            <a:xfrm>
              <a:off x="8121201" y="1838403"/>
              <a:ext cx="382588" cy="446088"/>
            </a:xfrm>
            <a:custGeom>
              <a:avLst/>
              <a:gdLst>
                <a:gd name="T0" fmla="*/ 43 w 60"/>
                <a:gd name="T1" fmla="*/ 40 h 70"/>
                <a:gd name="T2" fmla="*/ 40 w 60"/>
                <a:gd name="T3" fmla="*/ 44 h 70"/>
                <a:gd name="T4" fmla="*/ 40 w 60"/>
                <a:gd name="T5" fmla="*/ 50 h 70"/>
                <a:gd name="T6" fmla="*/ 50 w 60"/>
                <a:gd name="T7" fmla="*/ 50 h 70"/>
                <a:gd name="T8" fmla="*/ 50 w 60"/>
                <a:gd name="T9" fmla="*/ 60 h 70"/>
                <a:gd name="T10" fmla="*/ 40 w 60"/>
                <a:gd name="T11" fmla="*/ 60 h 70"/>
                <a:gd name="T12" fmla="*/ 40 w 60"/>
                <a:gd name="T13" fmla="*/ 66 h 70"/>
                <a:gd name="T14" fmla="*/ 43 w 60"/>
                <a:gd name="T15" fmla="*/ 70 h 70"/>
                <a:gd name="T16" fmla="*/ 57 w 60"/>
                <a:gd name="T17" fmla="*/ 70 h 70"/>
                <a:gd name="T18" fmla="*/ 60 w 60"/>
                <a:gd name="T19" fmla="*/ 66 h 70"/>
                <a:gd name="T20" fmla="*/ 60 w 60"/>
                <a:gd name="T21" fmla="*/ 3 h 70"/>
                <a:gd name="T22" fmla="*/ 57 w 60"/>
                <a:gd name="T23" fmla="*/ 0 h 70"/>
                <a:gd name="T24" fmla="*/ 13 w 60"/>
                <a:gd name="T25" fmla="*/ 0 h 70"/>
                <a:gd name="T26" fmla="*/ 10 w 60"/>
                <a:gd name="T27" fmla="*/ 3 h 70"/>
                <a:gd name="T28" fmla="*/ 10 w 60"/>
                <a:gd name="T29" fmla="*/ 40 h 70"/>
                <a:gd name="T30" fmla="*/ 3 w 60"/>
                <a:gd name="T31" fmla="*/ 40 h 70"/>
                <a:gd name="T32" fmla="*/ 0 w 60"/>
                <a:gd name="T33" fmla="*/ 44 h 70"/>
                <a:gd name="T34" fmla="*/ 0 w 60"/>
                <a:gd name="T35" fmla="*/ 50 h 70"/>
                <a:gd name="T36" fmla="*/ 10 w 60"/>
                <a:gd name="T37" fmla="*/ 50 h 70"/>
                <a:gd name="T38" fmla="*/ 10 w 60"/>
                <a:gd name="T39" fmla="*/ 60 h 70"/>
                <a:gd name="T40" fmla="*/ 0 w 60"/>
                <a:gd name="T41" fmla="*/ 60 h 70"/>
                <a:gd name="T42" fmla="*/ 0 w 60"/>
                <a:gd name="T43" fmla="*/ 66 h 70"/>
                <a:gd name="T44" fmla="*/ 3 w 60"/>
                <a:gd name="T45" fmla="*/ 70 h 70"/>
                <a:gd name="T46" fmla="*/ 16 w 60"/>
                <a:gd name="T47" fmla="*/ 70 h 70"/>
                <a:gd name="T48" fmla="*/ 20 w 60"/>
                <a:gd name="T49" fmla="*/ 66 h 70"/>
                <a:gd name="T50" fmla="*/ 20 w 60"/>
                <a:gd name="T51" fmla="*/ 10 h 70"/>
                <a:gd name="T52" fmla="*/ 50 w 60"/>
                <a:gd name="T53" fmla="*/ 10 h 70"/>
                <a:gd name="T54" fmla="*/ 50 w 60"/>
                <a:gd name="T55" fmla="*/ 40 h 70"/>
                <a:gd name="T56" fmla="*/ 43 w 60"/>
                <a:gd name="T5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70">
                  <a:moveTo>
                    <a:pt x="43" y="40"/>
                  </a:moveTo>
                  <a:cubicBezTo>
                    <a:pt x="41" y="40"/>
                    <a:pt x="40" y="41"/>
                    <a:pt x="40" y="44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3" y="50"/>
                    <a:pt x="47" y="50"/>
                    <a:pt x="50" y="50"/>
                  </a:cubicBezTo>
                  <a:cubicBezTo>
                    <a:pt x="50" y="53"/>
                    <a:pt x="50" y="57"/>
                    <a:pt x="50" y="60"/>
                  </a:cubicBezTo>
                  <a:cubicBezTo>
                    <a:pt x="47" y="60"/>
                    <a:pt x="43" y="60"/>
                    <a:pt x="40" y="60"/>
                  </a:cubicBezTo>
                  <a:cubicBezTo>
                    <a:pt x="40" y="62"/>
                    <a:pt x="40" y="64"/>
                    <a:pt x="40" y="66"/>
                  </a:cubicBezTo>
                  <a:cubicBezTo>
                    <a:pt x="40" y="69"/>
                    <a:pt x="41" y="70"/>
                    <a:pt x="43" y="70"/>
                  </a:cubicBezTo>
                  <a:cubicBezTo>
                    <a:pt x="48" y="70"/>
                    <a:pt x="52" y="70"/>
                    <a:pt x="57" y="70"/>
                  </a:cubicBezTo>
                  <a:cubicBezTo>
                    <a:pt x="59" y="70"/>
                    <a:pt x="60" y="69"/>
                    <a:pt x="60" y="66"/>
                  </a:cubicBezTo>
                  <a:cubicBezTo>
                    <a:pt x="60" y="45"/>
                    <a:pt x="60" y="24"/>
                    <a:pt x="60" y="3"/>
                  </a:cubicBezTo>
                  <a:cubicBezTo>
                    <a:pt x="60" y="1"/>
                    <a:pt x="59" y="0"/>
                    <a:pt x="57" y="0"/>
                  </a:cubicBezTo>
                  <a:cubicBezTo>
                    <a:pt x="42" y="0"/>
                    <a:pt x="28" y="0"/>
                    <a:pt x="13" y="0"/>
                  </a:cubicBezTo>
                  <a:cubicBezTo>
                    <a:pt x="11" y="0"/>
                    <a:pt x="10" y="1"/>
                    <a:pt x="10" y="3"/>
                  </a:cubicBezTo>
                  <a:cubicBezTo>
                    <a:pt x="10" y="15"/>
                    <a:pt x="10" y="28"/>
                    <a:pt x="10" y="40"/>
                  </a:cubicBezTo>
                  <a:cubicBezTo>
                    <a:pt x="7" y="40"/>
                    <a:pt x="5" y="40"/>
                    <a:pt x="3" y="40"/>
                  </a:cubicBezTo>
                  <a:cubicBezTo>
                    <a:pt x="1" y="40"/>
                    <a:pt x="0" y="41"/>
                    <a:pt x="0" y="44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3" y="50"/>
                    <a:pt x="6" y="50"/>
                    <a:pt x="10" y="50"/>
                  </a:cubicBezTo>
                  <a:cubicBezTo>
                    <a:pt x="10" y="53"/>
                    <a:pt x="10" y="57"/>
                    <a:pt x="10" y="60"/>
                  </a:cubicBezTo>
                  <a:cubicBezTo>
                    <a:pt x="6" y="60"/>
                    <a:pt x="3" y="60"/>
                    <a:pt x="0" y="60"/>
                  </a:cubicBezTo>
                  <a:cubicBezTo>
                    <a:pt x="0" y="62"/>
                    <a:pt x="0" y="64"/>
                    <a:pt x="0" y="66"/>
                  </a:cubicBezTo>
                  <a:cubicBezTo>
                    <a:pt x="0" y="69"/>
                    <a:pt x="1" y="70"/>
                    <a:pt x="3" y="70"/>
                  </a:cubicBezTo>
                  <a:cubicBezTo>
                    <a:pt x="7" y="70"/>
                    <a:pt x="12" y="70"/>
                    <a:pt x="16" y="70"/>
                  </a:cubicBezTo>
                  <a:cubicBezTo>
                    <a:pt x="19" y="70"/>
                    <a:pt x="20" y="69"/>
                    <a:pt x="20" y="66"/>
                  </a:cubicBezTo>
                  <a:cubicBezTo>
                    <a:pt x="20" y="47"/>
                    <a:pt x="20" y="29"/>
                    <a:pt x="20" y="10"/>
                  </a:cubicBezTo>
                  <a:cubicBezTo>
                    <a:pt x="30" y="10"/>
                    <a:pt x="40" y="10"/>
                    <a:pt x="50" y="10"/>
                  </a:cubicBezTo>
                  <a:cubicBezTo>
                    <a:pt x="50" y="20"/>
                    <a:pt x="50" y="30"/>
                    <a:pt x="50" y="40"/>
                  </a:cubicBezTo>
                  <a:cubicBezTo>
                    <a:pt x="48" y="40"/>
                    <a:pt x="46" y="40"/>
                    <a:pt x="4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0" name="Freeform 41"/>
            <p:cNvSpPr/>
            <p:nvPr/>
          </p:nvSpPr>
          <p:spPr bwMode="auto">
            <a:xfrm>
              <a:off x="8311701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8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1" name="Freeform 42"/>
            <p:cNvSpPr/>
            <p:nvPr/>
          </p:nvSpPr>
          <p:spPr bwMode="auto">
            <a:xfrm>
              <a:off x="8056114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7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2" name="Freeform 43"/>
            <p:cNvSpPr/>
            <p:nvPr/>
          </p:nvSpPr>
          <p:spPr bwMode="auto">
            <a:xfrm>
              <a:off x="7060751" y="1895553"/>
              <a:ext cx="63500" cy="325438"/>
            </a:xfrm>
            <a:custGeom>
              <a:avLst/>
              <a:gdLst>
                <a:gd name="T0" fmla="*/ 10 w 10"/>
                <a:gd name="T1" fmla="*/ 4 h 51"/>
                <a:gd name="T2" fmla="*/ 7 w 10"/>
                <a:gd name="T3" fmla="*/ 0 h 51"/>
                <a:gd name="T4" fmla="*/ 0 w 10"/>
                <a:gd name="T5" fmla="*/ 0 h 51"/>
                <a:gd name="T6" fmla="*/ 0 w 10"/>
                <a:gd name="T7" fmla="*/ 51 h 51"/>
                <a:gd name="T8" fmla="*/ 7 w 10"/>
                <a:gd name="T9" fmla="*/ 51 h 51"/>
                <a:gd name="T10" fmla="*/ 10 w 10"/>
                <a:gd name="T11" fmla="*/ 48 h 51"/>
                <a:gd name="T12" fmla="*/ 10 w 10"/>
                <a:gd name="T1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10" y="4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17"/>
                    <a:pt x="0" y="34"/>
                    <a:pt x="0" y="51"/>
                  </a:cubicBezTo>
                  <a:cubicBezTo>
                    <a:pt x="2" y="51"/>
                    <a:pt x="5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33"/>
                    <a:pt x="10" y="18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3" name="Freeform 44"/>
            <p:cNvSpPr/>
            <p:nvPr/>
          </p:nvSpPr>
          <p:spPr bwMode="auto">
            <a:xfrm>
              <a:off x="6740076" y="1832053"/>
              <a:ext cx="320675" cy="63500"/>
            </a:xfrm>
            <a:custGeom>
              <a:avLst/>
              <a:gdLst>
                <a:gd name="T0" fmla="*/ 47 w 50"/>
                <a:gd name="T1" fmla="*/ 0 h 10"/>
                <a:gd name="T2" fmla="*/ 50 w 50"/>
                <a:gd name="T3" fmla="*/ 4 h 10"/>
                <a:gd name="T4" fmla="*/ 50 w 50"/>
                <a:gd name="T5" fmla="*/ 10 h 10"/>
                <a:gd name="T6" fmla="*/ 0 w 50"/>
                <a:gd name="T7" fmla="*/ 10 h 10"/>
                <a:gd name="T8" fmla="*/ 0 w 50"/>
                <a:gd name="T9" fmla="*/ 4 h 10"/>
                <a:gd name="T10" fmla="*/ 3 w 50"/>
                <a:gd name="T11" fmla="*/ 0 h 10"/>
                <a:gd name="T12" fmla="*/ 47 w 5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47" y="0"/>
                  </a:moveTo>
                  <a:cubicBezTo>
                    <a:pt x="49" y="0"/>
                    <a:pt x="50" y="1"/>
                    <a:pt x="50" y="4"/>
                  </a:cubicBezTo>
                  <a:cubicBezTo>
                    <a:pt x="50" y="6"/>
                    <a:pt x="50" y="8"/>
                    <a:pt x="50" y="10"/>
                  </a:cubicBezTo>
                  <a:cubicBezTo>
                    <a:pt x="33" y="10"/>
                    <a:pt x="17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32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4" name="Freeform 45"/>
            <p:cNvSpPr/>
            <p:nvPr/>
          </p:nvSpPr>
          <p:spPr bwMode="auto">
            <a:xfrm>
              <a:off x="6740076" y="2220991"/>
              <a:ext cx="320675" cy="63500"/>
            </a:xfrm>
            <a:custGeom>
              <a:avLst/>
              <a:gdLst>
                <a:gd name="T0" fmla="*/ 50 w 50"/>
                <a:gd name="T1" fmla="*/ 7 h 10"/>
                <a:gd name="T2" fmla="*/ 47 w 50"/>
                <a:gd name="T3" fmla="*/ 10 h 10"/>
                <a:gd name="T4" fmla="*/ 3 w 50"/>
                <a:gd name="T5" fmla="*/ 10 h 10"/>
                <a:gd name="T6" fmla="*/ 0 w 50"/>
                <a:gd name="T7" fmla="*/ 7 h 10"/>
                <a:gd name="T8" fmla="*/ 0 w 50"/>
                <a:gd name="T9" fmla="*/ 0 h 10"/>
                <a:gd name="T10" fmla="*/ 50 w 50"/>
                <a:gd name="T11" fmla="*/ 0 h 10"/>
                <a:gd name="T12" fmla="*/ 50 w 5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0" y="7"/>
                  </a:moveTo>
                  <a:cubicBezTo>
                    <a:pt x="50" y="9"/>
                    <a:pt x="49" y="10"/>
                    <a:pt x="47" y="10"/>
                  </a:cubicBezTo>
                  <a:cubicBezTo>
                    <a:pt x="32" y="10"/>
                    <a:pt x="18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7" y="0"/>
                    <a:pt x="33" y="0"/>
                    <a:pt x="50" y="0"/>
                  </a:cubicBezTo>
                  <a:cubicBezTo>
                    <a:pt x="50" y="2"/>
                    <a:pt x="50" y="4"/>
                    <a:pt x="5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5" name="Freeform 46"/>
            <p:cNvSpPr/>
            <p:nvPr/>
          </p:nvSpPr>
          <p:spPr bwMode="auto">
            <a:xfrm>
              <a:off x="6676576" y="1895553"/>
              <a:ext cx="63500" cy="325438"/>
            </a:xfrm>
            <a:custGeom>
              <a:avLst/>
              <a:gdLst>
                <a:gd name="T0" fmla="*/ 3 w 10"/>
                <a:gd name="T1" fmla="*/ 51 h 51"/>
                <a:gd name="T2" fmla="*/ 0 w 10"/>
                <a:gd name="T3" fmla="*/ 48 h 51"/>
                <a:gd name="T4" fmla="*/ 0 w 10"/>
                <a:gd name="T5" fmla="*/ 4 h 51"/>
                <a:gd name="T6" fmla="*/ 3 w 10"/>
                <a:gd name="T7" fmla="*/ 0 h 51"/>
                <a:gd name="T8" fmla="*/ 10 w 10"/>
                <a:gd name="T9" fmla="*/ 0 h 51"/>
                <a:gd name="T10" fmla="*/ 10 w 10"/>
                <a:gd name="T11" fmla="*/ 51 h 51"/>
                <a:gd name="T12" fmla="*/ 3 w 10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3" y="51"/>
                  </a:moveTo>
                  <a:cubicBezTo>
                    <a:pt x="1" y="51"/>
                    <a:pt x="0" y="50"/>
                    <a:pt x="0" y="48"/>
                  </a:cubicBezTo>
                  <a:cubicBezTo>
                    <a:pt x="0" y="33"/>
                    <a:pt x="0" y="18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17"/>
                    <a:pt x="10" y="34"/>
                    <a:pt x="10" y="51"/>
                  </a:cubicBezTo>
                  <a:cubicBezTo>
                    <a:pt x="8" y="51"/>
                    <a:pt x="5" y="51"/>
                    <a:pt x="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6" name="Freeform 47"/>
            <p:cNvSpPr/>
            <p:nvPr/>
          </p:nvSpPr>
          <p:spPr bwMode="auto">
            <a:xfrm>
              <a:off x="6868664" y="1965403"/>
              <a:ext cx="127000" cy="128588"/>
            </a:xfrm>
            <a:custGeom>
              <a:avLst/>
              <a:gdLst>
                <a:gd name="T0" fmla="*/ 17 w 20"/>
                <a:gd name="T1" fmla="*/ 10 h 20"/>
                <a:gd name="T2" fmla="*/ 10 w 20"/>
                <a:gd name="T3" fmla="*/ 10 h 20"/>
                <a:gd name="T4" fmla="*/ 10 w 20"/>
                <a:gd name="T5" fmla="*/ 10 h 20"/>
                <a:gd name="T6" fmla="*/ 10 w 20"/>
                <a:gd name="T7" fmla="*/ 3 h 20"/>
                <a:gd name="T8" fmla="*/ 7 w 20"/>
                <a:gd name="T9" fmla="*/ 0 h 20"/>
                <a:gd name="T10" fmla="*/ 3 w 20"/>
                <a:gd name="T11" fmla="*/ 0 h 20"/>
                <a:gd name="T12" fmla="*/ 0 w 20"/>
                <a:gd name="T13" fmla="*/ 3 h 20"/>
                <a:gd name="T14" fmla="*/ 0 w 20"/>
                <a:gd name="T15" fmla="*/ 16 h 20"/>
                <a:gd name="T16" fmla="*/ 3 w 20"/>
                <a:gd name="T17" fmla="*/ 20 h 20"/>
                <a:gd name="T18" fmla="*/ 17 w 20"/>
                <a:gd name="T19" fmla="*/ 20 h 20"/>
                <a:gd name="T20" fmla="*/ 20 w 20"/>
                <a:gd name="T21" fmla="*/ 16 h 20"/>
                <a:gd name="T22" fmla="*/ 20 w 20"/>
                <a:gd name="T23" fmla="*/ 13 h 20"/>
                <a:gd name="T24" fmla="*/ 17 w 20"/>
                <a:gd name="T2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0">
                  <a:moveTo>
                    <a:pt x="17" y="10"/>
                  </a:moveTo>
                  <a:cubicBezTo>
                    <a:pt x="15" y="10"/>
                    <a:pt x="12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7"/>
                    <a:pt x="10" y="5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1"/>
                    <a:pt x="19" y="10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7" name="Freeform 48"/>
            <p:cNvSpPr/>
            <p:nvPr/>
          </p:nvSpPr>
          <p:spPr bwMode="auto">
            <a:xfrm>
              <a:off x="9634089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8" name="Freeform 49"/>
            <p:cNvSpPr/>
            <p:nvPr/>
          </p:nvSpPr>
          <p:spPr bwMode="auto">
            <a:xfrm>
              <a:off x="9507089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9" name="Freeform 50"/>
            <p:cNvSpPr/>
            <p:nvPr/>
          </p:nvSpPr>
          <p:spPr bwMode="auto">
            <a:xfrm>
              <a:off x="9889676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0" name="Freeform 51"/>
            <p:cNvSpPr/>
            <p:nvPr/>
          </p:nvSpPr>
          <p:spPr bwMode="auto">
            <a:xfrm>
              <a:off x="9889676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1" name="Freeform 52"/>
            <p:cNvSpPr/>
            <p:nvPr/>
          </p:nvSpPr>
          <p:spPr bwMode="auto">
            <a:xfrm>
              <a:off x="9826176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2" name="Freeform 53"/>
            <p:cNvSpPr/>
            <p:nvPr/>
          </p:nvSpPr>
          <p:spPr bwMode="auto">
            <a:xfrm>
              <a:off x="9954764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3" name="Freeform 54"/>
            <p:cNvSpPr/>
            <p:nvPr/>
          </p:nvSpPr>
          <p:spPr bwMode="auto">
            <a:xfrm>
              <a:off x="11091414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4" name="Freeform 55"/>
            <p:cNvSpPr/>
            <p:nvPr/>
          </p:nvSpPr>
          <p:spPr bwMode="auto">
            <a:xfrm>
              <a:off x="11353351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5" name="Freeform 56"/>
            <p:cNvSpPr/>
            <p:nvPr/>
          </p:nvSpPr>
          <p:spPr bwMode="auto">
            <a:xfrm>
              <a:off x="11224764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6" name="Freeform 57"/>
            <p:cNvSpPr/>
            <p:nvPr/>
          </p:nvSpPr>
          <p:spPr bwMode="auto">
            <a:xfrm>
              <a:off x="11283501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7" name="Freeform 58"/>
            <p:cNvSpPr/>
            <p:nvPr/>
          </p:nvSpPr>
          <p:spPr bwMode="auto">
            <a:xfrm>
              <a:off x="11205714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8" name="Freeform 59"/>
            <p:cNvSpPr>
              <a:spLocks noEditPoints="1"/>
            </p:cNvSpPr>
            <p:nvPr/>
          </p:nvSpPr>
          <p:spPr bwMode="auto">
            <a:xfrm>
              <a:off x="6638476" y="5438853"/>
              <a:ext cx="523875" cy="458788"/>
            </a:xfrm>
            <a:custGeom>
              <a:avLst/>
              <a:gdLst>
                <a:gd name="T0" fmla="*/ 79 w 82"/>
                <a:gd name="T1" fmla="*/ 0 h 72"/>
                <a:gd name="T2" fmla="*/ 3 w 82"/>
                <a:gd name="T3" fmla="*/ 0 h 72"/>
                <a:gd name="T4" fmla="*/ 0 w 82"/>
                <a:gd name="T5" fmla="*/ 3 h 72"/>
                <a:gd name="T6" fmla="*/ 0 w 82"/>
                <a:gd name="T7" fmla="*/ 69 h 72"/>
                <a:gd name="T8" fmla="*/ 3 w 82"/>
                <a:gd name="T9" fmla="*/ 72 h 72"/>
                <a:gd name="T10" fmla="*/ 79 w 82"/>
                <a:gd name="T11" fmla="*/ 72 h 72"/>
                <a:gd name="T12" fmla="*/ 82 w 82"/>
                <a:gd name="T13" fmla="*/ 69 h 72"/>
                <a:gd name="T14" fmla="*/ 82 w 82"/>
                <a:gd name="T15" fmla="*/ 3 h 72"/>
                <a:gd name="T16" fmla="*/ 79 w 82"/>
                <a:gd name="T17" fmla="*/ 0 h 72"/>
                <a:gd name="T18" fmla="*/ 72 w 82"/>
                <a:gd name="T19" fmla="*/ 62 h 72"/>
                <a:gd name="T20" fmla="*/ 10 w 82"/>
                <a:gd name="T21" fmla="*/ 62 h 72"/>
                <a:gd name="T22" fmla="*/ 10 w 82"/>
                <a:gd name="T23" fmla="*/ 10 h 72"/>
                <a:gd name="T24" fmla="*/ 72 w 82"/>
                <a:gd name="T25" fmla="*/ 10 h 72"/>
                <a:gd name="T26" fmla="*/ 72 w 82"/>
                <a:gd name="T2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72">
                  <a:moveTo>
                    <a:pt x="79" y="0"/>
                  </a:moveTo>
                  <a:cubicBezTo>
                    <a:pt x="54" y="0"/>
                    <a:pt x="28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5"/>
                    <a:pt x="0" y="47"/>
                    <a:pt x="0" y="69"/>
                  </a:cubicBezTo>
                  <a:cubicBezTo>
                    <a:pt x="0" y="71"/>
                    <a:pt x="1" y="72"/>
                    <a:pt x="3" y="72"/>
                  </a:cubicBezTo>
                  <a:cubicBezTo>
                    <a:pt x="28" y="72"/>
                    <a:pt x="54" y="72"/>
                    <a:pt x="79" y="72"/>
                  </a:cubicBezTo>
                  <a:cubicBezTo>
                    <a:pt x="81" y="72"/>
                    <a:pt x="82" y="71"/>
                    <a:pt x="82" y="69"/>
                  </a:cubicBezTo>
                  <a:cubicBezTo>
                    <a:pt x="82" y="47"/>
                    <a:pt x="82" y="25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lose/>
                  <a:moveTo>
                    <a:pt x="72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2" y="10"/>
                    <a:pt x="72" y="10"/>
                    <a:pt x="72" y="10"/>
                  </a:cubicBez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9" name="Freeform 60"/>
            <p:cNvSpPr/>
            <p:nvPr/>
          </p:nvSpPr>
          <p:spPr bwMode="auto">
            <a:xfrm>
              <a:off x="6982964" y="5629353"/>
              <a:ext cx="71438" cy="77788"/>
            </a:xfrm>
            <a:custGeom>
              <a:avLst/>
              <a:gdLst>
                <a:gd name="T0" fmla="*/ 3 w 11"/>
                <a:gd name="T1" fmla="*/ 10 h 12"/>
                <a:gd name="T2" fmla="*/ 9 w 11"/>
                <a:gd name="T3" fmla="*/ 10 h 12"/>
                <a:gd name="T4" fmla="*/ 11 w 11"/>
                <a:gd name="T5" fmla="*/ 10 h 12"/>
                <a:gd name="T6" fmla="*/ 11 w 11"/>
                <a:gd name="T7" fmla="*/ 9 h 12"/>
                <a:gd name="T8" fmla="*/ 11 w 11"/>
                <a:gd name="T9" fmla="*/ 3 h 12"/>
                <a:gd name="T10" fmla="*/ 11 w 11"/>
                <a:gd name="T11" fmla="*/ 2 h 12"/>
                <a:gd name="T12" fmla="*/ 9 w 11"/>
                <a:gd name="T13" fmla="*/ 2 h 12"/>
                <a:gd name="T14" fmla="*/ 9 w 11"/>
                <a:gd name="T15" fmla="*/ 10 h 12"/>
                <a:gd name="T16" fmla="*/ 9 w 11"/>
                <a:gd name="T17" fmla="*/ 11 h 12"/>
                <a:gd name="T18" fmla="*/ 8 w 11"/>
                <a:gd name="T19" fmla="*/ 12 h 12"/>
                <a:gd name="T20" fmla="*/ 1 w 11"/>
                <a:gd name="T21" fmla="*/ 12 h 12"/>
                <a:gd name="T22" fmla="*/ 0 w 11"/>
                <a:gd name="T23" fmla="*/ 11 h 12"/>
                <a:gd name="T24" fmla="*/ 0 w 11"/>
                <a:gd name="T25" fmla="*/ 1 h 12"/>
                <a:gd name="T26" fmla="*/ 1 w 11"/>
                <a:gd name="T27" fmla="*/ 0 h 12"/>
                <a:gd name="T28" fmla="*/ 8 w 11"/>
                <a:gd name="T29" fmla="*/ 0 h 12"/>
                <a:gd name="T30" fmla="*/ 9 w 11"/>
                <a:gd name="T31" fmla="*/ 1 h 12"/>
                <a:gd name="T32" fmla="*/ 9 w 11"/>
                <a:gd name="T33" fmla="*/ 2 h 12"/>
                <a:gd name="T34" fmla="*/ 3 w 11"/>
                <a:gd name="T35" fmla="*/ 2 h 12"/>
                <a:gd name="T36" fmla="*/ 3 w 11"/>
                <a:gd name="T3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2">
                  <a:moveTo>
                    <a:pt x="3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1" y="5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5"/>
                    <a:pt x="9" y="7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6" y="12"/>
                    <a:pt x="3" y="12"/>
                    <a:pt x="1" y="12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8"/>
                    <a:pt x="0" y="4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7" y="2"/>
                    <a:pt x="5" y="2"/>
                    <a:pt x="3" y="2"/>
                  </a:cubicBezTo>
                  <a:cubicBezTo>
                    <a:pt x="3" y="5"/>
                    <a:pt x="3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0" name="Freeform 61"/>
            <p:cNvSpPr/>
            <p:nvPr/>
          </p:nvSpPr>
          <p:spPr bwMode="auto">
            <a:xfrm>
              <a:off x="6919464" y="5692853"/>
              <a:ext cx="50800" cy="14288"/>
            </a:xfrm>
            <a:custGeom>
              <a:avLst/>
              <a:gdLst>
                <a:gd name="T0" fmla="*/ 8 w 8"/>
                <a:gd name="T1" fmla="*/ 2 h 2"/>
                <a:gd name="T2" fmla="*/ 1 w 8"/>
                <a:gd name="T3" fmla="*/ 2 h 2"/>
                <a:gd name="T4" fmla="*/ 0 w 8"/>
                <a:gd name="T5" fmla="*/ 1 h 2"/>
                <a:gd name="T6" fmla="*/ 0 w 8"/>
                <a:gd name="T7" fmla="*/ 0 h 2"/>
                <a:gd name="T8" fmla="*/ 8 w 8"/>
                <a:gd name="T9" fmla="*/ 0 h 2"/>
                <a:gd name="T10" fmla="*/ 8 w 8"/>
                <a:gd name="T11" fmla="*/ 0 h 2"/>
                <a:gd name="T12" fmla="*/ 8 w 8"/>
                <a:gd name="T13" fmla="*/ 1 h 2"/>
                <a:gd name="T14" fmla="*/ 8 w 8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1" name="Freeform 62"/>
            <p:cNvSpPr/>
            <p:nvPr/>
          </p:nvSpPr>
          <p:spPr bwMode="auto">
            <a:xfrm>
              <a:off x="6919464" y="5629353"/>
              <a:ext cx="50800" cy="12700"/>
            </a:xfrm>
            <a:custGeom>
              <a:avLst/>
              <a:gdLst>
                <a:gd name="T0" fmla="*/ 8 w 8"/>
                <a:gd name="T1" fmla="*/ 1 h 2"/>
                <a:gd name="T2" fmla="*/ 8 w 8"/>
                <a:gd name="T3" fmla="*/ 2 h 2"/>
                <a:gd name="T4" fmla="*/ 8 w 8"/>
                <a:gd name="T5" fmla="*/ 2 h 2"/>
                <a:gd name="T6" fmla="*/ 0 w 8"/>
                <a:gd name="T7" fmla="*/ 2 h 2"/>
                <a:gd name="T8" fmla="*/ 0 w 8"/>
                <a:gd name="T9" fmla="*/ 1 h 2"/>
                <a:gd name="T10" fmla="*/ 1 w 8"/>
                <a:gd name="T11" fmla="*/ 0 h 2"/>
                <a:gd name="T12" fmla="*/ 8 w 8"/>
                <a:gd name="T13" fmla="*/ 0 h 2"/>
                <a:gd name="T14" fmla="*/ 8 w 8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1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2" name="Freeform 63"/>
            <p:cNvSpPr/>
            <p:nvPr/>
          </p:nvSpPr>
          <p:spPr bwMode="auto">
            <a:xfrm>
              <a:off x="6906764" y="5642053"/>
              <a:ext cx="50800" cy="50800"/>
            </a:xfrm>
            <a:custGeom>
              <a:avLst/>
              <a:gdLst>
                <a:gd name="T0" fmla="*/ 2 w 8"/>
                <a:gd name="T1" fmla="*/ 3 h 8"/>
                <a:gd name="T2" fmla="*/ 8 w 8"/>
                <a:gd name="T3" fmla="*/ 3 h 8"/>
                <a:gd name="T4" fmla="*/ 8 w 8"/>
                <a:gd name="T5" fmla="*/ 4 h 8"/>
                <a:gd name="T6" fmla="*/ 8 w 8"/>
                <a:gd name="T7" fmla="*/ 5 h 8"/>
                <a:gd name="T8" fmla="*/ 8 w 8"/>
                <a:gd name="T9" fmla="*/ 5 h 8"/>
                <a:gd name="T10" fmla="*/ 2 w 8"/>
                <a:gd name="T11" fmla="*/ 5 h 8"/>
                <a:gd name="T12" fmla="*/ 2 w 8"/>
                <a:gd name="T13" fmla="*/ 8 h 8"/>
                <a:gd name="T14" fmla="*/ 0 w 8"/>
                <a:gd name="T15" fmla="*/ 8 h 8"/>
                <a:gd name="T16" fmla="*/ 0 w 8"/>
                <a:gd name="T17" fmla="*/ 7 h 8"/>
                <a:gd name="T18" fmla="*/ 0 w 8"/>
                <a:gd name="T19" fmla="*/ 1 h 8"/>
                <a:gd name="T20" fmla="*/ 0 w 8"/>
                <a:gd name="T21" fmla="*/ 0 h 8"/>
                <a:gd name="T22" fmla="*/ 2 w 8"/>
                <a:gd name="T23" fmla="*/ 0 h 8"/>
                <a:gd name="T24" fmla="*/ 2 w 8"/>
                <a:gd name="T2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8">
                  <a:moveTo>
                    <a:pt x="2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4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5"/>
                    <a:pt x="0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" name="Freeform 64"/>
            <p:cNvSpPr/>
            <p:nvPr/>
          </p:nvSpPr>
          <p:spPr bwMode="auto">
            <a:xfrm>
              <a:off x="6843264" y="5692853"/>
              <a:ext cx="50800" cy="14288"/>
            </a:xfrm>
            <a:custGeom>
              <a:avLst/>
              <a:gdLst>
                <a:gd name="T0" fmla="*/ 0 w 8"/>
                <a:gd name="T1" fmla="*/ 0 h 2"/>
                <a:gd name="T2" fmla="*/ 7 w 8"/>
                <a:gd name="T3" fmla="*/ 0 h 2"/>
                <a:gd name="T4" fmla="*/ 8 w 8"/>
                <a:gd name="T5" fmla="*/ 0 h 2"/>
                <a:gd name="T6" fmla="*/ 8 w 8"/>
                <a:gd name="T7" fmla="*/ 1 h 2"/>
                <a:gd name="T8" fmla="*/ 7 w 8"/>
                <a:gd name="T9" fmla="*/ 2 h 2"/>
                <a:gd name="T10" fmla="*/ 0 w 8"/>
                <a:gd name="T11" fmla="*/ 2 h 2"/>
                <a:gd name="T12" fmla="*/ 0 w 8"/>
                <a:gd name="T13" fmla="*/ 1 h 2"/>
                <a:gd name="T14" fmla="*/ 0 w 8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" name="Freeform 65"/>
            <p:cNvSpPr/>
            <p:nvPr/>
          </p:nvSpPr>
          <p:spPr bwMode="auto">
            <a:xfrm>
              <a:off x="6830564" y="5629353"/>
              <a:ext cx="12700" cy="63500"/>
            </a:xfrm>
            <a:custGeom>
              <a:avLst/>
              <a:gdLst>
                <a:gd name="T0" fmla="*/ 0 w 2"/>
                <a:gd name="T1" fmla="*/ 9 h 10"/>
                <a:gd name="T2" fmla="*/ 0 w 2"/>
                <a:gd name="T3" fmla="*/ 1 h 10"/>
                <a:gd name="T4" fmla="*/ 0 w 2"/>
                <a:gd name="T5" fmla="*/ 0 h 10"/>
                <a:gd name="T6" fmla="*/ 1 w 2"/>
                <a:gd name="T7" fmla="*/ 0 h 10"/>
                <a:gd name="T8" fmla="*/ 2 w 2"/>
                <a:gd name="T9" fmla="*/ 1 h 10"/>
                <a:gd name="T10" fmla="*/ 2 w 2"/>
                <a:gd name="T11" fmla="*/ 10 h 10"/>
                <a:gd name="T12" fmla="*/ 0 w 2"/>
                <a:gd name="T13" fmla="*/ 10 h 10"/>
                <a:gd name="T14" fmla="*/ 0 w 2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0">
                  <a:moveTo>
                    <a:pt x="0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4"/>
                    <a:pt x="2" y="7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0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" name="Freeform 66"/>
            <p:cNvSpPr/>
            <p:nvPr/>
          </p:nvSpPr>
          <p:spPr bwMode="auto">
            <a:xfrm>
              <a:off x="6798814" y="5642053"/>
              <a:ext cx="19050" cy="50800"/>
            </a:xfrm>
            <a:custGeom>
              <a:avLst/>
              <a:gdLst>
                <a:gd name="T0" fmla="*/ 0 w 3"/>
                <a:gd name="T1" fmla="*/ 0 h 8"/>
                <a:gd name="T2" fmla="*/ 2 w 3"/>
                <a:gd name="T3" fmla="*/ 0 h 8"/>
                <a:gd name="T4" fmla="*/ 3 w 3"/>
                <a:gd name="T5" fmla="*/ 1 h 8"/>
                <a:gd name="T6" fmla="*/ 3 w 3"/>
                <a:gd name="T7" fmla="*/ 7 h 8"/>
                <a:gd name="T8" fmla="*/ 2 w 3"/>
                <a:gd name="T9" fmla="*/ 8 h 8"/>
                <a:gd name="T10" fmla="*/ 0 w 3"/>
                <a:gd name="T11" fmla="*/ 8 h 8"/>
                <a:gd name="T12" fmla="*/ 0 w 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6" name="Freeform 67"/>
            <p:cNvSpPr/>
            <p:nvPr/>
          </p:nvSpPr>
          <p:spPr bwMode="auto">
            <a:xfrm>
              <a:off x="6759126" y="5692853"/>
              <a:ext cx="39688" cy="14288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1 h 2"/>
                <a:gd name="T4" fmla="*/ 6 w 6"/>
                <a:gd name="T5" fmla="*/ 2 h 2"/>
                <a:gd name="T6" fmla="*/ 1 w 6"/>
                <a:gd name="T7" fmla="*/ 2 h 2"/>
                <a:gd name="T8" fmla="*/ 0 w 6"/>
                <a:gd name="T9" fmla="*/ 1 h 2"/>
                <a:gd name="T10" fmla="*/ 0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7" name="Freeform 68"/>
            <p:cNvSpPr/>
            <p:nvPr/>
          </p:nvSpPr>
          <p:spPr bwMode="auto">
            <a:xfrm>
              <a:off x="6759126" y="5629353"/>
              <a:ext cx="39688" cy="12700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1 h 2"/>
                <a:gd name="T4" fmla="*/ 1 w 6"/>
                <a:gd name="T5" fmla="*/ 0 h 2"/>
                <a:gd name="T6" fmla="*/ 6 w 6"/>
                <a:gd name="T7" fmla="*/ 0 h 2"/>
                <a:gd name="T8" fmla="*/ 6 w 6"/>
                <a:gd name="T9" fmla="*/ 1 h 2"/>
                <a:gd name="T10" fmla="*/ 6 w 6"/>
                <a:gd name="T11" fmla="*/ 2 h 2"/>
                <a:gd name="T12" fmla="*/ 0 w 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8" name="Freeform 69"/>
            <p:cNvSpPr/>
            <p:nvPr/>
          </p:nvSpPr>
          <p:spPr bwMode="auto">
            <a:xfrm>
              <a:off x="6746426" y="5642053"/>
              <a:ext cx="12700" cy="50800"/>
            </a:xfrm>
            <a:custGeom>
              <a:avLst/>
              <a:gdLst>
                <a:gd name="T0" fmla="*/ 0 w 2"/>
                <a:gd name="T1" fmla="*/ 7 h 8"/>
                <a:gd name="T2" fmla="*/ 0 w 2"/>
                <a:gd name="T3" fmla="*/ 1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8 h 8"/>
                <a:gd name="T10" fmla="*/ 1 w 2"/>
                <a:gd name="T11" fmla="*/ 8 h 8"/>
                <a:gd name="T12" fmla="*/ 0 w 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">
                  <a:moveTo>
                    <a:pt x="0" y="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3"/>
                    <a:pt x="2" y="5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0" y="8"/>
                    <a:pt x="0" y="8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9" name="Freeform 82"/>
            <p:cNvSpPr/>
            <p:nvPr/>
          </p:nvSpPr>
          <p:spPr bwMode="auto">
            <a:xfrm>
              <a:off x="8260901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0" name="Freeform 83"/>
            <p:cNvSpPr/>
            <p:nvPr/>
          </p:nvSpPr>
          <p:spPr bwMode="auto">
            <a:xfrm>
              <a:off x="8395839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1" name="Freeform 84"/>
            <p:cNvSpPr/>
            <p:nvPr/>
          </p:nvSpPr>
          <p:spPr bwMode="auto">
            <a:xfrm>
              <a:off x="8260901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2" name="Freeform 85"/>
            <p:cNvSpPr/>
            <p:nvPr/>
          </p:nvSpPr>
          <p:spPr bwMode="auto">
            <a:xfrm>
              <a:off x="8184701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3" name="Freeform 86"/>
            <p:cNvSpPr/>
            <p:nvPr/>
          </p:nvSpPr>
          <p:spPr bwMode="auto">
            <a:xfrm>
              <a:off x="9595989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4" name="Freeform 87"/>
            <p:cNvSpPr/>
            <p:nvPr/>
          </p:nvSpPr>
          <p:spPr bwMode="auto">
            <a:xfrm>
              <a:off x="9661076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5" name="Freeform 88"/>
            <p:cNvSpPr/>
            <p:nvPr/>
          </p:nvSpPr>
          <p:spPr bwMode="auto">
            <a:xfrm>
              <a:off x="9526139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6" name="Freeform 89"/>
            <p:cNvSpPr/>
            <p:nvPr/>
          </p:nvSpPr>
          <p:spPr bwMode="auto">
            <a:xfrm>
              <a:off x="9595989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7" name="Freeform 90"/>
            <p:cNvSpPr/>
            <p:nvPr/>
          </p:nvSpPr>
          <p:spPr bwMode="auto">
            <a:xfrm>
              <a:off x="9929364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8" name="Freeform 91"/>
            <p:cNvSpPr/>
            <p:nvPr/>
          </p:nvSpPr>
          <p:spPr bwMode="auto">
            <a:xfrm>
              <a:off x="9864276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9" name="Freeform 92"/>
            <p:cNvSpPr/>
            <p:nvPr/>
          </p:nvSpPr>
          <p:spPr bwMode="auto">
            <a:xfrm>
              <a:off x="9730926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0" name="Freeform 93"/>
            <p:cNvSpPr/>
            <p:nvPr/>
          </p:nvSpPr>
          <p:spPr bwMode="auto">
            <a:xfrm>
              <a:off x="11116814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1" name="Freeform 94"/>
            <p:cNvSpPr/>
            <p:nvPr/>
          </p:nvSpPr>
          <p:spPr bwMode="auto">
            <a:xfrm>
              <a:off x="11053314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2" name="Freeform 95"/>
            <p:cNvSpPr/>
            <p:nvPr/>
          </p:nvSpPr>
          <p:spPr bwMode="auto">
            <a:xfrm>
              <a:off x="11186664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3" name="Freeform 96"/>
            <p:cNvSpPr/>
            <p:nvPr/>
          </p:nvSpPr>
          <p:spPr bwMode="auto">
            <a:xfrm>
              <a:off x="11116814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4" name="Freeform 97"/>
            <p:cNvSpPr/>
            <p:nvPr/>
          </p:nvSpPr>
          <p:spPr bwMode="auto">
            <a:xfrm>
              <a:off x="11321601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5" name="Freeform 98"/>
            <p:cNvSpPr/>
            <p:nvPr/>
          </p:nvSpPr>
          <p:spPr bwMode="auto">
            <a:xfrm>
              <a:off x="11385101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6" name="Freeform 99"/>
            <p:cNvSpPr/>
            <p:nvPr/>
          </p:nvSpPr>
          <p:spPr bwMode="auto">
            <a:xfrm>
              <a:off x="11448601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7" name="Freeform 101"/>
            <p:cNvSpPr/>
            <p:nvPr/>
          </p:nvSpPr>
          <p:spPr bwMode="auto">
            <a:xfrm>
              <a:off x="9667426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8" name="Freeform 102"/>
            <p:cNvSpPr/>
            <p:nvPr/>
          </p:nvSpPr>
          <p:spPr bwMode="auto">
            <a:xfrm>
              <a:off x="9756326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9" name="Freeform 103"/>
            <p:cNvSpPr/>
            <p:nvPr/>
          </p:nvSpPr>
          <p:spPr bwMode="auto">
            <a:xfrm>
              <a:off x="9686476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0" name="Freeform 104"/>
            <p:cNvSpPr/>
            <p:nvPr/>
          </p:nvSpPr>
          <p:spPr bwMode="auto">
            <a:xfrm>
              <a:off x="9608689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1" name="Freeform 105"/>
            <p:cNvSpPr/>
            <p:nvPr/>
          </p:nvSpPr>
          <p:spPr bwMode="auto">
            <a:xfrm>
              <a:off x="9519789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2" name="Freeform 106"/>
            <p:cNvSpPr/>
            <p:nvPr/>
          </p:nvSpPr>
          <p:spPr bwMode="auto">
            <a:xfrm>
              <a:off x="9564239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3" name="Freeform 107"/>
            <p:cNvSpPr/>
            <p:nvPr/>
          </p:nvSpPr>
          <p:spPr bwMode="auto">
            <a:xfrm>
              <a:off x="9545189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4" name="Freeform 108"/>
            <p:cNvSpPr/>
            <p:nvPr/>
          </p:nvSpPr>
          <p:spPr bwMode="auto">
            <a:xfrm>
              <a:off x="9608689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5" name="Freeform 109"/>
            <p:cNvSpPr/>
            <p:nvPr/>
          </p:nvSpPr>
          <p:spPr bwMode="auto">
            <a:xfrm>
              <a:off x="9608689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6" name="Freeform 110"/>
            <p:cNvSpPr/>
            <p:nvPr/>
          </p:nvSpPr>
          <p:spPr bwMode="auto">
            <a:xfrm>
              <a:off x="9743626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7" name="Freeform 111"/>
            <p:cNvSpPr/>
            <p:nvPr/>
          </p:nvSpPr>
          <p:spPr bwMode="auto">
            <a:xfrm>
              <a:off x="9608689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8" name="Freeform 112"/>
            <p:cNvSpPr/>
            <p:nvPr/>
          </p:nvSpPr>
          <p:spPr bwMode="auto">
            <a:xfrm>
              <a:off x="9807126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9" name="Freeform 113"/>
            <p:cNvSpPr/>
            <p:nvPr/>
          </p:nvSpPr>
          <p:spPr bwMode="auto">
            <a:xfrm>
              <a:off x="9870626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0" name="Freeform 114"/>
            <p:cNvSpPr/>
            <p:nvPr/>
          </p:nvSpPr>
          <p:spPr bwMode="auto">
            <a:xfrm>
              <a:off x="8083101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1" name="Freeform 115"/>
            <p:cNvSpPr/>
            <p:nvPr/>
          </p:nvSpPr>
          <p:spPr bwMode="auto">
            <a:xfrm>
              <a:off x="8414889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2" name="Freeform 116"/>
            <p:cNvSpPr/>
            <p:nvPr/>
          </p:nvSpPr>
          <p:spPr bwMode="auto">
            <a:xfrm>
              <a:off x="8414889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3" name="Freeform 117"/>
            <p:cNvSpPr/>
            <p:nvPr/>
          </p:nvSpPr>
          <p:spPr bwMode="auto">
            <a:xfrm>
              <a:off x="8083101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4" name="Freeform 118"/>
            <p:cNvSpPr/>
            <p:nvPr/>
          </p:nvSpPr>
          <p:spPr bwMode="auto">
            <a:xfrm>
              <a:off x="8083101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5" name="Freeform 119"/>
            <p:cNvSpPr/>
            <p:nvPr/>
          </p:nvSpPr>
          <p:spPr bwMode="auto">
            <a:xfrm>
              <a:off x="6727376" y="3389391"/>
              <a:ext cx="65088" cy="63500"/>
            </a:xfrm>
            <a:custGeom>
              <a:avLst/>
              <a:gdLst>
                <a:gd name="T0" fmla="*/ 6 w 10"/>
                <a:gd name="T1" fmla="*/ 0 h 10"/>
                <a:gd name="T2" fmla="*/ 10 w 10"/>
                <a:gd name="T3" fmla="*/ 3 h 10"/>
                <a:gd name="T4" fmla="*/ 10 w 10"/>
                <a:gd name="T5" fmla="*/ 10 h 10"/>
                <a:gd name="T6" fmla="*/ 3 w 10"/>
                <a:gd name="T7" fmla="*/ 10 h 10"/>
                <a:gd name="T8" fmla="*/ 0 w 10"/>
                <a:gd name="T9" fmla="*/ 7 h 10"/>
                <a:gd name="T10" fmla="*/ 0 w 10"/>
                <a:gd name="T11" fmla="*/ 0 h 10"/>
                <a:gd name="T12" fmla="*/ 6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6" y="0"/>
                  </a:move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6" name="Freeform 120"/>
            <p:cNvSpPr/>
            <p:nvPr/>
          </p:nvSpPr>
          <p:spPr bwMode="auto">
            <a:xfrm>
              <a:off x="6982964" y="3389391"/>
              <a:ext cx="65088" cy="63500"/>
            </a:xfrm>
            <a:custGeom>
              <a:avLst/>
              <a:gdLst>
                <a:gd name="T0" fmla="*/ 4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4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7" name="Freeform 121"/>
            <p:cNvSpPr/>
            <p:nvPr/>
          </p:nvSpPr>
          <p:spPr bwMode="auto">
            <a:xfrm>
              <a:off x="6792464" y="306395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0 w 30"/>
                <a:gd name="T3" fmla="*/ 3 h 10"/>
                <a:gd name="T4" fmla="*/ 30 w 30"/>
                <a:gd name="T5" fmla="*/ 10 h 10"/>
                <a:gd name="T6" fmla="*/ 0 w 30"/>
                <a:gd name="T7" fmla="*/ 10 h 10"/>
                <a:gd name="T8" fmla="*/ 0 w 30"/>
                <a:gd name="T9" fmla="*/ 3 h 10"/>
                <a:gd name="T10" fmla="*/ 3 w 30"/>
                <a:gd name="T11" fmla="*/ 0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29" y="0"/>
                    <a:pt x="30" y="1"/>
                    <a:pt x="30" y="3"/>
                  </a:cubicBezTo>
                  <a:cubicBezTo>
                    <a:pt x="30" y="6"/>
                    <a:pt x="30" y="8"/>
                    <a:pt x="30" y="10"/>
                  </a:cubicBezTo>
                  <a:cubicBezTo>
                    <a:pt x="20" y="10"/>
                    <a:pt x="10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9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8" name="Freeform 122"/>
            <p:cNvSpPr/>
            <p:nvPr/>
          </p:nvSpPr>
          <p:spPr bwMode="auto">
            <a:xfrm>
              <a:off x="6727376" y="3127453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6 w 10"/>
                <a:gd name="T3" fmla="*/ 10 h 10"/>
                <a:gd name="T4" fmla="*/ 0 w 10"/>
                <a:gd name="T5" fmla="*/ 10 h 10"/>
                <a:gd name="T6" fmla="*/ 0 w 10"/>
                <a:gd name="T7" fmla="*/ 4 h 10"/>
                <a:gd name="T8" fmla="*/ 3 w 10"/>
                <a:gd name="T9" fmla="*/ 0 h 10"/>
                <a:gd name="T10" fmla="*/ 10 w 10"/>
                <a:gd name="T11" fmla="*/ 0 h 10"/>
                <a:gd name="T12" fmla="*/ 10 w 1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9" name="Freeform 123"/>
            <p:cNvSpPr/>
            <p:nvPr/>
          </p:nvSpPr>
          <p:spPr bwMode="auto">
            <a:xfrm>
              <a:off x="6982964" y="3127453"/>
              <a:ext cx="65088" cy="63500"/>
            </a:xfrm>
            <a:custGeom>
              <a:avLst/>
              <a:gdLst>
                <a:gd name="T0" fmla="*/ 4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7 w 10"/>
                <a:gd name="T7" fmla="*/ 0 h 10"/>
                <a:gd name="T8" fmla="*/ 10 w 10"/>
                <a:gd name="T9" fmla="*/ 4 h 10"/>
                <a:gd name="T10" fmla="*/ 10 w 10"/>
                <a:gd name="T11" fmla="*/ 10 h 10"/>
                <a:gd name="T12" fmla="*/ 4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0" name="Freeform 124"/>
            <p:cNvSpPr/>
            <p:nvPr/>
          </p:nvSpPr>
          <p:spPr bwMode="auto">
            <a:xfrm>
              <a:off x="6792464" y="3256041"/>
              <a:ext cx="63500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10 w 10"/>
                <a:gd name="T5" fmla="*/ 0 h 11"/>
                <a:gd name="T6" fmla="*/ 10 w 10"/>
                <a:gd name="T7" fmla="*/ 11 h 11"/>
                <a:gd name="T8" fmla="*/ 3 w 10"/>
                <a:gd name="T9" fmla="*/ 11 h 11"/>
                <a:gd name="T10" fmla="*/ 0 w 10"/>
                <a:gd name="T11" fmla="*/ 7 h 11"/>
                <a:gd name="T12" fmla="*/ 0 w 10"/>
                <a:gd name="T1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4"/>
                    <a:pt x="10" y="7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1" name="Freeform 125"/>
            <p:cNvSpPr/>
            <p:nvPr/>
          </p:nvSpPr>
          <p:spPr bwMode="auto">
            <a:xfrm>
              <a:off x="6855964" y="3325891"/>
              <a:ext cx="63500" cy="63500"/>
            </a:xfrm>
            <a:custGeom>
              <a:avLst/>
              <a:gdLst>
                <a:gd name="T0" fmla="*/ 0 w 10"/>
                <a:gd name="T1" fmla="*/ 6 h 10"/>
                <a:gd name="T2" fmla="*/ 3 w 10"/>
                <a:gd name="T3" fmla="*/ 10 h 10"/>
                <a:gd name="T4" fmla="*/ 7 w 10"/>
                <a:gd name="T5" fmla="*/ 10 h 10"/>
                <a:gd name="T6" fmla="*/ 10 w 10"/>
                <a:gd name="T7" fmla="*/ 6 h 10"/>
                <a:gd name="T8" fmla="*/ 10 w 10"/>
                <a:gd name="T9" fmla="*/ 0 h 10"/>
                <a:gd name="T10" fmla="*/ 0 w 10"/>
                <a:gd name="T11" fmla="*/ 0 h 10"/>
                <a:gd name="T12" fmla="*/ 0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6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6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2" name="Freeform 126"/>
            <p:cNvSpPr/>
            <p:nvPr/>
          </p:nvSpPr>
          <p:spPr bwMode="auto">
            <a:xfrm>
              <a:off x="6919464" y="3256041"/>
              <a:ext cx="63500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0 w 10"/>
                <a:gd name="T5" fmla="*/ 11 h 11"/>
                <a:gd name="T6" fmla="*/ 0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5" y="11"/>
                    <a:pt x="2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3" name="Freeform 127"/>
            <p:cNvSpPr/>
            <p:nvPr/>
          </p:nvSpPr>
          <p:spPr bwMode="auto">
            <a:xfrm>
              <a:off x="6855964" y="3190953"/>
              <a:ext cx="63500" cy="65088"/>
            </a:xfrm>
            <a:custGeom>
              <a:avLst/>
              <a:gdLst>
                <a:gd name="T0" fmla="*/ 7 w 10"/>
                <a:gd name="T1" fmla="*/ 0 h 10"/>
                <a:gd name="T2" fmla="*/ 10 w 10"/>
                <a:gd name="T3" fmla="*/ 4 h 10"/>
                <a:gd name="T4" fmla="*/ 10 w 10"/>
                <a:gd name="T5" fmla="*/ 10 h 10"/>
                <a:gd name="T6" fmla="*/ 0 w 10"/>
                <a:gd name="T7" fmla="*/ 10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7" y="10"/>
                    <a:pt x="3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4" name="Freeform 128"/>
            <p:cNvSpPr/>
            <p:nvPr/>
          </p:nvSpPr>
          <p:spPr bwMode="auto">
            <a:xfrm>
              <a:off x="6663876" y="3190953"/>
              <a:ext cx="63500" cy="198438"/>
            </a:xfrm>
            <a:custGeom>
              <a:avLst/>
              <a:gdLst>
                <a:gd name="T0" fmla="*/ 0 w 10"/>
                <a:gd name="T1" fmla="*/ 4 h 31"/>
                <a:gd name="T2" fmla="*/ 3 w 10"/>
                <a:gd name="T3" fmla="*/ 0 h 31"/>
                <a:gd name="T4" fmla="*/ 10 w 10"/>
                <a:gd name="T5" fmla="*/ 0 h 31"/>
                <a:gd name="T6" fmla="*/ 10 w 10"/>
                <a:gd name="T7" fmla="*/ 31 h 31"/>
                <a:gd name="T8" fmla="*/ 3 w 10"/>
                <a:gd name="T9" fmla="*/ 31 h 31"/>
                <a:gd name="T10" fmla="*/ 0 w 10"/>
                <a:gd name="T11" fmla="*/ 27 h 31"/>
                <a:gd name="T12" fmla="*/ 0 w 10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0"/>
                    <a:pt x="10" y="0"/>
                  </a:cubicBezTo>
                  <a:cubicBezTo>
                    <a:pt x="10" y="10"/>
                    <a:pt x="10" y="21"/>
                    <a:pt x="10" y="31"/>
                  </a:cubicBezTo>
                  <a:cubicBezTo>
                    <a:pt x="7" y="31"/>
                    <a:pt x="5" y="31"/>
                    <a:pt x="3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9"/>
                    <a:pt x="0" y="1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5" name="Freeform 129"/>
            <p:cNvSpPr/>
            <p:nvPr/>
          </p:nvSpPr>
          <p:spPr bwMode="auto">
            <a:xfrm>
              <a:off x="6792464" y="3452891"/>
              <a:ext cx="190500" cy="63500"/>
            </a:xfrm>
            <a:custGeom>
              <a:avLst/>
              <a:gdLst>
                <a:gd name="T0" fmla="*/ 0 w 30"/>
                <a:gd name="T1" fmla="*/ 7 h 10"/>
                <a:gd name="T2" fmla="*/ 3 w 30"/>
                <a:gd name="T3" fmla="*/ 10 h 10"/>
                <a:gd name="T4" fmla="*/ 27 w 30"/>
                <a:gd name="T5" fmla="*/ 10 h 10"/>
                <a:gd name="T6" fmla="*/ 30 w 30"/>
                <a:gd name="T7" fmla="*/ 7 h 10"/>
                <a:gd name="T8" fmla="*/ 30 w 30"/>
                <a:gd name="T9" fmla="*/ 0 h 10"/>
                <a:gd name="T10" fmla="*/ 0 w 30"/>
                <a:gd name="T11" fmla="*/ 0 h 10"/>
                <a:gd name="T12" fmla="*/ 0 w 3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0" y="7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11" y="10"/>
                    <a:pt x="19" y="10"/>
                    <a:pt x="27" y="10"/>
                  </a:cubicBezTo>
                  <a:cubicBezTo>
                    <a:pt x="29" y="10"/>
                    <a:pt x="30" y="9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6" name="Freeform 130"/>
            <p:cNvSpPr/>
            <p:nvPr/>
          </p:nvSpPr>
          <p:spPr bwMode="auto">
            <a:xfrm>
              <a:off x="7048051" y="3190953"/>
              <a:ext cx="69850" cy="198438"/>
            </a:xfrm>
            <a:custGeom>
              <a:avLst/>
              <a:gdLst>
                <a:gd name="T0" fmla="*/ 11 w 11"/>
                <a:gd name="T1" fmla="*/ 27 h 31"/>
                <a:gd name="T2" fmla="*/ 7 w 11"/>
                <a:gd name="T3" fmla="*/ 31 h 31"/>
                <a:gd name="T4" fmla="*/ 0 w 11"/>
                <a:gd name="T5" fmla="*/ 31 h 31"/>
                <a:gd name="T6" fmla="*/ 0 w 11"/>
                <a:gd name="T7" fmla="*/ 0 h 31"/>
                <a:gd name="T8" fmla="*/ 7 w 11"/>
                <a:gd name="T9" fmla="*/ 0 h 31"/>
                <a:gd name="T10" fmla="*/ 11 w 11"/>
                <a:gd name="T11" fmla="*/ 4 h 31"/>
                <a:gd name="T12" fmla="*/ 11 w 11"/>
                <a:gd name="T13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11" y="27"/>
                  </a:moveTo>
                  <a:cubicBezTo>
                    <a:pt x="11" y="30"/>
                    <a:pt x="10" y="31"/>
                    <a:pt x="7" y="31"/>
                  </a:cubicBezTo>
                  <a:cubicBezTo>
                    <a:pt x="5" y="31"/>
                    <a:pt x="3" y="31"/>
                    <a:pt x="0" y="31"/>
                  </a:cubicBezTo>
                  <a:cubicBezTo>
                    <a:pt x="0" y="21"/>
                    <a:pt x="0" y="1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4"/>
                  </a:cubicBezTo>
                  <a:cubicBezTo>
                    <a:pt x="11" y="12"/>
                    <a:pt x="11" y="1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7" name="Freeform 142"/>
            <p:cNvSpPr>
              <a:spLocks noEditPoints="1"/>
            </p:cNvSpPr>
            <p:nvPr/>
          </p:nvSpPr>
          <p:spPr bwMode="auto">
            <a:xfrm>
              <a:off x="11129514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8" name="组合 187"/>
            <p:cNvGrpSpPr/>
            <p:nvPr userDrawn="1"/>
          </p:nvGrpSpPr>
          <p:grpSpPr>
            <a:xfrm>
              <a:off x="2242347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193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9" name="组合 188"/>
            <p:cNvGrpSpPr/>
            <p:nvPr userDrawn="1"/>
          </p:nvGrpSpPr>
          <p:grpSpPr>
            <a:xfrm>
              <a:off x="746922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0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2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01765" y="650954"/>
            <a:ext cx="8195416" cy="5284788"/>
            <a:chOff x="669018" y="650953"/>
            <a:chExt cx="10927221" cy="5284788"/>
          </a:xfrm>
          <a:solidFill>
            <a:srgbClr val="E2E2E2"/>
          </a:solidFill>
        </p:grpSpPr>
        <p:grpSp>
          <p:nvGrpSpPr>
            <p:cNvPr id="11" name="组合 10"/>
            <p:cNvGrpSpPr/>
            <p:nvPr userDrawn="1"/>
          </p:nvGrpSpPr>
          <p:grpSpPr>
            <a:xfrm>
              <a:off x="3626531" y="650953"/>
              <a:ext cx="339725" cy="473075"/>
              <a:chOff x="3626531" y="650953"/>
              <a:chExt cx="339725" cy="473075"/>
            </a:xfrm>
            <a:grpFill/>
          </p:grpSpPr>
          <p:sp>
            <p:nvSpPr>
              <p:cNvPr id="245" name="Freeform 10"/>
              <p:cNvSpPr/>
              <p:nvPr/>
            </p:nvSpPr>
            <p:spPr bwMode="auto">
              <a:xfrm>
                <a:off x="3691618" y="650953"/>
                <a:ext cx="203200" cy="473075"/>
              </a:xfrm>
              <a:custGeom>
                <a:avLst/>
                <a:gdLst>
                  <a:gd name="T0" fmla="*/ 14 w 32"/>
                  <a:gd name="T1" fmla="*/ 0 h 74"/>
                  <a:gd name="T2" fmla="*/ 11 w 32"/>
                  <a:gd name="T3" fmla="*/ 3 h 74"/>
                  <a:gd name="T4" fmla="*/ 11 w 32"/>
                  <a:gd name="T5" fmla="*/ 21 h 74"/>
                  <a:gd name="T6" fmla="*/ 0 w 32"/>
                  <a:gd name="T7" fmla="*/ 21 h 74"/>
                  <a:gd name="T8" fmla="*/ 0 w 32"/>
                  <a:gd name="T9" fmla="*/ 28 h 74"/>
                  <a:gd name="T10" fmla="*/ 4 w 32"/>
                  <a:gd name="T11" fmla="*/ 31 h 74"/>
                  <a:gd name="T12" fmla="*/ 11 w 32"/>
                  <a:gd name="T13" fmla="*/ 31 h 74"/>
                  <a:gd name="T14" fmla="*/ 11 w 32"/>
                  <a:gd name="T15" fmla="*/ 42 h 74"/>
                  <a:gd name="T16" fmla="*/ 4 w 32"/>
                  <a:gd name="T17" fmla="*/ 42 h 74"/>
                  <a:gd name="T18" fmla="*/ 0 w 32"/>
                  <a:gd name="T19" fmla="*/ 45 h 74"/>
                  <a:gd name="T20" fmla="*/ 0 w 32"/>
                  <a:gd name="T21" fmla="*/ 53 h 74"/>
                  <a:gd name="T22" fmla="*/ 11 w 32"/>
                  <a:gd name="T23" fmla="*/ 53 h 74"/>
                  <a:gd name="T24" fmla="*/ 11 w 32"/>
                  <a:gd name="T25" fmla="*/ 70 h 74"/>
                  <a:gd name="T26" fmla="*/ 14 w 32"/>
                  <a:gd name="T27" fmla="*/ 74 h 74"/>
                  <a:gd name="T28" fmla="*/ 18 w 32"/>
                  <a:gd name="T29" fmla="*/ 74 h 74"/>
                  <a:gd name="T30" fmla="*/ 21 w 32"/>
                  <a:gd name="T31" fmla="*/ 70 h 74"/>
                  <a:gd name="T32" fmla="*/ 21 w 32"/>
                  <a:gd name="T33" fmla="*/ 63 h 74"/>
                  <a:gd name="T34" fmla="*/ 28 w 32"/>
                  <a:gd name="T35" fmla="*/ 63 h 74"/>
                  <a:gd name="T36" fmla="*/ 32 w 32"/>
                  <a:gd name="T37" fmla="*/ 60 h 74"/>
                  <a:gd name="T38" fmla="*/ 32 w 32"/>
                  <a:gd name="T39" fmla="*/ 53 h 74"/>
                  <a:gd name="T40" fmla="*/ 21 w 32"/>
                  <a:gd name="T41" fmla="*/ 53 h 74"/>
                  <a:gd name="T42" fmla="*/ 21 w 32"/>
                  <a:gd name="T43" fmla="*/ 42 h 74"/>
                  <a:gd name="T44" fmla="*/ 32 w 32"/>
                  <a:gd name="T45" fmla="*/ 42 h 74"/>
                  <a:gd name="T46" fmla="*/ 32 w 32"/>
                  <a:gd name="T47" fmla="*/ 31 h 74"/>
                  <a:gd name="T48" fmla="*/ 21 w 32"/>
                  <a:gd name="T49" fmla="*/ 31 h 74"/>
                  <a:gd name="T50" fmla="*/ 21 w 32"/>
                  <a:gd name="T51" fmla="*/ 21 h 74"/>
                  <a:gd name="T52" fmla="*/ 32 w 32"/>
                  <a:gd name="T53" fmla="*/ 21 h 74"/>
                  <a:gd name="T54" fmla="*/ 32 w 32"/>
                  <a:gd name="T55" fmla="*/ 14 h 74"/>
                  <a:gd name="T56" fmla="*/ 28 w 32"/>
                  <a:gd name="T57" fmla="*/ 10 h 74"/>
                  <a:gd name="T58" fmla="*/ 21 w 32"/>
                  <a:gd name="T59" fmla="*/ 10 h 74"/>
                  <a:gd name="T60" fmla="*/ 21 w 32"/>
                  <a:gd name="T61" fmla="*/ 3 h 74"/>
                  <a:gd name="T62" fmla="*/ 18 w 32"/>
                  <a:gd name="T63" fmla="*/ 0 h 74"/>
                  <a:gd name="T64" fmla="*/ 14 w 32"/>
                  <a:gd name="T6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4" y="0"/>
                    </a:moveTo>
                    <a:cubicBezTo>
                      <a:pt x="12" y="0"/>
                      <a:pt x="11" y="1"/>
                      <a:pt x="11" y="3"/>
                    </a:cubicBezTo>
                    <a:cubicBezTo>
                      <a:pt x="11" y="9"/>
                      <a:pt x="11" y="15"/>
                      <a:pt x="11" y="21"/>
                    </a:cubicBezTo>
                    <a:cubicBezTo>
                      <a:pt x="7" y="21"/>
                      <a:pt x="4" y="21"/>
                      <a:pt x="0" y="21"/>
                    </a:cubicBezTo>
                    <a:cubicBezTo>
                      <a:pt x="0" y="23"/>
                      <a:pt x="0" y="25"/>
                      <a:pt x="0" y="28"/>
                    </a:cubicBezTo>
                    <a:cubicBezTo>
                      <a:pt x="0" y="30"/>
                      <a:pt x="1" y="31"/>
                      <a:pt x="4" y="31"/>
                    </a:cubicBezTo>
                    <a:cubicBezTo>
                      <a:pt x="6" y="31"/>
                      <a:pt x="8" y="31"/>
                      <a:pt x="11" y="31"/>
                    </a:cubicBezTo>
                    <a:cubicBezTo>
                      <a:pt x="11" y="35"/>
                      <a:pt x="11" y="38"/>
                      <a:pt x="11" y="42"/>
                    </a:cubicBezTo>
                    <a:cubicBezTo>
                      <a:pt x="8" y="42"/>
                      <a:pt x="6" y="42"/>
                      <a:pt x="4" y="42"/>
                    </a:cubicBezTo>
                    <a:cubicBezTo>
                      <a:pt x="1" y="42"/>
                      <a:pt x="0" y="43"/>
                      <a:pt x="0" y="45"/>
                    </a:cubicBezTo>
                    <a:cubicBezTo>
                      <a:pt x="0" y="48"/>
                      <a:pt x="0" y="50"/>
                      <a:pt x="0" y="53"/>
                    </a:cubicBezTo>
                    <a:cubicBezTo>
                      <a:pt x="4" y="53"/>
                      <a:pt x="7" y="53"/>
                      <a:pt x="11" y="53"/>
                    </a:cubicBezTo>
                    <a:cubicBezTo>
                      <a:pt x="11" y="58"/>
                      <a:pt x="11" y="64"/>
                      <a:pt x="11" y="70"/>
                    </a:cubicBezTo>
                    <a:cubicBezTo>
                      <a:pt x="11" y="73"/>
                      <a:pt x="12" y="74"/>
                      <a:pt x="14" y="74"/>
                    </a:cubicBezTo>
                    <a:cubicBezTo>
                      <a:pt x="15" y="74"/>
                      <a:pt x="17" y="74"/>
                      <a:pt x="18" y="74"/>
                    </a:cubicBezTo>
                    <a:cubicBezTo>
                      <a:pt x="20" y="74"/>
                      <a:pt x="21" y="73"/>
                      <a:pt x="21" y="70"/>
                    </a:cubicBezTo>
                    <a:cubicBezTo>
                      <a:pt x="21" y="68"/>
                      <a:pt x="21" y="66"/>
                      <a:pt x="21" y="63"/>
                    </a:cubicBezTo>
                    <a:cubicBezTo>
                      <a:pt x="24" y="63"/>
                      <a:pt x="26" y="63"/>
                      <a:pt x="28" y="63"/>
                    </a:cubicBezTo>
                    <a:cubicBezTo>
                      <a:pt x="31" y="63"/>
                      <a:pt x="32" y="62"/>
                      <a:pt x="32" y="60"/>
                    </a:cubicBezTo>
                    <a:cubicBezTo>
                      <a:pt x="32" y="57"/>
                      <a:pt x="32" y="55"/>
                      <a:pt x="32" y="53"/>
                    </a:cubicBezTo>
                    <a:cubicBezTo>
                      <a:pt x="28" y="53"/>
                      <a:pt x="25" y="53"/>
                      <a:pt x="21" y="53"/>
                    </a:cubicBezTo>
                    <a:cubicBezTo>
                      <a:pt x="21" y="49"/>
                      <a:pt x="21" y="45"/>
                      <a:pt x="21" y="42"/>
                    </a:cubicBezTo>
                    <a:cubicBezTo>
                      <a:pt x="25" y="42"/>
                      <a:pt x="28" y="42"/>
                      <a:pt x="32" y="42"/>
                    </a:cubicBezTo>
                    <a:cubicBezTo>
                      <a:pt x="32" y="38"/>
                      <a:pt x="32" y="35"/>
                      <a:pt x="32" y="31"/>
                    </a:cubicBezTo>
                    <a:cubicBezTo>
                      <a:pt x="28" y="31"/>
                      <a:pt x="25" y="31"/>
                      <a:pt x="21" y="31"/>
                    </a:cubicBezTo>
                    <a:cubicBezTo>
                      <a:pt x="21" y="28"/>
                      <a:pt x="21" y="24"/>
                      <a:pt x="21" y="21"/>
                    </a:cubicBezTo>
                    <a:cubicBezTo>
                      <a:pt x="25" y="21"/>
                      <a:pt x="28" y="21"/>
                      <a:pt x="32" y="21"/>
                    </a:cubicBezTo>
                    <a:cubicBezTo>
                      <a:pt x="32" y="18"/>
                      <a:pt x="32" y="16"/>
                      <a:pt x="32" y="14"/>
                    </a:cubicBezTo>
                    <a:cubicBezTo>
                      <a:pt x="32" y="11"/>
                      <a:pt x="31" y="10"/>
                      <a:pt x="28" y="10"/>
                    </a:cubicBezTo>
                    <a:cubicBezTo>
                      <a:pt x="26" y="10"/>
                      <a:pt x="24" y="10"/>
                      <a:pt x="21" y="10"/>
                    </a:cubicBezTo>
                    <a:cubicBezTo>
                      <a:pt x="21" y="8"/>
                      <a:pt x="21" y="5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  <a:cubicBezTo>
                      <a:pt x="17" y="0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6" name="Freeform 11"/>
              <p:cNvSpPr/>
              <p:nvPr/>
            </p:nvSpPr>
            <p:spPr bwMode="auto">
              <a:xfrm>
                <a:off x="3894818" y="785891"/>
                <a:ext cx="71438" cy="63500"/>
              </a:xfrm>
              <a:custGeom>
                <a:avLst/>
                <a:gdLst>
                  <a:gd name="T0" fmla="*/ 11 w 11"/>
                  <a:gd name="T1" fmla="*/ 3 h 10"/>
                  <a:gd name="T2" fmla="*/ 7 w 11"/>
                  <a:gd name="T3" fmla="*/ 0 h 10"/>
                  <a:gd name="T4" fmla="*/ 0 w 11"/>
                  <a:gd name="T5" fmla="*/ 0 h 10"/>
                  <a:gd name="T6" fmla="*/ 0 w 11"/>
                  <a:gd name="T7" fmla="*/ 10 h 10"/>
                  <a:gd name="T8" fmla="*/ 7 w 11"/>
                  <a:gd name="T9" fmla="*/ 10 h 10"/>
                  <a:gd name="T10" fmla="*/ 11 w 11"/>
                  <a:gd name="T11" fmla="*/ 7 h 10"/>
                  <a:gd name="T12" fmla="*/ 11 w 11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9" y="10"/>
                      <a:pt x="11" y="9"/>
                      <a:pt x="11" y="7"/>
                    </a:cubicBezTo>
                    <a:cubicBezTo>
                      <a:pt x="11" y="6"/>
                      <a:pt x="11" y="4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Freeform 12"/>
              <p:cNvSpPr/>
              <p:nvPr/>
            </p:nvSpPr>
            <p:spPr bwMode="auto">
              <a:xfrm>
                <a:off x="3894818" y="919241"/>
                <a:ext cx="71438" cy="69850"/>
              </a:xfrm>
              <a:custGeom>
                <a:avLst/>
                <a:gdLst>
                  <a:gd name="T0" fmla="*/ 11 w 11"/>
                  <a:gd name="T1" fmla="*/ 3 h 11"/>
                  <a:gd name="T2" fmla="*/ 7 w 11"/>
                  <a:gd name="T3" fmla="*/ 0 h 11"/>
                  <a:gd name="T4" fmla="*/ 0 w 11"/>
                  <a:gd name="T5" fmla="*/ 0 h 11"/>
                  <a:gd name="T6" fmla="*/ 0 w 11"/>
                  <a:gd name="T7" fmla="*/ 11 h 11"/>
                  <a:gd name="T8" fmla="*/ 7 w 11"/>
                  <a:gd name="T9" fmla="*/ 11 h 11"/>
                  <a:gd name="T10" fmla="*/ 11 w 11"/>
                  <a:gd name="T11" fmla="*/ 7 h 11"/>
                  <a:gd name="T12" fmla="*/ 11 w 11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9" y="11"/>
                      <a:pt x="11" y="10"/>
                      <a:pt x="11" y="7"/>
                    </a:cubicBezTo>
                    <a:cubicBezTo>
                      <a:pt x="11" y="6"/>
                      <a:pt x="11" y="5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13"/>
              <p:cNvSpPr/>
              <p:nvPr/>
            </p:nvSpPr>
            <p:spPr bwMode="auto">
              <a:xfrm>
                <a:off x="3626531" y="989091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7 w 10"/>
                  <a:gd name="T3" fmla="*/ 10 h 10"/>
                  <a:gd name="T4" fmla="*/ 3 w 10"/>
                  <a:gd name="T5" fmla="*/ 10 h 10"/>
                  <a:gd name="T6" fmla="*/ 0 w 10"/>
                  <a:gd name="T7" fmla="*/ 7 h 10"/>
                  <a:gd name="T8" fmla="*/ 0 w 10"/>
                  <a:gd name="T9" fmla="*/ 3 h 10"/>
                  <a:gd name="T10" fmla="*/ 3 w 10"/>
                  <a:gd name="T11" fmla="*/ 0 h 10"/>
                  <a:gd name="T12" fmla="*/ 10 w 10"/>
                  <a:gd name="T13" fmla="*/ 0 h 10"/>
                  <a:gd name="T14" fmla="*/ 10 w 10"/>
                  <a:gd name="T15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4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14"/>
              <p:cNvSpPr/>
              <p:nvPr/>
            </p:nvSpPr>
            <p:spPr bwMode="auto">
              <a:xfrm>
                <a:off x="3626531" y="714453"/>
                <a:ext cx="65088" cy="71438"/>
              </a:xfrm>
              <a:custGeom>
                <a:avLst/>
                <a:gdLst>
                  <a:gd name="T0" fmla="*/ 3 w 10"/>
                  <a:gd name="T1" fmla="*/ 11 h 11"/>
                  <a:gd name="T2" fmla="*/ 0 w 10"/>
                  <a:gd name="T3" fmla="*/ 7 h 11"/>
                  <a:gd name="T4" fmla="*/ 0 w 10"/>
                  <a:gd name="T5" fmla="*/ 4 h 11"/>
                  <a:gd name="T6" fmla="*/ 3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11 h 11"/>
                  <a:gd name="T14" fmla="*/ 3 w 10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1">
                    <a:moveTo>
                      <a:pt x="3" y="11"/>
                    </a:move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5007656" y="650953"/>
              <a:ext cx="619125" cy="479426"/>
              <a:chOff x="5007656" y="650953"/>
              <a:chExt cx="619125" cy="479426"/>
            </a:xfrm>
            <a:grpFill/>
          </p:grpSpPr>
          <p:sp>
            <p:nvSpPr>
              <p:cNvPr id="240" name="Freeform 15"/>
              <p:cNvSpPr/>
              <p:nvPr/>
            </p:nvSpPr>
            <p:spPr bwMode="auto">
              <a:xfrm>
                <a:off x="5352143" y="1058941"/>
                <a:ext cx="133350" cy="71438"/>
              </a:xfrm>
              <a:custGeom>
                <a:avLst/>
                <a:gdLst>
                  <a:gd name="T0" fmla="*/ 21 w 21"/>
                  <a:gd name="T1" fmla="*/ 0 h 11"/>
                  <a:gd name="T2" fmla="*/ 21 w 21"/>
                  <a:gd name="T3" fmla="*/ 8 h 11"/>
                  <a:gd name="T4" fmla="*/ 18 w 21"/>
                  <a:gd name="T5" fmla="*/ 11 h 11"/>
                  <a:gd name="T6" fmla="*/ 3 w 21"/>
                  <a:gd name="T7" fmla="*/ 11 h 11"/>
                  <a:gd name="T8" fmla="*/ 0 w 21"/>
                  <a:gd name="T9" fmla="*/ 8 h 11"/>
                  <a:gd name="T10" fmla="*/ 0 w 21"/>
                  <a:gd name="T11" fmla="*/ 0 h 11"/>
                  <a:gd name="T12" fmla="*/ 21 w 21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1">
                    <a:moveTo>
                      <a:pt x="21" y="0"/>
                    </a:moveTo>
                    <a:cubicBezTo>
                      <a:pt x="21" y="3"/>
                      <a:pt x="21" y="5"/>
                      <a:pt x="21" y="8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13" y="11"/>
                      <a:pt x="8" y="11"/>
                      <a:pt x="3" y="11"/>
                    </a:cubicBezTo>
                    <a:cubicBezTo>
                      <a:pt x="1" y="11"/>
                      <a:pt x="0" y="10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ubicBezTo>
                      <a:pt x="7" y="0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1" name="Freeform 16"/>
              <p:cNvSpPr/>
              <p:nvPr/>
            </p:nvSpPr>
            <p:spPr bwMode="auto">
              <a:xfrm>
                <a:off x="5141006" y="650953"/>
                <a:ext cx="141288" cy="63500"/>
              </a:xfrm>
              <a:custGeom>
                <a:avLst/>
                <a:gdLst>
                  <a:gd name="T0" fmla="*/ 0 w 22"/>
                  <a:gd name="T1" fmla="*/ 10 h 10"/>
                  <a:gd name="T2" fmla="*/ 0 w 22"/>
                  <a:gd name="T3" fmla="*/ 3 h 10"/>
                  <a:gd name="T4" fmla="*/ 4 w 22"/>
                  <a:gd name="T5" fmla="*/ 0 h 10"/>
                  <a:gd name="T6" fmla="*/ 18 w 22"/>
                  <a:gd name="T7" fmla="*/ 0 h 10"/>
                  <a:gd name="T8" fmla="*/ 22 w 22"/>
                  <a:gd name="T9" fmla="*/ 3 h 10"/>
                  <a:gd name="T10" fmla="*/ 22 w 22"/>
                  <a:gd name="T11" fmla="*/ 10 h 10"/>
                  <a:gd name="T12" fmla="*/ 0 w 2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">
                    <a:moveTo>
                      <a:pt x="0" y="10"/>
                    </a:move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9" y="0"/>
                      <a:pt x="14" y="0"/>
                      <a:pt x="18" y="0"/>
                    </a:cubicBezTo>
                    <a:cubicBezTo>
                      <a:pt x="20" y="0"/>
                      <a:pt x="22" y="1"/>
                      <a:pt x="22" y="3"/>
                    </a:cubicBezTo>
                    <a:cubicBezTo>
                      <a:pt x="22" y="6"/>
                      <a:pt x="22" y="8"/>
                      <a:pt x="22" y="10"/>
                    </a:cubicBezTo>
                    <a:cubicBezTo>
                      <a:pt x="15" y="10"/>
                      <a:pt x="8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17"/>
              <p:cNvSpPr/>
              <p:nvPr/>
            </p:nvSpPr>
            <p:spPr bwMode="auto">
              <a:xfrm>
                <a:off x="5007656" y="714453"/>
                <a:ext cx="133350" cy="415925"/>
              </a:xfrm>
              <a:custGeom>
                <a:avLst/>
                <a:gdLst>
                  <a:gd name="T0" fmla="*/ 0 w 21"/>
                  <a:gd name="T1" fmla="*/ 47 h 65"/>
                  <a:gd name="T2" fmla="*/ 0 w 21"/>
                  <a:gd name="T3" fmla="*/ 51 h 65"/>
                  <a:gd name="T4" fmla="*/ 4 w 21"/>
                  <a:gd name="T5" fmla="*/ 54 h 65"/>
                  <a:gd name="T6" fmla="*/ 11 w 21"/>
                  <a:gd name="T7" fmla="*/ 54 h 65"/>
                  <a:gd name="T8" fmla="*/ 11 w 21"/>
                  <a:gd name="T9" fmla="*/ 62 h 65"/>
                  <a:gd name="T10" fmla="*/ 14 w 21"/>
                  <a:gd name="T11" fmla="*/ 65 h 65"/>
                  <a:gd name="T12" fmla="*/ 18 w 21"/>
                  <a:gd name="T13" fmla="*/ 65 h 65"/>
                  <a:gd name="T14" fmla="*/ 21 w 21"/>
                  <a:gd name="T15" fmla="*/ 62 h 65"/>
                  <a:gd name="T16" fmla="*/ 21 w 21"/>
                  <a:gd name="T17" fmla="*/ 0 h 65"/>
                  <a:gd name="T18" fmla="*/ 14 w 21"/>
                  <a:gd name="T19" fmla="*/ 0 h 65"/>
                  <a:gd name="T20" fmla="*/ 11 w 21"/>
                  <a:gd name="T21" fmla="*/ 4 h 65"/>
                  <a:gd name="T22" fmla="*/ 11 w 21"/>
                  <a:gd name="T23" fmla="*/ 44 h 65"/>
                  <a:gd name="T24" fmla="*/ 4 w 21"/>
                  <a:gd name="T25" fmla="*/ 44 h 65"/>
                  <a:gd name="T26" fmla="*/ 0 w 21"/>
                  <a:gd name="T27" fmla="*/ 4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65">
                    <a:moveTo>
                      <a:pt x="0" y="47"/>
                    </a:moveTo>
                    <a:cubicBezTo>
                      <a:pt x="0" y="48"/>
                      <a:pt x="0" y="50"/>
                      <a:pt x="0" y="51"/>
                    </a:cubicBezTo>
                    <a:cubicBezTo>
                      <a:pt x="0" y="53"/>
                      <a:pt x="2" y="54"/>
                      <a:pt x="4" y="54"/>
                    </a:cubicBezTo>
                    <a:cubicBezTo>
                      <a:pt x="6" y="54"/>
                      <a:pt x="8" y="54"/>
                      <a:pt x="11" y="54"/>
                    </a:cubicBezTo>
                    <a:cubicBezTo>
                      <a:pt x="11" y="57"/>
                      <a:pt x="11" y="59"/>
                      <a:pt x="11" y="62"/>
                    </a:cubicBezTo>
                    <a:cubicBezTo>
                      <a:pt x="11" y="64"/>
                      <a:pt x="12" y="65"/>
                      <a:pt x="14" y="65"/>
                    </a:cubicBezTo>
                    <a:cubicBezTo>
                      <a:pt x="16" y="65"/>
                      <a:pt x="17" y="65"/>
                      <a:pt x="18" y="65"/>
                    </a:cubicBezTo>
                    <a:cubicBezTo>
                      <a:pt x="20" y="65"/>
                      <a:pt x="21" y="64"/>
                      <a:pt x="21" y="62"/>
                    </a:cubicBezTo>
                    <a:cubicBezTo>
                      <a:pt x="21" y="41"/>
                      <a:pt x="21" y="21"/>
                      <a:pt x="21" y="0"/>
                    </a:cubicBezTo>
                    <a:cubicBezTo>
                      <a:pt x="19" y="0"/>
                      <a:pt x="17" y="0"/>
                      <a:pt x="14" y="0"/>
                    </a:cubicBezTo>
                    <a:cubicBezTo>
                      <a:pt x="12" y="0"/>
                      <a:pt x="11" y="2"/>
                      <a:pt x="11" y="4"/>
                    </a:cubicBezTo>
                    <a:cubicBezTo>
                      <a:pt x="11" y="17"/>
                      <a:pt x="11" y="30"/>
                      <a:pt x="11" y="44"/>
                    </a:cubicBezTo>
                    <a:cubicBezTo>
                      <a:pt x="8" y="44"/>
                      <a:pt x="6" y="44"/>
                      <a:pt x="4" y="44"/>
                    </a:cubicBezTo>
                    <a:cubicBezTo>
                      <a:pt x="2" y="44"/>
                      <a:pt x="0" y="45"/>
                      <a:pt x="0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18"/>
              <p:cNvSpPr/>
              <p:nvPr/>
            </p:nvSpPr>
            <p:spPr bwMode="auto">
              <a:xfrm>
                <a:off x="5485493" y="650953"/>
                <a:ext cx="141288" cy="407988"/>
              </a:xfrm>
              <a:custGeom>
                <a:avLst/>
                <a:gdLst>
                  <a:gd name="T0" fmla="*/ 18 w 22"/>
                  <a:gd name="T1" fmla="*/ 21 h 64"/>
                  <a:gd name="T2" fmla="*/ 22 w 22"/>
                  <a:gd name="T3" fmla="*/ 18 h 64"/>
                  <a:gd name="T4" fmla="*/ 22 w 22"/>
                  <a:gd name="T5" fmla="*/ 14 h 64"/>
                  <a:gd name="T6" fmla="*/ 18 w 22"/>
                  <a:gd name="T7" fmla="*/ 10 h 64"/>
                  <a:gd name="T8" fmla="*/ 11 w 22"/>
                  <a:gd name="T9" fmla="*/ 10 h 64"/>
                  <a:gd name="T10" fmla="*/ 11 w 22"/>
                  <a:gd name="T11" fmla="*/ 3 h 64"/>
                  <a:gd name="T12" fmla="*/ 8 w 22"/>
                  <a:gd name="T13" fmla="*/ 0 h 64"/>
                  <a:gd name="T14" fmla="*/ 4 w 22"/>
                  <a:gd name="T15" fmla="*/ 0 h 64"/>
                  <a:gd name="T16" fmla="*/ 0 w 22"/>
                  <a:gd name="T17" fmla="*/ 3 h 64"/>
                  <a:gd name="T18" fmla="*/ 0 w 22"/>
                  <a:gd name="T19" fmla="*/ 64 h 64"/>
                  <a:gd name="T20" fmla="*/ 8 w 22"/>
                  <a:gd name="T21" fmla="*/ 64 h 64"/>
                  <a:gd name="T22" fmla="*/ 11 w 22"/>
                  <a:gd name="T23" fmla="*/ 61 h 64"/>
                  <a:gd name="T24" fmla="*/ 11 w 22"/>
                  <a:gd name="T25" fmla="*/ 21 h 64"/>
                  <a:gd name="T26" fmla="*/ 18 w 22"/>
                  <a:gd name="T27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64">
                    <a:moveTo>
                      <a:pt x="18" y="21"/>
                    </a:moveTo>
                    <a:cubicBezTo>
                      <a:pt x="20" y="21"/>
                      <a:pt x="22" y="20"/>
                      <a:pt x="22" y="18"/>
                    </a:cubicBezTo>
                    <a:cubicBezTo>
                      <a:pt x="22" y="16"/>
                      <a:pt x="22" y="15"/>
                      <a:pt x="22" y="14"/>
                    </a:cubicBezTo>
                    <a:cubicBezTo>
                      <a:pt x="22" y="12"/>
                      <a:pt x="20" y="10"/>
                      <a:pt x="18" y="10"/>
                    </a:cubicBezTo>
                    <a:cubicBezTo>
                      <a:pt x="16" y="10"/>
                      <a:pt x="14" y="10"/>
                      <a:pt x="11" y="10"/>
                    </a:cubicBezTo>
                    <a:cubicBezTo>
                      <a:pt x="11" y="8"/>
                      <a:pt x="11" y="6"/>
                      <a:pt x="11" y="3"/>
                    </a:cubicBezTo>
                    <a:cubicBezTo>
                      <a:pt x="11" y="1"/>
                      <a:pt x="10" y="0"/>
                      <a:pt x="8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24"/>
                      <a:pt x="0" y="44"/>
                      <a:pt x="0" y="64"/>
                    </a:cubicBezTo>
                    <a:cubicBezTo>
                      <a:pt x="3" y="64"/>
                      <a:pt x="5" y="64"/>
                      <a:pt x="8" y="64"/>
                    </a:cubicBezTo>
                    <a:cubicBezTo>
                      <a:pt x="10" y="64"/>
                      <a:pt x="11" y="63"/>
                      <a:pt x="11" y="61"/>
                    </a:cubicBezTo>
                    <a:cubicBezTo>
                      <a:pt x="11" y="48"/>
                      <a:pt x="11" y="34"/>
                      <a:pt x="11" y="21"/>
                    </a:cubicBezTo>
                    <a:cubicBezTo>
                      <a:pt x="14" y="21"/>
                      <a:pt x="16" y="21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19"/>
              <p:cNvSpPr>
                <a:spLocks noEditPoints="1"/>
              </p:cNvSpPr>
              <p:nvPr/>
            </p:nvSpPr>
            <p:spPr bwMode="auto">
              <a:xfrm>
                <a:off x="5210856" y="714453"/>
                <a:ext cx="211138" cy="344488"/>
              </a:xfrm>
              <a:custGeom>
                <a:avLst/>
                <a:gdLst>
                  <a:gd name="T0" fmla="*/ 29 w 33"/>
                  <a:gd name="T1" fmla="*/ 11 h 54"/>
                  <a:gd name="T2" fmla="*/ 22 w 33"/>
                  <a:gd name="T3" fmla="*/ 11 h 54"/>
                  <a:gd name="T4" fmla="*/ 22 w 33"/>
                  <a:gd name="T5" fmla="*/ 4 h 54"/>
                  <a:gd name="T6" fmla="*/ 18 w 33"/>
                  <a:gd name="T7" fmla="*/ 0 h 54"/>
                  <a:gd name="T8" fmla="*/ 11 w 33"/>
                  <a:gd name="T9" fmla="*/ 0 h 54"/>
                  <a:gd name="T10" fmla="*/ 11 w 33"/>
                  <a:gd name="T11" fmla="*/ 11 h 54"/>
                  <a:gd name="T12" fmla="*/ 4 w 33"/>
                  <a:gd name="T13" fmla="*/ 11 h 54"/>
                  <a:gd name="T14" fmla="*/ 0 w 33"/>
                  <a:gd name="T15" fmla="*/ 15 h 54"/>
                  <a:gd name="T16" fmla="*/ 0 w 33"/>
                  <a:gd name="T17" fmla="*/ 40 h 54"/>
                  <a:gd name="T18" fmla="*/ 4 w 33"/>
                  <a:gd name="T19" fmla="*/ 44 h 54"/>
                  <a:gd name="T20" fmla="*/ 11 w 33"/>
                  <a:gd name="T21" fmla="*/ 44 h 54"/>
                  <a:gd name="T22" fmla="*/ 11 w 33"/>
                  <a:gd name="T23" fmla="*/ 51 h 54"/>
                  <a:gd name="T24" fmla="*/ 15 w 33"/>
                  <a:gd name="T25" fmla="*/ 54 h 54"/>
                  <a:gd name="T26" fmla="*/ 22 w 33"/>
                  <a:gd name="T27" fmla="*/ 54 h 54"/>
                  <a:gd name="T28" fmla="*/ 22 w 33"/>
                  <a:gd name="T29" fmla="*/ 44 h 54"/>
                  <a:gd name="T30" fmla="*/ 29 w 33"/>
                  <a:gd name="T31" fmla="*/ 44 h 54"/>
                  <a:gd name="T32" fmla="*/ 33 w 33"/>
                  <a:gd name="T33" fmla="*/ 40 h 54"/>
                  <a:gd name="T34" fmla="*/ 33 w 33"/>
                  <a:gd name="T35" fmla="*/ 15 h 54"/>
                  <a:gd name="T36" fmla="*/ 29 w 33"/>
                  <a:gd name="T37" fmla="*/ 11 h 54"/>
                  <a:gd name="T38" fmla="*/ 22 w 33"/>
                  <a:gd name="T39" fmla="*/ 33 h 54"/>
                  <a:gd name="T40" fmla="*/ 11 w 33"/>
                  <a:gd name="T41" fmla="*/ 33 h 54"/>
                  <a:gd name="T42" fmla="*/ 11 w 33"/>
                  <a:gd name="T43" fmla="*/ 22 h 54"/>
                  <a:gd name="T44" fmla="*/ 22 w 33"/>
                  <a:gd name="T45" fmla="*/ 22 h 54"/>
                  <a:gd name="T46" fmla="*/ 22 w 33"/>
                  <a:gd name="T4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" h="54">
                    <a:moveTo>
                      <a:pt x="29" y="11"/>
                    </a:moveTo>
                    <a:cubicBezTo>
                      <a:pt x="27" y="11"/>
                      <a:pt x="24" y="11"/>
                      <a:pt x="22" y="11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6" y="0"/>
                      <a:pt x="13" y="0"/>
                      <a:pt x="11" y="0"/>
                    </a:cubicBezTo>
                    <a:cubicBezTo>
                      <a:pt x="11" y="4"/>
                      <a:pt x="11" y="8"/>
                      <a:pt x="11" y="11"/>
                    </a:cubicBezTo>
                    <a:cubicBezTo>
                      <a:pt x="9" y="11"/>
                      <a:pt x="6" y="11"/>
                      <a:pt x="4" y="11"/>
                    </a:cubicBezTo>
                    <a:cubicBezTo>
                      <a:pt x="2" y="11"/>
                      <a:pt x="0" y="13"/>
                      <a:pt x="0" y="15"/>
                    </a:cubicBezTo>
                    <a:cubicBezTo>
                      <a:pt x="0" y="23"/>
                      <a:pt x="0" y="32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6" y="44"/>
                      <a:pt x="9" y="44"/>
                      <a:pt x="11" y="44"/>
                    </a:cubicBezTo>
                    <a:cubicBezTo>
                      <a:pt x="11" y="46"/>
                      <a:pt x="11" y="48"/>
                      <a:pt x="11" y="51"/>
                    </a:cubicBezTo>
                    <a:cubicBezTo>
                      <a:pt x="11" y="53"/>
                      <a:pt x="13" y="54"/>
                      <a:pt x="15" y="54"/>
                    </a:cubicBezTo>
                    <a:cubicBezTo>
                      <a:pt x="17" y="54"/>
                      <a:pt x="19" y="54"/>
                      <a:pt x="22" y="54"/>
                    </a:cubicBezTo>
                    <a:cubicBezTo>
                      <a:pt x="22" y="51"/>
                      <a:pt x="22" y="47"/>
                      <a:pt x="22" y="44"/>
                    </a:cubicBezTo>
                    <a:cubicBezTo>
                      <a:pt x="24" y="44"/>
                      <a:pt x="27" y="44"/>
                      <a:pt x="29" y="44"/>
                    </a:cubicBezTo>
                    <a:cubicBezTo>
                      <a:pt x="31" y="44"/>
                      <a:pt x="33" y="42"/>
                      <a:pt x="33" y="40"/>
                    </a:cubicBezTo>
                    <a:cubicBezTo>
                      <a:pt x="33" y="32"/>
                      <a:pt x="33" y="23"/>
                      <a:pt x="33" y="15"/>
                    </a:cubicBezTo>
                    <a:cubicBezTo>
                      <a:pt x="33" y="13"/>
                      <a:pt x="31" y="11"/>
                      <a:pt x="29" y="11"/>
                    </a:cubicBezTo>
                    <a:close/>
                    <a:moveTo>
                      <a:pt x="22" y="33"/>
                    </a:move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22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Freeform 23"/>
            <p:cNvSpPr/>
            <p:nvPr/>
          </p:nvSpPr>
          <p:spPr bwMode="auto">
            <a:xfrm>
              <a:off x="2477181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" name="Freeform 24"/>
            <p:cNvSpPr/>
            <p:nvPr/>
          </p:nvSpPr>
          <p:spPr bwMode="auto">
            <a:xfrm>
              <a:off x="2227943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25"/>
            <p:cNvSpPr/>
            <p:nvPr/>
          </p:nvSpPr>
          <p:spPr bwMode="auto">
            <a:xfrm>
              <a:off x="2291443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26"/>
            <p:cNvSpPr/>
            <p:nvPr/>
          </p:nvSpPr>
          <p:spPr bwMode="auto">
            <a:xfrm>
              <a:off x="2099356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7" name="组合 16"/>
            <p:cNvGrpSpPr/>
            <p:nvPr userDrawn="1"/>
          </p:nvGrpSpPr>
          <p:grpSpPr>
            <a:xfrm>
              <a:off x="745218" y="4264103"/>
              <a:ext cx="346075" cy="561975"/>
              <a:chOff x="745218" y="4264103"/>
              <a:chExt cx="346075" cy="561975"/>
            </a:xfrm>
            <a:grpFill/>
          </p:grpSpPr>
          <p:sp>
            <p:nvSpPr>
              <p:cNvPr id="236" name="Freeform 27"/>
              <p:cNvSpPr/>
              <p:nvPr/>
            </p:nvSpPr>
            <p:spPr bwMode="auto">
              <a:xfrm>
                <a:off x="745218" y="4333953"/>
                <a:ext cx="346075" cy="492125"/>
              </a:xfrm>
              <a:custGeom>
                <a:avLst/>
                <a:gdLst>
                  <a:gd name="T0" fmla="*/ 3 w 54"/>
                  <a:gd name="T1" fmla="*/ 55 h 77"/>
                  <a:gd name="T2" fmla="*/ 11 w 54"/>
                  <a:gd name="T3" fmla="*/ 55 h 77"/>
                  <a:gd name="T4" fmla="*/ 11 w 54"/>
                  <a:gd name="T5" fmla="*/ 62 h 77"/>
                  <a:gd name="T6" fmla="*/ 14 w 54"/>
                  <a:gd name="T7" fmla="*/ 66 h 77"/>
                  <a:gd name="T8" fmla="*/ 18 w 54"/>
                  <a:gd name="T9" fmla="*/ 66 h 77"/>
                  <a:gd name="T10" fmla="*/ 22 w 54"/>
                  <a:gd name="T11" fmla="*/ 62 h 77"/>
                  <a:gd name="T12" fmla="*/ 22 w 54"/>
                  <a:gd name="T13" fmla="*/ 55 h 77"/>
                  <a:gd name="T14" fmla="*/ 33 w 54"/>
                  <a:gd name="T15" fmla="*/ 55 h 77"/>
                  <a:gd name="T16" fmla="*/ 33 w 54"/>
                  <a:gd name="T17" fmla="*/ 73 h 77"/>
                  <a:gd name="T18" fmla="*/ 36 w 54"/>
                  <a:gd name="T19" fmla="*/ 77 h 77"/>
                  <a:gd name="T20" fmla="*/ 40 w 54"/>
                  <a:gd name="T21" fmla="*/ 77 h 77"/>
                  <a:gd name="T22" fmla="*/ 43 w 54"/>
                  <a:gd name="T23" fmla="*/ 73 h 77"/>
                  <a:gd name="T24" fmla="*/ 43 w 54"/>
                  <a:gd name="T25" fmla="*/ 55 h 77"/>
                  <a:gd name="T26" fmla="*/ 51 w 54"/>
                  <a:gd name="T27" fmla="*/ 55 h 77"/>
                  <a:gd name="T28" fmla="*/ 54 w 54"/>
                  <a:gd name="T29" fmla="*/ 51 h 77"/>
                  <a:gd name="T30" fmla="*/ 54 w 54"/>
                  <a:gd name="T31" fmla="*/ 4 h 77"/>
                  <a:gd name="T32" fmla="*/ 51 w 54"/>
                  <a:gd name="T33" fmla="*/ 0 h 77"/>
                  <a:gd name="T34" fmla="*/ 43 w 54"/>
                  <a:gd name="T35" fmla="*/ 0 h 77"/>
                  <a:gd name="T36" fmla="*/ 43 w 54"/>
                  <a:gd name="T37" fmla="*/ 11 h 77"/>
                  <a:gd name="T38" fmla="*/ 33 w 54"/>
                  <a:gd name="T39" fmla="*/ 11 h 77"/>
                  <a:gd name="T40" fmla="*/ 33 w 54"/>
                  <a:gd name="T41" fmla="*/ 22 h 77"/>
                  <a:gd name="T42" fmla="*/ 43 w 54"/>
                  <a:gd name="T43" fmla="*/ 22 h 77"/>
                  <a:gd name="T44" fmla="*/ 43 w 54"/>
                  <a:gd name="T45" fmla="*/ 33 h 77"/>
                  <a:gd name="T46" fmla="*/ 33 w 54"/>
                  <a:gd name="T47" fmla="*/ 33 h 77"/>
                  <a:gd name="T48" fmla="*/ 33 w 54"/>
                  <a:gd name="T49" fmla="*/ 22 h 77"/>
                  <a:gd name="T50" fmla="*/ 22 w 54"/>
                  <a:gd name="T51" fmla="*/ 22 h 77"/>
                  <a:gd name="T52" fmla="*/ 22 w 54"/>
                  <a:gd name="T53" fmla="*/ 33 h 77"/>
                  <a:gd name="T54" fmla="*/ 11 w 54"/>
                  <a:gd name="T55" fmla="*/ 33 h 77"/>
                  <a:gd name="T56" fmla="*/ 11 w 54"/>
                  <a:gd name="T57" fmla="*/ 22 h 77"/>
                  <a:gd name="T58" fmla="*/ 22 w 54"/>
                  <a:gd name="T59" fmla="*/ 22 h 77"/>
                  <a:gd name="T60" fmla="*/ 22 w 54"/>
                  <a:gd name="T61" fmla="*/ 11 h 77"/>
                  <a:gd name="T62" fmla="*/ 11 w 54"/>
                  <a:gd name="T63" fmla="*/ 11 h 77"/>
                  <a:gd name="T64" fmla="*/ 11 w 54"/>
                  <a:gd name="T65" fmla="*/ 0 h 77"/>
                  <a:gd name="T66" fmla="*/ 3 w 54"/>
                  <a:gd name="T67" fmla="*/ 0 h 77"/>
                  <a:gd name="T68" fmla="*/ 0 w 54"/>
                  <a:gd name="T69" fmla="*/ 4 h 77"/>
                  <a:gd name="T70" fmla="*/ 0 w 54"/>
                  <a:gd name="T71" fmla="*/ 51 h 77"/>
                  <a:gd name="T72" fmla="*/ 3 w 54"/>
                  <a:gd name="T73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3" y="55"/>
                    </a:moveTo>
                    <a:cubicBezTo>
                      <a:pt x="6" y="55"/>
                      <a:pt x="8" y="55"/>
                      <a:pt x="11" y="55"/>
                    </a:cubicBezTo>
                    <a:cubicBezTo>
                      <a:pt x="11" y="57"/>
                      <a:pt x="11" y="60"/>
                      <a:pt x="11" y="62"/>
                    </a:cubicBezTo>
                    <a:cubicBezTo>
                      <a:pt x="11" y="65"/>
                      <a:pt x="12" y="66"/>
                      <a:pt x="14" y="66"/>
                    </a:cubicBezTo>
                    <a:cubicBezTo>
                      <a:pt x="16" y="66"/>
                      <a:pt x="17" y="66"/>
                      <a:pt x="18" y="66"/>
                    </a:cubicBezTo>
                    <a:cubicBezTo>
                      <a:pt x="21" y="66"/>
                      <a:pt x="22" y="65"/>
                      <a:pt x="22" y="62"/>
                    </a:cubicBezTo>
                    <a:cubicBezTo>
                      <a:pt x="22" y="60"/>
                      <a:pt x="22" y="57"/>
                      <a:pt x="22" y="55"/>
                    </a:cubicBezTo>
                    <a:cubicBezTo>
                      <a:pt x="25" y="55"/>
                      <a:pt x="29" y="55"/>
                      <a:pt x="33" y="55"/>
                    </a:cubicBezTo>
                    <a:cubicBezTo>
                      <a:pt x="33" y="61"/>
                      <a:pt x="33" y="67"/>
                      <a:pt x="33" y="73"/>
                    </a:cubicBezTo>
                    <a:cubicBezTo>
                      <a:pt x="33" y="76"/>
                      <a:pt x="34" y="77"/>
                      <a:pt x="36" y="77"/>
                    </a:cubicBezTo>
                    <a:cubicBezTo>
                      <a:pt x="37" y="77"/>
                      <a:pt x="39" y="77"/>
                      <a:pt x="40" y="77"/>
                    </a:cubicBezTo>
                    <a:cubicBezTo>
                      <a:pt x="42" y="77"/>
                      <a:pt x="43" y="76"/>
                      <a:pt x="43" y="73"/>
                    </a:cubicBezTo>
                    <a:cubicBezTo>
                      <a:pt x="43" y="67"/>
                      <a:pt x="43" y="61"/>
                      <a:pt x="43" y="55"/>
                    </a:cubicBezTo>
                    <a:cubicBezTo>
                      <a:pt x="46" y="55"/>
                      <a:pt x="48" y="55"/>
                      <a:pt x="51" y="55"/>
                    </a:cubicBezTo>
                    <a:cubicBezTo>
                      <a:pt x="53" y="55"/>
                      <a:pt x="54" y="54"/>
                      <a:pt x="54" y="51"/>
                    </a:cubicBezTo>
                    <a:cubicBezTo>
                      <a:pt x="54" y="35"/>
                      <a:pt x="54" y="20"/>
                      <a:pt x="54" y="4"/>
                    </a:cubicBezTo>
                    <a:cubicBezTo>
                      <a:pt x="54" y="1"/>
                      <a:pt x="53" y="0"/>
                      <a:pt x="51" y="0"/>
                    </a:cubicBezTo>
                    <a:cubicBezTo>
                      <a:pt x="48" y="0"/>
                      <a:pt x="46" y="0"/>
                      <a:pt x="43" y="0"/>
                    </a:cubicBezTo>
                    <a:cubicBezTo>
                      <a:pt x="43" y="4"/>
                      <a:pt x="43" y="8"/>
                      <a:pt x="43" y="11"/>
                    </a:cubicBezTo>
                    <a:cubicBezTo>
                      <a:pt x="40" y="11"/>
                      <a:pt x="36" y="11"/>
                      <a:pt x="33" y="11"/>
                    </a:cubicBezTo>
                    <a:cubicBezTo>
                      <a:pt x="33" y="15"/>
                      <a:pt x="33" y="19"/>
                      <a:pt x="33" y="22"/>
                    </a:cubicBezTo>
                    <a:cubicBezTo>
                      <a:pt x="36" y="22"/>
                      <a:pt x="40" y="22"/>
                      <a:pt x="43" y="22"/>
                    </a:cubicBezTo>
                    <a:cubicBezTo>
                      <a:pt x="43" y="26"/>
                      <a:pt x="43" y="29"/>
                      <a:pt x="43" y="33"/>
                    </a:cubicBezTo>
                    <a:cubicBezTo>
                      <a:pt x="40" y="33"/>
                      <a:pt x="36" y="33"/>
                      <a:pt x="33" y="33"/>
                    </a:cubicBezTo>
                    <a:cubicBezTo>
                      <a:pt x="33" y="29"/>
                      <a:pt x="33" y="26"/>
                      <a:pt x="33" y="22"/>
                    </a:cubicBezTo>
                    <a:cubicBezTo>
                      <a:pt x="29" y="22"/>
                      <a:pt x="25" y="22"/>
                      <a:pt x="22" y="22"/>
                    </a:cubicBezTo>
                    <a:cubicBezTo>
                      <a:pt x="22" y="26"/>
                      <a:pt x="22" y="29"/>
                      <a:pt x="22" y="33"/>
                    </a:cubicBezTo>
                    <a:cubicBezTo>
                      <a:pt x="18" y="33"/>
                      <a:pt x="14" y="33"/>
                      <a:pt x="11" y="33"/>
                    </a:cubicBezTo>
                    <a:cubicBezTo>
                      <a:pt x="11" y="29"/>
                      <a:pt x="11" y="26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18" y="11"/>
                      <a:pt x="14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ubicBezTo>
                      <a:pt x="8" y="0"/>
                      <a:pt x="6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20"/>
                      <a:pt x="0" y="35"/>
                      <a:pt x="0" y="51"/>
                    </a:cubicBezTo>
                    <a:cubicBezTo>
                      <a:pt x="0" y="54"/>
                      <a:pt x="1" y="55"/>
                      <a:pt x="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Freeform 28"/>
              <p:cNvSpPr/>
              <p:nvPr/>
            </p:nvSpPr>
            <p:spPr bwMode="auto">
              <a:xfrm>
                <a:off x="816656" y="4264103"/>
                <a:ext cx="203200" cy="139700"/>
              </a:xfrm>
              <a:custGeom>
                <a:avLst/>
                <a:gdLst>
                  <a:gd name="T0" fmla="*/ 0 w 32"/>
                  <a:gd name="T1" fmla="*/ 4 h 22"/>
                  <a:gd name="T2" fmla="*/ 0 w 32"/>
                  <a:gd name="T3" fmla="*/ 11 h 22"/>
                  <a:gd name="T4" fmla="*/ 11 w 32"/>
                  <a:gd name="T5" fmla="*/ 11 h 22"/>
                  <a:gd name="T6" fmla="*/ 11 w 32"/>
                  <a:gd name="T7" fmla="*/ 22 h 22"/>
                  <a:gd name="T8" fmla="*/ 22 w 32"/>
                  <a:gd name="T9" fmla="*/ 22 h 22"/>
                  <a:gd name="T10" fmla="*/ 22 w 32"/>
                  <a:gd name="T11" fmla="*/ 11 h 22"/>
                  <a:gd name="T12" fmla="*/ 32 w 32"/>
                  <a:gd name="T13" fmla="*/ 11 h 22"/>
                  <a:gd name="T14" fmla="*/ 32 w 32"/>
                  <a:gd name="T15" fmla="*/ 4 h 22"/>
                  <a:gd name="T16" fmla="*/ 29 w 32"/>
                  <a:gd name="T17" fmla="*/ 0 h 22"/>
                  <a:gd name="T18" fmla="*/ 3 w 32"/>
                  <a:gd name="T19" fmla="*/ 0 h 22"/>
                  <a:gd name="T20" fmla="*/ 0 w 32"/>
                  <a:gd name="T2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22">
                    <a:moveTo>
                      <a:pt x="0" y="4"/>
                    </a:moveTo>
                    <a:cubicBezTo>
                      <a:pt x="0" y="7"/>
                      <a:pt x="0" y="9"/>
                      <a:pt x="0" y="11"/>
                    </a:cubicBezTo>
                    <a:cubicBezTo>
                      <a:pt x="3" y="11"/>
                      <a:pt x="7" y="11"/>
                      <a:pt x="11" y="11"/>
                    </a:cubicBezTo>
                    <a:cubicBezTo>
                      <a:pt x="11" y="15"/>
                      <a:pt x="11" y="19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25" y="11"/>
                      <a:pt x="29" y="11"/>
                      <a:pt x="32" y="11"/>
                    </a:cubicBezTo>
                    <a:cubicBezTo>
                      <a:pt x="32" y="9"/>
                      <a:pt x="32" y="7"/>
                      <a:pt x="32" y="4"/>
                    </a:cubicBezTo>
                    <a:cubicBezTo>
                      <a:pt x="32" y="2"/>
                      <a:pt x="31" y="0"/>
                      <a:pt x="29" y="0"/>
                    </a:cubicBezTo>
                    <a:cubicBezTo>
                      <a:pt x="20" y="0"/>
                      <a:pt x="12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Line 29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Line 30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Freeform 31"/>
            <p:cNvSpPr/>
            <p:nvPr/>
          </p:nvSpPr>
          <p:spPr bwMode="auto">
            <a:xfrm>
              <a:off x="5090206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5479143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33"/>
            <p:cNvSpPr/>
            <p:nvPr/>
          </p:nvSpPr>
          <p:spPr bwMode="auto">
            <a:xfrm>
              <a:off x="5160056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34"/>
            <p:cNvSpPr/>
            <p:nvPr/>
          </p:nvSpPr>
          <p:spPr bwMode="auto">
            <a:xfrm>
              <a:off x="5415643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35"/>
            <p:cNvSpPr/>
            <p:nvPr/>
          </p:nvSpPr>
          <p:spPr bwMode="auto">
            <a:xfrm>
              <a:off x="5223556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36"/>
            <p:cNvSpPr/>
            <p:nvPr/>
          </p:nvSpPr>
          <p:spPr bwMode="auto">
            <a:xfrm>
              <a:off x="5223556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37"/>
            <p:cNvSpPr/>
            <p:nvPr/>
          </p:nvSpPr>
          <p:spPr bwMode="auto">
            <a:xfrm>
              <a:off x="3697968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38"/>
            <p:cNvSpPr/>
            <p:nvPr/>
          </p:nvSpPr>
          <p:spPr bwMode="auto">
            <a:xfrm>
              <a:off x="3697968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39"/>
            <p:cNvSpPr/>
            <p:nvPr/>
          </p:nvSpPr>
          <p:spPr bwMode="auto">
            <a:xfrm>
              <a:off x="3632881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27" name="组合 26"/>
            <p:cNvGrpSpPr/>
            <p:nvPr userDrawn="1"/>
          </p:nvGrpSpPr>
          <p:grpSpPr>
            <a:xfrm>
              <a:off x="2086656" y="1838403"/>
              <a:ext cx="447675" cy="446088"/>
              <a:chOff x="2086656" y="1838403"/>
              <a:chExt cx="447675" cy="446088"/>
            </a:xfrm>
            <a:grpFill/>
          </p:grpSpPr>
          <p:sp>
            <p:nvSpPr>
              <p:cNvPr id="233" name="Freeform 40"/>
              <p:cNvSpPr/>
              <p:nvPr/>
            </p:nvSpPr>
            <p:spPr bwMode="auto">
              <a:xfrm>
                <a:off x="2151743" y="1838403"/>
                <a:ext cx="382588" cy="446088"/>
              </a:xfrm>
              <a:custGeom>
                <a:avLst/>
                <a:gdLst>
                  <a:gd name="T0" fmla="*/ 43 w 60"/>
                  <a:gd name="T1" fmla="*/ 40 h 70"/>
                  <a:gd name="T2" fmla="*/ 40 w 60"/>
                  <a:gd name="T3" fmla="*/ 44 h 70"/>
                  <a:gd name="T4" fmla="*/ 40 w 60"/>
                  <a:gd name="T5" fmla="*/ 50 h 70"/>
                  <a:gd name="T6" fmla="*/ 50 w 60"/>
                  <a:gd name="T7" fmla="*/ 50 h 70"/>
                  <a:gd name="T8" fmla="*/ 50 w 60"/>
                  <a:gd name="T9" fmla="*/ 60 h 70"/>
                  <a:gd name="T10" fmla="*/ 40 w 60"/>
                  <a:gd name="T11" fmla="*/ 60 h 70"/>
                  <a:gd name="T12" fmla="*/ 40 w 60"/>
                  <a:gd name="T13" fmla="*/ 66 h 70"/>
                  <a:gd name="T14" fmla="*/ 43 w 60"/>
                  <a:gd name="T15" fmla="*/ 70 h 70"/>
                  <a:gd name="T16" fmla="*/ 57 w 60"/>
                  <a:gd name="T17" fmla="*/ 70 h 70"/>
                  <a:gd name="T18" fmla="*/ 60 w 60"/>
                  <a:gd name="T19" fmla="*/ 66 h 70"/>
                  <a:gd name="T20" fmla="*/ 60 w 60"/>
                  <a:gd name="T21" fmla="*/ 3 h 70"/>
                  <a:gd name="T22" fmla="*/ 57 w 60"/>
                  <a:gd name="T23" fmla="*/ 0 h 70"/>
                  <a:gd name="T24" fmla="*/ 13 w 60"/>
                  <a:gd name="T25" fmla="*/ 0 h 70"/>
                  <a:gd name="T26" fmla="*/ 10 w 60"/>
                  <a:gd name="T27" fmla="*/ 3 h 70"/>
                  <a:gd name="T28" fmla="*/ 10 w 60"/>
                  <a:gd name="T29" fmla="*/ 40 h 70"/>
                  <a:gd name="T30" fmla="*/ 3 w 60"/>
                  <a:gd name="T31" fmla="*/ 40 h 70"/>
                  <a:gd name="T32" fmla="*/ 0 w 60"/>
                  <a:gd name="T33" fmla="*/ 44 h 70"/>
                  <a:gd name="T34" fmla="*/ 0 w 60"/>
                  <a:gd name="T35" fmla="*/ 50 h 70"/>
                  <a:gd name="T36" fmla="*/ 10 w 60"/>
                  <a:gd name="T37" fmla="*/ 50 h 70"/>
                  <a:gd name="T38" fmla="*/ 10 w 60"/>
                  <a:gd name="T39" fmla="*/ 60 h 70"/>
                  <a:gd name="T40" fmla="*/ 0 w 60"/>
                  <a:gd name="T41" fmla="*/ 60 h 70"/>
                  <a:gd name="T42" fmla="*/ 0 w 60"/>
                  <a:gd name="T43" fmla="*/ 66 h 70"/>
                  <a:gd name="T44" fmla="*/ 3 w 60"/>
                  <a:gd name="T45" fmla="*/ 70 h 70"/>
                  <a:gd name="T46" fmla="*/ 16 w 60"/>
                  <a:gd name="T47" fmla="*/ 70 h 70"/>
                  <a:gd name="T48" fmla="*/ 20 w 60"/>
                  <a:gd name="T49" fmla="*/ 66 h 70"/>
                  <a:gd name="T50" fmla="*/ 20 w 60"/>
                  <a:gd name="T51" fmla="*/ 10 h 70"/>
                  <a:gd name="T52" fmla="*/ 50 w 60"/>
                  <a:gd name="T53" fmla="*/ 10 h 70"/>
                  <a:gd name="T54" fmla="*/ 50 w 60"/>
                  <a:gd name="T55" fmla="*/ 40 h 70"/>
                  <a:gd name="T56" fmla="*/ 43 w 60"/>
                  <a:gd name="T57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" h="70">
                    <a:moveTo>
                      <a:pt x="43" y="40"/>
                    </a:moveTo>
                    <a:cubicBezTo>
                      <a:pt x="41" y="40"/>
                      <a:pt x="40" y="41"/>
                      <a:pt x="40" y="44"/>
                    </a:cubicBezTo>
                    <a:cubicBezTo>
                      <a:pt x="40" y="46"/>
                      <a:pt x="40" y="48"/>
                      <a:pt x="40" y="50"/>
                    </a:cubicBezTo>
                    <a:cubicBezTo>
                      <a:pt x="43" y="50"/>
                      <a:pt x="47" y="50"/>
                      <a:pt x="50" y="50"/>
                    </a:cubicBezTo>
                    <a:cubicBezTo>
                      <a:pt x="50" y="53"/>
                      <a:pt x="50" y="57"/>
                      <a:pt x="50" y="60"/>
                    </a:cubicBezTo>
                    <a:cubicBezTo>
                      <a:pt x="47" y="60"/>
                      <a:pt x="43" y="60"/>
                      <a:pt x="40" y="60"/>
                    </a:cubicBezTo>
                    <a:cubicBezTo>
                      <a:pt x="40" y="62"/>
                      <a:pt x="40" y="64"/>
                      <a:pt x="40" y="66"/>
                    </a:cubicBezTo>
                    <a:cubicBezTo>
                      <a:pt x="40" y="69"/>
                      <a:pt x="41" y="70"/>
                      <a:pt x="43" y="70"/>
                    </a:cubicBezTo>
                    <a:cubicBezTo>
                      <a:pt x="48" y="70"/>
                      <a:pt x="52" y="70"/>
                      <a:pt x="57" y="70"/>
                    </a:cubicBezTo>
                    <a:cubicBezTo>
                      <a:pt x="59" y="70"/>
                      <a:pt x="60" y="69"/>
                      <a:pt x="60" y="66"/>
                    </a:cubicBezTo>
                    <a:cubicBezTo>
                      <a:pt x="60" y="45"/>
                      <a:pt x="60" y="24"/>
                      <a:pt x="60" y="3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42" y="0"/>
                      <a:pt x="28" y="0"/>
                      <a:pt x="13" y="0"/>
                    </a:cubicBezTo>
                    <a:cubicBezTo>
                      <a:pt x="11" y="0"/>
                      <a:pt x="10" y="1"/>
                      <a:pt x="10" y="3"/>
                    </a:cubicBezTo>
                    <a:cubicBezTo>
                      <a:pt x="10" y="15"/>
                      <a:pt x="10" y="28"/>
                      <a:pt x="10" y="40"/>
                    </a:cubicBezTo>
                    <a:cubicBezTo>
                      <a:pt x="7" y="40"/>
                      <a:pt x="5" y="40"/>
                      <a:pt x="3" y="40"/>
                    </a:cubicBezTo>
                    <a:cubicBezTo>
                      <a:pt x="1" y="40"/>
                      <a:pt x="0" y="41"/>
                      <a:pt x="0" y="44"/>
                    </a:cubicBezTo>
                    <a:cubicBezTo>
                      <a:pt x="0" y="46"/>
                      <a:pt x="0" y="48"/>
                      <a:pt x="0" y="50"/>
                    </a:cubicBezTo>
                    <a:cubicBezTo>
                      <a:pt x="3" y="50"/>
                      <a:pt x="6" y="50"/>
                      <a:pt x="10" y="50"/>
                    </a:cubicBezTo>
                    <a:cubicBezTo>
                      <a:pt x="10" y="53"/>
                      <a:pt x="10" y="57"/>
                      <a:pt x="10" y="60"/>
                    </a:cubicBezTo>
                    <a:cubicBezTo>
                      <a:pt x="6" y="60"/>
                      <a:pt x="3" y="60"/>
                      <a:pt x="0" y="60"/>
                    </a:cubicBezTo>
                    <a:cubicBezTo>
                      <a:pt x="0" y="62"/>
                      <a:pt x="0" y="64"/>
                      <a:pt x="0" y="66"/>
                    </a:cubicBezTo>
                    <a:cubicBezTo>
                      <a:pt x="0" y="69"/>
                      <a:pt x="1" y="70"/>
                      <a:pt x="3" y="70"/>
                    </a:cubicBezTo>
                    <a:cubicBezTo>
                      <a:pt x="7" y="70"/>
                      <a:pt x="12" y="70"/>
                      <a:pt x="16" y="70"/>
                    </a:cubicBezTo>
                    <a:cubicBezTo>
                      <a:pt x="19" y="70"/>
                      <a:pt x="20" y="69"/>
                      <a:pt x="20" y="66"/>
                    </a:cubicBezTo>
                    <a:cubicBezTo>
                      <a:pt x="20" y="47"/>
                      <a:pt x="20" y="29"/>
                      <a:pt x="20" y="10"/>
                    </a:cubicBezTo>
                    <a:cubicBezTo>
                      <a:pt x="30" y="10"/>
                      <a:pt x="40" y="10"/>
                      <a:pt x="50" y="10"/>
                    </a:cubicBezTo>
                    <a:cubicBezTo>
                      <a:pt x="50" y="20"/>
                      <a:pt x="50" y="30"/>
                      <a:pt x="50" y="40"/>
                    </a:cubicBezTo>
                    <a:cubicBezTo>
                      <a:pt x="48" y="40"/>
                      <a:pt x="46" y="40"/>
                      <a:pt x="4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Freeform 41"/>
              <p:cNvSpPr/>
              <p:nvPr/>
            </p:nvSpPr>
            <p:spPr bwMode="auto">
              <a:xfrm>
                <a:off x="2342243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8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8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42"/>
              <p:cNvSpPr/>
              <p:nvPr/>
            </p:nvSpPr>
            <p:spPr bwMode="auto">
              <a:xfrm>
                <a:off x="2086656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7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707118" y="1832053"/>
              <a:ext cx="447675" cy="452438"/>
              <a:chOff x="707118" y="1832053"/>
              <a:chExt cx="447675" cy="452438"/>
            </a:xfrm>
            <a:grpFill/>
          </p:grpSpPr>
          <p:sp>
            <p:nvSpPr>
              <p:cNvPr id="228" name="Freeform 43"/>
              <p:cNvSpPr/>
              <p:nvPr/>
            </p:nvSpPr>
            <p:spPr bwMode="auto">
              <a:xfrm>
                <a:off x="1091293" y="1895553"/>
                <a:ext cx="63500" cy="325438"/>
              </a:xfrm>
              <a:custGeom>
                <a:avLst/>
                <a:gdLst>
                  <a:gd name="T0" fmla="*/ 10 w 10"/>
                  <a:gd name="T1" fmla="*/ 4 h 51"/>
                  <a:gd name="T2" fmla="*/ 7 w 10"/>
                  <a:gd name="T3" fmla="*/ 0 h 51"/>
                  <a:gd name="T4" fmla="*/ 0 w 10"/>
                  <a:gd name="T5" fmla="*/ 0 h 51"/>
                  <a:gd name="T6" fmla="*/ 0 w 10"/>
                  <a:gd name="T7" fmla="*/ 51 h 51"/>
                  <a:gd name="T8" fmla="*/ 7 w 10"/>
                  <a:gd name="T9" fmla="*/ 51 h 51"/>
                  <a:gd name="T10" fmla="*/ 10 w 10"/>
                  <a:gd name="T11" fmla="*/ 48 h 51"/>
                  <a:gd name="T12" fmla="*/ 10 w 10"/>
                  <a:gd name="T13" fmla="*/ 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10" y="4"/>
                    </a:moveTo>
                    <a:cubicBezTo>
                      <a:pt x="10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17"/>
                      <a:pt x="0" y="34"/>
                      <a:pt x="0" y="51"/>
                    </a:cubicBezTo>
                    <a:cubicBezTo>
                      <a:pt x="2" y="51"/>
                      <a:pt x="5" y="51"/>
                      <a:pt x="7" y="51"/>
                    </a:cubicBezTo>
                    <a:cubicBezTo>
                      <a:pt x="9" y="51"/>
                      <a:pt x="10" y="50"/>
                      <a:pt x="10" y="48"/>
                    </a:cubicBezTo>
                    <a:cubicBezTo>
                      <a:pt x="10" y="33"/>
                      <a:pt x="10" y="18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 44"/>
              <p:cNvSpPr/>
              <p:nvPr/>
            </p:nvSpPr>
            <p:spPr bwMode="auto">
              <a:xfrm>
                <a:off x="770618" y="1832053"/>
                <a:ext cx="320675" cy="63500"/>
              </a:xfrm>
              <a:custGeom>
                <a:avLst/>
                <a:gdLst>
                  <a:gd name="T0" fmla="*/ 47 w 50"/>
                  <a:gd name="T1" fmla="*/ 0 h 10"/>
                  <a:gd name="T2" fmla="*/ 50 w 50"/>
                  <a:gd name="T3" fmla="*/ 4 h 10"/>
                  <a:gd name="T4" fmla="*/ 50 w 50"/>
                  <a:gd name="T5" fmla="*/ 10 h 10"/>
                  <a:gd name="T6" fmla="*/ 0 w 50"/>
                  <a:gd name="T7" fmla="*/ 10 h 10"/>
                  <a:gd name="T8" fmla="*/ 0 w 50"/>
                  <a:gd name="T9" fmla="*/ 4 h 10"/>
                  <a:gd name="T10" fmla="*/ 3 w 50"/>
                  <a:gd name="T11" fmla="*/ 0 h 10"/>
                  <a:gd name="T12" fmla="*/ 47 w 5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47" y="0"/>
                    </a:moveTo>
                    <a:cubicBezTo>
                      <a:pt x="49" y="0"/>
                      <a:pt x="50" y="1"/>
                      <a:pt x="50" y="4"/>
                    </a:cubicBezTo>
                    <a:cubicBezTo>
                      <a:pt x="50" y="6"/>
                      <a:pt x="50" y="8"/>
                      <a:pt x="50" y="10"/>
                    </a:cubicBezTo>
                    <a:cubicBezTo>
                      <a:pt x="33" y="10"/>
                      <a:pt x="17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32" y="0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45"/>
              <p:cNvSpPr/>
              <p:nvPr/>
            </p:nvSpPr>
            <p:spPr bwMode="auto">
              <a:xfrm>
                <a:off x="770618" y="2220991"/>
                <a:ext cx="320675" cy="63500"/>
              </a:xfrm>
              <a:custGeom>
                <a:avLst/>
                <a:gdLst>
                  <a:gd name="T0" fmla="*/ 50 w 50"/>
                  <a:gd name="T1" fmla="*/ 7 h 10"/>
                  <a:gd name="T2" fmla="*/ 47 w 50"/>
                  <a:gd name="T3" fmla="*/ 10 h 10"/>
                  <a:gd name="T4" fmla="*/ 3 w 50"/>
                  <a:gd name="T5" fmla="*/ 10 h 10"/>
                  <a:gd name="T6" fmla="*/ 0 w 50"/>
                  <a:gd name="T7" fmla="*/ 7 h 10"/>
                  <a:gd name="T8" fmla="*/ 0 w 50"/>
                  <a:gd name="T9" fmla="*/ 0 h 10"/>
                  <a:gd name="T10" fmla="*/ 50 w 50"/>
                  <a:gd name="T11" fmla="*/ 0 h 10"/>
                  <a:gd name="T12" fmla="*/ 50 w 5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50" y="7"/>
                    </a:moveTo>
                    <a:cubicBezTo>
                      <a:pt x="50" y="9"/>
                      <a:pt x="49" y="10"/>
                      <a:pt x="47" y="10"/>
                    </a:cubicBezTo>
                    <a:cubicBezTo>
                      <a:pt x="32" y="10"/>
                      <a:pt x="18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7" y="0"/>
                      <a:pt x="33" y="0"/>
                      <a:pt x="50" y="0"/>
                    </a:cubicBezTo>
                    <a:cubicBezTo>
                      <a:pt x="50" y="2"/>
                      <a:pt x="50" y="4"/>
                      <a:pt x="5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46"/>
              <p:cNvSpPr/>
              <p:nvPr/>
            </p:nvSpPr>
            <p:spPr bwMode="auto">
              <a:xfrm>
                <a:off x="707118" y="1895553"/>
                <a:ext cx="63500" cy="325438"/>
              </a:xfrm>
              <a:custGeom>
                <a:avLst/>
                <a:gdLst>
                  <a:gd name="T0" fmla="*/ 3 w 10"/>
                  <a:gd name="T1" fmla="*/ 51 h 51"/>
                  <a:gd name="T2" fmla="*/ 0 w 10"/>
                  <a:gd name="T3" fmla="*/ 48 h 51"/>
                  <a:gd name="T4" fmla="*/ 0 w 10"/>
                  <a:gd name="T5" fmla="*/ 4 h 51"/>
                  <a:gd name="T6" fmla="*/ 3 w 10"/>
                  <a:gd name="T7" fmla="*/ 0 h 51"/>
                  <a:gd name="T8" fmla="*/ 10 w 10"/>
                  <a:gd name="T9" fmla="*/ 0 h 51"/>
                  <a:gd name="T10" fmla="*/ 10 w 10"/>
                  <a:gd name="T11" fmla="*/ 51 h 51"/>
                  <a:gd name="T12" fmla="*/ 3 w 10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3" y="51"/>
                    </a:moveTo>
                    <a:cubicBezTo>
                      <a:pt x="1" y="51"/>
                      <a:pt x="0" y="50"/>
                      <a:pt x="0" y="48"/>
                    </a:cubicBezTo>
                    <a:cubicBezTo>
                      <a:pt x="0" y="33"/>
                      <a:pt x="0" y="18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17"/>
                      <a:pt x="10" y="34"/>
                      <a:pt x="10" y="51"/>
                    </a:cubicBezTo>
                    <a:cubicBezTo>
                      <a:pt x="8" y="51"/>
                      <a:pt x="5" y="51"/>
                      <a:pt x="3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47"/>
              <p:cNvSpPr/>
              <p:nvPr/>
            </p:nvSpPr>
            <p:spPr bwMode="auto">
              <a:xfrm>
                <a:off x="899206" y="1965403"/>
                <a:ext cx="127000" cy="128588"/>
              </a:xfrm>
              <a:custGeom>
                <a:avLst/>
                <a:gdLst>
                  <a:gd name="T0" fmla="*/ 17 w 20"/>
                  <a:gd name="T1" fmla="*/ 10 h 20"/>
                  <a:gd name="T2" fmla="*/ 10 w 20"/>
                  <a:gd name="T3" fmla="*/ 10 h 20"/>
                  <a:gd name="T4" fmla="*/ 10 w 20"/>
                  <a:gd name="T5" fmla="*/ 10 h 20"/>
                  <a:gd name="T6" fmla="*/ 10 w 20"/>
                  <a:gd name="T7" fmla="*/ 3 h 20"/>
                  <a:gd name="T8" fmla="*/ 7 w 20"/>
                  <a:gd name="T9" fmla="*/ 0 h 20"/>
                  <a:gd name="T10" fmla="*/ 3 w 20"/>
                  <a:gd name="T11" fmla="*/ 0 h 20"/>
                  <a:gd name="T12" fmla="*/ 0 w 20"/>
                  <a:gd name="T13" fmla="*/ 3 h 20"/>
                  <a:gd name="T14" fmla="*/ 0 w 20"/>
                  <a:gd name="T15" fmla="*/ 16 h 20"/>
                  <a:gd name="T16" fmla="*/ 3 w 20"/>
                  <a:gd name="T17" fmla="*/ 20 h 20"/>
                  <a:gd name="T18" fmla="*/ 17 w 20"/>
                  <a:gd name="T19" fmla="*/ 20 h 20"/>
                  <a:gd name="T20" fmla="*/ 20 w 20"/>
                  <a:gd name="T21" fmla="*/ 16 h 20"/>
                  <a:gd name="T22" fmla="*/ 20 w 20"/>
                  <a:gd name="T23" fmla="*/ 13 h 20"/>
                  <a:gd name="T24" fmla="*/ 17 w 20"/>
                  <a:gd name="T2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0">
                    <a:moveTo>
                      <a:pt x="17" y="10"/>
                    </a:moveTo>
                    <a:cubicBezTo>
                      <a:pt x="15" y="10"/>
                      <a:pt x="12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7"/>
                      <a:pt x="10" y="5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0" y="12"/>
                      <a:pt x="0" y="16"/>
                    </a:cubicBezTo>
                    <a:cubicBezTo>
                      <a:pt x="0" y="19"/>
                      <a:pt x="1" y="20"/>
                      <a:pt x="3" y="20"/>
                    </a:cubicBezTo>
                    <a:cubicBezTo>
                      <a:pt x="8" y="20"/>
                      <a:pt x="12" y="20"/>
                      <a:pt x="17" y="20"/>
                    </a:cubicBezTo>
                    <a:cubicBezTo>
                      <a:pt x="19" y="20"/>
                      <a:pt x="20" y="19"/>
                      <a:pt x="20" y="16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1"/>
                      <a:pt x="19" y="10"/>
                      <a:pt x="1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" name="Freeform 48"/>
            <p:cNvSpPr/>
            <p:nvPr/>
          </p:nvSpPr>
          <p:spPr bwMode="auto">
            <a:xfrm>
              <a:off x="3664631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49"/>
            <p:cNvSpPr/>
            <p:nvPr/>
          </p:nvSpPr>
          <p:spPr bwMode="auto">
            <a:xfrm>
              <a:off x="3537631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50"/>
            <p:cNvSpPr/>
            <p:nvPr/>
          </p:nvSpPr>
          <p:spPr bwMode="auto">
            <a:xfrm>
              <a:off x="3920218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51"/>
            <p:cNvSpPr/>
            <p:nvPr/>
          </p:nvSpPr>
          <p:spPr bwMode="auto">
            <a:xfrm>
              <a:off x="3920218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52"/>
            <p:cNvSpPr/>
            <p:nvPr/>
          </p:nvSpPr>
          <p:spPr bwMode="auto">
            <a:xfrm>
              <a:off x="3856718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" name="Freeform 53"/>
            <p:cNvSpPr/>
            <p:nvPr/>
          </p:nvSpPr>
          <p:spPr bwMode="auto">
            <a:xfrm>
              <a:off x="3985306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" name="Freeform 54"/>
            <p:cNvSpPr/>
            <p:nvPr/>
          </p:nvSpPr>
          <p:spPr bwMode="auto">
            <a:xfrm>
              <a:off x="5121956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55"/>
            <p:cNvSpPr/>
            <p:nvPr/>
          </p:nvSpPr>
          <p:spPr bwMode="auto">
            <a:xfrm>
              <a:off x="5383893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56"/>
            <p:cNvSpPr/>
            <p:nvPr/>
          </p:nvSpPr>
          <p:spPr bwMode="auto">
            <a:xfrm>
              <a:off x="5255306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8" name="Freeform 57"/>
            <p:cNvSpPr/>
            <p:nvPr/>
          </p:nvSpPr>
          <p:spPr bwMode="auto">
            <a:xfrm>
              <a:off x="5314043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" name="Freeform 58"/>
            <p:cNvSpPr/>
            <p:nvPr/>
          </p:nvSpPr>
          <p:spPr bwMode="auto">
            <a:xfrm>
              <a:off x="5236256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40" name="组合 39"/>
            <p:cNvGrpSpPr/>
            <p:nvPr userDrawn="1"/>
          </p:nvGrpSpPr>
          <p:grpSpPr>
            <a:xfrm>
              <a:off x="669018" y="5438853"/>
              <a:ext cx="523875" cy="458788"/>
              <a:chOff x="669018" y="5438853"/>
              <a:chExt cx="523875" cy="458788"/>
            </a:xfrm>
            <a:grpFill/>
          </p:grpSpPr>
          <p:sp>
            <p:nvSpPr>
              <p:cNvPr id="217" name="Freeform 59"/>
              <p:cNvSpPr>
                <a:spLocks noEditPoints="1"/>
              </p:cNvSpPr>
              <p:nvPr/>
            </p:nvSpPr>
            <p:spPr bwMode="auto">
              <a:xfrm>
                <a:off x="669018" y="5438853"/>
                <a:ext cx="523875" cy="458788"/>
              </a:xfrm>
              <a:custGeom>
                <a:avLst/>
                <a:gdLst>
                  <a:gd name="T0" fmla="*/ 79 w 82"/>
                  <a:gd name="T1" fmla="*/ 0 h 72"/>
                  <a:gd name="T2" fmla="*/ 3 w 82"/>
                  <a:gd name="T3" fmla="*/ 0 h 72"/>
                  <a:gd name="T4" fmla="*/ 0 w 82"/>
                  <a:gd name="T5" fmla="*/ 3 h 72"/>
                  <a:gd name="T6" fmla="*/ 0 w 82"/>
                  <a:gd name="T7" fmla="*/ 69 h 72"/>
                  <a:gd name="T8" fmla="*/ 3 w 82"/>
                  <a:gd name="T9" fmla="*/ 72 h 72"/>
                  <a:gd name="T10" fmla="*/ 79 w 82"/>
                  <a:gd name="T11" fmla="*/ 72 h 72"/>
                  <a:gd name="T12" fmla="*/ 82 w 82"/>
                  <a:gd name="T13" fmla="*/ 69 h 72"/>
                  <a:gd name="T14" fmla="*/ 82 w 82"/>
                  <a:gd name="T15" fmla="*/ 3 h 72"/>
                  <a:gd name="T16" fmla="*/ 79 w 82"/>
                  <a:gd name="T17" fmla="*/ 0 h 72"/>
                  <a:gd name="T18" fmla="*/ 72 w 82"/>
                  <a:gd name="T19" fmla="*/ 62 h 72"/>
                  <a:gd name="T20" fmla="*/ 10 w 82"/>
                  <a:gd name="T21" fmla="*/ 62 h 72"/>
                  <a:gd name="T22" fmla="*/ 10 w 82"/>
                  <a:gd name="T23" fmla="*/ 10 h 72"/>
                  <a:gd name="T24" fmla="*/ 72 w 82"/>
                  <a:gd name="T25" fmla="*/ 10 h 72"/>
                  <a:gd name="T26" fmla="*/ 72 w 82"/>
                  <a:gd name="T27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72">
                    <a:moveTo>
                      <a:pt x="79" y="0"/>
                    </a:moveTo>
                    <a:cubicBezTo>
                      <a:pt x="54" y="0"/>
                      <a:pt x="28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5"/>
                      <a:pt x="0" y="47"/>
                      <a:pt x="0" y="69"/>
                    </a:cubicBezTo>
                    <a:cubicBezTo>
                      <a:pt x="0" y="71"/>
                      <a:pt x="1" y="72"/>
                      <a:pt x="3" y="72"/>
                    </a:cubicBezTo>
                    <a:cubicBezTo>
                      <a:pt x="28" y="72"/>
                      <a:pt x="54" y="72"/>
                      <a:pt x="79" y="72"/>
                    </a:cubicBezTo>
                    <a:cubicBezTo>
                      <a:pt x="81" y="72"/>
                      <a:pt x="82" y="71"/>
                      <a:pt x="82" y="69"/>
                    </a:cubicBezTo>
                    <a:cubicBezTo>
                      <a:pt x="82" y="47"/>
                      <a:pt x="82" y="25"/>
                      <a:pt x="82" y="3"/>
                    </a:cubicBezTo>
                    <a:cubicBezTo>
                      <a:pt x="82" y="1"/>
                      <a:pt x="81" y="0"/>
                      <a:pt x="79" y="0"/>
                    </a:cubicBezTo>
                    <a:close/>
                    <a:moveTo>
                      <a:pt x="72" y="62"/>
                    </a:moveTo>
                    <a:cubicBezTo>
                      <a:pt x="10" y="62"/>
                      <a:pt x="10" y="62"/>
                      <a:pt x="10" y="6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72" y="10"/>
                      <a:pt x="72" y="10"/>
                      <a:pt x="72" y="10"/>
                    </a:cubicBezTo>
                    <a:lnTo>
                      <a:pt x="7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8" name="Freeform 60"/>
              <p:cNvSpPr/>
              <p:nvPr/>
            </p:nvSpPr>
            <p:spPr bwMode="auto">
              <a:xfrm>
                <a:off x="1013506" y="5629353"/>
                <a:ext cx="71438" cy="77788"/>
              </a:xfrm>
              <a:custGeom>
                <a:avLst/>
                <a:gdLst>
                  <a:gd name="T0" fmla="*/ 3 w 11"/>
                  <a:gd name="T1" fmla="*/ 10 h 12"/>
                  <a:gd name="T2" fmla="*/ 9 w 11"/>
                  <a:gd name="T3" fmla="*/ 10 h 12"/>
                  <a:gd name="T4" fmla="*/ 11 w 11"/>
                  <a:gd name="T5" fmla="*/ 10 h 12"/>
                  <a:gd name="T6" fmla="*/ 11 w 11"/>
                  <a:gd name="T7" fmla="*/ 9 h 12"/>
                  <a:gd name="T8" fmla="*/ 11 w 11"/>
                  <a:gd name="T9" fmla="*/ 3 h 12"/>
                  <a:gd name="T10" fmla="*/ 11 w 11"/>
                  <a:gd name="T11" fmla="*/ 2 h 12"/>
                  <a:gd name="T12" fmla="*/ 9 w 11"/>
                  <a:gd name="T13" fmla="*/ 2 h 12"/>
                  <a:gd name="T14" fmla="*/ 9 w 11"/>
                  <a:gd name="T15" fmla="*/ 10 h 12"/>
                  <a:gd name="T16" fmla="*/ 9 w 11"/>
                  <a:gd name="T17" fmla="*/ 11 h 12"/>
                  <a:gd name="T18" fmla="*/ 8 w 11"/>
                  <a:gd name="T19" fmla="*/ 12 h 12"/>
                  <a:gd name="T20" fmla="*/ 1 w 11"/>
                  <a:gd name="T21" fmla="*/ 12 h 12"/>
                  <a:gd name="T22" fmla="*/ 0 w 11"/>
                  <a:gd name="T23" fmla="*/ 11 h 12"/>
                  <a:gd name="T24" fmla="*/ 0 w 11"/>
                  <a:gd name="T25" fmla="*/ 1 h 12"/>
                  <a:gd name="T26" fmla="*/ 1 w 11"/>
                  <a:gd name="T27" fmla="*/ 0 h 12"/>
                  <a:gd name="T28" fmla="*/ 8 w 11"/>
                  <a:gd name="T29" fmla="*/ 0 h 12"/>
                  <a:gd name="T30" fmla="*/ 9 w 11"/>
                  <a:gd name="T31" fmla="*/ 1 h 12"/>
                  <a:gd name="T32" fmla="*/ 9 w 11"/>
                  <a:gd name="T33" fmla="*/ 2 h 12"/>
                  <a:gd name="T34" fmla="*/ 3 w 11"/>
                  <a:gd name="T35" fmla="*/ 2 h 12"/>
                  <a:gd name="T36" fmla="*/ 3 w 11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12">
                    <a:moveTo>
                      <a:pt x="3" y="10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7"/>
                      <a:pt x="11" y="5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5"/>
                      <a:pt x="9" y="7"/>
                      <a:pt x="9" y="10"/>
                    </a:cubicBezTo>
                    <a:cubicBezTo>
                      <a:pt x="9" y="10"/>
                      <a:pt x="9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6" y="12"/>
                      <a:pt x="3" y="12"/>
                      <a:pt x="1" y="12"/>
                    </a:cubicBezTo>
                    <a:cubicBezTo>
                      <a:pt x="1" y="12"/>
                      <a:pt x="0" y="12"/>
                      <a:pt x="0" y="11"/>
                    </a:cubicBezTo>
                    <a:cubicBezTo>
                      <a:pt x="0" y="8"/>
                      <a:pt x="0" y="4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" y="0"/>
                      <a:pt x="6" y="0"/>
                      <a:pt x="8" y="0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7" y="2"/>
                      <a:pt x="5" y="2"/>
                      <a:pt x="3" y="2"/>
                    </a:cubicBezTo>
                    <a:cubicBezTo>
                      <a:pt x="3" y="5"/>
                      <a:pt x="3" y="7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61"/>
              <p:cNvSpPr/>
              <p:nvPr/>
            </p:nvSpPr>
            <p:spPr bwMode="auto">
              <a:xfrm>
                <a:off x="950006" y="5692853"/>
                <a:ext cx="50800" cy="14288"/>
              </a:xfrm>
              <a:custGeom>
                <a:avLst/>
                <a:gdLst>
                  <a:gd name="T0" fmla="*/ 8 w 8"/>
                  <a:gd name="T1" fmla="*/ 2 h 2"/>
                  <a:gd name="T2" fmla="*/ 1 w 8"/>
                  <a:gd name="T3" fmla="*/ 2 h 2"/>
                  <a:gd name="T4" fmla="*/ 0 w 8"/>
                  <a:gd name="T5" fmla="*/ 1 h 2"/>
                  <a:gd name="T6" fmla="*/ 0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  <a:gd name="T12" fmla="*/ 8 w 8"/>
                  <a:gd name="T13" fmla="*/ 1 h 2"/>
                  <a:gd name="T14" fmla="*/ 8 w 8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62"/>
              <p:cNvSpPr/>
              <p:nvPr/>
            </p:nvSpPr>
            <p:spPr bwMode="auto">
              <a:xfrm>
                <a:off x="950006" y="5629353"/>
                <a:ext cx="50800" cy="12700"/>
              </a:xfrm>
              <a:custGeom>
                <a:avLst/>
                <a:gdLst>
                  <a:gd name="T0" fmla="*/ 8 w 8"/>
                  <a:gd name="T1" fmla="*/ 1 h 2"/>
                  <a:gd name="T2" fmla="*/ 8 w 8"/>
                  <a:gd name="T3" fmla="*/ 2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1 h 2"/>
                  <a:gd name="T10" fmla="*/ 1 w 8"/>
                  <a:gd name="T11" fmla="*/ 0 h 2"/>
                  <a:gd name="T12" fmla="*/ 8 w 8"/>
                  <a:gd name="T13" fmla="*/ 0 h 2"/>
                  <a:gd name="T14" fmla="*/ 8 w 8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1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63"/>
              <p:cNvSpPr/>
              <p:nvPr/>
            </p:nvSpPr>
            <p:spPr bwMode="auto">
              <a:xfrm>
                <a:off x="937306" y="5642053"/>
                <a:ext cx="50800" cy="50800"/>
              </a:xfrm>
              <a:custGeom>
                <a:avLst/>
                <a:gdLst>
                  <a:gd name="T0" fmla="*/ 2 w 8"/>
                  <a:gd name="T1" fmla="*/ 3 h 8"/>
                  <a:gd name="T2" fmla="*/ 8 w 8"/>
                  <a:gd name="T3" fmla="*/ 3 h 8"/>
                  <a:gd name="T4" fmla="*/ 8 w 8"/>
                  <a:gd name="T5" fmla="*/ 4 h 8"/>
                  <a:gd name="T6" fmla="*/ 8 w 8"/>
                  <a:gd name="T7" fmla="*/ 5 h 8"/>
                  <a:gd name="T8" fmla="*/ 8 w 8"/>
                  <a:gd name="T9" fmla="*/ 5 h 8"/>
                  <a:gd name="T10" fmla="*/ 2 w 8"/>
                  <a:gd name="T11" fmla="*/ 5 h 8"/>
                  <a:gd name="T12" fmla="*/ 2 w 8"/>
                  <a:gd name="T13" fmla="*/ 8 h 8"/>
                  <a:gd name="T14" fmla="*/ 0 w 8"/>
                  <a:gd name="T15" fmla="*/ 8 h 8"/>
                  <a:gd name="T16" fmla="*/ 0 w 8"/>
                  <a:gd name="T17" fmla="*/ 7 h 8"/>
                  <a:gd name="T18" fmla="*/ 0 w 8"/>
                  <a:gd name="T19" fmla="*/ 1 h 8"/>
                  <a:gd name="T20" fmla="*/ 0 w 8"/>
                  <a:gd name="T21" fmla="*/ 0 h 8"/>
                  <a:gd name="T22" fmla="*/ 2 w 8"/>
                  <a:gd name="T23" fmla="*/ 0 h 8"/>
                  <a:gd name="T24" fmla="*/ 2 w 8"/>
                  <a:gd name="T2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8">
                    <a:moveTo>
                      <a:pt x="2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5"/>
                      <a:pt x="4" y="5"/>
                      <a:pt x="2" y="5"/>
                    </a:cubicBezTo>
                    <a:cubicBezTo>
                      <a:pt x="2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64"/>
              <p:cNvSpPr/>
              <p:nvPr/>
            </p:nvSpPr>
            <p:spPr bwMode="auto">
              <a:xfrm>
                <a:off x="873806" y="5692853"/>
                <a:ext cx="50800" cy="14288"/>
              </a:xfrm>
              <a:custGeom>
                <a:avLst/>
                <a:gdLst>
                  <a:gd name="T0" fmla="*/ 0 w 8"/>
                  <a:gd name="T1" fmla="*/ 0 h 2"/>
                  <a:gd name="T2" fmla="*/ 7 w 8"/>
                  <a:gd name="T3" fmla="*/ 0 h 2"/>
                  <a:gd name="T4" fmla="*/ 8 w 8"/>
                  <a:gd name="T5" fmla="*/ 0 h 2"/>
                  <a:gd name="T6" fmla="*/ 8 w 8"/>
                  <a:gd name="T7" fmla="*/ 1 h 2"/>
                  <a:gd name="T8" fmla="*/ 7 w 8"/>
                  <a:gd name="T9" fmla="*/ 2 h 2"/>
                  <a:gd name="T10" fmla="*/ 0 w 8"/>
                  <a:gd name="T11" fmla="*/ 2 h 2"/>
                  <a:gd name="T12" fmla="*/ 0 w 8"/>
                  <a:gd name="T13" fmla="*/ 1 h 2"/>
                  <a:gd name="T14" fmla="*/ 0 w 8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65"/>
              <p:cNvSpPr/>
              <p:nvPr/>
            </p:nvSpPr>
            <p:spPr bwMode="auto">
              <a:xfrm>
                <a:off x="861106" y="5629353"/>
                <a:ext cx="12700" cy="63500"/>
              </a:xfrm>
              <a:custGeom>
                <a:avLst/>
                <a:gdLst>
                  <a:gd name="T0" fmla="*/ 0 w 2"/>
                  <a:gd name="T1" fmla="*/ 9 h 10"/>
                  <a:gd name="T2" fmla="*/ 0 w 2"/>
                  <a:gd name="T3" fmla="*/ 1 h 10"/>
                  <a:gd name="T4" fmla="*/ 0 w 2"/>
                  <a:gd name="T5" fmla="*/ 0 h 10"/>
                  <a:gd name="T6" fmla="*/ 1 w 2"/>
                  <a:gd name="T7" fmla="*/ 0 h 10"/>
                  <a:gd name="T8" fmla="*/ 2 w 2"/>
                  <a:gd name="T9" fmla="*/ 1 h 10"/>
                  <a:gd name="T10" fmla="*/ 2 w 2"/>
                  <a:gd name="T11" fmla="*/ 10 h 10"/>
                  <a:gd name="T12" fmla="*/ 0 w 2"/>
                  <a:gd name="T13" fmla="*/ 10 h 10"/>
                  <a:gd name="T14" fmla="*/ 0 w 2"/>
                  <a:gd name="T1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0">
                    <a:moveTo>
                      <a:pt x="0" y="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4"/>
                      <a:pt x="2" y="7"/>
                      <a:pt x="2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66"/>
              <p:cNvSpPr/>
              <p:nvPr/>
            </p:nvSpPr>
            <p:spPr bwMode="auto">
              <a:xfrm>
                <a:off x="829356" y="5642053"/>
                <a:ext cx="19050" cy="50800"/>
              </a:xfrm>
              <a:custGeom>
                <a:avLst/>
                <a:gdLst>
                  <a:gd name="T0" fmla="*/ 0 w 3"/>
                  <a:gd name="T1" fmla="*/ 0 h 8"/>
                  <a:gd name="T2" fmla="*/ 2 w 3"/>
                  <a:gd name="T3" fmla="*/ 0 h 8"/>
                  <a:gd name="T4" fmla="*/ 3 w 3"/>
                  <a:gd name="T5" fmla="*/ 1 h 8"/>
                  <a:gd name="T6" fmla="*/ 3 w 3"/>
                  <a:gd name="T7" fmla="*/ 7 h 8"/>
                  <a:gd name="T8" fmla="*/ 2 w 3"/>
                  <a:gd name="T9" fmla="*/ 8 h 8"/>
                  <a:gd name="T10" fmla="*/ 0 w 3"/>
                  <a:gd name="T11" fmla="*/ 8 h 8"/>
                  <a:gd name="T12" fmla="*/ 0 w 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67"/>
              <p:cNvSpPr/>
              <p:nvPr/>
            </p:nvSpPr>
            <p:spPr bwMode="auto">
              <a:xfrm>
                <a:off x="789668" y="5692853"/>
                <a:ext cx="39688" cy="14288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1 h 2"/>
                  <a:gd name="T4" fmla="*/ 6 w 6"/>
                  <a:gd name="T5" fmla="*/ 2 h 2"/>
                  <a:gd name="T6" fmla="*/ 1 w 6"/>
                  <a:gd name="T7" fmla="*/ 2 h 2"/>
                  <a:gd name="T8" fmla="*/ 0 w 6"/>
                  <a:gd name="T9" fmla="*/ 1 h 2"/>
                  <a:gd name="T10" fmla="*/ 0 w 6"/>
                  <a:gd name="T11" fmla="*/ 0 h 2"/>
                  <a:gd name="T12" fmla="*/ 6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68"/>
              <p:cNvSpPr/>
              <p:nvPr/>
            </p:nvSpPr>
            <p:spPr bwMode="auto">
              <a:xfrm>
                <a:off x="789668" y="5629353"/>
                <a:ext cx="39688" cy="12700"/>
              </a:xfrm>
              <a:custGeom>
                <a:avLst/>
                <a:gdLst>
                  <a:gd name="T0" fmla="*/ 0 w 6"/>
                  <a:gd name="T1" fmla="*/ 2 h 2"/>
                  <a:gd name="T2" fmla="*/ 0 w 6"/>
                  <a:gd name="T3" fmla="*/ 1 h 2"/>
                  <a:gd name="T4" fmla="*/ 1 w 6"/>
                  <a:gd name="T5" fmla="*/ 0 h 2"/>
                  <a:gd name="T6" fmla="*/ 6 w 6"/>
                  <a:gd name="T7" fmla="*/ 0 h 2"/>
                  <a:gd name="T8" fmla="*/ 6 w 6"/>
                  <a:gd name="T9" fmla="*/ 1 h 2"/>
                  <a:gd name="T10" fmla="*/ 6 w 6"/>
                  <a:gd name="T11" fmla="*/ 2 h 2"/>
                  <a:gd name="T12" fmla="*/ 0 w 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2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69"/>
              <p:cNvSpPr/>
              <p:nvPr/>
            </p:nvSpPr>
            <p:spPr bwMode="auto">
              <a:xfrm>
                <a:off x="776968" y="5642053"/>
                <a:ext cx="12700" cy="50800"/>
              </a:xfrm>
              <a:custGeom>
                <a:avLst/>
                <a:gdLst>
                  <a:gd name="T0" fmla="*/ 0 w 2"/>
                  <a:gd name="T1" fmla="*/ 7 h 8"/>
                  <a:gd name="T2" fmla="*/ 0 w 2"/>
                  <a:gd name="T3" fmla="*/ 1 h 8"/>
                  <a:gd name="T4" fmla="*/ 1 w 2"/>
                  <a:gd name="T5" fmla="*/ 0 h 8"/>
                  <a:gd name="T6" fmla="*/ 2 w 2"/>
                  <a:gd name="T7" fmla="*/ 0 h 8"/>
                  <a:gd name="T8" fmla="*/ 2 w 2"/>
                  <a:gd name="T9" fmla="*/ 8 h 8"/>
                  <a:gd name="T10" fmla="*/ 1 w 2"/>
                  <a:gd name="T11" fmla="*/ 8 h 8"/>
                  <a:gd name="T12" fmla="*/ 0 w 2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5"/>
                      <a:pt x="2" y="8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1" name="Freeform 82"/>
            <p:cNvSpPr/>
            <p:nvPr/>
          </p:nvSpPr>
          <p:spPr bwMode="auto">
            <a:xfrm>
              <a:off x="2291443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83"/>
            <p:cNvSpPr/>
            <p:nvPr/>
          </p:nvSpPr>
          <p:spPr bwMode="auto">
            <a:xfrm>
              <a:off x="2426381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84"/>
            <p:cNvSpPr/>
            <p:nvPr/>
          </p:nvSpPr>
          <p:spPr bwMode="auto">
            <a:xfrm>
              <a:off x="2291443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Freeform 85"/>
            <p:cNvSpPr/>
            <p:nvPr/>
          </p:nvSpPr>
          <p:spPr bwMode="auto">
            <a:xfrm>
              <a:off x="2215243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" name="Freeform 86"/>
            <p:cNvSpPr/>
            <p:nvPr/>
          </p:nvSpPr>
          <p:spPr bwMode="auto">
            <a:xfrm>
              <a:off x="3626531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87"/>
            <p:cNvSpPr/>
            <p:nvPr/>
          </p:nvSpPr>
          <p:spPr bwMode="auto">
            <a:xfrm>
              <a:off x="3691618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88"/>
            <p:cNvSpPr/>
            <p:nvPr/>
          </p:nvSpPr>
          <p:spPr bwMode="auto">
            <a:xfrm>
              <a:off x="3556681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" name="Freeform 89"/>
            <p:cNvSpPr/>
            <p:nvPr/>
          </p:nvSpPr>
          <p:spPr bwMode="auto">
            <a:xfrm>
              <a:off x="3626531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" name="Freeform 90"/>
            <p:cNvSpPr/>
            <p:nvPr/>
          </p:nvSpPr>
          <p:spPr bwMode="auto">
            <a:xfrm>
              <a:off x="3959906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" name="Freeform 91"/>
            <p:cNvSpPr/>
            <p:nvPr/>
          </p:nvSpPr>
          <p:spPr bwMode="auto">
            <a:xfrm>
              <a:off x="3894818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" name="Freeform 92"/>
            <p:cNvSpPr/>
            <p:nvPr/>
          </p:nvSpPr>
          <p:spPr bwMode="auto">
            <a:xfrm>
              <a:off x="3761468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2" name="Freeform 93"/>
            <p:cNvSpPr/>
            <p:nvPr/>
          </p:nvSpPr>
          <p:spPr bwMode="auto">
            <a:xfrm>
              <a:off x="5147356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3" name="Freeform 94"/>
            <p:cNvSpPr/>
            <p:nvPr/>
          </p:nvSpPr>
          <p:spPr bwMode="auto">
            <a:xfrm>
              <a:off x="5083856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4" name="Freeform 95"/>
            <p:cNvSpPr/>
            <p:nvPr/>
          </p:nvSpPr>
          <p:spPr bwMode="auto">
            <a:xfrm>
              <a:off x="5217206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5" name="Freeform 96"/>
            <p:cNvSpPr/>
            <p:nvPr/>
          </p:nvSpPr>
          <p:spPr bwMode="auto">
            <a:xfrm>
              <a:off x="5147356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6" name="Freeform 97"/>
            <p:cNvSpPr/>
            <p:nvPr/>
          </p:nvSpPr>
          <p:spPr bwMode="auto">
            <a:xfrm>
              <a:off x="5352143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" name="Freeform 98"/>
            <p:cNvSpPr/>
            <p:nvPr/>
          </p:nvSpPr>
          <p:spPr bwMode="auto">
            <a:xfrm>
              <a:off x="5415643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" name="Freeform 99"/>
            <p:cNvSpPr/>
            <p:nvPr/>
          </p:nvSpPr>
          <p:spPr bwMode="auto">
            <a:xfrm>
              <a:off x="5479143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9" name="Freeform 101"/>
            <p:cNvSpPr/>
            <p:nvPr/>
          </p:nvSpPr>
          <p:spPr bwMode="auto">
            <a:xfrm>
              <a:off x="3697968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" name="Freeform 102"/>
            <p:cNvSpPr/>
            <p:nvPr/>
          </p:nvSpPr>
          <p:spPr bwMode="auto">
            <a:xfrm>
              <a:off x="3786868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" name="Freeform 103"/>
            <p:cNvSpPr/>
            <p:nvPr/>
          </p:nvSpPr>
          <p:spPr bwMode="auto">
            <a:xfrm>
              <a:off x="3717018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" name="Freeform 104"/>
            <p:cNvSpPr/>
            <p:nvPr/>
          </p:nvSpPr>
          <p:spPr bwMode="auto">
            <a:xfrm>
              <a:off x="3639231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" name="Freeform 105"/>
            <p:cNvSpPr/>
            <p:nvPr/>
          </p:nvSpPr>
          <p:spPr bwMode="auto">
            <a:xfrm>
              <a:off x="3550331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4" name="Freeform 106"/>
            <p:cNvSpPr/>
            <p:nvPr/>
          </p:nvSpPr>
          <p:spPr bwMode="auto">
            <a:xfrm>
              <a:off x="3594781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Freeform 107"/>
            <p:cNvSpPr/>
            <p:nvPr/>
          </p:nvSpPr>
          <p:spPr bwMode="auto">
            <a:xfrm>
              <a:off x="3575731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6" name="Freeform 108"/>
            <p:cNvSpPr/>
            <p:nvPr/>
          </p:nvSpPr>
          <p:spPr bwMode="auto">
            <a:xfrm>
              <a:off x="3639231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7" name="Freeform 109"/>
            <p:cNvSpPr/>
            <p:nvPr/>
          </p:nvSpPr>
          <p:spPr bwMode="auto">
            <a:xfrm>
              <a:off x="3639231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" name="Freeform 110"/>
            <p:cNvSpPr/>
            <p:nvPr/>
          </p:nvSpPr>
          <p:spPr bwMode="auto">
            <a:xfrm>
              <a:off x="3774168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9" name="Freeform 111"/>
            <p:cNvSpPr/>
            <p:nvPr/>
          </p:nvSpPr>
          <p:spPr bwMode="auto">
            <a:xfrm>
              <a:off x="3639231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0" name="Freeform 112"/>
            <p:cNvSpPr/>
            <p:nvPr/>
          </p:nvSpPr>
          <p:spPr bwMode="auto">
            <a:xfrm>
              <a:off x="3837668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1" name="Freeform 113"/>
            <p:cNvSpPr/>
            <p:nvPr/>
          </p:nvSpPr>
          <p:spPr bwMode="auto">
            <a:xfrm>
              <a:off x="3901168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2" name="Freeform 114"/>
            <p:cNvSpPr/>
            <p:nvPr/>
          </p:nvSpPr>
          <p:spPr bwMode="auto">
            <a:xfrm>
              <a:off x="2113643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3" name="Freeform 115"/>
            <p:cNvSpPr/>
            <p:nvPr/>
          </p:nvSpPr>
          <p:spPr bwMode="auto">
            <a:xfrm>
              <a:off x="2445431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4" name="Freeform 116"/>
            <p:cNvSpPr/>
            <p:nvPr/>
          </p:nvSpPr>
          <p:spPr bwMode="auto">
            <a:xfrm>
              <a:off x="2445431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5" name="Freeform 117"/>
            <p:cNvSpPr/>
            <p:nvPr/>
          </p:nvSpPr>
          <p:spPr bwMode="auto">
            <a:xfrm>
              <a:off x="2113643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6" name="Freeform 118"/>
            <p:cNvSpPr/>
            <p:nvPr/>
          </p:nvSpPr>
          <p:spPr bwMode="auto">
            <a:xfrm>
              <a:off x="2113643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7" name="组合 76"/>
            <p:cNvGrpSpPr/>
            <p:nvPr userDrawn="1"/>
          </p:nvGrpSpPr>
          <p:grpSpPr>
            <a:xfrm>
              <a:off x="694418" y="3063953"/>
              <a:ext cx="454025" cy="452438"/>
              <a:chOff x="694418" y="3063953"/>
              <a:chExt cx="454025" cy="452438"/>
            </a:xfrm>
            <a:grpFill/>
          </p:grpSpPr>
          <p:sp>
            <p:nvSpPr>
              <p:cNvPr id="205" name="Freeform 119"/>
              <p:cNvSpPr/>
              <p:nvPr/>
            </p:nvSpPr>
            <p:spPr bwMode="auto">
              <a:xfrm>
                <a:off x="757918" y="3389391"/>
                <a:ext cx="65088" cy="63500"/>
              </a:xfrm>
              <a:custGeom>
                <a:avLst/>
                <a:gdLst>
                  <a:gd name="T0" fmla="*/ 6 w 10"/>
                  <a:gd name="T1" fmla="*/ 0 h 10"/>
                  <a:gd name="T2" fmla="*/ 10 w 10"/>
                  <a:gd name="T3" fmla="*/ 3 h 10"/>
                  <a:gd name="T4" fmla="*/ 10 w 10"/>
                  <a:gd name="T5" fmla="*/ 10 h 10"/>
                  <a:gd name="T6" fmla="*/ 3 w 10"/>
                  <a:gd name="T7" fmla="*/ 10 h 10"/>
                  <a:gd name="T8" fmla="*/ 0 w 10"/>
                  <a:gd name="T9" fmla="*/ 7 h 10"/>
                  <a:gd name="T10" fmla="*/ 0 w 10"/>
                  <a:gd name="T11" fmla="*/ 0 h 10"/>
                  <a:gd name="T12" fmla="*/ 6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cubicBezTo>
                      <a:pt x="9" y="0"/>
                      <a:pt x="10" y="1"/>
                      <a:pt x="10" y="3"/>
                    </a:cubicBezTo>
                    <a:cubicBezTo>
                      <a:pt x="10" y="5"/>
                      <a:pt x="10" y="8"/>
                      <a:pt x="10" y="10"/>
                    </a:cubicBezTo>
                    <a:cubicBezTo>
                      <a:pt x="8" y="10"/>
                      <a:pt x="5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6" name="Freeform 120"/>
              <p:cNvSpPr/>
              <p:nvPr/>
            </p:nvSpPr>
            <p:spPr bwMode="auto">
              <a:xfrm>
                <a:off x="1013506" y="3389391"/>
                <a:ext cx="65088" cy="63500"/>
              </a:xfrm>
              <a:custGeom>
                <a:avLst/>
                <a:gdLst>
                  <a:gd name="T0" fmla="*/ 4 w 10"/>
                  <a:gd name="T1" fmla="*/ 0 h 10"/>
                  <a:gd name="T2" fmla="*/ 0 w 10"/>
                  <a:gd name="T3" fmla="*/ 3 h 10"/>
                  <a:gd name="T4" fmla="*/ 0 w 10"/>
                  <a:gd name="T5" fmla="*/ 10 h 10"/>
                  <a:gd name="T6" fmla="*/ 7 w 10"/>
                  <a:gd name="T7" fmla="*/ 10 h 10"/>
                  <a:gd name="T8" fmla="*/ 10 w 10"/>
                  <a:gd name="T9" fmla="*/ 7 h 10"/>
                  <a:gd name="T10" fmla="*/ 10 w 10"/>
                  <a:gd name="T11" fmla="*/ 0 h 10"/>
                  <a:gd name="T12" fmla="*/ 4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9"/>
                      <a:pt x="10" y="7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8" y="0"/>
                      <a:pt x="6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121"/>
              <p:cNvSpPr/>
              <p:nvPr/>
            </p:nvSpPr>
            <p:spPr bwMode="auto">
              <a:xfrm>
                <a:off x="823006" y="3063953"/>
                <a:ext cx="190500" cy="63500"/>
              </a:xfrm>
              <a:custGeom>
                <a:avLst/>
                <a:gdLst>
                  <a:gd name="T0" fmla="*/ 27 w 30"/>
                  <a:gd name="T1" fmla="*/ 0 h 10"/>
                  <a:gd name="T2" fmla="*/ 30 w 30"/>
                  <a:gd name="T3" fmla="*/ 3 h 10"/>
                  <a:gd name="T4" fmla="*/ 30 w 30"/>
                  <a:gd name="T5" fmla="*/ 10 h 10"/>
                  <a:gd name="T6" fmla="*/ 0 w 30"/>
                  <a:gd name="T7" fmla="*/ 10 h 10"/>
                  <a:gd name="T8" fmla="*/ 0 w 30"/>
                  <a:gd name="T9" fmla="*/ 3 h 10"/>
                  <a:gd name="T10" fmla="*/ 3 w 30"/>
                  <a:gd name="T11" fmla="*/ 0 h 10"/>
                  <a:gd name="T12" fmla="*/ 27 w 3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7" y="0"/>
                    </a:moveTo>
                    <a:cubicBezTo>
                      <a:pt x="29" y="0"/>
                      <a:pt x="30" y="1"/>
                      <a:pt x="30" y="3"/>
                    </a:cubicBezTo>
                    <a:cubicBezTo>
                      <a:pt x="30" y="6"/>
                      <a:pt x="30" y="8"/>
                      <a:pt x="30" y="10"/>
                    </a:cubicBezTo>
                    <a:cubicBezTo>
                      <a:pt x="20" y="10"/>
                      <a:pt x="10" y="10"/>
                      <a:pt x="0" y="10"/>
                    </a:cubicBez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9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122"/>
              <p:cNvSpPr/>
              <p:nvPr/>
            </p:nvSpPr>
            <p:spPr bwMode="auto">
              <a:xfrm>
                <a:off x="757918" y="3127453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6 w 10"/>
                  <a:gd name="T3" fmla="*/ 10 h 10"/>
                  <a:gd name="T4" fmla="*/ 0 w 10"/>
                  <a:gd name="T5" fmla="*/ 10 h 10"/>
                  <a:gd name="T6" fmla="*/ 0 w 10"/>
                  <a:gd name="T7" fmla="*/ 4 h 10"/>
                  <a:gd name="T8" fmla="*/ 3 w 10"/>
                  <a:gd name="T9" fmla="*/ 0 h 10"/>
                  <a:gd name="T10" fmla="*/ 10 w 10"/>
                  <a:gd name="T11" fmla="*/ 0 h 10"/>
                  <a:gd name="T12" fmla="*/ 10 w 1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6" y="10"/>
                    </a:cubicBezTo>
                    <a:cubicBezTo>
                      <a:pt x="4" y="10"/>
                      <a:pt x="2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5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123"/>
              <p:cNvSpPr/>
              <p:nvPr/>
            </p:nvSpPr>
            <p:spPr bwMode="auto">
              <a:xfrm>
                <a:off x="1013506" y="3127453"/>
                <a:ext cx="65088" cy="63500"/>
              </a:xfrm>
              <a:custGeom>
                <a:avLst/>
                <a:gdLst>
                  <a:gd name="T0" fmla="*/ 4 w 10"/>
                  <a:gd name="T1" fmla="*/ 10 h 10"/>
                  <a:gd name="T2" fmla="*/ 0 w 10"/>
                  <a:gd name="T3" fmla="*/ 7 h 10"/>
                  <a:gd name="T4" fmla="*/ 0 w 10"/>
                  <a:gd name="T5" fmla="*/ 0 h 10"/>
                  <a:gd name="T6" fmla="*/ 7 w 10"/>
                  <a:gd name="T7" fmla="*/ 0 h 10"/>
                  <a:gd name="T8" fmla="*/ 10 w 10"/>
                  <a:gd name="T9" fmla="*/ 4 h 10"/>
                  <a:gd name="T10" fmla="*/ 10 w 10"/>
                  <a:gd name="T11" fmla="*/ 10 h 10"/>
                  <a:gd name="T12" fmla="*/ 4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10"/>
                    </a:move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2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8" y="10"/>
                      <a:pt x="6" y="10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124"/>
              <p:cNvSpPr/>
              <p:nvPr/>
            </p:nvSpPr>
            <p:spPr bwMode="auto">
              <a:xfrm>
                <a:off x="823006" y="3256041"/>
                <a:ext cx="63500" cy="69850"/>
              </a:xfrm>
              <a:custGeom>
                <a:avLst/>
                <a:gdLst>
                  <a:gd name="T0" fmla="*/ 0 w 10"/>
                  <a:gd name="T1" fmla="*/ 4 h 11"/>
                  <a:gd name="T2" fmla="*/ 3 w 10"/>
                  <a:gd name="T3" fmla="*/ 0 h 11"/>
                  <a:gd name="T4" fmla="*/ 10 w 10"/>
                  <a:gd name="T5" fmla="*/ 0 h 11"/>
                  <a:gd name="T6" fmla="*/ 10 w 10"/>
                  <a:gd name="T7" fmla="*/ 11 h 11"/>
                  <a:gd name="T8" fmla="*/ 3 w 10"/>
                  <a:gd name="T9" fmla="*/ 11 h 11"/>
                  <a:gd name="T10" fmla="*/ 0 w 10"/>
                  <a:gd name="T11" fmla="*/ 7 h 11"/>
                  <a:gd name="T12" fmla="*/ 0 w 1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4"/>
                      <a:pt x="10" y="7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125"/>
              <p:cNvSpPr/>
              <p:nvPr/>
            </p:nvSpPr>
            <p:spPr bwMode="auto">
              <a:xfrm>
                <a:off x="886506" y="3325891"/>
                <a:ext cx="63500" cy="63500"/>
              </a:xfrm>
              <a:custGeom>
                <a:avLst/>
                <a:gdLst>
                  <a:gd name="T0" fmla="*/ 0 w 10"/>
                  <a:gd name="T1" fmla="*/ 6 h 10"/>
                  <a:gd name="T2" fmla="*/ 3 w 10"/>
                  <a:gd name="T3" fmla="*/ 10 h 10"/>
                  <a:gd name="T4" fmla="*/ 7 w 10"/>
                  <a:gd name="T5" fmla="*/ 10 h 10"/>
                  <a:gd name="T6" fmla="*/ 10 w 10"/>
                  <a:gd name="T7" fmla="*/ 6 h 10"/>
                  <a:gd name="T8" fmla="*/ 10 w 10"/>
                  <a:gd name="T9" fmla="*/ 0 h 10"/>
                  <a:gd name="T10" fmla="*/ 0 w 10"/>
                  <a:gd name="T11" fmla="*/ 0 h 10"/>
                  <a:gd name="T12" fmla="*/ 0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9" y="10"/>
                      <a:pt x="10" y="9"/>
                      <a:pt x="10" y="6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126"/>
              <p:cNvSpPr/>
              <p:nvPr/>
            </p:nvSpPr>
            <p:spPr bwMode="auto">
              <a:xfrm>
                <a:off x="950006" y="3256041"/>
                <a:ext cx="63500" cy="69850"/>
              </a:xfrm>
              <a:custGeom>
                <a:avLst/>
                <a:gdLst>
                  <a:gd name="T0" fmla="*/ 10 w 10"/>
                  <a:gd name="T1" fmla="*/ 7 h 11"/>
                  <a:gd name="T2" fmla="*/ 7 w 10"/>
                  <a:gd name="T3" fmla="*/ 11 h 11"/>
                  <a:gd name="T4" fmla="*/ 0 w 10"/>
                  <a:gd name="T5" fmla="*/ 11 h 11"/>
                  <a:gd name="T6" fmla="*/ 0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cubicBezTo>
                      <a:pt x="10" y="10"/>
                      <a:pt x="9" y="11"/>
                      <a:pt x="7" y="11"/>
                    </a:cubicBezTo>
                    <a:cubicBezTo>
                      <a:pt x="5" y="11"/>
                      <a:pt x="2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5"/>
                      <a:pt x="10" y="6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 127"/>
              <p:cNvSpPr/>
              <p:nvPr/>
            </p:nvSpPr>
            <p:spPr bwMode="auto">
              <a:xfrm>
                <a:off x="886506" y="3190953"/>
                <a:ext cx="63500" cy="65088"/>
              </a:xfrm>
              <a:custGeom>
                <a:avLst/>
                <a:gdLst>
                  <a:gd name="T0" fmla="*/ 7 w 10"/>
                  <a:gd name="T1" fmla="*/ 0 h 10"/>
                  <a:gd name="T2" fmla="*/ 10 w 10"/>
                  <a:gd name="T3" fmla="*/ 4 h 10"/>
                  <a:gd name="T4" fmla="*/ 10 w 10"/>
                  <a:gd name="T5" fmla="*/ 10 h 10"/>
                  <a:gd name="T6" fmla="*/ 0 w 10"/>
                  <a:gd name="T7" fmla="*/ 10 h 10"/>
                  <a:gd name="T8" fmla="*/ 0 w 10"/>
                  <a:gd name="T9" fmla="*/ 4 h 10"/>
                  <a:gd name="T10" fmla="*/ 3 w 10"/>
                  <a:gd name="T11" fmla="*/ 0 h 10"/>
                  <a:gd name="T12" fmla="*/ 7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7" y="0"/>
                    </a:move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7" y="10"/>
                      <a:pt x="3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128"/>
              <p:cNvSpPr/>
              <p:nvPr/>
            </p:nvSpPr>
            <p:spPr bwMode="auto">
              <a:xfrm>
                <a:off x="694418" y="3190953"/>
                <a:ext cx="63500" cy="198438"/>
              </a:xfrm>
              <a:custGeom>
                <a:avLst/>
                <a:gdLst>
                  <a:gd name="T0" fmla="*/ 0 w 10"/>
                  <a:gd name="T1" fmla="*/ 4 h 31"/>
                  <a:gd name="T2" fmla="*/ 3 w 10"/>
                  <a:gd name="T3" fmla="*/ 0 h 31"/>
                  <a:gd name="T4" fmla="*/ 10 w 10"/>
                  <a:gd name="T5" fmla="*/ 0 h 31"/>
                  <a:gd name="T6" fmla="*/ 10 w 10"/>
                  <a:gd name="T7" fmla="*/ 31 h 31"/>
                  <a:gd name="T8" fmla="*/ 3 w 10"/>
                  <a:gd name="T9" fmla="*/ 31 h 31"/>
                  <a:gd name="T10" fmla="*/ 0 w 10"/>
                  <a:gd name="T11" fmla="*/ 27 h 31"/>
                  <a:gd name="T12" fmla="*/ 0 w 10"/>
                  <a:gd name="T13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0" y="10"/>
                      <a:pt x="10" y="21"/>
                      <a:pt x="10" y="31"/>
                    </a:cubicBezTo>
                    <a:cubicBezTo>
                      <a:pt x="7" y="31"/>
                      <a:pt x="5" y="31"/>
                      <a:pt x="3" y="31"/>
                    </a:cubicBezTo>
                    <a:cubicBezTo>
                      <a:pt x="1" y="31"/>
                      <a:pt x="0" y="30"/>
                      <a:pt x="0" y="27"/>
                    </a:cubicBezTo>
                    <a:cubicBezTo>
                      <a:pt x="0" y="19"/>
                      <a:pt x="0" y="1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129"/>
              <p:cNvSpPr/>
              <p:nvPr/>
            </p:nvSpPr>
            <p:spPr bwMode="auto">
              <a:xfrm>
                <a:off x="823006" y="3452891"/>
                <a:ext cx="190500" cy="63500"/>
              </a:xfrm>
              <a:custGeom>
                <a:avLst/>
                <a:gdLst>
                  <a:gd name="T0" fmla="*/ 0 w 30"/>
                  <a:gd name="T1" fmla="*/ 7 h 10"/>
                  <a:gd name="T2" fmla="*/ 3 w 30"/>
                  <a:gd name="T3" fmla="*/ 10 h 10"/>
                  <a:gd name="T4" fmla="*/ 27 w 30"/>
                  <a:gd name="T5" fmla="*/ 10 h 10"/>
                  <a:gd name="T6" fmla="*/ 30 w 30"/>
                  <a:gd name="T7" fmla="*/ 7 h 10"/>
                  <a:gd name="T8" fmla="*/ 30 w 30"/>
                  <a:gd name="T9" fmla="*/ 0 h 10"/>
                  <a:gd name="T10" fmla="*/ 0 w 30"/>
                  <a:gd name="T11" fmla="*/ 0 h 10"/>
                  <a:gd name="T12" fmla="*/ 0 w 3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0" y="7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11" y="10"/>
                      <a:pt x="19" y="10"/>
                      <a:pt x="27" y="10"/>
                    </a:cubicBezTo>
                    <a:cubicBezTo>
                      <a:pt x="29" y="10"/>
                      <a:pt x="30" y="9"/>
                      <a:pt x="30" y="7"/>
                    </a:cubicBezTo>
                    <a:cubicBezTo>
                      <a:pt x="30" y="4"/>
                      <a:pt x="30" y="2"/>
                      <a:pt x="30" y="0"/>
                    </a:cubicBezTo>
                    <a:cubicBezTo>
                      <a:pt x="20" y="0"/>
                      <a:pt x="10" y="0"/>
                      <a:pt x="0" y="0"/>
                    </a:cubicBezTo>
                    <a:cubicBezTo>
                      <a:pt x="0" y="2"/>
                      <a:pt x="0" y="4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130"/>
              <p:cNvSpPr/>
              <p:nvPr/>
            </p:nvSpPr>
            <p:spPr bwMode="auto">
              <a:xfrm>
                <a:off x="1078593" y="3190953"/>
                <a:ext cx="69850" cy="198438"/>
              </a:xfrm>
              <a:custGeom>
                <a:avLst/>
                <a:gdLst>
                  <a:gd name="T0" fmla="*/ 11 w 11"/>
                  <a:gd name="T1" fmla="*/ 27 h 31"/>
                  <a:gd name="T2" fmla="*/ 7 w 11"/>
                  <a:gd name="T3" fmla="*/ 31 h 31"/>
                  <a:gd name="T4" fmla="*/ 0 w 11"/>
                  <a:gd name="T5" fmla="*/ 31 h 31"/>
                  <a:gd name="T6" fmla="*/ 0 w 11"/>
                  <a:gd name="T7" fmla="*/ 0 h 31"/>
                  <a:gd name="T8" fmla="*/ 7 w 11"/>
                  <a:gd name="T9" fmla="*/ 0 h 31"/>
                  <a:gd name="T10" fmla="*/ 11 w 11"/>
                  <a:gd name="T11" fmla="*/ 4 h 31"/>
                  <a:gd name="T12" fmla="*/ 11 w 11"/>
                  <a:gd name="T13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1">
                    <a:moveTo>
                      <a:pt x="11" y="27"/>
                    </a:moveTo>
                    <a:cubicBezTo>
                      <a:pt x="11" y="30"/>
                      <a:pt x="10" y="31"/>
                      <a:pt x="7" y="31"/>
                    </a:cubicBezTo>
                    <a:cubicBezTo>
                      <a:pt x="5" y="31"/>
                      <a:pt x="3" y="31"/>
                      <a:pt x="0" y="31"/>
                    </a:cubicBezTo>
                    <a:cubicBezTo>
                      <a:pt x="0" y="21"/>
                      <a:pt x="0" y="1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0" y="0"/>
                      <a:pt x="11" y="1"/>
                      <a:pt x="11" y="4"/>
                    </a:cubicBezTo>
                    <a:cubicBezTo>
                      <a:pt x="11" y="12"/>
                      <a:pt x="11" y="19"/>
                      <a:pt x="1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8" name="Freeform 142"/>
            <p:cNvSpPr>
              <a:spLocks noEditPoints="1"/>
            </p:cNvSpPr>
            <p:nvPr/>
          </p:nvSpPr>
          <p:spPr bwMode="auto">
            <a:xfrm>
              <a:off x="5160056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9" name="组合 78"/>
            <p:cNvGrpSpPr/>
            <p:nvPr userDrawn="1"/>
          </p:nvGrpSpPr>
          <p:grpSpPr>
            <a:xfrm>
              <a:off x="8178351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200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0" name="Freeform 10"/>
            <p:cNvSpPr/>
            <p:nvPr/>
          </p:nvSpPr>
          <p:spPr bwMode="auto">
            <a:xfrm>
              <a:off x="9661076" y="650953"/>
              <a:ext cx="203200" cy="473075"/>
            </a:xfrm>
            <a:custGeom>
              <a:avLst/>
              <a:gdLst>
                <a:gd name="T0" fmla="*/ 14 w 32"/>
                <a:gd name="T1" fmla="*/ 0 h 74"/>
                <a:gd name="T2" fmla="*/ 11 w 32"/>
                <a:gd name="T3" fmla="*/ 3 h 74"/>
                <a:gd name="T4" fmla="*/ 11 w 32"/>
                <a:gd name="T5" fmla="*/ 21 h 74"/>
                <a:gd name="T6" fmla="*/ 0 w 32"/>
                <a:gd name="T7" fmla="*/ 21 h 74"/>
                <a:gd name="T8" fmla="*/ 0 w 32"/>
                <a:gd name="T9" fmla="*/ 28 h 74"/>
                <a:gd name="T10" fmla="*/ 4 w 32"/>
                <a:gd name="T11" fmla="*/ 31 h 74"/>
                <a:gd name="T12" fmla="*/ 11 w 32"/>
                <a:gd name="T13" fmla="*/ 31 h 74"/>
                <a:gd name="T14" fmla="*/ 11 w 32"/>
                <a:gd name="T15" fmla="*/ 42 h 74"/>
                <a:gd name="T16" fmla="*/ 4 w 32"/>
                <a:gd name="T17" fmla="*/ 42 h 74"/>
                <a:gd name="T18" fmla="*/ 0 w 32"/>
                <a:gd name="T19" fmla="*/ 45 h 74"/>
                <a:gd name="T20" fmla="*/ 0 w 32"/>
                <a:gd name="T21" fmla="*/ 53 h 74"/>
                <a:gd name="T22" fmla="*/ 11 w 32"/>
                <a:gd name="T23" fmla="*/ 53 h 74"/>
                <a:gd name="T24" fmla="*/ 11 w 32"/>
                <a:gd name="T25" fmla="*/ 70 h 74"/>
                <a:gd name="T26" fmla="*/ 14 w 32"/>
                <a:gd name="T27" fmla="*/ 74 h 74"/>
                <a:gd name="T28" fmla="*/ 18 w 32"/>
                <a:gd name="T29" fmla="*/ 74 h 74"/>
                <a:gd name="T30" fmla="*/ 21 w 32"/>
                <a:gd name="T31" fmla="*/ 70 h 74"/>
                <a:gd name="T32" fmla="*/ 21 w 32"/>
                <a:gd name="T33" fmla="*/ 63 h 74"/>
                <a:gd name="T34" fmla="*/ 28 w 32"/>
                <a:gd name="T35" fmla="*/ 63 h 74"/>
                <a:gd name="T36" fmla="*/ 32 w 32"/>
                <a:gd name="T37" fmla="*/ 60 h 74"/>
                <a:gd name="T38" fmla="*/ 32 w 32"/>
                <a:gd name="T39" fmla="*/ 53 h 74"/>
                <a:gd name="T40" fmla="*/ 21 w 32"/>
                <a:gd name="T41" fmla="*/ 53 h 74"/>
                <a:gd name="T42" fmla="*/ 21 w 32"/>
                <a:gd name="T43" fmla="*/ 42 h 74"/>
                <a:gd name="T44" fmla="*/ 32 w 32"/>
                <a:gd name="T45" fmla="*/ 42 h 74"/>
                <a:gd name="T46" fmla="*/ 32 w 32"/>
                <a:gd name="T47" fmla="*/ 31 h 74"/>
                <a:gd name="T48" fmla="*/ 21 w 32"/>
                <a:gd name="T49" fmla="*/ 31 h 74"/>
                <a:gd name="T50" fmla="*/ 21 w 32"/>
                <a:gd name="T51" fmla="*/ 21 h 74"/>
                <a:gd name="T52" fmla="*/ 32 w 32"/>
                <a:gd name="T53" fmla="*/ 21 h 74"/>
                <a:gd name="T54" fmla="*/ 32 w 32"/>
                <a:gd name="T55" fmla="*/ 14 h 74"/>
                <a:gd name="T56" fmla="*/ 28 w 32"/>
                <a:gd name="T57" fmla="*/ 10 h 74"/>
                <a:gd name="T58" fmla="*/ 21 w 32"/>
                <a:gd name="T59" fmla="*/ 10 h 74"/>
                <a:gd name="T60" fmla="*/ 21 w 32"/>
                <a:gd name="T61" fmla="*/ 3 h 74"/>
                <a:gd name="T62" fmla="*/ 18 w 32"/>
                <a:gd name="T63" fmla="*/ 0 h 74"/>
                <a:gd name="T64" fmla="*/ 14 w 32"/>
                <a:gd name="T6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74">
                  <a:moveTo>
                    <a:pt x="14" y="0"/>
                  </a:moveTo>
                  <a:cubicBezTo>
                    <a:pt x="12" y="0"/>
                    <a:pt x="11" y="1"/>
                    <a:pt x="11" y="3"/>
                  </a:cubicBezTo>
                  <a:cubicBezTo>
                    <a:pt x="11" y="9"/>
                    <a:pt x="11" y="15"/>
                    <a:pt x="11" y="21"/>
                  </a:cubicBezTo>
                  <a:cubicBezTo>
                    <a:pt x="7" y="21"/>
                    <a:pt x="4" y="21"/>
                    <a:pt x="0" y="21"/>
                  </a:cubicBezTo>
                  <a:cubicBezTo>
                    <a:pt x="0" y="23"/>
                    <a:pt x="0" y="25"/>
                    <a:pt x="0" y="28"/>
                  </a:cubicBezTo>
                  <a:cubicBezTo>
                    <a:pt x="0" y="30"/>
                    <a:pt x="1" y="31"/>
                    <a:pt x="4" y="31"/>
                  </a:cubicBezTo>
                  <a:cubicBezTo>
                    <a:pt x="6" y="31"/>
                    <a:pt x="8" y="31"/>
                    <a:pt x="11" y="31"/>
                  </a:cubicBezTo>
                  <a:cubicBezTo>
                    <a:pt x="11" y="35"/>
                    <a:pt x="11" y="38"/>
                    <a:pt x="11" y="42"/>
                  </a:cubicBezTo>
                  <a:cubicBezTo>
                    <a:pt x="8" y="42"/>
                    <a:pt x="6" y="42"/>
                    <a:pt x="4" y="42"/>
                  </a:cubicBezTo>
                  <a:cubicBezTo>
                    <a:pt x="1" y="42"/>
                    <a:pt x="0" y="43"/>
                    <a:pt x="0" y="45"/>
                  </a:cubicBezTo>
                  <a:cubicBezTo>
                    <a:pt x="0" y="48"/>
                    <a:pt x="0" y="50"/>
                    <a:pt x="0" y="53"/>
                  </a:cubicBezTo>
                  <a:cubicBezTo>
                    <a:pt x="4" y="53"/>
                    <a:pt x="7" y="53"/>
                    <a:pt x="11" y="53"/>
                  </a:cubicBezTo>
                  <a:cubicBezTo>
                    <a:pt x="11" y="58"/>
                    <a:pt x="11" y="64"/>
                    <a:pt x="11" y="70"/>
                  </a:cubicBezTo>
                  <a:cubicBezTo>
                    <a:pt x="11" y="73"/>
                    <a:pt x="12" y="74"/>
                    <a:pt x="14" y="74"/>
                  </a:cubicBezTo>
                  <a:cubicBezTo>
                    <a:pt x="15" y="74"/>
                    <a:pt x="17" y="74"/>
                    <a:pt x="18" y="74"/>
                  </a:cubicBezTo>
                  <a:cubicBezTo>
                    <a:pt x="20" y="74"/>
                    <a:pt x="21" y="73"/>
                    <a:pt x="21" y="70"/>
                  </a:cubicBezTo>
                  <a:cubicBezTo>
                    <a:pt x="21" y="68"/>
                    <a:pt x="21" y="66"/>
                    <a:pt x="21" y="63"/>
                  </a:cubicBezTo>
                  <a:cubicBezTo>
                    <a:pt x="24" y="63"/>
                    <a:pt x="26" y="63"/>
                    <a:pt x="28" y="63"/>
                  </a:cubicBezTo>
                  <a:cubicBezTo>
                    <a:pt x="31" y="63"/>
                    <a:pt x="32" y="62"/>
                    <a:pt x="32" y="60"/>
                  </a:cubicBezTo>
                  <a:cubicBezTo>
                    <a:pt x="32" y="57"/>
                    <a:pt x="32" y="55"/>
                    <a:pt x="32" y="53"/>
                  </a:cubicBezTo>
                  <a:cubicBezTo>
                    <a:pt x="28" y="53"/>
                    <a:pt x="25" y="53"/>
                    <a:pt x="21" y="53"/>
                  </a:cubicBezTo>
                  <a:cubicBezTo>
                    <a:pt x="21" y="49"/>
                    <a:pt x="21" y="45"/>
                    <a:pt x="21" y="42"/>
                  </a:cubicBezTo>
                  <a:cubicBezTo>
                    <a:pt x="25" y="42"/>
                    <a:pt x="28" y="42"/>
                    <a:pt x="32" y="42"/>
                  </a:cubicBezTo>
                  <a:cubicBezTo>
                    <a:pt x="32" y="38"/>
                    <a:pt x="32" y="35"/>
                    <a:pt x="32" y="31"/>
                  </a:cubicBezTo>
                  <a:cubicBezTo>
                    <a:pt x="28" y="31"/>
                    <a:pt x="25" y="31"/>
                    <a:pt x="21" y="31"/>
                  </a:cubicBezTo>
                  <a:cubicBezTo>
                    <a:pt x="21" y="28"/>
                    <a:pt x="21" y="24"/>
                    <a:pt x="21" y="21"/>
                  </a:cubicBezTo>
                  <a:cubicBezTo>
                    <a:pt x="25" y="21"/>
                    <a:pt x="28" y="21"/>
                    <a:pt x="32" y="21"/>
                  </a:cubicBezTo>
                  <a:cubicBezTo>
                    <a:pt x="32" y="18"/>
                    <a:pt x="32" y="16"/>
                    <a:pt x="32" y="14"/>
                  </a:cubicBezTo>
                  <a:cubicBezTo>
                    <a:pt x="32" y="11"/>
                    <a:pt x="31" y="10"/>
                    <a:pt x="28" y="10"/>
                  </a:cubicBezTo>
                  <a:cubicBezTo>
                    <a:pt x="26" y="10"/>
                    <a:pt x="24" y="10"/>
                    <a:pt x="21" y="10"/>
                  </a:cubicBezTo>
                  <a:cubicBezTo>
                    <a:pt x="21" y="8"/>
                    <a:pt x="21" y="5"/>
                    <a:pt x="21" y="3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7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1" name="Freeform 11"/>
            <p:cNvSpPr/>
            <p:nvPr/>
          </p:nvSpPr>
          <p:spPr bwMode="auto">
            <a:xfrm>
              <a:off x="9864276" y="785891"/>
              <a:ext cx="71438" cy="63500"/>
            </a:xfrm>
            <a:custGeom>
              <a:avLst/>
              <a:gdLst>
                <a:gd name="T0" fmla="*/ 11 w 11"/>
                <a:gd name="T1" fmla="*/ 3 h 10"/>
                <a:gd name="T2" fmla="*/ 7 w 11"/>
                <a:gd name="T3" fmla="*/ 0 h 10"/>
                <a:gd name="T4" fmla="*/ 0 w 11"/>
                <a:gd name="T5" fmla="*/ 0 h 10"/>
                <a:gd name="T6" fmla="*/ 0 w 11"/>
                <a:gd name="T7" fmla="*/ 10 h 10"/>
                <a:gd name="T8" fmla="*/ 7 w 11"/>
                <a:gd name="T9" fmla="*/ 10 h 10"/>
                <a:gd name="T10" fmla="*/ 11 w 11"/>
                <a:gd name="T11" fmla="*/ 7 h 10"/>
                <a:gd name="T12" fmla="*/ 11 w 11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9" y="10"/>
                    <a:pt x="11" y="9"/>
                    <a:pt x="11" y="7"/>
                  </a:cubicBezTo>
                  <a:cubicBezTo>
                    <a:pt x="11" y="6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2" name="Freeform 12"/>
            <p:cNvSpPr/>
            <p:nvPr/>
          </p:nvSpPr>
          <p:spPr bwMode="auto">
            <a:xfrm>
              <a:off x="9864276" y="919241"/>
              <a:ext cx="71438" cy="69850"/>
            </a:xfrm>
            <a:custGeom>
              <a:avLst/>
              <a:gdLst>
                <a:gd name="T0" fmla="*/ 11 w 11"/>
                <a:gd name="T1" fmla="*/ 3 h 11"/>
                <a:gd name="T2" fmla="*/ 7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7 w 11"/>
                <a:gd name="T9" fmla="*/ 11 h 11"/>
                <a:gd name="T10" fmla="*/ 11 w 11"/>
                <a:gd name="T11" fmla="*/ 7 h 11"/>
                <a:gd name="T12" fmla="*/ 11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1"/>
                  </a:cubicBezTo>
                  <a:cubicBezTo>
                    <a:pt x="2" y="11"/>
                    <a:pt x="5" y="11"/>
                    <a:pt x="7" y="11"/>
                  </a:cubicBezTo>
                  <a:cubicBezTo>
                    <a:pt x="9" y="11"/>
                    <a:pt x="11" y="10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13"/>
            <p:cNvSpPr/>
            <p:nvPr/>
          </p:nvSpPr>
          <p:spPr bwMode="auto">
            <a:xfrm>
              <a:off x="9595989" y="98909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7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3 h 10"/>
                <a:gd name="T10" fmla="*/ 3 w 10"/>
                <a:gd name="T11" fmla="*/ 0 h 10"/>
                <a:gd name="T12" fmla="*/ 10 w 10"/>
                <a:gd name="T13" fmla="*/ 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4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4" name="Freeform 14"/>
            <p:cNvSpPr/>
            <p:nvPr/>
          </p:nvSpPr>
          <p:spPr bwMode="auto">
            <a:xfrm>
              <a:off x="9595989" y="714453"/>
              <a:ext cx="65088" cy="71438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4 h 11"/>
                <a:gd name="T6" fmla="*/ 3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5" name="Freeform 15"/>
            <p:cNvSpPr/>
            <p:nvPr/>
          </p:nvSpPr>
          <p:spPr bwMode="auto">
            <a:xfrm>
              <a:off x="11321601" y="1058941"/>
              <a:ext cx="133350" cy="71438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8 w 21"/>
                <a:gd name="T5" fmla="*/ 11 h 11"/>
                <a:gd name="T6" fmla="*/ 3 w 21"/>
                <a:gd name="T7" fmla="*/ 11 h 11"/>
                <a:gd name="T8" fmla="*/ 0 w 21"/>
                <a:gd name="T9" fmla="*/ 8 h 11"/>
                <a:gd name="T10" fmla="*/ 0 w 21"/>
                <a:gd name="T11" fmla="*/ 0 h 11"/>
                <a:gd name="T12" fmla="*/ 21 w 2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3"/>
                    <a:pt x="21" y="5"/>
                    <a:pt x="21" y="8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13" y="11"/>
                    <a:pt x="8" y="11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6" name="Freeform 16"/>
            <p:cNvSpPr/>
            <p:nvPr/>
          </p:nvSpPr>
          <p:spPr bwMode="auto">
            <a:xfrm>
              <a:off x="11110464" y="650953"/>
              <a:ext cx="141288" cy="63500"/>
            </a:xfrm>
            <a:custGeom>
              <a:avLst/>
              <a:gdLst>
                <a:gd name="T0" fmla="*/ 0 w 22"/>
                <a:gd name="T1" fmla="*/ 10 h 10"/>
                <a:gd name="T2" fmla="*/ 0 w 22"/>
                <a:gd name="T3" fmla="*/ 3 h 10"/>
                <a:gd name="T4" fmla="*/ 4 w 22"/>
                <a:gd name="T5" fmla="*/ 0 h 10"/>
                <a:gd name="T6" fmla="*/ 18 w 22"/>
                <a:gd name="T7" fmla="*/ 0 h 10"/>
                <a:gd name="T8" fmla="*/ 22 w 22"/>
                <a:gd name="T9" fmla="*/ 3 h 10"/>
                <a:gd name="T10" fmla="*/ 22 w 22"/>
                <a:gd name="T11" fmla="*/ 10 h 10"/>
                <a:gd name="T12" fmla="*/ 0 w 2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4" y="0"/>
                    <a:pt x="18" y="0"/>
                  </a:cubicBezTo>
                  <a:cubicBezTo>
                    <a:pt x="20" y="0"/>
                    <a:pt x="22" y="1"/>
                    <a:pt x="22" y="3"/>
                  </a:cubicBezTo>
                  <a:cubicBezTo>
                    <a:pt x="22" y="6"/>
                    <a:pt x="22" y="8"/>
                    <a:pt x="22" y="10"/>
                  </a:cubicBezTo>
                  <a:cubicBezTo>
                    <a:pt x="15" y="10"/>
                    <a:pt x="8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" name="Freeform 17"/>
            <p:cNvSpPr/>
            <p:nvPr/>
          </p:nvSpPr>
          <p:spPr bwMode="auto">
            <a:xfrm>
              <a:off x="10977114" y="714453"/>
              <a:ext cx="133350" cy="415925"/>
            </a:xfrm>
            <a:custGeom>
              <a:avLst/>
              <a:gdLst>
                <a:gd name="T0" fmla="*/ 0 w 21"/>
                <a:gd name="T1" fmla="*/ 47 h 65"/>
                <a:gd name="T2" fmla="*/ 0 w 21"/>
                <a:gd name="T3" fmla="*/ 51 h 65"/>
                <a:gd name="T4" fmla="*/ 4 w 21"/>
                <a:gd name="T5" fmla="*/ 54 h 65"/>
                <a:gd name="T6" fmla="*/ 11 w 21"/>
                <a:gd name="T7" fmla="*/ 54 h 65"/>
                <a:gd name="T8" fmla="*/ 11 w 21"/>
                <a:gd name="T9" fmla="*/ 62 h 65"/>
                <a:gd name="T10" fmla="*/ 14 w 21"/>
                <a:gd name="T11" fmla="*/ 65 h 65"/>
                <a:gd name="T12" fmla="*/ 18 w 21"/>
                <a:gd name="T13" fmla="*/ 65 h 65"/>
                <a:gd name="T14" fmla="*/ 21 w 21"/>
                <a:gd name="T15" fmla="*/ 62 h 65"/>
                <a:gd name="T16" fmla="*/ 21 w 21"/>
                <a:gd name="T17" fmla="*/ 0 h 65"/>
                <a:gd name="T18" fmla="*/ 14 w 21"/>
                <a:gd name="T19" fmla="*/ 0 h 65"/>
                <a:gd name="T20" fmla="*/ 11 w 21"/>
                <a:gd name="T21" fmla="*/ 4 h 65"/>
                <a:gd name="T22" fmla="*/ 11 w 21"/>
                <a:gd name="T23" fmla="*/ 44 h 65"/>
                <a:gd name="T24" fmla="*/ 4 w 21"/>
                <a:gd name="T25" fmla="*/ 44 h 65"/>
                <a:gd name="T26" fmla="*/ 0 w 21"/>
                <a:gd name="T27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5">
                  <a:moveTo>
                    <a:pt x="0" y="47"/>
                  </a:moveTo>
                  <a:cubicBezTo>
                    <a:pt x="0" y="48"/>
                    <a:pt x="0" y="50"/>
                    <a:pt x="0" y="51"/>
                  </a:cubicBezTo>
                  <a:cubicBezTo>
                    <a:pt x="0" y="53"/>
                    <a:pt x="2" y="54"/>
                    <a:pt x="4" y="54"/>
                  </a:cubicBezTo>
                  <a:cubicBezTo>
                    <a:pt x="6" y="54"/>
                    <a:pt x="8" y="54"/>
                    <a:pt x="11" y="54"/>
                  </a:cubicBezTo>
                  <a:cubicBezTo>
                    <a:pt x="11" y="57"/>
                    <a:pt x="11" y="59"/>
                    <a:pt x="11" y="62"/>
                  </a:cubicBezTo>
                  <a:cubicBezTo>
                    <a:pt x="11" y="64"/>
                    <a:pt x="12" y="65"/>
                    <a:pt x="14" y="65"/>
                  </a:cubicBezTo>
                  <a:cubicBezTo>
                    <a:pt x="16" y="65"/>
                    <a:pt x="17" y="65"/>
                    <a:pt x="18" y="65"/>
                  </a:cubicBezTo>
                  <a:cubicBezTo>
                    <a:pt x="20" y="65"/>
                    <a:pt x="21" y="64"/>
                    <a:pt x="21" y="62"/>
                  </a:cubicBezTo>
                  <a:cubicBezTo>
                    <a:pt x="21" y="41"/>
                    <a:pt x="21" y="21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30"/>
                    <a:pt x="11" y="44"/>
                  </a:cubicBezTo>
                  <a:cubicBezTo>
                    <a:pt x="8" y="44"/>
                    <a:pt x="6" y="44"/>
                    <a:pt x="4" y="44"/>
                  </a:cubicBezTo>
                  <a:cubicBezTo>
                    <a:pt x="2" y="44"/>
                    <a:pt x="0" y="45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" name="Freeform 18"/>
            <p:cNvSpPr/>
            <p:nvPr/>
          </p:nvSpPr>
          <p:spPr bwMode="auto">
            <a:xfrm>
              <a:off x="11454951" y="650953"/>
              <a:ext cx="141288" cy="407988"/>
            </a:xfrm>
            <a:custGeom>
              <a:avLst/>
              <a:gdLst>
                <a:gd name="T0" fmla="*/ 18 w 22"/>
                <a:gd name="T1" fmla="*/ 21 h 64"/>
                <a:gd name="T2" fmla="*/ 22 w 22"/>
                <a:gd name="T3" fmla="*/ 18 h 64"/>
                <a:gd name="T4" fmla="*/ 22 w 22"/>
                <a:gd name="T5" fmla="*/ 14 h 64"/>
                <a:gd name="T6" fmla="*/ 18 w 22"/>
                <a:gd name="T7" fmla="*/ 10 h 64"/>
                <a:gd name="T8" fmla="*/ 11 w 22"/>
                <a:gd name="T9" fmla="*/ 10 h 64"/>
                <a:gd name="T10" fmla="*/ 11 w 22"/>
                <a:gd name="T11" fmla="*/ 3 h 64"/>
                <a:gd name="T12" fmla="*/ 8 w 22"/>
                <a:gd name="T13" fmla="*/ 0 h 64"/>
                <a:gd name="T14" fmla="*/ 4 w 22"/>
                <a:gd name="T15" fmla="*/ 0 h 64"/>
                <a:gd name="T16" fmla="*/ 0 w 22"/>
                <a:gd name="T17" fmla="*/ 3 h 64"/>
                <a:gd name="T18" fmla="*/ 0 w 22"/>
                <a:gd name="T19" fmla="*/ 64 h 64"/>
                <a:gd name="T20" fmla="*/ 8 w 22"/>
                <a:gd name="T21" fmla="*/ 64 h 64"/>
                <a:gd name="T22" fmla="*/ 11 w 22"/>
                <a:gd name="T23" fmla="*/ 61 h 64"/>
                <a:gd name="T24" fmla="*/ 11 w 22"/>
                <a:gd name="T25" fmla="*/ 21 h 64"/>
                <a:gd name="T26" fmla="*/ 18 w 22"/>
                <a:gd name="T27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64">
                  <a:moveTo>
                    <a:pt x="18" y="21"/>
                  </a:moveTo>
                  <a:cubicBezTo>
                    <a:pt x="20" y="21"/>
                    <a:pt x="22" y="20"/>
                    <a:pt x="22" y="18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2" y="12"/>
                    <a:pt x="20" y="10"/>
                    <a:pt x="18" y="10"/>
                  </a:cubicBezTo>
                  <a:cubicBezTo>
                    <a:pt x="16" y="10"/>
                    <a:pt x="14" y="10"/>
                    <a:pt x="11" y="10"/>
                  </a:cubicBezTo>
                  <a:cubicBezTo>
                    <a:pt x="11" y="8"/>
                    <a:pt x="11" y="6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4"/>
                    <a:pt x="0" y="44"/>
                    <a:pt x="0" y="64"/>
                  </a:cubicBezTo>
                  <a:cubicBezTo>
                    <a:pt x="3" y="64"/>
                    <a:pt x="5" y="64"/>
                    <a:pt x="8" y="64"/>
                  </a:cubicBezTo>
                  <a:cubicBezTo>
                    <a:pt x="10" y="64"/>
                    <a:pt x="11" y="63"/>
                    <a:pt x="11" y="61"/>
                  </a:cubicBezTo>
                  <a:cubicBezTo>
                    <a:pt x="11" y="48"/>
                    <a:pt x="11" y="34"/>
                    <a:pt x="11" y="21"/>
                  </a:cubicBezTo>
                  <a:cubicBezTo>
                    <a:pt x="14" y="21"/>
                    <a:pt x="16" y="21"/>
                    <a:pt x="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9" name="Freeform 19"/>
            <p:cNvSpPr>
              <a:spLocks noEditPoints="1"/>
            </p:cNvSpPr>
            <p:nvPr/>
          </p:nvSpPr>
          <p:spPr bwMode="auto">
            <a:xfrm>
              <a:off x="11180314" y="714453"/>
              <a:ext cx="211138" cy="344488"/>
            </a:xfrm>
            <a:custGeom>
              <a:avLst/>
              <a:gdLst>
                <a:gd name="T0" fmla="*/ 29 w 33"/>
                <a:gd name="T1" fmla="*/ 11 h 54"/>
                <a:gd name="T2" fmla="*/ 22 w 33"/>
                <a:gd name="T3" fmla="*/ 11 h 54"/>
                <a:gd name="T4" fmla="*/ 22 w 33"/>
                <a:gd name="T5" fmla="*/ 4 h 54"/>
                <a:gd name="T6" fmla="*/ 18 w 33"/>
                <a:gd name="T7" fmla="*/ 0 h 54"/>
                <a:gd name="T8" fmla="*/ 11 w 33"/>
                <a:gd name="T9" fmla="*/ 0 h 54"/>
                <a:gd name="T10" fmla="*/ 11 w 33"/>
                <a:gd name="T11" fmla="*/ 11 h 54"/>
                <a:gd name="T12" fmla="*/ 4 w 33"/>
                <a:gd name="T13" fmla="*/ 11 h 54"/>
                <a:gd name="T14" fmla="*/ 0 w 33"/>
                <a:gd name="T15" fmla="*/ 15 h 54"/>
                <a:gd name="T16" fmla="*/ 0 w 33"/>
                <a:gd name="T17" fmla="*/ 40 h 54"/>
                <a:gd name="T18" fmla="*/ 4 w 33"/>
                <a:gd name="T19" fmla="*/ 44 h 54"/>
                <a:gd name="T20" fmla="*/ 11 w 33"/>
                <a:gd name="T21" fmla="*/ 44 h 54"/>
                <a:gd name="T22" fmla="*/ 11 w 33"/>
                <a:gd name="T23" fmla="*/ 51 h 54"/>
                <a:gd name="T24" fmla="*/ 15 w 33"/>
                <a:gd name="T25" fmla="*/ 54 h 54"/>
                <a:gd name="T26" fmla="*/ 22 w 33"/>
                <a:gd name="T27" fmla="*/ 54 h 54"/>
                <a:gd name="T28" fmla="*/ 22 w 33"/>
                <a:gd name="T29" fmla="*/ 44 h 54"/>
                <a:gd name="T30" fmla="*/ 29 w 33"/>
                <a:gd name="T31" fmla="*/ 44 h 54"/>
                <a:gd name="T32" fmla="*/ 33 w 33"/>
                <a:gd name="T33" fmla="*/ 40 h 54"/>
                <a:gd name="T34" fmla="*/ 33 w 33"/>
                <a:gd name="T35" fmla="*/ 15 h 54"/>
                <a:gd name="T36" fmla="*/ 29 w 33"/>
                <a:gd name="T37" fmla="*/ 11 h 54"/>
                <a:gd name="T38" fmla="*/ 22 w 33"/>
                <a:gd name="T39" fmla="*/ 33 h 54"/>
                <a:gd name="T40" fmla="*/ 11 w 33"/>
                <a:gd name="T41" fmla="*/ 33 h 54"/>
                <a:gd name="T42" fmla="*/ 11 w 33"/>
                <a:gd name="T43" fmla="*/ 22 h 54"/>
                <a:gd name="T44" fmla="*/ 22 w 33"/>
                <a:gd name="T45" fmla="*/ 22 h 54"/>
                <a:gd name="T46" fmla="*/ 22 w 33"/>
                <a:gd name="T47" fmla="*/ 3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54">
                  <a:moveTo>
                    <a:pt x="29" y="11"/>
                  </a:moveTo>
                  <a:cubicBezTo>
                    <a:pt x="27" y="11"/>
                    <a:pt x="24" y="11"/>
                    <a:pt x="22" y="11"/>
                  </a:cubicBezTo>
                  <a:cubicBezTo>
                    <a:pt x="22" y="9"/>
                    <a:pt x="22" y="6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16" y="0"/>
                    <a:pt x="13" y="0"/>
                    <a:pt x="11" y="0"/>
                  </a:cubicBezTo>
                  <a:cubicBezTo>
                    <a:pt x="11" y="4"/>
                    <a:pt x="11" y="8"/>
                    <a:pt x="11" y="11"/>
                  </a:cubicBezTo>
                  <a:cubicBezTo>
                    <a:pt x="9" y="11"/>
                    <a:pt x="6" y="11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ubicBezTo>
                    <a:pt x="0" y="23"/>
                    <a:pt x="0" y="32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9" y="44"/>
                    <a:pt x="11" y="44"/>
                  </a:cubicBezTo>
                  <a:cubicBezTo>
                    <a:pt x="11" y="46"/>
                    <a:pt x="11" y="48"/>
                    <a:pt x="11" y="51"/>
                  </a:cubicBezTo>
                  <a:cubicBezTo>
                    <a:pt x="11" y="53"/>
                    <a:pt x="13" y="54"/>
                    <a:pt x="15" y="54"/>
                  </a:cubicBezTo>
                  <a:cubicBezTo>
                    <a:pt x="17" y="54"/>
                    <a:pt x="19" y="54"/>
                    <a:pt x="22" y="54"/>
                  </a:cubicBezTo>
                  <a:cubicBezTo>
                    <a:pt x="22" y="51"/>
                    <a:pt x="22" y="47"/>
                    <a:pt x="22" y="44"/>
                  </a:cubicBezTo>
                  <a:cubicBezTo>
                    <a:pt x="24" y="44"/>
                    <a:pt x="27" y="44"/>
                    <a:pt x="29" y="44"/>
                  </a:cubicBezTo>
                  <a:cubicBezTo>
                    <a:pt x="31" y="44"/>
                    <a:pt x="33" y="42"/>
                    <a:pt x="33" y="40"/>
                  </a:cubicBezTo>
                  <a:cubicBezTo>
                    <a:pt x="33" y="32"/>
                    <a:pt x="33" y="23"/>
                    <a:pt x="33" y="15"/>
                  </a:cubicBezTo>
                  <a:cubicBezTo>
                    <a:pt x="33" y="13"/>
                    <a:pt x="31" y="11"/>
                    <a:pt x="29" y="11"/>
                  </a:cubicBezTo>
                  <a:close/>
                  <a:moveTo>
                    <a:pt x="22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2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90" name="组合 89"/>
            <p:cNvGrpSpPr/>
            <p:nvPr userDrawn="1"/>
          </p:nvGrpSpPr>
          <p:grpSpPr>
            <a:xfrm>
              <a:off x="6682926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7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8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1" name="Freeform 23"/>
            <p:cNvSpPr/>
            <p:nvPr/>
          </p:nvSpPr>
          <p:spPr bwMode="auto">
            <a:xfrm>
              <a:off x="8446639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2" name="Freeform 24"/>
            <p:cNvSpPr/>
            <p:nvPr/>
          </p:nvSpPr>
          <p:spPr bwMode="auto">
            <a:xfrm>
              <a:off x="8197401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3" name="Freeform 25"/>
            <p:cNvSpPr/>
            <p:nvPr/>
          </p:nvSpPr>
          <p:spPr bwMode="auto">
            <a:xfrm>
              <a:off x="8260901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" name="Freeform 26"/>
            <p:cNvSpPr/>
            <p:nvPr/>
          </p:nvSpPr>
          <p:spPr bwMode="auto">
            <a:xfrm>
              <a:off x="8068814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5" name="Freeform 27"/>
            <p:cNvSpPr/>
            <p:nvPr/>
          </p:nvSpPr>
          <p:spPr bwMode="auto">
            <a:xfrm>
              <a:off x="6714676" y="4333953"/>
              <a:ext cx="346075" cy="492125"/>
            </a:xfrm>
            <a:custGeom>
              <a:avLst/>
              <a:gdLst>
                <a:gd name="T0" fmla="*/ 3 w 54"/>
                <a:gd name="T1" fmla="*/ 55 h 77"/>
                <a:gd name="T2" fmla="*/ 11 w 54"/>
                <a:gd name="T3" fmla="*/ 55 h 77"/>
                <a:gd name="T4" fmla="*/ 11 w 54"/>
                <a:gd name="T5" fmla="*/ 62 h 77"/>
                <a:gd name="T6" fmla="*/ 14 w 54"/>
                <a:gd name="T7" fmla="*/ 66 h 77"/>
                <a:gd name="T8" fmla="*/ 18 w 54"/>
                <a:gd name="T9" fmla="*/ 66 h 77"/>
                <a:gd name="T10" fmla="*/ 22 w 54"/>
                <a:gd name="T11" fmla="*/ 62 h 77"/>
                <a:gd name="T12" fmla="*/ 22 w 54"/>
                <a:gd name="T13" fmla="*/ 55 h 77"/>
                <a:gd name="T14" fmla="*/ 33 w 54"/>
                <a:gd name="T15" fmla="*/ 55 h 77"/>
                <a:gd name="T16" fmla="*/ 33 w 54"/>
                <a:gd name="T17" fmla="*/ 73 h 77"/>
                <a:gd name="T18" fmla="*/ 36 w 54"/>
                <a:gd name="T19" fmla="*/ 77 h 77"/>
                <a:gd name="T20" fmla="*/ 40 w 54"/>
                <a:gd name="T21" fmla="*/ 77 h 77"/>
                <a:gd name="T22" fmla="*/ 43 w 54"/>
                <a:gd name="T23" fmla="*/ 73 h 77"/>
                <a:gd name="T24" fmla="*/ 43 w 54"/>
                <a:gd name="T25" fmla="*/ 55 h 77"/>
                <a:gd name="T26" fmla="*/ 51 w 54"/>
                <a:gd name="T27" fmla="*/ 55 h 77"/>
                <a:gd name="T28" fmla="*/ 54 w 54"/>
                <a:gd name="T29" fmla="*/ 51 h 77"/>
                <a:gd name="T30" fmla="*/ 54 w 54"/>
                <a:gd name="T31" fmla="*/ 4 h 77"/>
                <a:gd name="T32" fmla="*/ 51 w 54"/>
                <a:gd name="T33" fmla="*/ 0 h 77"/>
                <a:gd name="T34" fmla="*/ 43 w 54"/>
                <a:gd name="T35" fmla="*/ 0 h 77"/>
                <a:gd name="T36" fmla="*/ 43 w 54"/>
                <a:gd name="T37" fmla="*/ 11 h 77"/>
                <a:gd name="T38" fmla="*/ 33 w 54"/>
                <a:gd name="T39" fmla="*/ 11 h 77"/>
                <a:gd name="T40" fmla="*/ 33 w 54"/>
                <a:gd name="T41" fmla="*/ 22 h 77"/>
                <a:gd name="T42" fmla="*/ 43 w 54"/>
                <a:gd name="T43" fmla="*/ 22 h 77"/>
                <a:gd name="T44" fmla="*/ 43 w 54"/>
                <a:gd name="T45" fmla="*/ 33 h 77"/>
                <a:gd name="T46" fmla="*/ 33 w 54"/>
                <a:gd name="T47" fmla="*/ 33 h 77"/>
                <a:gd name="T48" fmla="*/ 33 w 54"/>
                <a:gd name="T49" fmla="*/ 22 h 77"/>
                <a:gd name="T50" fmla="*/ 22 w 54"/>
                <a:gd name="T51" fmla="*/ 22 h 77"/>
                <a:gd name="T52" fmla="*/ 22 w 54"/>
                <a:gd name="T53" fmla="*/ 33 h 77"/>
                <a:gd name="T54" fmla="*/ 11 w 54"/>
                <a:gd name="T55" fmla="*/ 33 h 77"/>
                <a:gd name="T56" fmla="*/ 11 w 54"/>
                <a:gd name="T57" fmla="*/ 22 h 77"/>
                <a:gd name="T58" fmla="*/ 22 w 54"/>
                <a:gd name="T59" fmla="*/ 22 h 77"/>
                <a:gd name="T60" fmla="*/ 22 w 54"/>
                <a:gd name="T61" fmla="*/ 11 h 77"/>
                <a:gd name="T62" fmla="*/ 11 w 54"/>
                <a:gd name="T63" fmla="*/ 11 h 77"/>
                <a:gd name="T64" fmla="*/ 11 w 54"/>
                <a:gd name="T65" fmla="*/ 0 h 77"/>
                <a:gd name="T66" fmla="*/ 3 w 54"/>
                <a:gd name="T67" fmla="*/ 0 h 77"/>
                <a:gd name="T68" fmla="*/ 0 w 54"/>
                <a:gd name="T69" fmla="*/ 4 h 77"/>
                <a:gd name="T70" fmla="*/ 0 w 54"/>
                <a:gd name="T71" fmla="*/ 51 h 77"/>
                <a:gd name="T72" fmla="*/ 3 w 54"/>
                <a:gd name="T73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" h="77">
                  <a:moveTo>
                    <a:pt x="3" y="55"/>
                  </a:moveTo>
                  <a:cubicBezTo>
                    <a:pt x="6" y="55"/>
                    <a:pt x="8" y="55"/>
                    <a:pt x="11" y="55"/>
                  </a:cubicBezTo>
                  <a:cubicBezTo>
                    <a:pt x="11" y="57"/>
                    <a:pt x="11" y="60"/>
                    <a:pt x="11" y="62"/>
                  </a:cubicBezTo>
                  <a:cubicBezTo>
                    <a:pt x="11" y="65"/>
                    <a:pt x="12" y="66"/>
                    <a:pt x="14" y="66"/>
                  </a:cubicBezTo>
                  <a:cubicBezTo>
                    <a:pt x="16" y="66"/>
                    <a:pt x="17" y="66"/>
                    <a:pt x="18" y="66"/>
                  </a:cubicBezTo>
                  <a:cubicBezTo>
                    <a:pt x="21" y="66"/>
                    <a:pt x="22" y="65"/>
                    <a:pt x="22" y="62"/>
                  </a:cubicBezTo>
                  <a:cubicBezTo>
                    <a:pt x="22" y="60"/>
                    <a:pt x="22" y="57"/>
                    <a:pt x="22" y="55"/>
                  </a:cubicBezTo>
                  <a:cubicBezTo>
                    <a:pt x="25" y="55"/>
                    <a:pt x="29" y="55"/>
                    <a:pt x="33" y="55"/>
                  </a:cubicBezTo>
                  <a:cubicBezTo>
                    <a:pt x="33" y="61"/>
                    <a:pt x="33" y="67"/>
                    <a:pt x="33" y="73"/>
                  </a:cubicBezTo>
                  <a:cubicBezTo>
                    <a:pt x="33" y="76"/>
                    <a:pt x="34" y="77"/>
                    <a:pt x="36" y="77"/>
                  </a:cubicBezTo>
                  <a:cubicBezTo>
                    <a:pt x="37" y="77"/>
                    <a:pt x="39" y="77"/>
                    <a:pt x="40" y="77"/>
                  </a:cubicBezTo>
                  <a:cubicBezTo>
                    <a:pt x="42" y="77"/>
                    <a:pt x="43" y="76"/>
                    <a:pt x="43" y="73"/>
                  </a:cubicBezTo>
                  <a:cubicBezTo>
                    <a:pt x="43" y="67"/>
                    <a:pt x="43" y="61"/>
                    <a:pt x="43" y="55"/>
                  </a:cubicBezTo>
                  <a:cubicBezTo>
                    <a:pt x="46" y="55"/>
                    <a:pt x="48" y="55"/>
                    <a:pt x="51" y="55"/>
                  </a:cubicBezTo>
                  <a:cubicBezTo>
                    <a:pt x="53" y="55"/>
                    <a:pt x="54" y="54"/>
                    <a:pt x="54" y="51"/>
                  </a:cubicBezTo>
                  <a:cubicBezTo>
                    <a:pt x="54" y="35"/>
                    <a:pt x="54" y="20"/>
                    <a:pt x="54" y="4"/>
                  </a:cubicBezTo>
                  <a:cubicBezTo>
                    <a:pt x="54" y="1"/>
                    <a:pt x="53" y="0"/>
                    <a:pt x="51" y="0"/>
                  </a:cubicBezTo>
                  <a:cubicBezTo>
                    <a:pt x="48" y="0"/>
                    <a:pt x="46" y="0"/>
                    <a:pt x="43" y="0"/>
                  </a:cubicBezTo>
                  <a:cubicBezTo>
                    <a:pt x="43" y="4"/>
                    <a:pt x="43" y="8"/>
                    <a:pt x="43" y="11"/>
                  </a:cubicBezTo>
                  <a:cubicBezTo>
                    <a:pt x="40" y="11"/>
                    <a:pt x="36" y="11"/>
                    <a:pt x="33" y="11"/>
                  </a:cubicBezTo>
                  <a:cubicBezTo>
                    <a:pt x="33" y="15"/>
                    <a:pt x="33" y="19"/>
                    <a:pt x="33" y="22"/>
                  </a:cubicBezTo>
                  <a:cubicBezTo>
                    <a:pt x="36" y="22"/>
                    <a:pt x="40" y="22"/>
                    <a:pt x="43" y="22"/>
                  </a:cubicBezTo>
                  <a:cubicBezTo>
                    <a:pt x="43" y="26"/>
                    <a:pt x="43" y="29"/>
                    <a:pt x="43" y="33"/>
                  </a:cubicBezTo>
                  <a:cubicBezTo>
                    <a:pt x="40" y="33"/>
                    <a:pt x="36" y="33"/>
                    <a:pt x="33" y="33"/>
                  </a:cubicBezTo>
                  <a:cubicBezTo>
                    <a:pt x="33" y="29"/>
                    <a:pt x="33" y="26"/>
                    <a:pt x="33" y="22"/>
                  </a:cubicBezTo>
                  <a:cubicBezTo>
                    <a:pt x="29" y="22"/>
                    <a:pt x="25" y="22"/>
                    <a:pt x="22" y="22"/>
                  </a:cubicBezTo>
                  <a:cubicBezTo>
                    <a:pt x="22" y="26"/>
                    <a:pt x="22" y="29"/>
                    <a:pt x="22" y="33"/>
                  </a:cubicBezTo>
                  <a:cubicBezTo>
                    <a:pt x="18" y="33"/>
                    <a:pt x="14" y="33"/>
                    <a:pt x="11" y="33"/>
                  </a:cubicBezTo>
                  <a:cubicBezTo>
                    <a:pt x="11" y="29"/>
                    <a:pt x="11" y="26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18" y="11"/>
                    <a:pt x="14" y="11"/>
                    <a:pt x="11" y="11"/>
                  </a:cubicBezTo>
                  <a:cubicBezTo>
                    <a:pt x="11" y="8"/>
                    <a:pt x="11" y="4"/>
                    <a:pt x="11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5"/>
                    <a:pt x="0" y="51"/>
                  </a:cubicBezTo>
                  <a:cubicBezTo>
                    <a:pt x="0" y="54"/>
                    <a:pt x="1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6" name="Freeform 28"/>
            <p:cNvSpPr/>
            <p:nvPr/>
          </p:nvSpPr>
          <p:spPr bwMode="auto">
            <a:xfrm>
              <a:off x="6786114" y="4264103"/>
              <a:ext cx="203200" cy="139700"/>
            </a:xfrm>
            <a:custGeom>
              <a:avLst/>
              <a:gdLst>
                <a:gd name="T0" fmla="*/ 0 w 32"/>
                <a:gd name="T1" fmla="*/ 4 h 22"/>
                <a:gd name="T2" fmla="*/ 0 w 32"/>
                <a:gd name="T3" fmla="*/ 11 h 22"/>
                <a:gd name="T4" fmla="*/ 11 w 32"/>
                <a:gd name="T5" fmla="*/ 11 h 22"/>
                <a:gd name="T6" fmla="*/ 11 w 32"/>
                <a:gd name="T7" fmla="*/ 22 h 22"/>
                <a:gd name="T8" fmla="*/ 22 w 32"/>
                <a:gd name="T9" fmla="*/ 22 h 22"/>
                <a:gd name="T10" fmla="*/ 22 w 32"/>
                <a:gd name="T11" fmla="*/ 11 h 22"/>
                <a:gd name="T12" fmla="*/ 32 w 32"/>
                <a:gd name="T13" fmla="*/ 11 h 22"/>
                <a:gd name="T14" fmla="*/ 32 w 32"/>
                <a:gd name="T15" fmla="*/ 4 h 22"/>
                <a:gd name="T16" fmla="*/ 29 w 32"/>
                <a:gd name="T17" fmla="*/ 0 h 22"/>
                <a:gd name="T18" fmla="*/ 3 w 32"/>
                <a:gd name="T19" fmla="*/ 0 h 22"/>
                <a:gd name="T20" fmla="*/ 0 w 32"/>
                <a:gd name="T2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2">
                  <a:moveTo>
                    <a:pt x="0" y="4"/>
                  </a:moveTo>
                  <a:cubicBezTo>
                    <a:pt x="0" y="7"/>
                    <a:pt x="0" y="9"/>
                    <a:pt x="0" y="11"/>
                  </a:cubicBezTo>
                  <a:cubicBezTo>
                    <a:pt x="3" y="11"/>
                    <a:pt x="7" y="11"/>
                    <a:pt x="11" y="11"/>
                  </a:cubicBezTo>
                  <a:cubicBezTo>
                    <a:pt x="11" y="15"/>
                    <a:pt x="11" y="19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25" y="11"/>
                    <a:pt x="29" y="11"/>
                    <a:pt x="32" y="11"/>
                  </a:cubicBezTo>
                  <a:cubicBezTo>
                    <a:pt x="32" y="9"/>
                    <a:pt x="32" y="7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7" name="Line 29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8" name="Line 30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9" name="Freeform 31"/>
            <p:cNvSpPr/>
            <p:nvPr/>
          </p:nvSpPr>
          <p:spPr bwMode="auto">
            <a:xfrm>
              <a:off x="11059664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0" name="Freeform 32"/>
            <p:cNvSpPr/>
            <p:nvPr/>
          </p:nvSpPr>
          <p:spPr bwMode="auto">
            <a:xfrm>
              <a:off x="11448601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1" name="Freeform 33"/>
            <p:cNvSpPr/>
            <p:nvPr/>
          </p:nvSpPr>
          <p:spPr bwMode="auto">
            <a:xfrm>
              <a:off x="11129514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2" name="Freeform 34"/>
            <p:cNvSpPr/>
            <p:nvPr/>
          </p:nvSpPr>
          <p:spPr bwMode="auto">
            <a:xfrm>
              <a:off x="11385101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3" name="Freeform 35"/>
            <p:cNvSpPr/>
            <p:nvPr/>
          </p:nvSpPr>
          <p:spPr bwMode="auto">
            <a:xfrm>
              <a:off x="11193014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4" name="Freeform 36"/>
            <p:cNvSpPr/>
            <p:nvPr/>
          </p:nvSpPr>
          <p:spPr bwMode="auto">
            <a:xfrm>
              <a:off x="11193014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" name="Freeform 37"/>
            <p:cNvSpPr/>
            <p:nvPr/>
          </p:nvSpPr>
          <p:spPr bwMode="auto">
            <a:xfrm>
              <a:off x="9667426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6" name="Freeform 38"/>
            <p:cNvSpPr/>
            <p:nvPr/>
          </p:nvSpPr>
          <p:spPr bwMode="auto">
            <a:xfrm>
              <a:off x="9667426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7" name="Freeform 39"/>
            <p:cNvSpPr/>
            <p:nvPr/>
          </p:nvSpPr>
          <p:spPr bwMode="auto">
            <a:xfrm>
              <a:off x="9602339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8" name="Freeform 40"/>
            <p:cNvSpPr/>
            <p:nvPr/>
          </p:nvSpPr>
          <p:spPr bwMode="auto">
            <a:xfrm>
              <a:off x="8121201" y="1838403"/>
              <a:ext cx="382588" cy="446088"/>
            </a:xfrm>
            <a:custGeom>
              <a:avLst/>
              <a:gdLst>
                <a:gd name="T0" fmla="*/ 43 w 60"/>
                <a:gd name="T1" fmla="*/ 40 h 70"/>
                <a:gd name="T2" fmla="*/ 40 w 60"/>
                <a:gd name="T3" fmla="*/ 44 h 70"/>
                <a:gd name="T4" fmla="*/ 40 w 60"/>
                <a:gd name="T5" fmla="*/ 50 h 70"/>
                <a:gd name="T6" fmla="*/ 50 w 60"/>
                <a:gd name="T7" fmla="*/ 50 h 70"/>
                <a:gd name="T8" fmla="*/ 50 w 60"/>
                <a:gd name="T9" fmla="*/ 60 h 70"/>
                <a:gd name="T10" fmla="*/ 40 w 60"/>
                <a:gd name="T11" fmla="*/ 60 h 70"/>
                <a:gd name="T12" fmla="*/ 40 w 60"/>
                <a:gd name="T13" fmla="*/ 66 h 70"/>
                <a:gd name="T14" fmla="*/ 43 w 60"/>
                <a:gd name="T15" fmla="*/ 70 h 70"/>
                <a:gd name="T16" fmla="*/ 57 w 60"/>
                <a:gd name="T17" fmla="*/ 70 h 70"/>
                <a:gd name="T18" fmla="*/ 60 w 60"/>
                <a:gd name="T19" fmla="*/ 66 h 70"/>
                <a:gd name="T20" fmla="*/ 60 w 60"/>
                <a:gd name="T21" fmla="*/ 3 h 70"/>
                <a:gd name="T22" fmla="*/ 57 w 60"/>
                <a:gd name="T23" fmla="*/ 0 h 70"/>
                <a:gd name="T24" fmla="*/ 13 w 60"/>
                <a:gd name="T25" fmla="*/ 0 h 70"/>
                <a:gd name="T26" fmla="*/ 10 w 60"/>
                <a:gd name="T27" fmla="*/ 3 h 70"/>
                <a:gd name="T28" fmla="*/ 10 w 60"/>
                <a:gd name="T29" fmla="*/ 40 h 70"/>
                <a:gd name="T30" fmla="*/ 3 w 60"/>
                <a:gd name="T31" fmla="*/ 40 h 70"/>
                <a:gd name="T32" fmla="*/ 0 w 60"/>
                <a:gd name="T33" fmla="*/ 44 h 70"/>
                <a:gd name="T34" fmla="*/ 0 w 60"/>
                <a:gd name="T35" fmla="*/ 50 h 70"/>
                <a:gd name="T36" fmla="*/ 10 w 60"/>
                <a:gd name="T37" fmla="*/ 50 h 70"/>
                <a:gd name="T38" fmla="*/ 10 w 60"/>
                <a:gd name="T39" fmla="*/ 60 h 70"/>
                <a:gd name="T40" fmla="*/ 0 w 60"/>
                <a:gd name="T41" fmla="*/ 60 h 70"/>
                <a:gd name="T42" fmla="*/ 0 w 60"/>
                <a:gd name="T43" fmla="*/ 66 h 70"/>
                <a:gd name="T44" fmla="*/ 3 w 60"/>
                <a:gd name="T45" fmla="*/ 70 h 70"/>
                <a:gd name="T46" fmla="*/ 16 w 60"/>
                <a:gd name="T47" fmla="*/ 70 h 70"/>
                <a:gd name="T48" fmla="*/ 20 w 60"/>
                <a:gd name="T49" fmla="*/ 66 h 70"/>
                <a:gd name="T50" fmla="*/ 20 w 60"/>
                <a:gd name="T51" fmla="*/ 10 h 70"/>
                <a:gd name="T52" fmla="*/ 50 w 60"/>
                <a:gd name="T53" fmla="*/ 10 h 70"/>
                <a:gd name="T54" fmla="*/ 50 w 60"/>
                <a:gd name="T55" fmla="*/ 40 h 70"/>
                <a:gd name="T56" fmla="*/ 43 w 60"/>
                <a:gd name="T5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70">
                  <a:moveTo>
                    <a:pt x="43" y="40"/>
                  </a:moveTo>
                  <a:cubicBezTo>
                    <a:pt x="41" y="40"/>
                    <a:pt x="40" y="41"/>
                    <a:pt x="40" y="44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3" y="50"/>
                    <a:pt x="47" y="50"/>
                    <a:pt x="50" y="50"/>
                  </a:cubicBezTo>
                  <a:cubicBezTo>
                    <a:pt x="50" y="53"/>
                    <a:pt x="50" y="57"/>
                    <a:pt x="50" y="60"/>
                  </a:cubicBezTo>
                  <a:cubicBezTo>
                    <a:pt x="47" y="60"/>
                    <a:pt x="43" y="60"/>
                    <a:pt x="40" y="60"/>
                  </a:cubicBezTo>
                  <a:cubicBezTo>
                    <a:pt x="40" y="62"/>
                    <a:pt x="40" y="64"/>
                    <a:pt x="40" y="66"/>
                  </a:cubicBezTo>
                  <a:cubicBezTo>
                    <a:pt x="40" y="69"/>
                    <a:pt x="41" y="70"/>
                    <a:pt x="43" y="70"/>
                  </a:cubicBezTo>
                  <a:cubicBezTo>
                    <a:pt x="48" y="70"/>
                    <a:pt x="52" y="70"/>
                    <a:pt x="57" y="70"/>
                  </a:cubicBezTo>
                  <a:cubicBezTo>
                    <a:pt x="59" y="70"/>
                    <a:pt x="60" y="69"/>
                    <a:pt x="60" y="66"/>
                  </a:cubicBezTo>
                  <a:cubicBezTo>
                    <a:pt x="60" y="45"/>
                    <a:pt x="60" y="24"/>
                    <a:pt x="60" y="3"/>
                  </a:cubicBezTo>
                  <a:cubicBezTo>
                    <a:pt x="60" y="1"/>
                    <a:pt x="59" y="0"/>
                    <a:pt x="57" y="0"/>
                  </a:cubicBezTo>
                  <a:cubicBezTo>
                    <a:pt x="42" y="0"/>
                    <a:pt x="28" y="0"/>
                    <a:pt x="13" y="0"/>
                  </a:cubicBezTo>
                  <a:cubicBezTo>
                    <a:pt x="11" y="0"/>
                    <a:pt x="10" y="1"/>
                    <a:pt x="10" y="3"/>
                  </a:cubicBezTo>
                  <a:cubicBezTo>
                    <a:pt x="10" y="15"/>
                    <a:pt x="10" y="28"/>
                    <a:pt x="10" y="40"/>
                  </a:cubicBezTo>
                  <a:cubicBezTo>
                    <a:pt x="7" y="40"/>
                    <a:pt x="5" y="40"/>
                    <a:pt x="3" y="40"/>
                  </a:cubicBezTo>
                  <a:cubicBezTo>
                    <a:pt x="1" y="40"/>
                    <a:pt x="0" y="41"/>
                    <a:pt x="0" y="44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3" y="50"/>
                    <a:pt x="6" y="50"/>
                    <a:pt x="10" y="50"/>
                  </a:cubicBezTo>
                  <a:cubicBezTo>
                    <a:pt x="10" y="53"/>
                    <a:pt x="10" y="57"/>
                    <a:pt x="10" y="60"/>
                  </a:cubicBezTo>
                  <a:cubicBezTo>
                    <a:pt x="6" y="60"/>
                    <a:pt x="3" y="60"/>
                    <a:pt x="0" y="60"/>
                  </a:cubicBezTo>
                  <a:cubicBezTo>
                    <a:pt x="0" y="62"/>
                    <a:pt x="0" y="64"/>
                    <a:pt x="0" y="66"/>
                  </a:cubicBezTo>
                  <a:cubicBezTo>
                    <a:pt x="0" y="69"/>
                    <a:pt x="1" y="70"/>
                    <a:pt x="3" y="70"/>
                  </a:cubicBezTo>
                  <a:cubicBezTo>
                    <a:pt x="7" y="70"/>
                    <a:pt x="12" y="70"/>
                    <a:pt x="16" y="70"/>
                  </a:cubicBezTo>
                  <a:cubicBezTo>
                    <a:pt x="19" y="70"/>
                    <a:pt x="20" y="69"/>
                    <a:pt x="20" y="66"/>
                  </a:cubicBezTo>
                  <a:cubicBezTo>
                    <a:pt x="20" y="47"/>
                    <a:pt x="20" y="29"/>
                    <a:pt x="20" y="10"/>
                  </a:cubicBezTo>
                  <a:cubicBezTo>
                    <a:pt x="30" y="10"/>
                    <a:pt x="40" y="10"/>
                    <a:pt x="50" y="10"/>
                  </a:cubicBezTo>
                  <a:cubicBezTo>
                    <a:pt x="50" y="20"/>
                    <a:pt x="50" y="30"/>
                    <a:pt x="50" y="40"/>
                  </a:cubicBezTo>
                  <a:cubicBezTo>
                    <a:pt x="48" y="40"/>
                    <a:pt x="46" y="40"/>
                    <a:pt x="4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9" name="Freeform 41"/>
            <p:cNvSpPr/>
            <p:nvPr/>
          </p:nvSpPr>
          <p:spPr bwMode="auto">
            <a:xfrm>
              <a:off x="8311701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8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0" name="Freeform 42"/>
            <p:cNvSpPr/>
            <p:nvPr/>
          </p:nvSpPr>
          <p:spPr bwMode="auto">
            <a:xfrm>
              <a:off x="8056114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7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1" name="Freeform 43"/>
            <p:cNvSpPr/>
            <p:nvPr/>
          </p:nvSpPr>
          <p:spPr bwMode="auto">
            <a:xfrm>
              <a:off x="7060751" y="1895553"/>
              <a:ext cx="63500" cy="325438"/>
            </a:xfrm>
            <a:custGeom>
              <a:avLst/>
              <a:gdLst>
                <a:gd name="T0" fmla="*/ 10 w 10"/>
                <a:gd name="T1" fmla="*/ 4 h 51"/>
                <a:gd name="T2" fmla="*/ 7 w 10"/>
                <a:gd name="T3" fmla="*/ 0 h 51"/>
                <a:gd name="T4" fmla="*/ 0 w 10"/>
                <a:gd name="T5" fmla="*/ 0 h 51"/>
                <a:gd name="T6" fmla="*/ 0 w 10"/>
                <a:gd name="T7" fmla="*/ 51 h 51"/>
                <a:gd name="T8" fmla="*/ 7 w 10"/>
                <a:gd name="T9" fmla="*/ 51 h 51"/>
                <a:gd name="T10" fmla="*/ 10 w 10"/>
                <a:gd name="T11" fmla="*/ 48 h 51"/>
                <a:gd name="T12" fmla="*/ 10 w 10"/>
                <a:gd name="T1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10" y="4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17"/>
                    <a:pt x="0" y="34"/>
                    <a:pt x="0" y="51"/>
                  </a:cubicBezTo>
                  <a:cubicBezTo>
                    <a:pt x="2" y="51"/>
                    <a:pt x="5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33"/>
                    <a:pt x="10" y="18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2" name="Freeform 44"/>
            <p:cNvSpPr/>
            <p:nvPr/>
          </p:nvSpPr>
          <p:spPr bwMode="auto">
            <a:xfrm>
              <a:off x="6740076" y="1832053"/>
              <a:ext cx="320675" cy="63500"/>
            </a:xfrm>
            <a:custGeom>
              <a:avLst/>
              <a:gdLst>
                <a:gd name="T0" fmla="*/ 47 w 50"/>
                <a:gd name="T1" fmla="*/ 0 h 10"/>
                <a:gd name="T2" fmla="*/ 50 w 50"/>
                <a:gd name="T3" fmla="*/ 4 h 10"/>
                <a:gd name="T4" fmla="*/ 50 w 50"/>
                <a:gd name="T5" fmla="*/ 10 h 10"/>
                <a:gd name="T6" fmla="*/ 0 w 50"/>
                <a:gd name="T7" fmla="*/ 10 h 10"/>
                <a:gd name="T8" fmla="*/ 0 w 50"/>
                <a:gd name="T9" fmla="*/ 4 h 10"/>
                <a:gd name="T10" fmla="*/ 3 w 50"/>
                <a:gd name="T11" fmla="*/ 0 h 10"/>
                <a:gd name="T12" fmla="*/ 47 w 5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47" y="0"/>
                  </a:moveTo>
                  <a:cubicBezTo>
                    <a:pt x="49" y="0"/>
                    <a:pt x="50" y="1"/>
                    <a:pt x="50" y="4"/>
                  </a:cubicBezTo>
                  <a:cubicBezTo>
                    <a:pt x="50" y="6"/>
                    <a:pt x="50" y="8"/>
                    <a:pt x="50" y="10"/>
                  </a:cubicBezTo>
                  <a:cubicBezTo>
                    <a:pt x="33" y="10"/>
                    <a:pt x="17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32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3" name="Freeform 45"/>
            <p:cNvSpPr/>
            <p:nvPr/>
          </p:nvSpPr>
          <p:spPr bwMode="auto">
            <a:xfrm>
              <a:off x="6740076" y="2220991"/>
              <a:ext cx="320675" cy="63500"/>
            </a:xfrm>
            <a:custGeom>
              <a:avLst/>
              <a:gdLst>
                <a:gd name="T0" fmla="*/ 50 w 50"/>
                <a:gd name="T1" fmla="*/ 7 h 10"/>
                <a:gd name="T2" fmla="*/ 47 w 50"/>
                <a:gd name="T3" fmla="*/ 10 h 10"/>
                <a:gd name="T4" fmla="*/ 3 w 50"/>
                <a:gd name="T5" fmla="*/ 10 h 10"/>
                <a:gd name="T6" fmla="*/ 0 w 50"/>
                <a:gd name="T7" fmla="*/ 7 h 10"/>
                <a:gd name="T8" fmla="*/ 0 w 50"/>
                <a:gd name="T9" fmla="*/ 0 h 10"/>
                <a:gd name="T10" fmla="*/ 50 w 50"/>
                <a:gd name="T11" fmla="*/ 0 h 10"/>
                <a:gd name="T12" fmla="*/ 50 w 5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0" y="7"/>
                  </a:moveTo>
                  <a:cubicBezTo>
                    <a:pt x="50" y="9"/>
                    <a:pt x="49" y="10"/>
                    <a:pt x="47" y="10"/>
                  </a:cubicBezTo>
                  <a:cubicBezTo>
                    <a:pt x="32" y="10"/>
                    <a:pt x="18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7" y="0"/>
                    <a:pt x="33" y="0"/>
                    <a:pt x="50" y="0"/>
                  </a:cubicBezTo>
                  <a:cubicBezTo>
                    <a:pt x="50" y="2"/>
                    <a:pt x="50" y="4"/>
                    <a:pt x="5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4" name="Freeform 46"/>
            <p:cNvSpPr/>
            <p:nvPr/>
          </p:nvSpPr>
          <p:spPr bwMode="auto">
            <a:xfrm>
              <a:off x="6676576" y="1895553"/>
              <a:ext cx="63500" cy="325438"/>
            </a:xfrm>
            <a:custGeom>
              <a:avLst/>
              <a:gdLst>
                <a:gd name="T0" fmla="*/ 3 w 10"/>
                <a:gd name="T1" fmla="*/ 51 h 51"/>
                <a:gd name="T2" fmla="*/ 0 w 10"/>
                <a:gd name="T3" fmla="*/ 48 h 51"/>
                <a:gd name="T4" fmla="*/ 0 w 10"/>
                <a:gd name="T5" fmla="*/ 4 h 51"/>
                <a:gd name="T6" fmla="*/ 3 w 10"/>
                <a:gd name="T7" fmla="*/ 0 h 51"/>
                <a:gd name="T8" fmla="*/ 10 w 10"/>
                <a:gd name="T9" fmla="*/ 0 h 51"/>
                <a:gd name="T10" fmla="*/ 10 w 10"/>
                <a:gd name="T11" fmla="*/ 51 h 51"/>
                <a:gd name="T12" fmla="*/ 3 w 10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3" y="51"/>
                  </a:moveTo>
                  <a:cubicBezTo>
                    <a:pt x="1" y="51"/>
                    <a:pt x="0" y="50"/>
                    <a:pt x="0" y="48"/>
                  </a:cubicBezTo>
                  <a:cubicBezTo>
                    <a:pt x="0" y="33"/>
                    <a:pt x="0" y="18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17"/>
                    <a:pt x="10" y="34"/>
                    <a:pt x="10" y="51"/>
                  </a:cubicBezTo>
                  <a:cubicBezTo>
                    <a:pt x="8" y="51"/>
                    <a:pt x="5" y="51"/>
                    <a:pt x="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5" name="Freeform 47"/>
            <p:cNvSpPr/>
            <p:nvPr/>
          </p:nvSpPr>
          <p:spPr bwMode="auto">
            <a:xfrm>
              <a:off x="6868664" y="1965403"/>
              <a:ext cx="127000" cy="128588"/>
            </a:xfrm>
            <a:custGeom>
              <a:avLst/>
              <a:gdLst>
                <a:gd name="T0" fmla="*/ 17 w 20"/>
                <a:gd name="T1" fmla="*/ 10 h 20"/>
                <a:gd name="T2" fmla="*/ 10 w 20"/>
                <a:gd name="T3" fmla="*/ 10 h 20"/>
                <a:gd name="T4" fmla="*/ 10 w 20"/>
                <a:gd name="T5" fmla="*/ 10 h 20"/>
                <a:gd name="T6" fmla="*/ 10 w 20"/>
                <a:gd name="T7" fmla="*/ 3 h 20"/>
                <a:gd name="T8" fmla="*/ 7 w 20"/>
                <a:gd name="T9" fmla="*/ 0 h 20"/>
                <a:gd name="T10" fmla="*/ 3 w 20"/>
                <a:gd name="T11" fmla="*/ 0 h 20"/>
                <a:gd name="T12" fmla="*/ 0 w 20"/>
                <a:gd name="T13" fmla="*/ 3 h 20"/>
                <a:gd name="T14" fmla="*/ 0 w 20"/>
                <a:gd name="T15" fmla="*/ 16 h 20"/>
                <a:gd name="T16" fmla="*/ 3 w 20"/>
                <a:gd name="T17" fmla="*/ 20 h 20"/>
                <a:gd name="T18" fmla="*/ 17 w 20"/>
                <a:gd name="T19" fmla="*/ 20 h 20"/>
                <a:gd name="T20" fmla="*/ 20 w 20"/>
                <a:gd name="T21" fmla="*/ 16 h 20"/>
                <a:gd name="T22" fmla="*/ 20 w 20"/>
                <a:gd name="T23" fmla="*/ 13 h 20"/>
                <a:gd name="T24" fmla="*/ 17 w 20"/>
                <a:gd name="T2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0">
                  <a:moveTo>
                    <a:pt x="17" y="10"/>
                  </a:moveTo>
                  <a:cubicBezTo>
                    <a:pt x="15" y="10"/>
                    <a:pt x="12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7"/>
                    <a:pt x="10" y="5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1"/>
                    <a:pt x="19" y="10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6" name="Freeform 48"/>
            <p:cNvSpPr/>
            <p:nvPr/>
          </p:nvSpPr>
          <p:spPr bwMode="auto">
            <a:xfrm>
              <a:off x="9634089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7" name="Freeform 49"/>
            <p:cNvSpPr/>
            <p:nvPr/>
          </p:nvSpPr>
          <p:spPr bwMode="auto">
            <a:xfrm>
              <a:off x="9507089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8" name="Freeform 50"/>
            <p:cNvSpPr/>
            <p:nvPr/>
          </p:nvSpPr>
          <p:spPr bwMode="auto">
            <a:xfrm>
              <a:off x="9889676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9" name="Freeform 51"/>
            <p:cNvSpPr/>
            <p:nvPr/>
          </p:nvSpPr>
          <p:spPr bwMode="auto">
            <a:xfrm>
              <a:off x="9889676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0" name="Freeform 52"/>
            <p:cNvSpPr/>
            <p:nvPr/>
          </p:nvSpPr>
          <p:spPr bwMode="auto">
            <a:xfrm>
              <a:off x="9826176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1" name="Freeform 53"/>
            <p:cNvSpPr/>
            <p:nvPr/>
          </p:nvSpPr>
          <p:spPr bwMode="auto">
            <a:xfrm>
              <a:off x="9954764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2" name="Freeform 54"/>
            <p:cNvSpPr/>
            <p:nvPr/>
          </p:nvSpPr>
          <p:spPr bwMode="auto">
            <a:xfrm>
              <a:off x="11091414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3" name="Freeform 55"/>
            <p:cNvSpPr/>
            <p:nvPr/>
          </p:nvSpPr>
          <p:spPr bwMode="auto">
            <a:xfrm>
              <a:off x="11353351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4" name="Freeform 56"/>
            <p:cNvSpPr/>
            <p:nvPr/>
          </p:nvSpPr>
          <p:spPr bwMode="auto">
            <a:xfrm>
              <a:off x="11224764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5" name="Freeform 57"/>
            <p:cNvSpPr/>
            <p:nvPr/>
          </p:nvSpPr>
          <p:spPr bwMode="auto">
            <a:xfrm>
              <a:off x="11283501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6" name="Freeform 58"/>
            <p:cNvSpPr/>
            <p:nvPr/>
          </p:nvSpPr>
          <p:spPr bwMode="auto">
            <a:xfrm>
              <a:off x="11205714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7" name="Freeform 59"/>
            <p:cNvSpPr>
              <a:spLocks noEditPoints="1"/>
            </p:cNvSpPr>
            <p:nvPr/>
          </p:nvSpPr>
          <p:spPr bwMode="auto">
            <a:xfrm>
              <a:off x="6638476" y="5438853"/>
              <a:ext cx="523875" cy="458788"/>
            </a:xfrm>
            <a:custGeom>
              <a:avLst/>
              <a:gdLst>
                <a:gd name="T0" fmla="*/ 79 w 82"/>
                <a:gd name="T1" fmla="*/ 0 h 72"/>
                <a:gd name="T2" fmla="*/ 3 w 82"/>
                <a:gd name="T3" fmla="*/ 0 h 72"/>
                <a:gd name="T4" fmla="*/ 0 w 82"/>
                <a:gd name="T5" fmla="*/ 3 h 72"/>
                <a:gd name="T6" fmla="*/ 0 w 82"/>
                <a:gd name="T7" fmla="*/ 69 h 72"/>
                <a:gd name="T8" fmla="*/ 3 w 82"/>
                <a:gd name="T9" fmla="*/ 72 h 72"/>
                <a:gd name="T10" fmla="*/ 79 w 82"/>
                <a:gd name="T11" fmla="*/ 72 h 72"/>
                <a:gd name="T12" fmla="*/ 82 w 82"/>
                <a:gd name="T13" fmla="*/ 69 h 72"/>
                <a:gd name="T14" fmla="*/ 82 w 82"/>
                <a:gd name="T15" fmla="*/ 3 h 72"/>
                <a:gd name="T16" fmla="*/ 79 w 82"/>
                <a:gd name="T17" fmla="*/ 0 h 72"/>
                <a:gd name="T18" fmla="*/ 72 w 82"/>
                <a:gd name="T19" fmla="*/ 62 h 72"/>
                <a:gd name="T20" fmla="*/ 10 w 82"/>
                <a:gd name="T21" fmla="*/ 62 h 72"/>
                <a:gd name="T22" fmla="*/ 10 w 82"/>
                <a:gd name="T23" fmla="*/ 10 h 72"/>
                <a:gd name="T24" fmla="*/ 72 w 82"/>
                <a:gd name="T25" fmla="*/ 10 h 72"/>
                <a:gd name="T26" fmla="*/ 72 w 82"/>
                <a:gd name="T2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72">
                  <a:moveTo>
                    <a:pt x="79" y="0"/>
                  </a:moveTo>
                  <a:cubicBezTo>
                    <a:pt x="54" y="0"/>
                    <a:pt x="28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5"/>
                    <a:pt x="0" y="47"/>
                    <a:pt x="0" y="69"/>
                  </a:cubicBezTo>
                  <a:cubicBezTo>
                    <a:pt x="0" y="71"/>
                    <a:pt x="1" y="72"/>
                    <a:pt x="3" y="72"/>
                  </a:cubicBezTo>
                  <a:cubicBezTo>
                    <a:pt x="28" y="72"/>
                    <a:pt x="54" y="72"/>
                    <a:pt x="79" y="72"/>
                  </a:cubicBezTo>
                  <a:cubicBezTo>
                    <a:pt x="81" y="72"/>
                    <a:pt x="82" y="71"/>
                    <a:pt x="82" y="69"/>
                  </a:cubicBezTo>
                  <a:cubicBezTo>
                    <a:pt x="82" y="47"/>
                    <a:pt x="82" y="25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lose/>
                  <a:moveTo>
                    <a:pt x="72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2" y="10"/>
                    <a:pt x="72" y="10"/>
                    <a:pt x="72" y="10"/>
                  </a:cubicBez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8" name="Freeform 60"/>
            <p:cNvSpPr/>
            <p:nvPr/>
          </p:nvSpPr>
          <p:spPr bwMode="auto">
            <a:xfrm>
              <a:off x="6982964" y="5629353"/>
              <a:ext cx="71438" cy="77788"/>
            </a:xfrm>
            <a:custGeom>
              <a:avLst/>
              <a:gdLst>
                <a:gd name="T0" fmla="*/ 3 w 11"/>
                <a:gd name="T1" fmla="*/ 10 h 12"/>
                <a:gd name="T2" fmla="*/ 9 w 11"/>
                <a:gd name="T3" fmla="*/ 10 h 12"/>
                <a:gd name="T4" fmla="*/ 11 w 11"/>
                <a:gd name="T5" fmla="*/ 10 h 12"/>
                <a:gd name="T6" fmla="*/ 11 w 11"/>
                <a:gd name="T7" fmla="*/ 9 h 12"/>
                <a:gd name="T8" fmla="*/ 11 w 11"/>
                <a:gd name="T9" fmla="*/ 3 h 12"/>
                <a:gd name="T10" fmla="*/ 11 w 11"/>
                <a:gd name="T11" fmla="*/ 2 h 12"/>
                <a:gd name="T12" fmla="*/ 9 w 11"/>
                <a:gd name="T13" fmla="*/ 2 h 12"/>
                <a:gd name="T14" fmla="*/ 9 w 11"/>
                <a:gd name="T15" fmla="*/ 10 h 12"/>
                <a:gd name="T16" fmla="*/ 9 w 11"/>
                <a:gd name="T17" fmla="*/ 11 h 12"/>
                <a:gd name="T18" fmla="*/ 8 w 11"/>
                <a:gd name="T19" fmla="*/ 12 h 12"/>
                <a:gd name="T20" fmla="*/ 1 w 11"/>
                <a:gd name="T21" fmla="*/ 12 h 12"/>
                <a:gd name="T22" fmla="*/ 0 w 11"/>
                <a:gd name="T23" fmla="*/ 11 h 12"/>
                <a:gd name="T24" fmla="*/ 0 w 11"/>
                <a:gd name="T25" fmla="*/ 1 h 12"/>
                <a:gd name="T26" fmla="*/ 1 w 11"/>
                <a:gd name="T27" fmla="*/ 0 h 12"/>
                <a:gd name="T28" fmla="*/ 8 w 11"/>
                <a:gd name="T29" fmla="*/ 0 h 12"/>
                <a:gd name="T30" fmla="*/ 9 w 11"/>
                <a:gd name="T31" fmla="*/ 1 h 12"/>
                <a:gd name="T32" fmla="*/ 9 w 11"/>
                <a:gd name="T33" fmla="*/ 2 h 12"/>
                <a:gd name="T34" fmla="*/ 3 w 11"/>
                <a:gd name="T35" fmla="*/ 2 h 12"/>
                <a:gd name="T36" fmla="*/ 3 w 11"/>
                <a:gd name="T3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2">
                  <a:moveTo>
                    <a:pt x="3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1" y="5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5"/>
                    <a:pt x="9" y="7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6" y="12"/>
                    <a:pt x="3" y="12"/>
                    <a:pt x="1" y="12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8"/>
                    <a:pt x="0" y="4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7" y="2"/>
                    <a:pt x="5" y="2"/>
                    <a:pt x="3" y="2"/>
                  </a:cubicBezTo>
                  <a:cubicBezTo>
                    <a:pt x="3" y="5"/>
                    <a:pt x="3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9" name="Freeform 61"/>
            <p:cNvSpPr/>
            <p:nvPr/>
          </p:nvSpPr>
          <p:spPr bwMode="auto">
            <a:xfrm>
              <a:off x="6919464" y="5692853"/>
              <a:ext cx="50800" cy="14288"/>
            </a:xfrm>
            <a:custGeom>
              <a:avLst/>
              <a:gdLst>
                <a:gd name="T0" fmla="*/ 8 w 8"/>
                <a:gd name="T1" fmla="*/ 2 h 2"/>
                <a:gd name="T2" fmla="*/ 1 w 8"/>
                <a:gd name="T3" fmla="*/ 2 h 2"/>
                <a:gd name="T4" fmla="*/ 0 w 8"/>
                <a:gd name="T5" fmla="*/ 1 h 2"/>
                <a:gd name="T6" fmla="*/ 0 w 8"/>
                <a:gd name="T7" fmla="*/ 0 h 2"/>
                <a:gd name="T8" fmla="*/ 8 w 8"/>
                <a:gd name="T9" fmla="*/ 0 h 2"/>
                <a:gd name="T10" fmla="*/ 8 w 8"/>
                <a:gd name="T11" fmla="*/ 0 h 2"/>
                <a:gd name="T12" fmla="*/ 8 w 8"/>
                <a:gd name="T13" fmla="*/ 1 h 2"/>
                <a:gd name="T14" fmla="*/ 8 w 8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0" name="Freeform 62"/>
            <p:cNvSpPr/>
            <p:nvPr/>
          </p:nvSpPr>
          <p:spPr bwMode="auto">
            <a:xfrm>
              <a:off x="6919464" y="5629353"/>
              <a:ext cx="50800" cy="12700"/>
            </a:xfrm>
            <a:custGeom>
              <a:avLst/>
              <a:gdLst>
                <a:gd name="T0" fmla="*/ 8 w 8"/>
                <a:gd name="T1" fmla="*/ 1 h 2"/>
                <a:gd name="T2" fmla="*/ 8 w 8"/>
                <a:gd name="T3" fmla="*/ 2 h 2"/>
                <a:gd name="T4" fmla="*/ 8 w 8"/>
                <a:gd name="T5" fmla="*/ 2 h 2"/>
                <a:gd name="T6" fmla="*/ 0 w 8"/>
                <a:gd name="T7" fmla="*/ 2 h 2"/>
                <a:gd name="T8" fmla="*/ 0 w 8"/>
                <a:gd name="T9" fmla="*/ 1 h 2"/>
                <a:gd name="T10" fmla="*/ 1 w 8"/>
                <a:gd name="T11" fmla="*/ 0 h 2"/>
                <a:gd name="T12" fmla="*/ 8 w 8"/>
                <a:gd name="T13" fmla="*/ 0 h 2"/>
                <a:gd name="T14" fmla="*/ 8 w 8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1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1" name="Freeform 63"/>
            <p:cNvSpPr/>
            <p:nvPr/>
          </p:nvSpPr>
          <p:spPr bwMode="auto">
            <a:xfrm>
              <a:off x="6906764" y="5642053"/>
              <a:ext cx="50800" cy="50800"/>
            </a:xfrm>
            <a:custGeom>
              <a:avLst/>
              <a:gdLst>
                <a:gd name="T0" fmla="*/ 2 w 8"/>
                <a:gd name="T1" fmla="*/ 3 h 8"/>
                <a:gd name="T2" fmla="*/ 8 w 8"/>
                <a:gd name="T3" fmla="*/ 3 h 8"/>
                <a:gd name="T4" fmla="*/ 8 w 8"/>
                <a:gd name="T5" fmla="*/ 4 h 8"/>
                <a:gd name="T6" fmla="*/ 8 w 8"/>
                <a:gd name="T7" fmla="*/ 5 h 8"/>
                <a:gd name="T8" fmla="*/ 8 w 8"/>
                <a:gd name="T9" fmla="*/ 5 h 8"/>
                <a:gd name="T10" fmla="*/ 2 w 8"/>
                <a:gd name="T11" fmla="*/ 5 h 8"/>
                <a:gd name="T12" fmla="*/ 2 w 8"/>
                <a:gd name="T13" fmla="*/ 8 h 8"/>
                <a:gd name="T14" fmla="*/ 0 w 8"/>
                <a:gd name="T15" fmla="*/ 8 h 8"/>
                <a:gd name="T16" fmla="*/ 0 w 8"/>
                <a:gd name="T17" fmla="*/ 7 h 8"/>
                <a:gd name="T18" fmla="*/ 0 w 8"/>
                <a:gd name="T19" fmla="*/ 1 h 8"/>
                <a:gd name="T20" fmla="*/ 0 w 8"/>
                <a:gd name="T21" fmla="*/ 0 h 8"/>
                <a:gd name="T22" fmla="*/ 2 w 8"/>
                <a:gd name="T23" fmla="*/ 0 h 8"/>
                <a:gd name="T24" fmla="*/ 2 w 8"/>
                <a:gd name="T2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8">
                  <a:moveTo>
                    <a:pt x="2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4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5"/>
                    <a:pt x="0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2" name="Freeform 64"/>
            <p:cNvSpPr/>
            <p:nvPr/>
          </p:nvSpPr>
          <p:spPr bwMode="auto">
            <a:xfrm>
              <a:off x="6843264" y="5692853"/>
              <a:ext cx="50800" cy="14288"/>
            </a:xfrm>
            <a:custGeom>
              <a:avLst/>
              <a:gdLst>
                <a:gd name="T0" fmla="*/ 0 w 8"/>
                <a:gd name="T1" fmla="*/ 0 h 2"/>
                <a:gd name="T2" fmla="*/ 7 w 8"/>
                <a:gd name="T3" fmla="*/ 0 h 2"/>
                <a:gd name="T4" fmla="*/ 8 w 8"/>
                <a:gd name="T5" fmla="*/ 0 h 2"/>
                <a:gd name="T6" fmla="*/ 8 w 8"/>
                <a:gd name="T7" fmla="*/ 1 h 2"/>
                <a:gd name="T8" fmla="*/ 7 w 8"/>
                <a:gd name="T9" fmla="*/ 2 h 2"/>
                <a:gd name="T10" fmla="*/ 0 w 8"/>
                <a:gd name="T11" fmla="*/ 2 h 2"/>
                <a:gd name="T12" fmla="*/ 0 w 8"/>
                <a:gd name="T13" fmla="*/ 1 h 2"/>
                <a:gd name="T14" fmla="*/ 0 w 8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" name="Freeform 65"/>
            <p:cNvSpPr/>
            <p:nvPr/>
          </p:nvSpPr>
          <p:spPr bwMode="auto">
            <a:xfrm>
              <a:off x="6830564" y="5629353"/>
              <a:ext cx="12700" cy="63500"/>
            </a:xfrm>
            <a:custGeom>
              <a:avLst/>
              <a:gdLst>
                <a:gd name="T0" fmla="*/ 0 w 2"/>
                <a:gd name="T1" fmla="*/ 9 h 10"/>
                <a:gd name="T2" fmla="*/ 0 w 2"/>
                <a:gd name="T3" fmla="*/ 1 h 10"/>
                <a:gd name="T4" fmla="*/ 0 w 2"/>
                <a:gd name="T5" fmla="*/ 0 h 10"/>
                <a:gd name="T6" fmla="*/ 1 w 2"/>
                <a:gd name="T7" fmla="*/ 0 h 10"/>
                <a:gd name="T8" fmla="*/ 2 w 2"/>
                <a:gd name="T9" fmla="*/ 1 h 10"/>
                <a:gd name="T10" fmla="*/ 2 w 2"/>
                <a:gd name="T11" fmla="*/ 10 h 10"/>
                <a:gd name="T12" fmla="*/ 0 w 2"/>
                <a:gd name="T13" fmla="*/ 10 h 10"/>
                <a:gd name="T14" fmla="*/ 0 w 2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0">
                  <a:moveTo>
                    <a:pt x="0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4"/>
                    <a:pt x="2" y="7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0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" name="Freeform 66"/>
            <p:cNvSpPr/>
            <p:nvPr/>
          </p:nvSpPr>
          <p:spPr bwMode="auto">
            <a:xfrm>
              <a:off x="6798814" y="5642053"/>
              <a:ext cx="19050" cy="50800"/>
            </a:xfrm>
            <a:custGeom>
              <a:avLst/>
              <a:gdLst>
                <a:gd name="T0" fmla="*/ 0 w 3"/>
                <a:gd name="T1" fmla="*/ 0 h 8"/>
                <a:gd name="T2" fmla="*/ 2 w 3"/>
                <a:gd name="T3" fmla="*/ 0 h 8"/>
                <a:gd name="T4" fmla="*/ 3 w 3"/>
                <a:gd name="T5" fmla="*/ 1 h 8"/>
                <a:gd name="T6" fmla="*/ 3 w 3"/>
                <a:gd name="T7" fmla="*/ 7 h 8"/>
                <a:gd name="T8" fmla="*/ 2 w 3"/>
                <a:gd name="T9" fmla="*/ 8 h 8"/>
                <a:gd name="T10" fmla="*/ 0 w 3"/>
                <a:gd name="T11" fmla="*/ 8 h 8"/>
                <a:gd name="T12" fmla="*/ 0 w 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" name="Freeform 67"/>
            <p:cNvSpPr/>
            <p:nvPr/>
          </p:nvSpPr>
          <p:spPr bwMode="auto">
            <a:xfrm>
              <a:off x="6759126" y="5692853"/>
              <a:ext cx="39688" cy="14288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1 h 2"/>
                <a:gd name="T4" fmla="*/ 6 w 6"/>
                <a:gd name="T5" fmla="*/ 2 h 2"/>
                <a:gd name="T6" fmla="*/ 1 w 6"/>
                <a:gd name="T7" fmla="*/ 2 h 2"/>
                <a:gd name="T8" fmla="*/ 0 w 6"/>
                <a:gd name="T9" fmla="*/ 1 h 2"/>
                <a:gd name="T10" fmla="*/ 0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6" name="Freeform 68"/>
            <p:cNvSpPr/>
            <p:nvPr/>
          </p:nvSpPr>
          <p:spPr bwMode="auto">
            <a:xfrm>
              <a:off x="6759126" y="5629353"/>
              <a:ext cx="39688" cy="12700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1 h 2"/>
                <a:gd name="T4" fmla="*/ 1 w 6"/>
                <a:gd name="T5" fmla="*/ 0 h 2"/>
                <a:gd name="T6" fmla="*/ 6 w 6"/>
                <a:gd name="T7" fmla="*/ 0 h 2"/>
                <a:gd name="T8" fmla="*/ 6 w 6"/>
                <a:gd name="T9" fmla="*/ 1 h 2"/>
                <a:gd name="T10" fmla="*/ 6 w 6"/>
                <a:gd name="T11" fmla="*/ 2 h 2"/>
                <a:gd name="T12" fmla="*/ 0 w 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7" name="Freeform 69"/>
            <p:cNvSpPr/>
            <p:nvPr/>
          </p:nvSpPr>
          <p:spPr bwMode="auto">
            <a:xfrm>
              <a:off x="6746426" y="5642053"/>
              <a:ext cx="12700" cy="50800"/>
            </a:xfrm>
            <a:custGeom>
              <a:avLst/>
              <a:gdLst>
                <a:gd name="T0" fmla="*/ 0 w 2"/>
                <a:gd name="T1" fmla="*/ 7 h 8"/>
                <a:gd name="T2" fmla="*/ 0 w 2"/>
                <a:gd name="T3" fmla="*/ 1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8 h 8"/>
                <a:gd name="T10" fmla="*/ 1 w 2"/>
                <a:gd name="T11" fmla="*/ 8 h 8"/>
                <a:gd name="T12" fmla="*/ 0 w 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">
                  <a:moveTo>
                    <a:pt x="0" y="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3"/>
                    <a:pt x="2" y="5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0" y="8"/>
                    <a:pt x="0" y="8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8" name="Freeform 82"/>
            <p:cNvSpPr/>
            <p:nvPr/>
          </p:nvSpPr>
          <p:spPr bwMode="auto">
            <a:xfrm>
              <a:off x="8260901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9" name="Freeform 83"/>
            <p:cNvSpPr/>
            <p:nvPr/>
          </p:nvSpPr>
          <p:spPr bwMode="auto">
            <a:xfrm>
              <a:off x="8395839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0" name="Freeform 84"/>
            <p:cNvSpPr/>
            <p:nvPr/>
          </p:nvSpPr>
          <p:spPr bwMode="auto">
            <a:xfrm>
              <a:off x="8260901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1" name="Freeform 85"/>
            <p:cNvSpPr/>
            <p:nvPr/>
          </p:nvSpPr>
          <p:spPr bwMode="auto">
            <a:xfrm>
              <a:off x="8184701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2" name="Freeform 86"/>
            <p:cNvSpPr/>
            <p:nvPr/>
          </p:nvSpPr>
          <p:spPr bwMode="auto">
            <a:xfrm>
              <a:off x="9595989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3" name="Freeform 87"/>
            <p:cNvSpPr/>
            <p:nvPr/>
          </p:nvSpPr>
          <p:spPr bwMode="auto">
            <a:xfrm>
              <a:off x="9661076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4" name="Freeform 88"/>
            <p:cNvSpPr/>
            <p:nvPr/>
          </p:nvSpPr>
          <p:spPr bwMode="auto">
            <a:xfrm>
              <a:off x="9526139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5" name="Freeform 89"/>
            <p:cNvSpPr/>
            <p:nvPr/>
          </p:nvSpPr>
          <p:spPr bwMode="auto">
            <a:xfrm>
              <a:off x="9595989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6" name="Freeform 90"/>
            <p:cNvSpPr/>
            <p:nvPr/>
          </p:nvSpPr>
          <p:spPr bwMode="auto">
            <a:xfrm>
              <a:off x="9929364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7" name="Freeform 91"/>
            <p:cNvSpPr/>
            <p:nvPr/>
          </p:nvSpPr>
          <p:spPr bwMode="auto">
            <a:xfrm>
              <a:off x="9864276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8" name="Freeform 92"/>
            <p:cNvSpPr/>
            <p:nvPr/>
          </p:nvSpPr>
          <p:spPr bwMode="auto">
            <a:xfrm>
              <a:off x="9730926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9" name="Freeform 93"/>
            <p:cNvSpPr/>
            <p:nvPr/>
          </p:nvSpPr>
          <p:spPr bwMode="auto">
            <a:xfrm>
              <a:off x="11116814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0" name="Freeform 94"/>
            <p:cNvSpPr/>
            <p:nvPr/>
          </p:nvSpPr>
          <p:spPr bwMode="auto">
            <a:xfrm>
              <a:off x="11053314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1" name="Freeform 95"/>
            <p:cNvSpPr/>
            <p:nvPr/>
          </p:nvSpPr>
          <p:spPr bwMode="auto">
            <a:xfrm>
              <a:off x="11186664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2" name="Freeform 96"/>
            <p:cNvSpPr/>
            <p:nvPr/>
          </p:nvSpPr>
          <p:spPr bwMode="auto">
            <a:xfrm>
              <a:off x="11116814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3" name="Freeform 97"/>
            <p:cNvSpPr/>
            <p:nvPr/>
          </p:nvSpPr>
          <p:spPr bwMode="auto">
            <a:xfrm>
              <a:off x="11321601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4" name="Freeform 98"/>
            <p:cNvSpPr/>
            <p:nvPr/>
          </p:nvSpPr>
          <p:spPr bwMode="auto">
            <a:xfrm>
              <a:off x="11385101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5" name="Freeform 99"/>
            <p:cNvSpPr/>
            <p:nvPr/>
          </p:nvSpPr>
          <p:spPr bwMode="auto">
            <a:xfrm>
              <a:off x="11448601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6" name="Freeform 101"/>
            <p:cNvSpPr/>
            <p:nvPr/>
          </p:nvSpPr>
          <p:spPr bwMode="auto">
            <a:xfrm>
              <a:off x="9667426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7" name="Freeform 102"/>
            <p:cNvSpPr/>
            <p:nvPr/>
          </p:nvSpPr>
          <p:spPr bwMode="auto">
            <a:xfrm>
              <a:off x="9756326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8" name="Freeform 103"/>
            <p:cNvSpPr/>
            <p:nvPr/>
          </p:nvSpPr>
          <p:spPr bwMode="auto">
            <a:xfrm>
              <a:off x="9686476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9" name="Freeform 104"/>
            <p:cNvSpPr/>
            <p:nvPr/>
          </p:nvSpPr>
          <p:spPr bwMode="auto">
            <a:xfrm>
              <a:off x="9608689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0" name="Freeform 105"/>
            <p:cNvSpPr/>
            <p:nvPr/>
          </p:nvSpPr>
          <p:spPr bwMode="auto">
            <a:xfrm>
              <a:off x="9519789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1" name="Freeform 106"/>
            <p:cNvSpPr/>
            <p:nvPr/>
          </p:nvSpPr>
          <p:spPr bwMode="auto">
            <a:xfrm>
              <a:off x="9564239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2" name="Freeform 107"/>
            <p:cNvSpPr/>
            <p:nvPr/>
          </p:nvSpPr>
          <p:spPr bwMode="auto">
            <a:xfrm>
              <a:off x="9545189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3" name="Freeform 108"/>
            <p:cNvSpPr/>
            <p:nvPr/>
          </p:nvSpPr>
          <p:spPr bwMode="auto">
            <a:xfrm>
              <a:off x="9608689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4" name="Freeform 109"/>
            <p:cNvSpPr/>
            <p:nvPr/>
          </p:nvSpPr>
          <p:spPr bwMode="auto">
            <a:xfrm>
              <a:off x="9608689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5" name="Freeform 110"/>
            <p:cNvSpPr/>
            <p:nvPr/>
          </p:nvSpPr>
          <p:spPr bwMode="auto">
            <a:xfrm>
              <a:off x="9743626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6" name="Freeform 111"/>
            <p:cNvSpPr/>
            <p:nvPr/>
          </p:nvSpPr>
          <p:spPr bwMode="auto">
            <a:xfrm>
              <a:off x="9608689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7" name="Freeform 112"/>
            <p:cNvSpPr/>
            <p:nvPr/>
          </p:nvSpPr>
          <p:spPr bwMode="auto">
            <a:xfrm>
              <a:off x="9807126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8" name="Freeform 113"/>
            <p:cNvSpPr/>
            <p:nvPr/>
          </p:nvSpPr>
          <p:spPr bwMode="auto">
            <a:xfrm>
              <a:off x="9870626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9" name="Freeform 114"/>
            <p:cNvSpPr/>
            <p:nvPr/>
          </p:nvSpPr>
          <p:spPr bwMode="auto">
            <a:xfrm>
              <a:off x="8083101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0" name="Freeform 115"/>
            <p:cNvSpPr/>
            <p:nvPr/>
          </p:nvSpPr>
          <p:spPr bwMode="auto">
            <a:xfrm>
              <a:off x="8414889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1" name="Freeform 116"/>
            <p:cNvSpPr/>
            <p:nvPr/>
          </p:nvSpPr>
          <p:spPr bwMode="auto">
            <a:xfrm>
              <a:off x="8414889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2" name="Freeform 117"/>
            <p:cNvSpPr/>
            <p:nvPr/>
          </p:nvSpPr>
          <p:spPr bwMode="auto">
            <a:xfrm>
              <a:off x="8083101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3" name="Freeform 118"/>
            <p:cNvSpPr/>
            <p:nvPr/>
          </p:nvSpPr>
          <p:spPr bwMode="auto">
            <a:xfrm>
              <a:off x="8083101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4" name="Freeform 119"/>
            <p:cNvSpPr/>
            <p:nvPr/>
          </p:nvSpPr>
          <p:spPr bwMode="auto">
            <a:xfrm>
              <a:off x="6727376" y="3389391"/>
              <a:ext cx="65088" cy="63500"/>
            </a:xfrm>
            <a:custGeom>
              <a:avLst/>
              <a:gdLst>
                <a:gd name="T0" fmla="*/ 6 w 10"/>
                <a:gd name="T1" fmla="*/ 0 h 10"/>
                <a:gd name="T2" fmla="*/ 10 w 10"/>
                <a:gd name="T3" fmla="*/ 3 h 10"/>
                <a:gd name="T4" fmla="*/ 10 w 10"/>
                <a:gd name="T5" fmla="*/ 10 h 10"/>
                <a:gd name="T6" fmla="*/ 3 w 10"/>
                <a:gd name="T7" fmla="*/ 10 h 10"/>
                <a:gd name="T8" fmla="*/ 0 w 10"/>
                <a:gd name="T9" fmla="*/ 7 h 10"/>
                <a:gd name="T10" fmla="*/ 0 w 10"/>
                <a:gd name="T11" fmla="*/ 0 h 10"/>
                <a:gd name="T12" fmla="*/ 6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6" y="0"/>
                  </a:move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5" name="Freeform 120"/>
            <p:cNvSpPr/>
            <p:nvPr/>
          </p:nvSpPr>
          <p:spPr bwMode="auto">
            <a:xfrm>
              <a:off x="6982964" y="3389391"/>
              <a:ext cx="65088" cy="63500"/>
            </a:xfrm>
            <a:custGeom>
              <a:avLst/>
              <a:gdLst>
                <a:gd name="T0" fmla="*/ 4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4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6" name="Freeform 121"/>
            <p:cNvSpPr/>
            <p:nvPr/>
          </p:nvSpPr>
          <p:spPr bwMode="auto">
            <a:xfrm>
              <a:off x="6792464" y="306395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0 w 30"/>
                <a:gd name="T3" fmla="*/ 3 h 10"/>
                <a:gd name="T4" fmla="*/ 30 w 30"/>
                <a:gd name="T5" fmla="*/ 10 h 10"/>
                <a:gd name="T6" fmla="*/ 0 w 30"/>
                <a:gd name="T7" fmla="*/ 10 h 10"/>
                <a:gd name="T8" fmla="*/ 0 w 30"/>
                <a:gd name="T9" fmla="*/ 3 h 10"/>
                <a:gd name="T10" fmla="*/ 3 w 30"/>
                <a:gd name="T11" fmla="*/ 0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29" y="0"/>
                    <a:pt x="30" y="1"/>
                    <a:pt x="30" y="3"/>
                  </a:cubicBezTo>
                  <a:cubicBezTo>
                    <a:pt x="30" y="6"/>
                    <a:pt x="30" y="8"/>
                    <a:pt x="30" y="10"/>
                  </a:cubicBezTo>
                  <a:cubicBezTo>
                    <a:pt x="20" y="10"/>
                    <a:pt x="10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9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7" name="Freeform 122"/>
            <p:cNvSpPr/>
            <p:nvPr/>
          </p:nvSpPr>
          <p:spPr bwMode="auto">
            <a:xfrm>
              <a:off x="6727376" y="3127453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6 w 10"/>
                <a:gd name="T3" fmla="*/ 10 h 10"/>
                <a:gd name="T4" fmla="*/ 0 w 10"/>
                <a:gd name="T5" fmla="*/ 10 h 10"/>
                <a:gd name="T6" fmla="*/ 0 w 10"/>
                <a:gd name="T7" fmla="*/ 4 h 10"/>
                <a:gd name="T8" fmla="*/ 3 w 10"/>
                <a:gd name="T9" fmla="*/ 0 h 10"/>
                <a:gd name="T10" fmla="*/ 10 w 10"/>
                <a:gd name="T11" fmla="*/ 0 h 10"/>
                <a:gd name="T12" fmla="*/ 10 w 1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8" name="Freeform 123"/>
            <p:cNvSpPr/>
            <p:nvPr/>
          </p:nvSpPr>
          <p:spPr bwMode="auto">
            <a:xfrm>
              <a:off x="6982964" y="3127453"/>
              <a:ext cx="65088" cy="63500"/>
            </a:xfrm>
            <a:custGeom>
              <a:avLst/>
              <a:gdLst>
                <a:gd name="T0" fmla="*/ 4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7 w 10"/>
                <a:gd name="T7" fmla="*/ 0 h 10"/>
                <a:gd name="T8" fmla="*/ 10 w 10"/>
                <a:gd name="T9" fmla="*/ 4 h 10"/>
                <a:gd name="T10" fmla="*/ 10 w 10"/>
                <a:gd name="T11" fmla="*/ 10 h 10"/>
                <a:gd name="T12" fmla="*/ 4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9" name="Freeform 124"/>
            <p:cNvSpPr/>
            <p:nvPr/>
          </p:nvSpPr>
          <p:spPr bwMode="auto">
            <a:xfrm>
              <a:off x="6792464" y="3256041"/>
              <a:ext cx="63500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10 w 10"/>
                <a:gd name="T5" fmla="*/ 0 h 11"/>
                <a:gd name="T6" fmla="*/ 10 w 10"/>
                <a:gd name="T7" fmla="*/ 11 h 11"/>
                <a:gd name="T8" fmla="*/ 3 w 10"/>
                <a:gd name="T9" fmla="*/ 11 h 11"/>
                <a:gd name="T10" fmla="*/ 0 w 10"/>
                <a:gd name="T11" fmla="*/ 7 h 11"/>
                <a:gd name="T12" fmla="*/ 0 w 10"/>
                <a:gd name="T1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4"/>
                    <a:pt x="10" y="7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0" name="Freeform 125"/>
            <p:cNvSpPr/>
            <p:nvPr/>
          </p:nvSpPr>
          <p:spPr bwMode="auto">
            <a:xfrm>
              <a:off x="6855964" y="3325891"/>
              <a:ext cx="63500" cy="63500"/>
            </a:xfrm>
            <a:custGeom>
              <a:avLst/>
              <a:gdLst>
                <a:gd name="T0" fmla="*/ 0 w 10"/>
                <a:gd name="T1" fmla="*/ 6 h 10"/>
                <a:gd name="T2" fmla="*/ 3 w 10"/>
                <a:gd name="T3" fmla="*/ 10 h 10"/>
                <a:gd name="T4" fmla="*/ 7 w 10"/>
                <a:gd name="T5" fmla="*/ 10 h 10"/>
                <a:gd name="T6" fmla="*/ 10 w 10"/>
                <a:gd name="T7" fmla="*/ 6 h 10"/>
                <a:gd name="T8" fmla="*/ 10 w 10"/>
                <a:gd name="T9" fmla="*/ 0 h 10"/>
                <a:gd name="T10" fmla="*/ 0 w 10"/>
                <a:gd name="T11" fmla="*/ 0 h 10"/>
                <a:gd name="T12" fmla="*/ 0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6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6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1" name="Freeform 126"/>
            <p:cNvSpPr/>
            <p:nvPr/>
          </p:nvSpPr>
          <p:spPr bwMode="auto">
            <a:xfrm>
              <a:off x="6919464" y="3256041"/>
              <a:ext cx="63500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0 w 10"/>
                <a:gd name="T5" fmla="*/ 11 h 11"/>
                <a:gd name="T6" fmla="*/ 0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5" y="11"/>
                    <a:pt x="2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2" name="Freeform 127"/>
            <p:cNvSpPr/>
            <p:nvPr/>
          </p:nvSpPr>
          <p:spPr bwMode="auto">
            <a:xfrm>
              <a:off x="6855964" y="3190953"/>
              <a:ext cx="63500" cy="65088"/>
            </a:xfrm>
            <a:custGeom>
              <a:avLst/>
              <a:gdLst>
                <a:gd name="T0" fmla="*/ 7 w 10"/>
                <a:gd name="T1" fmla="*/ 0 h 10"/>
                <a:gd name="T2" fmla="*/ 10 w 10"/>
                <a:gd name="T3" fmla="*/ 4 h 10"/>
                <a:gd name="T4" fmla="*/ 10 w 10"/>
                <a:gd name="T5" fmla="*/ 10 h 10"/>
                <a:gd name="T6" fmla="*/ 0 w 10"/>
                <a:gd name="T7" fmla="*/ 10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7" y="10"/>
                    <a:pt x="3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3" name="Freeform 128"/>
            <p:cNvSpPr/>
            <p:nvPr/>
          </p:nvSpPr>
          <p:spPr bwMode="auto">
            <a:xfrm>
              <a:off x="6663876" y="3190953"/>
              <a:ext cx="63500" cy="198438"/>
            </a:xfrm>
            <a:custGeom>
              <a:avLst/>
              <a:gdLst>
                <a:gd name="T0" fmla="*/ 0 w 10"/>
                <a:gd name="T1" fmla="*/ 4 h 31"/>
                <a:gd name="T2" fmla="*/ 3 w 10"/>
                <a:gd name="T3" fmla="*/ 0 h 31"/>
                <a:gd name="T4" fmla="*/ 10 w 10"/>
                <a:gd name="T5" fmla="*/ 0 h 31"/>
                <a:gd name="T6" fmla="*/ 10 w 10"/>
                <a:gd name="T7" fmla="*/ 31 h 31"/>
                <a:gd name="T8" fmla="*/ 3 w 10"/>
                <a:gd name="T9" fmla="*/ 31 h 31"/>
                <a:gd name="T10" fmla="*/ 0 w 10"/>
                <a:gd name="T11" fmla="*/ 27 h 31"/>
                <a:gd name="T12" fmla="*/ 0 w 10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0"/>
                    <a:pt x="10" y="0"/>
                  </a:cubicBezTo>
                  <a:cubicBezTo>
                    <a:pt x="10" y="10"/>
                    <a:pt x="10" y="21"/>
                    <a:pt x="10" y="31"/>
                  </a:cubicBezTo>
                  <a:cubicBezTo>
                    <a:pt x="7" y="31"/>
                    <a:pt x="5" y="31"/>
                    <a:pt x="3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9"/>
                    <a:pt x="0" y="1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4" name="Freeform 129"/>
            <p:cNvSpPr/>
            <p:nvPr/>
          </p:nvSpPr>
          <p:spPr bwMode="auto">
            <a:xfrm>
              <a:off x="6792464" y="3452891"/>
              <a:ext cx="190500" cy="63500"/>
            </a:xfrm>
            <a:custGeom>
              <a:avLst/>
              <a:gdLst>
                <a:gd name="T0" fmla="*/ 0 w 30"/>
                <a:gd name="T1" fmla="*/ 7 h 10"/>
                <a:gd name="T2" fmla="*/ 3 w 30"/>
                <a:gd name="T3" fmla="*/ 10 h 10"/>
                <a:gd name="T4" fmla="*/ 27 w 30"/>
                <a:gd name="T5" fmla="*/ 10 h 10"/>
                <a:gd name="T6" fmla="*/ 30 w 30"/>
                <a:gd name="T7" fmla="*/ 7 h 10"/>
                <a:gd name="T8" fmla="*/ 30 w 30"/>
                <a:gd name="T9" fmla="*/ 0 h 10"/>
                <a:gd name="T10" fmla="*/ 0 w 30"/>
                <a:gd name="T11" fmla="*/ 0 h 10"/>
                <a:gd name="T12" fmla="*/ 0 w 3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0" y="7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11" y="10"/>
                    <a:pt x="19" y="10"/>
                    <a:pt x="27" y="10"/>
                  </a:cubicBezTo>
                  <a:cubicBezTo>
                    <a:pt x="29" y="10"/>
                    <a:pt x="30" y="9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5" name="Freeform 130"/>
            <p:cNvSpPr/>
            <p:nvPr/>
          </p:nvSpPr>
          <p:spPr bwMode="auto">
            <a:xfrm>
              <a:off x="7048051" y="3190953"/>
              <a:ext cx="69850" cy="198438"/>
            </a:xfrm>
            <a:custGeom>
              <a:avLst/>
              <a:gdLst>
                <a:gd name="T0" fmla="*/ 11 w 11"/>
                <a:gd name="T1" fmla="*/ 27 h 31"/>
                <a:gd name="T2" fmla="*/ 7 w 11"/>
                <a:gd name="T3" fmla="*/ 31 h 31"/>
                <a:gd name="T4" fmla="*/ 0 w 11"/>
                <a:gd name="T5" fmla="*/ 31 h 31"/>
                <a:gd name="T6" fmla="*/ 0 w 11"/>
                <a:gd name="T7" fmla="*/ 0 h 31"/>
                <a:gd name="T8" fmla="*/ 7 w 11"/>
                <a:gd name="T9" fmla="*/ 0 h 31"/>
                <a:gd name="T10" fmla="*/ 11 w 11"/>
                <a:gd name="T11" fmla="*/ 4 h 31"/>
                <a:gd name="T12" fmla="*/ 11 w 11"/>
                <a:gd name="T13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11" y="27"/>
                  </a:moveTo>
                  <a:cubicBezTo>
                    <a:pt x="11" y="30"/>
                    <a:pt x="10" y="31"/>
                    <a:pt x="7" y="31"/>
                  </a:cubicBezTo>
                  <a:cubicBezTo>
                    <a:pt x="5" y="31"/>
                    <a:pt x="3" y="31"/>
                    <a:pt x="0" y="31"/>
                  </a:cubicBezTo>
                  <a:cubicBezTo>
                    <a:pt x="0" y="21"/>
                    <a:pt x="0" y="1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4"/>
                  </a:cubicBezTo>
                  <a:cubicBezTo>
                    <a:pt x="11" y="12"/>
                    <a:pt x="11" y="1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6" name="Freeform 142"/>
            <p:cNvSpPr>
              <a:spLocks noEditPoints="1"/>
            </p:cNvSpPr>
            <p:nvPr/>
          </p:nvSpPr>
          <p:spPr bwMode="auto">
            <a:xfrm>
              <a:off x="11129514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7" name="组合 186"/>
            <p:cNvGrpSpPr/>
            <p:nvPr userDrawn="1"/>
          </p:nvGrpSpPr>
          <p:grpSpPr>
            <a:xfrm>
              <a:off x="2242347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192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3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8" name="组合 187"/>
            <p:cNvGrpSpPr/>
            <p:nvPr userDrawn="1"/>
          </p:nvGrpSpPr>
          <p:grpSpPr>
            <a:xfrm>
              <a:off x="746922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89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600" y="0"/>
            <a:ext cx="4791400" cy="16661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C1246F81-67C2-469E-BD26-4A9FCD53441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Ne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4" name="Group 8"/>
          <p:cNvGrpSpPr/>
          <p:nvPr/>
        </p:nvGrpSpPr>
        <p:grpSpPr bwMode="auto">
          <a:xfrm>
            <a:off x="0" y="0"/>
            <a:ext cx="9144000" cy="200025"/>
            <a:chOff x="0" y="-1"/>
            <a:chExt cx="9144000" cy="200025"/>
          </a:xfrm>
        </p:grpSpPr>
        <p:sp>
          <p:nvSpPr>
            <p:cNvPr id="6" name="Rectangle 5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000000"/>
                </a:solidFill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6850"/>
            <a:ext cx="7924800" cy="9874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 hasCustomPrompt="1"/>
          </p:nvPr>
        </p:nvSpPr>
        <p:spPr>
          <a:xfrm>
            <a:off x="609600" y="1389063"/>
            <a:ext cx="7924800" cy="4495800"/>
          </a:xfrm>
        </p:spPr>
        <p:txBody>
          <a:bodyPr/>
          <a:lstStyle/>
          <a:p>
            <a:r>
              <a:rPr lang="zh-CN" altLang="en-US"/>
              <a:t>单击图标添加图表</a:t>
            </a: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4876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96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77000"/>
            <a:ext cx="838200" cy="247650"/>
          </a:xfr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ew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9" name="Rectangle 8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sz="1800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7772400" cy="42683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 userDrawn="1"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TextBox 3"/>
          <p:cNvSpPr>
            <a:spLocks noChangeArrowheads="1"/>
          </p:cNvSpPr>
          <p:nvPr userDrawn="1"/>
        </p:nvSpPr>
        <p:spPr bwMode="auto">
          <a:xfrm>
            <a:off x="3605155" y="2932536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</a:p>
        </p:txBody>
      </p:sp>
    </p:spTree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‹#›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‹#›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e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4" name="Group 8"/>
          <p:cNvGrpSpPr/>
          <p:nvPr userDrawn="1"/>
        </p:nvGrpSpPr>
        <p:grpSpPr bwMode="auto">
          <a:xfrm>
            <a:off x="0" y="0"/>
            <a:ext cx="9144000" cy="200025"/>
            <a:chOff x="0" y="-1"/>
            <a:chExt cx="9144000" cy="200025"/>
          </a:xfrm>
        </p:grpSpPr>
        <p:sp>
          <p:nvSpPr>
            <p:cNvPr id="6" name="Rectangle 5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000000"/>
                </a:solidFill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Page ‹#›</a:t>
            </a:r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8CA8"/>
                </a:solidFill>
              </a:rPr>
              <a:t>Page ‹#›</a:t>
            </a:r>
            <a:endParaRPr lang="en-US" dirty="0">
              <a:solidFill>
                <a:srgbClr val="008CA8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6850"/>
            <a:ext cx="7924800" cy="9874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 ‹#›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4876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96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77000"/>
            <a:ext cx="838200" cy="2476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‹#›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2" name="Group 7"/>
          <p:cNvGrpSpPr/>
          <p:nvPr userDrawn="1"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9" name="Rectangle 8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sz="1800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7772400" cy="42683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‹#›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C1246F81-67C2-469E-BD26-4A9FCD534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28650" y="300396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6" name="组合 5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圆角矩形 14"/>
          <p:cNvSpPr/>
          <p:nvPr/>
        </p:nvSpPr>
        <p:spPr>
          <a:xfrm>
            <a:off x="4219999" y="310579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F6AE1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02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5" name="圆角矩形 17"/>
          <p:cNvSpPr/>
          <p:nvPr/>
        </p:nvSpPr>
        <p:spPr>
          <a:xfrm>
            <a:off x="4219999" y="404142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2BCA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03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8" name="圆角矩形 35"/>
          <p:cNvSpPr/>
          <p:nvPr/>
        </p:nvSpPr>
        <p:spPr>
          <a:xfrm>
            <a:off x="4220001" y="217016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390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01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78442" y="2200688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172375" y="3105790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5172374" y="4052870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6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7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390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01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5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EF48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02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6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2BCA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03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 userDrawn="1"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605155" y="1823859"/>
            <a:ext cx="1569660" cy="1774574"/>
            <a:chOff x="3605155" y="1823859"/>
            <a:chExt cx="1569660" cy="1774574"/>
          </a:xfrm>
        </p:grpSpPr>
        <p:sp>
          <p:nvSpPr>
            <p:cNvPr id="9" name="TextBox 3"/>
            <p:cNvSpPr>
              <a:spLocks noChangeArrowheads="1"/>
            </p:cNvSpPr>
            <p:nvPr userDrawn="1"/>
          </p:nvSpPr>
          <p:spPr bwMode="auto">
            <a:xfrm>
              <a:off x="3605155" y="3044435"/>
              <a:ext cx="1569660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3000" dirty="0">
                  <a:solidFill>
                    <a:srgbClr val="000000"/>
                  </a:solidFill>
                  <a:latin typeface="microduino" panose="00000500000000000000" pitchFamily="50" charset="0"/>
                  <a:sym typeface="microduino" panose="00000500000000000000" pitchFamily="50" charset="0"/>
                </a:rPr>
                <a:t>THANKS</a:t>
              </a:r>
            </a:p>
          </p:txBody>
        </p:sp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5155" y="1823859"/>
              <a:ext cx="1498345" cy="1406135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4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TextBox 3"/>
          <p:cNvSpPr>
            <a:spLocks noChangeArrowheads="1"/>
          </p:cNvSpPr>
          <p:nvPr userDrawn="1"/>
        </p:nvSpPr>
        <p:spPr bwMode="auto">
          <a:xfrm>
            <a:off x="3605155" y="2932536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</a:p>
        </p:txBody>
      </p:sp>
    </p:spTree>
  </p:cSld>
  <p:clrMapOvr>
    <a:masterClrMapping/>
  </p:clrMapOvr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2E75B6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EF483E"/>
          </a:solidFill>
        </p:grpSpPr>
        <p:sp>
          <p:nvSpPr>
            <p:cNvPr id="8" name="矩形 7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22BCAF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41760" y="444712"/>
            <a:ext cx="3618130" cy="572554"/>
            <a:chOff x="328389" y="438209"/>
            <a:chExt cx="4824182" cy="572554"/>
          </a:xfrm>
          <a:solidFill>
            <a:srgbClr val="2E75B6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35460" y="453727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341760" y="483899"/>
            <a:ext cx="3618130" cy="572554"/>
            <a:chOff x="328389" y="438209"/>
            <a:chExt cx="4824182" cy="572554"/>
          </a:xfrm>
          <a:solidFill>
            <a:srgbClr val="EF483E"/>
          </a:solidFill>
        </p:grpSpPr>
        <p:sp>
          <p:nvSpPr>
            <p:cNvPr id="8" name="矩形 7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735460" y="492914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41760" y="431648"/>
            <a:ext cx="3618130" cy="572554"/>
            <a:chOff x="328389" y="438209"/>
            <a:chExt cx="4824182" cy="572554"/>
          </a:xfrm>
          <a:solidFill>
            <a:srgbClr val="22BCAF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35460" y="440663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4.xml"/><Relationship Id="rId26" Type="http://schemas.openxmlformats.org/officeDocument/2006/relationships/slideLayout" Target="../slideLayouts/slideLayout72.xml"/><Relationship Id="rId21" Type="http://schemas.openxmlformats.org/officeDocument/2006/relationships/slideLayout" Target="../slideLayouts/slideLayout67.xml"/><Relationship Id="rId34" Type="http://schemas.openxmlformats.org/officeDocument/2006/relationships/slideLayout" Target="../slideLayouts/slideLayout80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3.xml"/><Relationship Id="rId25" Type="http://schemas.openxmlformats.org/officeDocument/2006/relationships/slideLayout" Target="../slideLayouts/slideLayout71.xml"/><Relationship Id="rId33" Type="http://schemas.openxmlformats.org/officeDocument/2006/relationships/slideLayout" Target="../slideLayouts/slideLayout79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20" Type="http://schemas.openxmlformats.org/officeDocument/2006/relationships/slideLayout" Target="../slideLayouts/slideLayout66.xml"/><Relationship Id="rId29" Type="http://schemas.openxmlformats.org/officeDocument/2006/relationships/slideLayout" Target="../slideLayouts/slideLayout75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24" Type="http://schemas.openxmlformats.org/officeDocument/2006/relationships/slideLayout" Target="../slideLayouts/slideLayout70.xml"/><Relationship Id="rId32" Type="http://schemas.openxmlformats.org/officeDocument/2006/relationships/slideLayout" Target="../slideLayouts/slideLayout78.xml"/><Relationship Id="rId37" Type="http://schemas.openxmlformats.org/officeDocument/2006/relationships/theme" Target="../theme/theme4.xml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23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74.xml"/><Relationship Id="rId36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65.xml"/><Relationship Id="rId31" Type="http://schemas.openxmlformats.org/officeDocument/2006/relationships/slideLayout" Target="../slideLayouts/slideLayout77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Relationship Id="rId22" Type="http://schemas.openxmlformats.org/officeDocument/2006/relationships/slideLayout" Target="../slideLayouts/slideLayout68.xml"/><Relationship Id="rId27" Type="http://schemas.openxmlformats.org/officeDocument/2006/relationships/slideLayout" Target="../slideLayouts/slideLayout73.xml"/><Relationship Id="rId30" Type="http://schemas.openxmlformats.org/officeDocument/2006/relationships/slideLayout" Target="../slideLayouts/slideLayout76.xml"/><Relationship Id="rId35" Type="http://schemas.openxmlformats.org/officeDocument/2006/relationships/slideLayout" Target="../slideLayouts/slideLayout81.xml"/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20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anose="05000000000000000000" pitchFamily="2" charset="2"/>
        <a:buBlip>
          <a:blip r:embed="rId22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17018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anose="05000000000000000000" pitchFamily="2" charset="2"/>
        <a:buBlip>
          <a:blip r:embed="rId15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17018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7" r:id="rId19"/>
    <p:sldLayoutId id="2147483718" r:id="rId20"/>
    <p:sldLayoutId id="2147483719" r:id="rId21"/>
    <p:sldLayoutId id="2147483720" r:id="rId22"/>
    <p:sldLayoutId id="2147483721" r:id="rId23"/>
    <p:sldLayoutId id="2147483722" r:id="rId24"/>
    <p:sldLayoutId id="2147483723" r:id="rId25"/>
    <p:sldLayoutId id="2147483724" r:id="rId26"/>
    <p:sldLayoutId id="2147483725" r:id="rId27"/>
    <p:sldLayoutId id="2147483726" r:id="rId28"/>
    <p:sldLayoutId id="2147483727" r:id="rId29"/>
    <p:sldLayoutId id="2147483728" r:id="rId30"/>
    <p:sldLayoutId id="2147483729" r:id="rId31"/>
    <p:sldLayoutId id="2147483730" r:id="rId32"/>
    <p:sldLayoutId id="2147483731" r:id="rId33"/>
    <p:sldLayoutId id="2147483732" r:id="rId34"/>
    <p:sldLayoutId id="2147483733" r:id="rId35"/>
    <p:sldLayoutId id="2147483734" r:id="rId3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5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5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2123728" y="36450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</a:rPr>
              <a:t>	</a:t>
            </a:r>
            <a:endParaRPr lang="zh-CN" altLang="en-US" sz="3600" dirty="0">
              <a:solidFill>
                <a:prstClr val="black"/>
              </a:solidFill>
              <a:latin typeface="microduino" panose="00000500000000000000" pitchFamily="50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3D</a:t>
            </a:r>
            <a:r>
              <a:rPr lang="zh-CN" altLang="en-US" dirty="0"/>
              <a:t>模型设计</a:t>
            </a:r>
            <a:r>
              <a:rPr lang="en-US" altLang="zh-CN" dirty="0"/>
              <a:t>---</a:t>
            </a:r>
            <a:r>
              <a:rPr lang="zh-CN" altLang="en-US" dirty="0"/>
              <a:t>蘑菇灯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将球体放在蘑菇灯的合适位置</a:t>
            </a:r>
          </a:p>
        </p:txBody>
      </p:sp>
      <p:sp>
        <p:nvSpPr>
          <p:cNvPr id="6" name="椭圆 5"/>
          <p:cNvSpPr/>
          <p:nvPr/>
        </p:nvSpPr>
        <p:spPr>
          <a:xfrm>
            <a:off x="2799080" y="1499870"/>
            <a:ext cx="346075" cy="412115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48FF91C-2B0A-452A-B101-C5EA0C3B596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6008" y="1511902"/>
            <a:ext cx="7603970" cy="42752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利用阵列多挖几个孔</a:t>
            </a:r>
          </a:p>
        </p:txBody>
      </p:sp>
      <p:sp>
        <p:nvSpPr>
          <p:cNvPr id="6" name="椭圆 5"/>
          <p:cNvSpPr/>
          <p:nvPr/>
        </p:nvSpPr>
        <p:spPr>
          <a:xfrm>
            <a:off x="2799080" y="1499870"/>
            <a:ext cx="346075" cy="412115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DAA158-C98C-4776-A72F-8B35F2DA644E}"/>
              </a:ext>
            </a:extLst>
          </p:cNvPr>
          <p:cNvPicPr/>
          <p:nvPr/>
        </p:nvPicPr>
        <p:blipFill rotWithShape="1">
          <a:blip r:embed="rId2"/>
          <a:srcRect t="9331" r="29926" b="22548"/>
          <a:stretch/>
        </p:blipFill>
        <p:spPr>
          <a:xfrm>
            <a:off x="274487" y="901950"/>
            <a:ext cx="4682524" cy="25593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9349319-B6F7-44CE-9A14-D9460CCEB6B7}"/>
              </a:ext>
            </a:extLst>
          </p:cNvPr>
          <p:cNvPicPr/>
          <p:nvPr/>
        </p:nvPicPr>
        <p:blipFill rotWithShape="1">
          <a:blip r:embed="rId3"/>
          <a:srcRect t="11222" b="20197"/>
          <a:stretch/>
        </p:blipFill>
        <p:spPr>
          <a:xfrm>
            <a:off x="1545356" y="3589524"/>
            <a:ext cx="6637264" cy="255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3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利用合并剪切功能挖孔</a:t>
            </a:r>
          </a:p>
        </p:txBody>
      </p:sp>
      <p:sp>
        <p:nvSpPr>
          <p:cNvPr id="6" name="椭圆 5"/>
          <p:cNvSpPr/>
          <p:nvPr/>
        </p:nvSpPr>
        <p:spPr>
          <a:xfrm>
            <a:off x="2799080" y="1499870"/>
            <a:ext cx="346075" cy="412115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40A3CA-9C0A-4584-8344-360D8FE3A04B}"/>
              </a:ext>
            </a:extLst>
          </p:cNvPr>
          <p:cNvPicPr/>
          <p:nvPr/>
        </p:nvPicPr>
        <p:blipFill rotWithShape="1">
          <a:blip r:embed="rId2"/>
          <a:srcRect l="24019" t="10278" r="32639" b="15525"/>
          <a:stretch/>
        </p:blipFill>
        <p:spPr bwMode="auto">
          <a:xfrm>
            <a:off x="71877" y="1371600"/>
            <a:ext cx="4500123" cy="43313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4D51393-55DC-474A-A299-1682727EDA7F}"/>
              </a:ext>
            </a:extLst>
          </p:cNvPr>
          <p:cNvPicPr/>
          <p:nvPr/>
        </p:nvPicPr>
        <p:blipFill rotWithShape="1">
          <a:blip r:embed="rId3"/>
          <a:srcRect l="31785" t="24412" r="38960" b="20985"/>
          <a:stretch/>
        </p:blipFill>
        <p:spPr bwMode="auto">
          <a:xfrm>
            <a:off x="4947794" y="1371600"/>
            <a:ext cx="3967024" cy="41629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11634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52255" cy="1371600"/>
          </a:xfrm>
        </p:spPr>
        <p:txBody>
          <a:bodyPr/>
          <a:lstStyle/>
          <a:p>
            <a:r>
              <a:rPr lang="en-US" altLang="zh-CN"/>
              <a:t>     </a:t>
            </a:r>
            <a:r>
              <a:rPr lang="zh-CN" altLang="en-US"/>
              <a:t>模型保存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BB1AA0-18FC-4E3D-8680-9169A8AE30CA}"/>
              </a:ext>
            </a:extLst>
          </p:cNvPr>
          <p:cNvPicPr/>
          <p:nvPr/>
        </p:nvPicPr>
        <p:blipFill rotWithShape="1">
          <a:blip r:embed="rId2"/>
          <a:srcRect r="77065" b="77837"/>
          <a:stretch/>
        </p:blipFill>
        <p:spPr bwMode="auto">
          <a:xfrm>
            <a:off x="863015" y="1680661"/>
            <a:ext cx="6650445" cy="36132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导出模型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742361" y="2190989"/>
            <a:ext cx="192232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13" b="1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1</a:t>
            </a:r>
            <a:r>
              <a:rPr lang="zh-CN" altLang="en-US" sz="1013" b="1">
                <a:latin typeface="微软雅黑 Light" panose="020B0502040204020203" charset="-122"/>
                <a:ea typeface="微软雅黑 Light" panose="020B0502040204020203" charset="-122"/>
              </a:rPr>
              <a:t>、</a:t>
            </a:r>
            <a:r>
              <a:rPr lang="zh-CN" altLang="en-US" sz="1013"/>
              <a:t>先选择要导出的模型物体，</a:t>
            </a:r>
          </a:p>
          <a:p>
            <a:r>
              <a:rPr lang="zh-CN" altLang="en-US" sz="1013"/>
              <a:t>   再点击菜单栏里的</a:t>
            </a:r>
            <a:r>
              <a:rPr lang="en-US" altLang="zh-CN" sz="1013"/>
              <a:t>“</a:t>
            </a:r>
            <a:r>
              <a:rPr lang="zh-CN" altLang="en-US" sz="1013"/>
              <a:t>生成</a:t>
            </a:r>
            <a:r>
              <a:rPr lang="en-US" altLang="zh-CN" sz="1013"/>
              <a:t>”</a:t>
            </a:r>
            <a:r>
              <a:rPr lang="zh-CN" altLang="en-US" sz="1013"/>
              <a:t>图标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886" y="2822734"/>
            <a:ext cx="1879283" cy="139969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566649" y="2191227"/>
            <a:ext cx="2021707" cy="24820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013" b="1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2</a:t>
            </a:r>
            <a:r>
              <a:rPr lang="zh-CN" altLang="en-US" sz="1013" b="1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、</a:t>
            </a:r>
            <a:r>
              <a:rPr lang="zh-CN" altLang="en-US" sz="1013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在下拉菜单中 点击 </a:t>
            </a:r>
            <a:r>
              <a:rPr lang="en-US" altLang="zh-CN" sz="1013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“3D</a:t>
            </a:r>
            <a:r>
              <a:rPr lang="zh-CN" altLang="en-US" sz="1013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打印</a:t>
            </a:r>
            <a:r>
              <a:rPr lang="en-US" altLang="zh-CN" sz="1013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”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539" y="2822734"/>
            <a:ext cx="3728561" cy="1664494"/>
          </a:xfrm>
          <a:prstGeom prst="rect">
            <a:avLst/>
          </a:prstGeom>
        </p:spPr>
      </p:pic>
      <p:sp>
        <p:nvSpPr>
          <p:cNvPr id="26" name="椭圆 25"/>
          <p:cNvSpPr/>
          <p:nvPr/>
        </p:nvSpPr>
        <p:spPr>
          <a:xfrm>
            <a:off x="5898357" y="3170873"/>
            <a:ext cx="497681" cy="251460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椭圆 3"/>
          <p:cNvSpPr/>
          <p:nvPr/>
        </p:nvSpPr>
        <p:spPr>
          <a:xfrm>
            <a:off x="3439002" y="3298032"/>
            <a:ext cx="497681" cy="470059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110742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导出模型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666" y="2578180"/>
            <a:ext cx="1860233" cy="205097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04938" y="1996917"/>
            <a:ext cx="2464136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13" b="1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3</a:t>
            </a:r>
            <a:r>
              <a:rPr lang="zh-CN" altLang="en-US" sz="1013" b="1">
                <a:latin typeface="微软雅黑 Light" panose="020B0502040204020203" charset="-122"/>
                <a:ea typeface="微软雅黑 Light" panose="020B0502040204020203" charset="-122"/>
              </a:rPr>
              <a:t>、</a:t>
            </a:r>
            <a:r>
              <a:rPr lang="zh-CN" altLang="en-US" sz="1013"/>
              <a:t>在弹出对话框中进行设置优化等级，</a:t>
            </a:r>
          </a:p>
          <a:p>
            <a:endParaRPr lang="zh-CN" altLang="en-US" sz="1013"/>
          </a:p>
        </p:txBody>
      </p:sp>
      <p:sp>
        <p:nvSpPr>
          <p:cNvPr id="9" name="文本框 8"/>
          <p:cNvSpPr txBox="1"/>
          <p:nvPr/>
        </p:nvSpPr>
        <p:spPr>
          <a:xfrm>
            <a:off x="4584859" y="1996679"/>
            <a:ext cx="2807179" cy="24820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1013" b="1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4</a:t>
            </a:r>
            <a:r>
              <a:rPr lang="zh-CN" altLang="en-US" sz="1013" b="1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、</a:t>
            </a:r>
            <a:r>
              <a:rPr lang="zh-CN" altLang="en-US" sz="1013">
                <a:sym typeface="+mn-ea"/>
              </a:rPr>
              <a:t>点击确定按钮</a:t>
            </a:r>
            <a:r>
              <a:rPr lang="zh-CN" altLang="en-US" sz="1013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将作品导出成</a:t>
            </a:r>
            <a:r>
              <a:rPr lang="en-US" altLang="zh-CN" sz="1013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STL</a:t>
            </a:r>
            <a:r>
              <a:rPr lang="zh-CN" altLang="en-US" sz="1013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格式并保存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728" y="2487930"/>
            <a:ext cx="3485674" cy="259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53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68" y="2238233"/>
            <a:ext cx="1583139" cy="14857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3"/>
          <p:cNvGrpSpPr/>
          <p:nvPr/>
        </p:nvGrpSpPr>
        <p:grpSpPr>
          <a:xfrm>
            <a:off x="4220002" y="2134086"/>
            <a:ext cx="3946295" cy="664688"/>
            <a:chOff x="2879931" y="3144822"/>
            <a:chExt cx="5261727" cy="664688"/>
          </a:xfrm>
        </p:grpSpPr>
        <p:sp>
          <p:nvSpPr>
            <p:cNvPr id="8" name="TextBox 4"/>
            <p:cNvSpPr>
              <a:spLocks noChangeArrowheads="1"/>
            </p:cNvSpPr>
            <p:nvPr/>
          </p:nvSpPr>
          <p:spPr bwMode="auto">
            <a:xfrm>
              <a:off x="4149761" y="3184779"/>
              <a:ext cx="3991897" cy="613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3200" dirty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模型设计</a:t>
              </a: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879931" y="3144822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2390C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prstClr val="white"/>
                  </a:solidFill>
                  <a:latin typeface="microduino" panose="00000500000000000000" pitchFamily="50" charset="0"/>
                </a:rPr>
                <a:t>1</a:t>
              </a:r>
              <a:endParaRPr lang="zh-CN" altLang="en-US" sz="4000" b="1" dirty="0">
                <a:solidFill>
                  <a:prstClr val="white"/>
                </a:solidFill>
                <a:latin typeface="microduino" panose="00000500000000000000" pitchFamily="50" charset="0"/>
              </a:endParaRPr>
            </a:p>
          </p:txBody>
        </p:sp>
      </p:grpSp>
      <p:grpSp>
        <p:nvGrpSpPr>
          <p:cNvPr id="3" name="组合 28"/>
          <p:cNvGrpSpPr/>
          <p:nvPr/>
        </p:nvGrpSpPr>
        <p:grpSpPr>
          <a:xfrm>
            <a:off x="971600" y="2852936"/>
            <a:ext cx="2236510" cy="1247378"/>
            <a:chOff x="1094674" y="2913260"/>
            <a:chExt cx="2982011" cy="1247378"/>
          </a:xfrm>
        </p:grpSpPr>
        <p:grpSp>
          <p:nvGrpSpPr>
            <p:cNvPr id="4" name="组合 29"/>
            <p:cNvGrpSpPr/>
            <p:nvPr/>
          </p:nvGrpSpPr>
          <p:grpSpPr>
            <a:xfrm>
              <a:off x="1094674" y="2913260"/>
              <a:ext cx="2982011" cy="1247378"/>
              <a:chOff x="971303" y="3640301"/>
              <a:chExt cx="2982011" cy="1247378"/>
            </a:xfrm>
          </p:grpSpPr>
          <p:sp>
            <p:nvSpPr>
              <p:cNvPr id="13" name="文本框 31"/>
              <p:cNvSpPr txBox="1"/>
              <p:nvPr/>
            </p:nvSpPr>
            <p:spPr>
              <a:xfrm>
                <a:off x="1021340" y="4426014"/>
                <a:ext cx="27342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2400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sz="2400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14" name="文本框 32"/>
              <p:cNvSpPr txBox="1"/>
              <p:nvPr/>
            </p:nvSpPr>
            <p:spPr>
              <a:xfrm>
                <a:off x="971303" y="3640301"/>
                <a:ext cx="298201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15"/>
          <p:cNvGrpSpPr/>
          <p:nvPr/>
        </p:nvGrpSpPr>
        <p:grpSpPr>
          <a:xfrm>
            <a:off x="4220000" y="3759150"/>
            <a:ext cx="3665583" cy="664688"/>
            <a:chOff x="2879931" y="4222056"/>
            <a:chExt cx="4887443" cy="664688"/>
          </a:xfrm>
        </p:grpSpPr>
        <p:sp>
          <p:nvSpPr>
            <p:cNvPr id="18" name="TextBox 4"/>
            <p:cNvSpPr>
              <a:spLocks noChangeArrowheads="1"/>
            </p:cNvSpPr>
            <p:nvPr/>
          </p:nvSpPr>
          <p:spPr bwMode="auto">
            <a:xfrm>
              <a:off x="4149764" y="4262013"/>
              <a:ext cx="3617610" cy="613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3200" dirty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模型打印</a:t>
              </a: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2879931" y="4222056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22BC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prstClr val="white"/>
                  </a:solidFill>
                  <a:latin typeface="microduino" panose="00000500000000000000" pitchFamily="50" charset="0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3"/>
          <p:cNvGrpSpPr/>
          <p:nvPr/>
        </p:nvGrpSpPr>
        <p:grpSpPr>
          <a:xfrm>
            <a:off x="4211960" y="3140968"/>
            <a:ext cx="3946295" cy="664688"/>
            <a:chOff x="2879931" y="3144822"/>
            <a:chExt cx="5261727" cy="664688"/>
          </a:xfrm>
        </p:grpSpPr>
        <p:sp>
          <p:nvSpPr>
            <p:cNvPr id="8" name="TextBox 4"/>
            <p:cNvSpPr>
              <a:spLocks noChangeArrowheads="1"/>
            </p:cNvSpPr>
            <p:nvPr/>
          </p:nvSpPr>
          <p:spPr bwMode="auto">
            <a:xfrm>
              <a:off x="4149761" y="3184779"/>
              <a:ext cx="3991897" cy="613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3200" dirty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模型设计</a:t>
              </a: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879931" y="3144822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2390C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prstClr val="white"/>
                  </a:solidFill>
                  <a:latin typeface="microduino" panose="00000500000000000000" pitchFamily="50" charset="0"/>
                </a:rPr>
                <a:t>1</a:t>
              </a:r>
              <a:endParaRPr lang="zh-CN" altLang="en-US" sz="4000" b="1" dirty="0">
                <a:solidFill>
                  <a:prstClr val="white"/>
                </a:solidFill>
                <a:latin typeface="microduino" panose="00000500000000000000" pitchFamily="50" charset="0"/>
              </a:endParaRPr>
            </a:p>
          </p:txBody>
        </p:sp>
      </p:grpSp>
      <p:grpSp>
        <p:nvGrpSpPr>
          <p:cNvPr id="3" name="组合 28"/>
          <p:cNvGrpSpPr/>
          <p:nvPr/>
        </p:nvGrpSpPr>
        <p:grpSpPr>
          <a:xfrm>
            <a:off x="971600" y="2852936"/>
            <a:ext cx="2236510" cy="1247378"/>
            <a:chOff x="1094674" y="2913260"/>
            <a:chExt cx="2982011" cy="1247378"/>
          </a:xfrm>
        </p:grpSpPr>
        <p:grpSp>
          <p:nvGrpSpPr>
            <p:cNvPr id="4" name="组合 29"/>
            <p:cNvGrpSpPr/>
            <p:nvPr/>
          </p:nvGrpSpPr>
          <p:grpSpPr>
            <a:xfrm>
              <a:off x="1094674" y="2913260"/>
              <a:ext cx="2982011" cy="1247378"/>
              <a:chOff x="971303" y="3640301"/>
              <a:chExt cx="2982011" cy="1247378"/>
            </a:xfrm>
          </p:grpSpPr>
          <p:sp>
            <p:nvSpPr>
              <p:cNvPr id="13" name="文本框 31"/>
              <p:cNvSpPr txBox="1"/>
              <p:nvPr/>
            </p:nvSpPr>
            <p:spPr>
              <a:xfrm>
                <a:off x="1021340" y="4426014"/>
                <a:ext cx="27342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2400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sz="2400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14" name="文本框 32"/>
              <p:cNvSpPr txBox="1"/>
              <p:nvPr/>
            </p:nvSpPr>
            <p:spPr>
              <a:xfrm>
                <a:off x="971303" y="3640301"/>
                <a:ext cx="298201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内部元件。。。</a:t>
            </a:r>
            <a:r>
              <a:rPr lang="zh-CN" altLang="en-US" sz="3600">
                <a:sym typeface="+mn-ea"/>
              </a:rPr>
              <a:t>如何包装？</a:t>
            </a:r>
            <a:endParaRPr lang="zh-CN" altLang="en-US" sz="3600"/>
          </a:p>
        </p:txBody>
      </p:sp>
      <p:grpSp>
        <p:nvGrpSpPr>
          <p:cNvPr id="108" name="组合 334"/>
          <p:cNvGrpSpPr/>
          <p:nvPr/>
        </p:nvGrpSpPr>
        <p:grpSpPr>
          <a:xfrm>
            <a:off x="2650490" y="1862455"/>
            <a:ext cx="3689350" cy="3974465"/>
            <a:chOff x="7282317" y="1512547"/>
            <a:chExt cx="3722783" cy="3759881"/>
          </a:xfrm>
        </p:grpSpPr>
        <p:grpSp>
          <p:nvGrpSpPr>
            <p:cNvPr id="109" name="Group 205"/>
            <p:cNvGrpSpPr/>
            <p:nvPr/>
          </p:nvGrpSpPr>
          <p:grpSpPr bwMode="auto">
            <a:xfrm>
              <a:off x="7282317" y="3108023"/>
              <a:ext cx="2782807" cy="2164405"/>
              <a:chOff x="2329" y="1935"/>
              <a:chExt cx="2250" cy="1750"/>
            </a:xfrm>
          </p:grpSpPr>
          <p:sp>
            <p:nvSpPr>
              <p:cNvPr id="402" name="Freeform 5"/>
              <p:cNvSpPr/>
              <p:nvPr/>
            </p:nvSpPr>
            <p:spPr bwMode="auto">
              <a:xfrm>
                <a:off x="2526" y="2226"/>
                <a:ext cx="1082" cy="824"/>
              </a:xfrm>
              <a:custGeom>
                <a:avLst/>
                <a:gdLst>
                  <a:gd name="T0" fmla="*/ 0 w 1082"/>
                  <a:gd name="T1" fmla="*/ 661 h 824"/>
                  <a:gd name="T2" fmla="*/ 0 w 1082"/>
                  <a:gd name="T3" fmla="*/ 824 h 824"/>
                  <a:gd name="T4" fmla="*/ 1082 w 1082"/>
                  <a:gd name="T5" fmla="*/ 166 h 824"/>
                  <a:gd name="T6" fmla="*/ 1082 w 1082"/>
                  <a:gd name="T7" fmla="*/ 0 h 824"/>
                  <a:gd name="T8" fmla="*/ 0 w 1082"/>
                  <a:gd name="T9" fmla="*/ 661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2" h="824">
                    <a:moveTo>
                      <a:pt x="0" y="661"/>
                    </a:moveTo>
                    <a:lnTo>
                      <a:pt x="0" y="824"/>
                    </a:lnTo>
                    <a:lnTo>
                      <a:pt x="1082" y="166"/>
                    </a:lnTo>
                    <a:lnTo>
                      <a:pt x="1082" y="0"/>
                    </a:lnTo>
                    <a:lnTo>
                      <a:pt x="0" y="661"/>
                    </a:lnTo>
                    <a:close/>
                  </a:path>
                </a:pathLst>
              </a:custGeom>
              <a:solidFill>
                <a:srgbClr val="C52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3" name="Freeform 6"/>
              <p:cNvSpPr/>
              <p:nvPr/>
            </p:nvSpPr>
            <p:spPr bwMode="auto">
              <a:xfrm>
                <a:off x="2348" y="2264"/>
                <a:ext cx="1260" cy="786"/>
              </a:xfrm>
              <a:custGeom>
                <a:avLst/>
                <a:gdLst>
                  <a:gd name="T0" fmla="*/ 477 w 532"/>
                  <a:gd name="T1" fmla="*/ 19 h 332"/>
                  <a:gd name="T2" fmla="*/ 371 w 532"/>
                  <a:gd name="T3" fmla="*/ 18 h 332"/>
                  <a:gd name="T4" fmla="*/ 60 w 532"/>
                  <a:gd name="T5" fmla="*/ 207 h 332"/>
                  <a:gd name="T6" fmla="*/ 61 w 532"/>
                  <a:gd name="T7" fmla="*/ 196 h 332"/>
                  <a:gd name="T8" fmla="*/ 0 w 532"/>
                  <a:gd name="T9" fmla="*/ 197 h 332"/>
                  <a:gd name="T10" fmla="*/ 0 w 532"/>
                  <a:gd name="T11" fmla="*/ 267 h 332"/>
                  <a:gd name="T12" fmla="*/ 0 w 532"/>
                  <a:gd name="T13" fmla="*/ 267 h 332"/>
                  <a:gd name="T14" fmla="*/ 21 w 532"/>
                  <a:gd name="T15" fmla="*/ 297 h 332"/>
                  <a:gd name="T16" fmla="*/ 75 w 532"/>
                  <a:gd name="T17" fmla="*/ 332 h 332"/>
                  <a:gd name="T18" fmla="*/ 532 w 532"/>
                  <a:gd name="T19" fmla="*/ 54 h 332"/>
                  <a:gd name="T20" fmla="*/ 477 w 532"/>
                  <a:gd name="T21" fmla="*/ 19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332">
                    <a:moveTo>
                      <a:pt x="477" y="19"/>
                    </a:moveTo>
                    <a:cubicBezTo>
                      <a:pt x="449" y="0"/>
                      <a:pt x="401" y="0"/>
                      <a:pt x="371" y="18"/>
                    </a:cubicBezTo>
                    <a:cubicBezTo>
                      <a:pt x="60" y="207"/>
                      <a:pt x="60" y="207"/>
                      <a:pt x="60" y="207"/>
                    </a:cubicBezTo>
                    <a:cubicBezTo>
                      <a:pt x="61" y="196"/>
                      <a:pt x="61" y="196"/>
                      <a:pt x="61" y="196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1" y="278"/>
                      <a:pt x="8" y="289"/>
                      <a:pt x="21" y="297"/>
                    </a:cubicBezTo>
                    <a:cubicBezTo>
                      <a:pt x="75" y="332"/>
                      <a:pt x="75" y="332"/>
                      <a:pt x="75" y="332"/>
                    </a:cubicBezTo>
                    <a:cubicBezTo>
                      <a:pt x="532" y="54"/>
                      <a:pt x="532" y="54"/>
                      <a:pt x="532" y="54"/>
                    </a:cubicBezTo>
                    <a:lnTo>
                      <a:pt x="477" y="19"/>
                    </a:lnTo>
                    <a:close/>
                  </a:path>
                </a:pathLst>
              </a:custGeom>
              <a:solidFill>
                <a:srgbClr val="C52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4" name="Freeform 7"/>
              <p:cNvSpPr/>
              <p:nvPr/>
            </p:nvSpPr>
            <p:spPr bwMode="auto">
              <a:xfrm>
                <a:off x="2526" y="2300"/>
                <a:ext cx="1856" cy="1165"/>
              </a:xfrm>
              <a:custGeom>
                <a:avLst/>
                <a:gdLst>
                  <a:gd name="T0" fmla="*/ 1082 w 1856"/>
                  <a:gd name="T1" fmla="*/ 0 h 1165"/>
                  <a:gd name="T2" fmla="*/ 80 w 1856"/>
                  <a:gd name="T3" fmla="*/ 611 h 1165"/>
                  <a:gd name="T4" fmla="*/ 0 w 1856"/>
                  <a:gd name="T5" fmla="*/ 615 h 1165"/>
                  <a:gd name="T6" fmla="*/ 0 w 1856"/>
                  <a:gd name="T7" fmla="*/ 660 h 1165"/>
                  <a:gd name="T8" fmla="*/ 774 w 1856"/>
                  <a:gd name="T9" fmla="*/ 1165 h 1165"/>
                  <a:gd name="T10" fmla="*/ 1856 w 1856"/>
                  <a:gd name="T11" fmla="*/ 506 h 1165"/>
                  <a:gd name="T12" fmla="*/ 1082 w 1856"/>
                  <a:gd name="T13" fmla="*/ 0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56" h="1165">
                    <a:moveTo>
                      <a:pt x="1082" y="0"/>
                    </a:moveTo>
                    <a:lnTo>
                      <a:pt x="80" y="611"/>
                    </a:lnTo>
                    <a:lnTo>
                      <a:pt x="0" y="615"/>
                    </a:lnTo>
                    <a:lnTo>
                      <a:pt x="0" y="660"/>
                    </a:lnTo>
                    <a:lnTo>
                      <a:pt x="774" y="1165"/>
                    </a:lnTo>
                    <a:lnTo>
                      <a:pt x="1856" y="506"/>
                    </a:lnTo>
                    <a:lnTo>
                      <a:pt x="1082" y="0"/>
                    </a:lnTo>
                    <a:close/>
                  </a:path>
                </a:pathLst>
              </a:custGeom>
              <a:solidFill>
                <a:srgbClr val="D8DA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5" name="Freeform 8"/>
              <p:cNvSpPr/>
              <p:nvPr/>
            </p:nvSpPr>
            <p:spPr bwMode="auto">
              <a:xfrm>
                <a:off x="2526" y="2255"/>
                <a:ext cx="1856" cy="1165"/>
              </a:xfrm>
              <a:custGeom>
                <a:avLst/>
                <a:gdLst>
                  <a:gd name="T0" fmla="*/ 1856 w 1856"/>
                  <a:gd name="T1" fmla="*/ 504 h 1165"/>
                  <a:gd name="T2" fmla="*/ 1082 w 1856"/>
                  <a:gd name="T3" fmla="*/ 0 h 1165"/>
                  <a:gd name="T4" fmla="*/ 0 w 1856"/>
                  <a:gd name="T5" fmla="*/ 660 h 1165"/>
                  <a:gd name="T6" fmla="*/ 774 w 1856"/>
                  <a:gd name="T7" fmla="*/ 1165 h 1165"/>
                  <a:gd name="T8" fmla="*/ 1856 w 1856"/>
                  <a:gd name="T9" fmla="*/ 504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6" h="1165">
                    <a:moveTo>
                      <a:pt x="1856" y="504"/>
                    </a:moveTo>
                    <a:lnTo>
                      <a:pt x="1082" y="0"/>
                    </a:lnTo>
                    <a:lnTo>
                      <a:pt x="0" y="660"/>
                    </a:lnTo>
                    <a:lnTo>
                      <a:pt x="774" y="1165"/>
                    </a:lnTo>
                    <a:lnTo>
                      <a:pt x="1856" y="504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6" name="Freeform 9"/>
              <p:cNvSpPr/>
              <p:nvPr/>
            </p:nvSpPr>
            <p:spPr bwMode="auto">
              <a:xfrm>
                <a:off x="3300" y="2851"/>
                <a:ext cx="1262" cy="834"/>
              </a:xfrm>
              <a:custGeom>
                <a:avLst/>
                <a:gdLst>
                  <a:gd name="T0" fmla="*/ 532 w 533"/>
                  <a:gd name="T1" fmla="*/ 86 h 352"/>
                  <a:gd name="T2" fmla="*/ 532 w 533"/>
                  <a:gd name="T3" fmla="*/ 86 h 352"/>
                  <a:gd name="T4" fmla="*/ 532 w 533"/>
                  <a:gd name="T5" fmla="*/ 16 h 352"/>
                  <a:gd name="T6" fmla="*/ 454 w 533"/>
                  <a:gd name="T7" fmla="*/ 0 h 352"/>
                  <a:gd name="T8" fmla="*/ 0 w 533"/>
                  <a:gd name="T9" fmla="*/ 228 h 352"/>
                  <a:gd name="T10" fmla="*/ 0 w 533"/>
                  <a:gd name="T11" fmla="*/ 298 h 352"/>
                  <a:gd name="T12" fmla="*/ 55 w 533"/>
                  <a:gd name="T13" fmla="*/ 333 h 352"/>
                  <a:gd name="T14" fmla="*/ 162 w 533"/>
                  <a:gd name="T15" fmla="*/ 334 h 352"/>
                  <a:gd name="T16" fmla="*/ 509 w 533"/>
                  <a:gd name="T17" fmla="*/ 122 h 352"/>
                  <a:gd name="T18" fmla="*/ 532 w 533"/>
                  <a:gd name="T19" fmla="*/ 8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3" h="352">
                    <a:moveTo>
                      <a:pt x="532" y="86"/>
                    </a:moveTo>
                    <a:cubicBezTo>
                      <a:pt x="532" y="86"/>
                      <a:pt x="532" y="86"/>
                      <a:pt x="532" y="86"/>
                    </a:cubicBezTo>
                    <a:cubicBezTo>
                      <a:pt x="532" y="16"/>
                      <a:pt x="532" y="16"/>
                      <a:pt x="532" y="16"/>
                    </a:cubicBezTo>
                    <a:cubicBezTo>
                      <a:pt x="454" y="0"/>
                      <a:pt x="454" y="0"/>
                      <a:pt x="454" y="0"/>
                    </a:cubicBezTo>
                    <a:cubicBezTo>
                      <a:pt x="0" y="228"/>
                      <a:pt x="0" y="228"/>
                      <a:pt x="0" y="228"/>
                    </a:cubicBezTo>
                    <a:cubicBezTo>
                      <a:pt x="0" y="298"/>
                      <a:pt x="0" y="298"/>
                      <a:pt x="0" y="298"/>
                    </a:cubicBezTo>
                    <a:cubicBezTo>
                      <a:pt x="55" y="333"/>
                      <a:pt x="55" y="333"/>
                      <a:pt x="55" y="333"/>
                    </a:cubicBezTo>
                    <a:cubicBezTo>
                      <a:pt x="84" y="352"/>
                      <a:pt x="131" y="352"/>
                      <a:pt x="162" y="334"/>
                    </a:cubicBezTo>
                    <a:cubicBezTo>
                      <a:pt x="509" y="122"/>
                      <a:pt x="509" y="122"/>
                      <a:pt x="509" y="122"/>
                    </a:cubicBezTo>
                    <a:cubicBezTo>
                      <a:pt x="525" y="112"/>
                      <a:pt x="533" y="99"/>
                      <a:pt x="532" y="86"/>
                    </a:cubicBezTo>
                    <a:close/>
                  </a:path>
                </a:pathLst>
              </a:custGeom>
              <a:solidFill>
                <a:srgbClr val="C52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7" name="Freeform 10"/>
              <p:cNvSpPr/>
              <p:nvPr/>
            </p:nvSpPr>
            <p:spPr bwMode="auto">
              <a:xfrm>
                <a:off x="2329" y="2098"/>
                <a:ext cx="1279" cy="789"/>
              </a:xfrm>
              <a:custGeom>
                <a:avLst/>
                <a:gdLst>
                  <a:gd name="T0" fmla="*/ 540 w 540"/>
                  <a:gd name="T1" fmla="*/ 54 h 333"/>
                  <a:gd name="T2" fmla="*/ 485 w 540"/>
                  <a:gd name="T3" fmla="*/ 19 h 333"/>
                  <a:gd name="T4" fmla="*/ 379 w 540"/>
                  <a:gd name="T5" fmla="*/ 18 h 333"/>
                  <a:gd name="T6" fmla="*/ 31 w 540"/>
                  <a:gd name="T7" fmla="*/ 230 h 333"/>
                  <a:gd name="T8" fmla="*/ 28 w 540"/>
                  <a:gd name="T9" fmla="*/ 297 h 333"/>
                  <a:gd name="T10" fmla="*/ 83 w 540"/>
                  <a:gd name="T11" fmla="*/ 333 h 333"/>
                  <a:gd name="T12" fmla="*/ 540 w 540"/>
                  <a:gd name="T13" fmla="*/ 54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0" h="333">
                    <a:moveTo>
                      <a:pt x="540" y="54"/>
                    </a:moveTo>
                    <a:cubicBezTo>
                      <a:pt x="485" y="19"/>
                      <a:pt x="485" y="19"/>
                      <a:pt x="485" y="19"/>
                    </a:cubicBezTo>
                    <a:cubicBezTo>
                      <a:pt x="457" y="0"/>
                      <a:pt x="409" y="0"/>
                      <a:pt x="379" y="18"/>
                    </a:cubicBezTo>
                    <a:cubicBezTo>
                      <a:pt x="31" y="230"/>
                      <a:pt x="31" y="230"/>
                      <a:pt x="31" y="230"/>
                    </a:cubicBezTo>
                    <a:cubicBezTo>
                      <a:pt x="1" y="248"/>
                      <a:pt x="0" y="279"/>
                      <a:pt x="28" y="297"/>
                    </a:cubicBezTo>
                    <a:cubicBezTo>
                      <a:pt x="83" y="333"/>
                      <a:pt x="83" y="333"/>
                      <a:pt x="83" y="333"/>
                    </a:cubicBezTo>
                    <a:cubicBezTo>
                      <a:pt x="540" y="54"/>
                      <a:pt x="540" y="54"/>
                      <a:pt x="540" y="54"/>
                    </a:cubicBezTo>
                  </a:path>
                </a:pathLst>
              </a:custGeom>
              <a:solidFill>
                <a:srgbClr val="EF4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8" name="Freeform 11"/>
              <p:cNvSpPr/>
              <p:nvPr/>
            </p:nvSpPr>
            <p:spPr bwMode="auto">
              <a:xfrm>
                <a:off x="3300" y="2731"/>
                <a:ext cx="1279" cy="788"/>
              </a:xfrm>
              <a:custGeom>
                <a:avLst/>
                <a:gdLst>
                  <a:gd name="T0" fmla="*/ 512 w 540"/>
                  <a:gd name="T1" fmla="*/ 36 h 333"/>
                  <a:gd name="T2" fmla="*/ 457 w 540"/>
                  <a:gd name="T3" fmla="*/ 0 h 333"/>
                  <a:gd name="T4" fmla="*/ 0 w 540"/>
                  <a:gd name="T5" fmla="*/ 279 h 333"/>
                  <a:gd name="T6" fmla="*/ 55 w 540"/>
                  <a:gd name="T7" fmla="*/ 314 h 333"/>
                  <a:gd name="T8" fmla="*/ 162 w 540"/>
                  <a:gd name="T9" fmla="*/ 315 h 333"/>
                  <a:gd name="T10" fmla="*/ 509 w 540"/>
                  <a:gd name="T11" fmla="*/ 103 h 333"/>
                  <a:gd name="T12" fmla="*/ 512 w 540"/>
                  <a:gd name="T13" fmla="*/ 36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0" h="333">
                    <a:moveTo>
                      <a:pt x="512" y="36"/>
                    </a:moveTo>
                    <a:cubicBezTo>
                      <a:pt x="457" y="0"/>
                      <a:pt x="457" y="0"/>
                      <a:pt x="457" y="0"/>
                    </a:cubicBezTo>
                    <a:cubicBezTo>
                      <a:pt x="0" y="279"/>
                      <a:pt x="0" y="279"/>
                      <a:pt x="0" y="279"/>
                    </a:cubicBezTo>
                    <a:cubicBezTo>
                      <a:pt x="55" y="314"/>
                      <a:pt x="55" y="314"/>
                      <a:pt x="55" y="314"/>
                    </a:cubicBezTo>
                    <a:cubicBezTo>
                      <a:pt x="84" y="333"/>
                      <a:pt x="131" y="333"/>
                      <a:pt x="162" y="315"/>
                    </a:cubicBezTo>
                    <a:cubicBezTo>
                      <a:pt x="509" y="103"/>
                      <a:pt x="509" y="103"/>
                      <a:pt x="509" y="103"/>
                    </a:cubicBezTo>
                    <a:cubicBezTo>
                      <a:pt x="539" y="85"/>
                      <a:pt x="540" y="54"/>
                      <a:pt x="512" y="36"/>
                    </a:cubicBezTo>
                  </a:path>
                </a:pathLst>
              </a:custGeom>
              <a:solidFill>
                <a:srgbClr val="EF4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9" name="Freeform 12"/>
              <p:cNvSpPr/>
              <p:nvPr/>
            </p:nvSpPr>
            <p:spPr bwMode="auto">
              <a:xfrm>
                <a:off x="3717" y="3133"/>
                <a:ext cx="227" cy="154"/>
              </a:xfrm>
              <a:custGeom>
                <a:avLst/>
                <a:gdLst>
                  <a:gd name="T0" fmla="*/ 96 w 96"/>
                  <a:gd name="T1" fmla="*/ 0 h 65"/>
                  <a:gd name="T2" fmla="*/ 0 w 96"/>
                  <a:gd name="T3" fmla="*/ 0 h 65"/>
                  <a:gd name="T4" fmla="*/ 0 w 96"/>
                  <a:gd name="T5" fmla="*/ 31 h 65"/>
                  <a:gd name="T6" fmla="*/ 13 w 96"/>
                  <a:gd name="T7" fmla="*/ 53 h 65"/>
                  <a:gd name="T8" fmla="*/ 81 w 96"/>
                  <a:gd name="T9" fmla="*/ 53 h 65"/>
                  <a:gd name="T10" fmla="*/ 96 w 96"/>
                  <a:gd name="T11" fmla="*/ 31 h 65"/>
                  <a:gd name="T12" fmla="*/ 96 w 96"/>
                  <a:gd name="T13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65">
                    <a:moveTo>
                      <a:pt x="9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9"/>
                      <a:pt x="4" y="47"/>
                      <a:pt x="13" y="53"/>
                    </a:cubicBezTo>
                    <a:cubicBezTo>
                      <a:pt x="31" y="64"/>
                      <a:pt x="62" y="65"/>
                      <a:pt x="81" y="53"/>
                    </a:cubicBezTo>
                    <a:cubicBezTo>
                      <a:pt x="91" y="47"/>
                      <a:pt x="96" y="39"/>
                      <a:pt x="96" y="31"/>
                    </a:cubicBez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C52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0" name="Freeform 13"/>
              <p:cNvSpPr/>
              <p:nvPr/>
            </p:nvSpPr>
            <p:spPr bwMode="auto">
              <a:xfrm>
                <a:off x="3992" y="2967"/>
                <a:ext cx="227" cy="152"/>
              </a:xfrm>
              <a:custGeom>
                <a:avLst/>
                <a:gdLst>
                  <a:gd name="T0" fmla="*/ 96 w 96"/>
                  <a:gd name="T1" fmla="*/ 0 h 64"/>
                  <a:gd name="T2" fmla="*/ 0 w 96"/>
                  <a:gd name="T3" fmla="*/ 0 h 64"/>
                  <a:gd name="T4" fmla="*/ 0 w 96"/>
                  <a:gd name="T5" fmla="*/ 31 h 64"/>
                  <a:gd name="T6" fmla="*/ 0 w 96"/>
                  <a:gd name="T7" fmla="*/ 31 h 64"/>
                  <a:gd name="T8" fmla="*/ 13 w 96"/>
                  <a:gd name="T9" fmla="*/ 52 h 64"/>
                  <a:gd name="T10" fmla="*/ 81 w 96"/>
                  <a:gd name="T11" fmla="*/ 53 h 64"/>
                  <a:gd name="T12" fmla="*/ 96 w 96"/>
                  <a:gd name="T13" fmla="*/ 31 h 64"/>
                  <a:gd name="T14" fmla="*/ 96 w 96"/>
                  <a:gd name="T15" fmla="*/ 31 h 64"/>
                  <a:gd name="T16" fmla="*/ 96 w 96"/>
                  <a:gd name="T1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" h="64">
                    <a:moveTo>
                      <a:pt x="9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9"/>
                      <a:pt x="4" y="46"/>
                      <a:pt x="13" y="52"/>
                    </a:cubicBezTo>
                    <a:cubicBezTo>
                      <a:pt x="31" y="64"/>
                      <a:pt x="62" y="64"/>
                      <a:pt x="81" y="53"/>
                    </a:cubicBezTo>
                    <a:cubicBezTo>
                      <a:pt x="91" y="47"/>
                      <a:pt x="96" y="39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C52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1" name="Freeform 14"/>
              <p:cNvSpPr/>
              <p:nvPr/>
            </p:nvSpPr>
            <p:spPr bwMode="auto">
              <a:xfrm>
                <a:off x="3980" y="2904"/>
                <a:ext cx="251" cy="156"/>
              </a:xfrm>
              <a:custGeom>
                <a:avLst/>
                <a:gdLst>
                  <a:gd name="T0" fmla="*/ 88 w 106"/>
                  <a:gd name="T1" fmla="*/ 12 h 66"/>
                  <a:gd name="T2" fmla="*/ 20 w 106"/>
                  <a:gd name="T3" fmla="*/ 12 h 66"/>
                  <a:gd name="T4" fmla="*/ 18 w 106"/>
                  <a:gd name="T5" fmla="*/ 55 h 66"/>
                  <a:gd name="T6" fmla="*/ 86 w 106"/>
                  <a:gd name="T7" fmla="*/ 55 h 66"/>
                  <a:gd name="T8" fmla="*/ 88 w 106"/>
                  <a:gd name="T9" fmla="*/ 1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66">
                    <a:moveTo>
                      <a:pt x="88" y="12"/>
                    </a:moveTo>
                    <a:cubicBezTo>
                      <a:pt x="70" y="0"/>
                      <a:pt x="39" y="0"/>
                      <a:pt x="20" y="12"/>
                    </a:cubicBezTo>
                    <a:cubicBezTo>
                      <a:pt x="1" y="23"/>
                      <a:pt x="0" y="43"/>
                      <a:pt x="18" y="55"/>
                    </a:cubicBezTo>
                    <a:cubicBezTo>
                      <a:pt x="36" y="66"/>
                      <a:pt x="67" y="66"/>
                      <a:pt x="86" y="55"/>
                    </a:cubicBezTo>
                    <a:cubicBezTo>
                      <a:pt x="106" y="43"/>
                      <a:pt x="106" y="24"/>
                      <a:pt x="88" y="12"/>
                    </a:cubicBezTo>
                  </a:path>
                </a:pathLst>
              </a:custGeom>
              <a:solidFill>
                <a:srgbClr val="EF4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2" name="Freeform 15"/>
              <p:cNvSpPr/>
              <p:nvPr/>
            </p:nvSpPr>
            <p:spPr bwMode="auto">
              <a:xfrm>
                <a:off x="3705" y="3072"/>
                <a:ext cx="251" cy="156"/>
              </a:xfrm>
              <a:custGeom>
                <a:avLst/>
                <a:gdLst>
                  <a:gd name="T0" fmla="*/ 88 w 106"/>
                  <a:gd name="T1" fmla="*/ 12 h 66"/>
                  <a:gd name="T2" fmla="*/ 20 w 106"/>
                  <a:gd name="T3" fmla="*/ 11 h 66"/>
                  <a:gd name="T4" fmla="*/ 18 w 106"/>
                  <a:gd name="T5" fmla="*/ 54 h 66"/>
                  <a:gd name="T6" fmla="*/ 86 w 106"/>
                  <a:gd name="T7" fmla="*/ 54 h 66"/>
                  <a:gd name="T8" fmla="*/ 88 w 106"/>
                  <a:gd name="T9" fmla="*/ 1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66">
                    <a:moveTo>
                      <a:pt x="88" y="12"/>
                    </a:moveTo>
                    <a:cubicBezTo>
                      <a:pt x="70" y="0"/>
                      <a:pt x="39" y="0"/>
                      <a:pt x="20" y="11"/>
                    </a:cubicBezTo>
                    <a:cubicBezTo>
                      <a:pt x="1" y="23"/>
                      <a:pt x="0" y="42"/>
                      <a:pt x="18" y="54"/>
                    </a:cubicBezTo>
                    <a:cubicBezTo>
                      <a:pt x="36" y="66"/>
                      <a:pt x="67" y="66"/>
                      <a:pt x="86" y="54"/>
                    </a:cubicBezTo>
                    <a:cubicBezTo>
                      <a:pt x="105" y="43"/>
                      <a:pt x="106" y="24"/>
                      <a:pt x="88" y="12"/>
                    </a:cubicBezTo>
                  </a:path>
                </a:pathLst>
              </a:custGeom>
              <a:solidFill>
                <a:srgbClr val="EF4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3" name="Freeform 16"/>
              <p:cNvSpPr/>
              <p:nvPr/>
            </p:nvSpPr>
            <p:spPr bwMode="auto">
              <a:xfrm>
                <a:off x="4039" y="2941"/>
                <a:ext cx="133" cy="83"/>
              </a:xfrm>
              <a:custGeom>
                <a:avLst/>
                <a:gdLst>
                  <a:gd name="T0" fmla="*/ 47 w 56"/>
                  <a:gd name="T1" fmla="*/ 6 h 35"/>
                  <a:gd name="T2" fmla="*/ 11 w 56"/>
                  <a:gd name="T3" fmla="*/ 6 h 35"/>
                  <a:gd name="T4" fmla="*/ 10 w 56"/>
                  <a:gd name="T5" fmla="*/ 28 h 35"/>
                  <a:gd name="T6" fmla="*/ 46 w 56"/>
                  <a:gd name="T7" fmla="*/ 29 h 35"/>
                  <a:gd name="T8" fmla="*/ 47 w 56"/>
                  <a:gd name="T9" fmla="*/ 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35">
                    <a:moveTo>
                      <a:pt x="47" y="6"/>
                    </a:moveTo>
                    <a:cubicBezTo>
                      <a:pt x="37" y="0"/>
                      <a:pt x="21" y="0"/>
                      <a:pt x="11" y="6"/>
                    </a:cubicBezTo>
                    <a:cubicBezTo>
                      <a:pt x="0" y="12"/>
                      <a:pt x="0" y="22"/>
                      <a:pt x="10" y="28"/>
                    </a:cubicBezTo>
                    <a:cubicBezTo>
                      <a:pt x="19" y="35"/>
                      <a:pt x="35" y="35"/>
                      <a:pt x="46" y="29"/>
                    </a:cubicBezTo>
                    <a:cubicBezTo>
                      <a:pt x="56" y="22"/>
                      <a:pt x="56" y="12"/>
                      <a:pt x="47" y="6"/>
                    </a:cubicBezTo>
                  </a:path>
                </a:pathLst>
              </a:custGeom>
              <a:solidFill>
                <a:srgbClr val="C52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4" name="Freeform 17"/>
              <p:cNvSpPr/>
              <p:nvPr/>
            </p:nvSpPr>
            <p:spPr bwMode="auto">
              <a:xfrm>
                <a:off x="3764" y="3107"/>
                <a:ext cx="133" cy="83"/>
              </a:xfrm>
              <a:custGeom>
                <a:avLst/>
                <a:gdLst>
                  <a:gd name="T0" fmla="*/ 46 w 56"/>
                  <a:gd name="T1" fmla="*/ 7 h 35"/>
                  <a:gd name="T2" fmla="*/ 11 w 56"/>
                  <a:gd name="T3" fmla="*/ 7 h 35"/>
                  <a:gd name="T4" fmla="*/ 10 w 56"/>
                  <a:gd name="T5" fmla="*/ 29 h 35"/>
                  <a:gd name="T6" fmla="*/ 45 w 56"/>
                  <a:gd name="T7" fmla="*/ 29 h 35"/>
                  <a:gd name="T8" fmla="*/ 46 w 56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35">
                    <a:moveTo>
                      <a:pt x="46" y="7"/>
                    </a:moveTo>
                    <a:cubicBezTo>
                      <a:pt x="37" y="0"/>
                      <a:pt x="21" y="0"/>
                      <a:pt x="11" y="7"/>
                    </a:cubicBezTo>
                    <a:cubicBezTo>
                      <a:pt x="0" y="13"/>
                      <a:pt x="0" y="23"/>
                      <a:pt x="10" y="29"/>
                    </a:cubicBezTo>
                    <a:cubicBezTo>
                      <a:pt x="19" y="35"/>
                      <a:pt x="35" y="35"/>
                      <a:pt x="45" y="29"/>
                    </a:cubicBezTo>
                    <a:cubicBezTo>
                      <a:pt x="56" y="23"/>
                      <a:pt x="56" y="13"/>
                      <a:pt x="46" y="7"/>
                    </a:cubicBezTo>
                  </a:path>
                </a:pathLst>
              </a:custGeom>
              <a:solidFill>
                <a:srgbClr val="C52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5" name="Freeform 18"/>
              <p:cNvSpPr/>
              <p:nvPr/>
            </p:nvSpPr>
            <p:spPr bwMode="auto">
              <a:xfrm>
                <a:off x="2689" y="2487"/>
                <a:ext cx="227" cy="154"/>
              </a:xfrm>
              <a:custGeom>
                <a:avLst/>
                <a:gdLst>
                  <a:gd name="T0" fmla="*/ 96 w 96"/>
                  <a:gd name="T1" fmla="*/ 0 h 65"/>
                  <a:gd name="T2" fmla="*/ 0 w 96"/>
                  <a:gd name="T3" fmla="*/ 0 h 65"/>
                  <a:gd name="T4" fmla="*/ 0 w 96"/>
                  <a:gd name="T5" fmla="*/ 31 h 65"/>
                  <a:gd name="T6" fmla="*/ 13 w 96"/>
                  <a:gd name="T7" fmla="*/ 53 h 65"/>
                  <a:gd name="T8" fmla="*/ 81 w 96"/>
                  <a:gd name="T9" fmla="*/ 53 h 65"/>
                  <a:gd name="T10" fmla="*/ 96 w 96"/>
                  <a:gd name="T11" fmla="*/ 31 h 65"/>
                  <a:gd name="T12" fmla="*/ 96 w 96"/>
                  <a:gd name="T13" fmla="*/ 31 h 65"/>
                  <a:gd name="T14" fmla="*/ 96 w 96"/>
                  <a:gd name="T15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6" h="65">
                    <a:moveTo>
                      <a:pt x="9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9"/>
                      <a:pt x="4" y="47"/>
                      <a:pt x="13" y="53"/>
                    </a:cubicBezTo>
                    <a:cubicBezTo>
                      <a:pt x="31" y="65"/>
                      <a:pt x="62" y="65"/>
                      <a:pt x="81" y="53"/>
                    </a:cubicBezTo>
                    <a:cubicBezTo>
                      <a:pt x="91" y="47"/>
                      <a:pt x="96" y="39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C52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6" name="Freeform 19"/>
              <p:cNvSpPr/>
              <p:nvPr/>
            </p:nvSpPr>
            <p:spPr bwMode="auto">
              <a:xfrm>
                <a:off x="2964" y="2321"/>
                <a:ext cx="227" cy="154"/>
              </a:xfrm>
              <a:custGeom>
                <a:avLst/>
                <a:gdLst>
                  <a:gd name="T0" fmla="*/ 96 w 96"/>
                  <a:gd name="T1" fmla="*/ 0 h 65"/>
                  <a:gd name="T2" fmla="*/ 0 w 96"/>
                  <a:gd name="T3" fmla="*/ 0 h 65"/>
                  <a:gd name="T4" fmla="*/ 0 w 96"/>
                  <a:gd name="T5" fmla="*/ 31 h 65"/>
                  <a:gd name="T6" fmla="*/ 0 w 96"/>
                  <a:gd name="T7" fmla="*/ 31 h 65"/>
                  <a:gd name="T8" fmla="*/ 13 w 96"/>
                  <a:gd name="T9" fmla="*/ 53 h 65"/>
                  <a:gd name="T10" fmla="*/ 81 w 96"/>
                  <a:gd name="T11" fmla="*/ 53 h 65"/>
                  <a:gd name="T12" fmla="*/ 96 w 96"/>
                  <a:gd name="T13" fmla="*/ 31 h 65"/>
                  <a:gd name="T14" fmla="*/ 96 w 96"/>
                  <a:gd name="T15" fmla="*/ 31 h 65"/>
                  <a:gd name="T16" fmla="*/ 96 w 96"/>
                  <a:gd name="T1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" h="65">
                    <a:moveTo>
                      <a:pt x="9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9"/>
                      <a:pt x="4" y="47"/>
                      <a:pt x="13" y="53"/>
                    </a:cubicBezTo>
                    <a:cubicBezTo>
                      <a:pt x="32" y="64"/>
                      <a:pt x="62" y="65"/>
                      <a:pt x="81" y="53"/>
                    </a:cubicBezTo>
                    <a:cubicBezTo>
                      <a:pt x="91" y="47"/>
                      <a:pt x="96" y="39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C52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7" name="Freeform 20"/>
              <p:cNvSpPr/>
              <p:nvPr/>
            </p:nvSpPr>
            <p:spPr bwMode="auto">
              <a:xfrm>
                <a:off x="2952" y="2257"/>
                <a:ext cx="253" cy="159"/>
              </a:xfrm>
              <a:custGeom>
                <a:avLst/>
                <a:gdLst>
                  <a:gd name="T0" fmla="*/ 88 w 107"/>
                  <a:gd name="T1" fmla="*/ 12 h 67"/>
                  <a:gd name="T2" fmla="*/ 20 w 107"/>
                  <a:gd name="T3" fmla="*/ 12 h 67"/>
                  <a:gd name="T4" fmla="*/ 18 w 107"/>
                  <a:gd name="T5" fmla="*/ 55 h 67"/>
                  <a:gd name="T6" fmla="*/ 86 w 107"/>
                  <a:gd name="T7" fmla="*/ 55 h 67"/>
                  <a:gd name="T8" fmla="*/ 88 w 107"/>
                  <a:gd name="T9" fmla="*/ 1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67">
                    <a:moveTo>
                      <a:pt x="88" y="12"/>
                    </a:moveTo>
                    <a:cubicBezTo>
                      <a:pt x="70" y="0"/>
                      <a:pt x="39" y="0"/>
                      <a:pt x="20" y="12"/>
                    </a:cubicBezTo>
                    <a:cubicBezTo>
                      <a:pt x="1" y="24"/>
                      <a:pt x="0" y="43"/>
                      <a:pt x="18" y="55"/>
                    </a:cubicBezTo>
                    <a:cubicBezTo>
                      <a:pt x="37" y="67"/>
                      <a:pt x="67" y="67"/>
                      <a:pt x="86" y="55"/>
                    </a:cubicBezTo>
                    <a:cubicBezTo>
                      <a:pt x="106" y="43"/>
                      <a:pt x="107" y="24"/>
                      <a:pt x="88" y="12"/>
                    </a:cubicBezTo>
                  </a:path>
                </a:pathLst>
              </a:custGeom>
              <a:solidFill>
                <a:srgbClr val="EF4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8" name="Freeform 21"/>
              <p:cNvSpPr/>
              <p:nvPr/>
            </p:nvSpPr>
            <p:spPr bwMode="auto">
              <a:xfrm>
                <a:off x="2677" y="2425"/>
                <a:ext cx="251" cy="157"/>
              </a:xfrm>
              <a:custGeom>
                <a:avLst/>
                <a:gdLst>
                  <a:gd name="T0" fmla="*/ 88 w 106"/>
                  <a:gd name="T1" fmla="*/ 12 h 66"/>
                  <a:gd name="T2" fmla="*/ 20 w 106"/>
                  <a:gd name="T3" fmla="*/ 12 h 66"/>
                  <a:gd name="T4" fmla="*/ 18 w 106"/>
                  <a:gd name="T5" fmla="*/ 54 h 66"/>
                  <a:gd name="T6" fmla="*/ 86 w 106"/>
                  <a:gd name="T7" fmla="*/ 55 h 66"/>
                  <a:gd name="T8" fmla="*/ 88 w 106"/>
                  <a:gd name="T9" fmla="*/ 1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66">
                    <a:moveTo>
                      <a:pt x="88" y="12"/>
                    </a:moveTo>
                    <a:cubicBezTo>
                      <a:pt x="70" y="0"/>
                      <a:pt x="39" y="0"/>
                      <a:pt x="20" y="12"/>
                    </a:cubicBezTo>
                    <a:cubicBezTo>
                      <a:pt x="1" y="23"/>
                      <a:pt x="0" y="43"/>
                      <a:pt x="18" y="54"/>
                    </a:cubicBezTo>
                    <a:cubicBezTo>
                      <a:pt x="36" y="66"/>
                      <a:pt x="67" y="66"/>
                      <a:pt x="86" y="55"/>
                    </a:cubicBezTo>
                    <a:cubicBezTo>
                      <a:pt x="106" y="43"/>
                      <a:pt x="106" y="24"/>
                      <a:pt x="88" y="12"/>
                    </a:cubicBezTo>
                  </a:path>
                </a:pathLst>
              </a:custGeom>
              <a:solidFill>
                <a:srgbClr val="EF4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9" name="Freeform 22"/>
              <p:cNvSpPr/>
              <p:nvPr/>
            </p:nvSpPr>
            <p:spPr bwMode="auto">
              <a:xfrm>
                <a:off x="3011" y="2295"/>
                <a:ext cx="133" cy="83"/>
              </a:xfrm>
              <a:custGeom>
                <a:avLst/>
                <a:gdLst>
                  <a:gd name="T0" fmla="*/ 47 w 56"/>
                  <a:gd name="T1" fmla="*/ 6 h 35"/>
                  <a:gd name="T2" fmla="*/ 11 w 56"/>
                  <a:gd name="T3" fmla="*/ 6 h 35"/>
                  <a:gd name="T4" fmla="*/ 10 w 56"/>
                  <a:gd name="T5" fmla="*/ 29 h 35"/>
                  <a:gd name="T6" fmla="*/ 46 w 56"/>
                  <a:gd name="T7" fmla="*/ 29 h 35"/>
                  <a:gd name="T8" fmla="*/ 47 w 56"/>
                  <a:gd name="T9" fmla="*/ 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35">
                    <a:moveTo>
                      <a:pt x="47" y="6"/>
                    </a:moveTo>
                    <a:cubicBezTo>
                      <a:pt x="37" y="0"/>
                      <a:pt x="21" y="0"/>
                      <a:pt x="11" y="6"/>
                    </a:cubicBezTo>
                    <a:cubicBezTo>
                      <a:pt x="1" y="12"/>
                      <a:pt x="0" y="22"/>
                      <a:pt x="10" y="29"/>
                    </a:cubicBezTo>
                    <a:cubicBezTo>
                      <a:pt x="19" y="35"/>
                      <a:pt x="35" y="35"/>
                      <a:pt x="46" y="29"/>
                    </a:cubicBezTo>
                    <a:cubicBezTo>
                      <a:pt x="56" y="22"/>
                      <a:pt x="56" y="12"/>
                      <a:pt x="47" y="6"/>
                    </a:cubicBezTo>
                  </a:path>
                </a:pathLst>
              </a:custGeom>
              <a:solidFill>
                <a:srgbClr val="C52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0" name="Freeform 23"/>
              <p:cNvSpPr/>
              <p:nvPr/>
            </p:nvSpPr>
            <p:spPr bwMode="auto">
              <a:xfrm>
                <a:off x="2736" y="2463"/>
                <a:ext cx="133" cy="83"/>
              </a:xfrm>
              <a:custGeom>
                <a:avLst/>
                <a:gdLst>
                  <a:gd name="T0" fmla="*/ 47 w 56"/>
                  <a:gd name="T1" fmla="*/ 6 h 35"/>
                  <a:gd name="T2" fmla="*/ 11 w 56"/>
                  <a:gd name="T3" fmla="*/ 6 h 35"/>
                  <a:gd name="T4" fmla="*/ 10 w 56"/>
                  <a:gd name="T5" fmla="*/ 28 h 35"/>
                  <a:gd name="T6" fmla="*/ 46 w 56"/>
                  <a:gd name="T7" fmla="*/ 28 h 35"/>
                  <a:gd name="T8" fmla="*/ 47 w 56"/>
                  <a:gd name="T9" fmla="*/ 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35">
                    <a:moveTo>
                      <a:pt x="47" y="6"/>
                    </a:moveTo>
                    <a:cubicBezTo>
                      <a:pt x="37" y="0"/>
                      <a:pt x="21" y="0"/>
                      <a:pt x="11" y="6"/>
                    </a:cubicBezTo>
                    <a:cubicBezTo>
                      <a:pt x="1" y="12"/>
                      <a:pt x="0" y="22"/>
                      <a:pt x="10" y="28"/>
                    </a:cubicBezTo>
                    <a:cubicBezTo>
                      <a:pt x="19" y="35"/>
                      <a:pt x="35" y="35"/>
                      <a:pt x="46" y="28"/>
                    </a:cubicBezTo>
                    <a:cubicBezTo>
                      <a:pt x="56" y="22"/>
                      <a:pt x="56" y="12"/>
                      <a:pt x="47" y="6"/>
                    </a:cubicBezTo>
                  </a:path>
                </a:pathLst>
              </a:custGeom>
              <a:solidFill>
                <a:srgbClr val="C52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1" name="Freeform 24"/>
              <p:cNvSpPr/>
              <p:nvPr/>
            </p:nvSpPr>
            <p:spPr bwMode="auto">
              <a:xfrm>
                <a:off x="3475" y="2359"/>
                <a:ext cx="95" cy="59"/>
              </a:xfrm>
              <a:custGeom>
                <a:avLst/>
                <a:gdLst>
                  <a:gd name="T0" fmla="*/ 34 w 40"/>
                  <a:gd name="T1" fmla="*/ 5 h 25"/>
                  <a:gd name="T2" fmla="*/ 8 w 40"/>
                  <a:gd name="T3" fmla="*/ 5 h 25"/>
                  <a:gd name="T4" fmla="*/ 7 w 40"/>
                  <a:gd name="T5" fmla="*/ 21 h 25"/>
                  <a:gd name="T6" fmla="*/ 33 w 40"/>
                  <a:gd name="T7" fmla="*/ 21 h 25"/>
                  <a:gd name="T8" fmla="*/ 34 w 40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4" y="5"/>
                    </a:moveTo>
                    <a:cubicBezTo>
                      <a:pt x="27" y="0"/>
                      <a:pt x="15" y="0"/>
                      <a:pt x="8" y="5"/>
                    </a:cubicBezTo>
                    <a:cubicBezTo>
                      <a:pt x="0" y="9"/>
                      <a:pt x="0" y="16"/>
                      <a:pt x="7" y="21"/>
                    </a:cubicBezTo>
                    <a:cubicBezTo>
                      <a:pt x="14" y="25"/>
                      <a:pt x="26" y="25"/>
                      <a:pt x="33" y="21"/>
                    </a:cubicBezTo>
                    <a:cubicBezTo>
                      <a:pt x="40" y="17"/>
                      <a:pt x="40" y="9"/>
                      <a:pt x="34" y="5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2" name="Freeform 25"/>
              <p:cNvSpPr/>
              <p:nvPr/>
            </p:nvSpPr>
            <p:spPr bwMode="auto">
              <a:xfrm>
                <a:off x="3390" y="2411"/>
                <a:ext cx="95" cy="62"/>
              </a:xfrm>
              <a:custGeom>
                <a:avLst/>
                <a:gdLst>
                  <a:gd name="T0" fmla="*/ 33 w 40"/>
                  <a:gd name="T1" fmla="*/ 5 h 26"/>
                  <a:gd name="T2" fmla="*/ 7 w 40"/>
                  <a:gd name="T3" fmla="*/ 5 h 26"/>
                  <a:gd name="T4" fmla="*/ 7 w 40"/>
                  <a:gd name="T5" fmla="*/ 21 h 26"/>
                  <a:gd name="T6" fmla="*/ 32 w 40"/>
                  <a:gd name="T7" fmla="*/ 21 h 26"/>
                  <a:gd name="T8" fmla="*/ 33 w 40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6">
                    <a:moveTo>
                      <a:pt x="33" y="5"/>
                    </a:moveTo>
                    <a:cubicBezTo>
                      <a:pt x="26" y="0"/>
                      <a:pt x="15" y="0"/>
                      <a:pt x="7" y="5"/>
                    </a:cubicBezTo>
                    <a:cubicBezTo>
                      <a:pt x="0" y="9"/>
                      <a:pt x="0" y="17"/>
                      <a:pt x="7" y="21"/>
                    </a:cubicBezTo>
                    <a:cubicBezTo>
                      <a:pt x="14" y="26"/>
                      <a:pt x="25" y="26"/>
                      <a:pt x="32" y="21"/>
                    </a:cubicBezTo>
                    <a:cubicBezTo>
                      <a:pt x="40" y="17"/>
                      <a:pt x="40" y="9"/>
                      <a:pt x="33" y="5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3" name="Freeform 26"/>
              <p:cNvSpPr/>
              <p:nvPr/>
            </p:nvSpPr>
            <p:spPr bwMode="auto">
              <a:xfrm>
                <a:off x="3302" y="2465"/>
                <a:ext cx="97" cy="60"/>
              </a:xfrm>
              <a:custGeom>
                <a:avLst/>
                <a:gdLst>
                  <a:gd name="T0" fmla="*/ 34 w 41"/>
                  <a:gd name="T1" fmla="*/ 4 h 25"/>
                  <a:gd name="T2" fmla="*/ 8 w 41"/>
                  <a:gd name="T3" fmla="*/ 4 h 25"/>
                  <a:gd name="T4" fmla="*/ 7 w 41"/>
                  <a:gd name="T5" fmla="*/ 20 h 25"/>
                  <a:gd name="T6" fmla="*/ 33 w 41"/>
                  <a:gd name="T7" fmla="*/ 20 h 25"/>
                  <a:gd name="T8" fmla="*/ 34 w 41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1" y="9"/>
                      <a:pt x="0" y="16"/>
                      <a:pt x="7" y="20"/>
                    </a:cubicBezTo>
                    <a:cubicBezTo>
                      <a:pt x="14" y="25"/>
                      <a:pt x="26" y="25"/>
                      <a:pt x="33" y="20"/>
                    </a:cubicBezTo>
                    <a:cubicBezTo>
                      <a:pt x="40" y="16"/>
                      <a:pt x="41" y="9"/>
                      <a:pt x="34" y="4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4" name="Freeform 27"/>
              <p:cNvSpPr/>
              <p:nvPr/>
            </p:nvSpPr>
            <p:spPr bwMode="auto">
              <a:xfrm>
                <a:off x="3217" y="2518"/>
                <a:ext cx="95" cy="59"/>
              </a:xfrm>
              <a:custGeom>
                <a:avLst/>
                <a:gdLst>
                  <a:gd name="T0" fmla="*/ 33 w 40"/>
                  <a:gd name="T1" fmla="*/ 4 h 25"/>
                  <a:gd name="T2" fmla="*/ 8 w 40"/>
                  <a:gd name="T3" fmla="*/ 4 h 25"/>
                  <a:gd name="T4" fmla="*/ 7 w 40"/>
                  <a:gd name="T5" fmla="*/ 20 h 25"/>
                  <a:gd name="T6" fmla="*/ 33 w 40"/>
                  <a:gd name="T7" fmla="*/ 21 h 25"/>
                  <a:gd name="T8" fmla="*/ 33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4"/>
                    </a:moveTo>
                    <a:cubicBezTo>
                      <a:pt x="26" y="0"/>
                      <a:pt x="15" y="0"/>
                      <a:pt x="8" y="4"/>
                    </a:cubicBezTo>
                    <a:cubicBezTo>
                      <a:pt x="0" y="9"/>
                      <a:pt x="0" y="16"/>
                      <a:pt x="7" y="20"/>
                    </a:cubicBezTo>
                    <a:cubicBezTo>
                      <a:pt x="14" y="25"/>
                      <a:pt x="25" y="25"/>
                      <a:pt x="33" y="21"/>
                    </a:cubicBezTo>
                    <a:cubicBezTo>
                      <a:pt x="40" y="16"/>
                      <a:pt x="40" y="9"/>
                      <a:pt x="33" y="4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5" name="Freeform 28"/>
              <p:cNvSpPr/>
              <p:nvPr/>
            </p:nvSpPr>
            <p:spPr bwMode="auto">
              <a:xfrm>
                <a:off x="3132" y="2570"/>
                <a:ext cx="95" cy="59"/>
              </a:xfrm>
              <a:custGeom>
                <a:avLst/>
                <a:gdLst>
                  <a:gd name="T0" fmla="*/ 33 w 40"/>
                  <a:gd name="T1" fmla="*/ 5 h 25"/>
                  <a:gd name="T2" fmla="*/ 7 w 40"/>
                  <a:gd name="T3" fmla="*/ 4 h 25"/>
                  <a:gd name="T4" fmla="*/ 7 w 40"/>
                  <a:gd name="T5" fmla="*/ 21 h 25"/>
                  <a:gd name="T6" fmla="*/ 32 w 40"/>
                  <a:gd name="T7" fmla="*/ 21 h 25"/>
                  <a:gd name="T8" fmla="*/ 33 w 40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5"/>
                    </a:moveTo>
                    <a:cubicBezTo>
                      <a:pt x="26" y="0"/>
                      <a:pt x="15" y="0"/>
                      <a:pt x="7" y="4"/>
                    </a:cubicBezTo>
                    <a:cubicBezTo>
                      <a:pt x="0" y="9"/>
                      <a:pt x="0" y="16"/>
                      <a:pt x="7" y="21"/>
                    </a:cubicBezTo>
                    <a:cubicBezTo>
                      <a:pt x="13" y="25"/>
                      <a:pt x="25" y="25"/>
                      <a:pt x="32" y="21"/>
                    </a:cubicBezTo>
                    <a:cubicBezTo>
                      <a:pt x="40" y="16"/>
                      <a:pt x="40" y="9"/>
                      <a:pt x="33" y="5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6" name="Freeform 29"/>
              <p:cNvSpPr/>
              <p:nvPr/>
            </p:nvSpPr>
            <p:spPr bwMode="auto">
              <a:xfrm>
                <a:off x="3044" y="2622"/>
                <a:ext cx="97" cy="59"/>
              </a:xfrm>
              <a:custGeom>
                <a:avLst/>
                <a:gdLst>
                  <a:gd name="T0" fmla="*/ 34 w 41"/>
                  <a:gd name="T1" fmla="*/ 5 h 25"/>
                  <a:gd name="T2" fmla="*/ 8 w 41"/>
                  <a:gd name="T3" fmla="*/ 5 h 25"/>
                  <a:gd name="T4" fmla="*/ 7 w 41"/>
                  <a:gd name="T5" fmla="*/ 21 h 25"/>
                  <a:gd name="T6" fmla="*/ 33 w 41"/>
                  <a:gd name="T7" fmla="*/ 21 h 25"/>
                  <a:gd name="T8" fmla="*/ 34 w 41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5"/>
                    </a:moveTo>
                    <a:cubicBezTo>
                      <a:pt x="27" y="0"/>
                      <a:pt x="15" y="0"/>
                      <a:pt x="8" y="5"/>
                    </a:cubicBezTo>
                    <a:cubicBezTo>
                      <a:pt x="1" y="9"/>
                      <a:pt x="0" y="16"/>
                      <a:pt x="7" y="21"/>
                    </a:cubicBezTo>
                    <a:cubicBezTo>
                      <a:pt x="14" y="25"/>
                      <a:pt x="26" y="25"/>
                      <a:pt x="33" y="21"/>
                    </a:cubicBezTo>
                    <a:cubicBezTo>
                      <a:pt x="40" y="16"/>
                      <a:pt x="41" y="9"/>
                      <a:pt x="34" y="5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7" name="Freeform 30"/>
              <p:cNvSpPr/>
              <p:nvPr/>
            </p:nvSpPr>
            <p:spPr bwMode="auto">
              <a:xfrm>
                <a:off x="2959" y="2674"/>
                <a:ext cx="95" cy="61"/>
              </a:xfrm>
              <a:custGeom>
                <a:avLst/>
                <a:gdLst>
                  <a:gd name="T0" fmla="*/ 33 w 40"/>
                  <a:gd name="T1" fmla="*/ 5 h 26"/>
                  <a:gd name="T2" fmla="*/ 7 w 40"/>
                  <a:gd name="T3" fmla="*/ 5 h 26"/>
                  <a:gd name="T4" fmla="*/ 7 w 40"/>
                  <a:gd name="T5" fmla="*/ 21 h 26"/>
                  <a:gd name="T6" fmla="*/ 33 w 40"/>
                  <a:gd name="T7" fmla="*/ 21 h 26"/>
                  <a:gd name="T8" fmla="*/ 33 w 40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6">
                    <a:moveTo>
                      <a:pt x="33" y="5"/>
                    </a:moveTo>
                    <a:cubicBezTo>
                      <a:pt x="26" y="0"/>
                      <a:pt x="15" y="0"/>
                      <a:pt x="7" y="5"/>
                    </a:cubicBezTo>
                    <a:cubicBezTo>
                      <a:pt x="0" y="9"/>
                      <a:pt x="0" y="17"/>
                      <a:pt x="7" y="21"/>
                    </a:cubicBezTo>
                    <a:cubicBezTo>
                      <a:pt x="14" y="25"/>
                      <a:pt x="25" y="26"/>
                      <a:pt x="33" y="21"/>
                    </a:cubicBezTo>
                    <a:cubicBezTo>
                      <a:pt x="40" y="17"/>
                      <a:pt x="40" y="9"/>
                      <a:pt x="33" y="5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8" name="Freeform 31"/>
              <p:cNvSpPr/>
              <p:nvPr/>
            </p:nvSpPr>
            <p:spPr bwMode="auto">
              <a:xfrm>
                <a:off x="2871" y="2728"/>
                <a:ext cx="97" cy="60"/>
              </a:xfrm>
              <a:custGeom>
                <a:avLst/>
                <a:gdLst>
                  <a:gd name="T0" fmla="*/ 34 w 41"/>
                  <a:gd name="T1" fmla="*/ 4 h 25"/>
                  <a:gd name="T2" fmla="*/ 8 w 41"/>
                  <a:gd name="T3" fmla="*/ 4 h 25"/>
                  <a:gd name="T4" fmla="*/ 7 w 41"/>
                  <a:gd name="T5" fmla="*/ 20 h 25"/>
                  <a:gd name="T6" fmla="*/ 33 w 41"/>
                  <a:gd name="T7" fmla="*/ 20 h 25"/>
                  <a:gd name="T8" fmla="*/ 34 w 41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1" y="8"/>
                      <a:pt x="0" y="16"/>
                      <a:pt x="7" y="20"/>
                    </a:cubicBezTo>
                    <a:cubicBezTo>
                      <a:pt x="14" y="25"/>
                      <a:pt x="26" y="25"/>
                      <a:pt x="33" y="20"/>
                    </a:cubicBezTo>
                    <a:cubicBezTo>
                      <a:pt x="40" y="16"/>
                      <a:pt x="41" y="9"/>
                      <a:pt x="34" y="4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9" name="Freeform 32"/>
              <p:cNvSpPr/>
              <p:nvPr/>
            </p:nvSpPr>
            <p:spPr bwMode="auto">
              <a:xfrm>
                <a:off x="2786" y="2780"/>
                <a:ext cx="95" cy="60"/>
              </a:xfrm>
              <a:custGeom>
                <a:avLst/>
                <a:gdLst>
                  <a:gd name="T0" fmla="*/ 33 w 40"/>
                  <a:gd name="T1" fmla="*/ 4 h 25"/>
                  <a:gd name="T2" fmla="*/ 8 w 40"/>
                  <a:gd name="T3" fmla="*/ 4 h 25"/>
                  <a:gd name="T4" fmla="*/ 7 w 40"/>
                  <a:gd name="T5" fmla="*/ 20 h 25"/>
                  <a:gd name="T6" fmla="*/ 33 w 40"/>
                  <a:gd name="T7" fmla="*/ 20 h 25"/>
                  <a:gd name="T8" fmla="*/ 33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0" y="9"/>
                      <a:pt x="0" y="16"/>
                      <a:pt x="7" y="20"/>
                    </a:cubicBezTo>
                    <a:cubicBezTo>
                      <a:pt x="14" y="25"/>
                      <a:pt x="25" y="25"/>
                      <a:pt x="33" y="20"/>
                    </a:cubicBezTo>
                    <a:cubicBezTo>
                      <a:pt x="40" y="16"/>
                      <a:pt x="40" y="9"/>
                      <a:pt x="33" y="4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0" name="Freeform 33"/>
              <p:cNvSpPr/>
              <p:nvPr/>
            </p:nvSpPr>
            <p:spPr bwMode="auto">
              <a:xfrm>
                <a:off x="4127" y="2783"/>
                <a:ext cx="97" cy="61"/>
              </a:xfrm>
              <a:custGeom>
                <a:avLst/>
                <a:gdLst>
                  <a:gd name="T0" fmla="*/ 34 w 41"/>
                  <a:gd name="T1" fmla="*/ 5 h 26"/>
                  <a:gd name="T2" fmla="*/ 8 w 41"/>
                  <a:gd name="T3" fmla="*/ 5 h 26"/>
                  <a:gd name="T4" fmla="*/ 7 w 41"/>
                  <a:gd name="T5" fmla="*/ 21 h 26"/>
                  <a:gd name="T6" fmla="*/ 33 w 41"/>
                  <a:gd name="T7" fmla="*/ 21 h 26"/>
                  <a:gd name="T8" fmla="*/ 34 w 41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6">
                    <a:moveTo>
                      <a:pt x="34" y="5"/>
                    </a:moveTo>
                    <a:cubicBezTo>
                      <a:pt x="27" y="1"/>
                      <a:pt x="15" y="0"/>
                      <a:pt x="8" y="5"/>
                    </a:cubicBezTo>
                    <a:cubicBezTo>
                      <a:pt x="1" y="9"/>
                      <a:pt x="0" y="17"/>
                      <a:pt x="7" y="21"/>
                    </a:cubicBezTo>
                    <a:cubicBezTo>
                      <a:pt x="14" y="26"/>
                      <a:pt x="26" y="26"/>
                      <a:pt x="33" y="21"/>
                    </a:cubicBezTo>
                    <a:cubicBezTo>
                      <a:pt x="40" y="17"/>
                      <a:pt x="41" y="10"/>
                      <a:pt x="34" y="5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1" name="Freeform 34"/>
              <p:cNvSpPr/>
              <p:nvPr/>
            </p:nvSpPr>
            <p:spPr bwMode="auto">
              <a:xfrm>
                <a:off x="4041" y="2837"/>
                <a:ext cx="95" cy="59"/>
              </a:xfrm>
              <a:custGeom>
                <a:avLst/>
                <a:gdLst>
                  <a:gd name="T0" fmla="*/ 34 w 40"/>
                  <a:gd name="T1" fmla="*/ 4 h 25"/>
                  <a:gd name="T2" fmla="*/ 8 w 40"/>
                  <a:gd name="T3" fmla="*/ 4 h 25"/>
                  <a:gd name="T4" fmla="*/ 7 w 40"/>
                  <a:gd name="T5" fmla="*/ 20 h 25"/>
                  <a:gd name="T6" fmla="*/ 33 w 40"/>
                  <a:gd name="T7" fmla="*/ 20 h 25"/>
                  <a:gd name="T8" fmla="*/ 34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4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0" y="9"/>
                      <a:pt x="0" y="16"/>
                      <a:pt x="7" y="20"/>
                    </a:cubicBezTo>
                    <a:cubicBezTo>
                      <a:pt x="14" y="25"/>
                      <a:pt x="25" y="25"/>
                      <a:pt x="33" y="20"/>
                    </a:cubicBezTo>
                    <a:cubicBezTo>
                      <a:pt x="40" y="16"/>
                      <a:pt x="40" y="9"/>
                      <a:pt x="34" y="4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2" name="Freeform 35"/>
              <p:cNvSpPr/>
              <p:nvPr/>
            </p:nvSpPr>
            <p:spPr bwMode="auto">
              <a:xfrm>
                <a:off x="3956" y="2889"/>
                <a:ext cx="95" cy="60"/>
              </a:xfrm>
              <a:custGeom>
                <a:avLst/>
                <a:gdLst>
                  <a:gd name="T0" fmla="*/ 33 w 40"/>
                  <a:gd name="T1" fmla="*/ 4 h 25"/>
                  <a:gd name="T2" fmla="*/ 7 w 40"/>
                  <a:gd name="T3" fmla="*/ 4 h 25"/>
                  <a:gd name="T4" fmla="*/ 7 w 40"/>
                  <a:gd name="T5" fmla="*/ 21 h 25"/>
                  <a:gd name="T6" fmla="*/ 32 w 40"/>
                  <a:gd name="T7" fmla="*/ 21 h 25"/>
                  <a:gd name="T8" fmla="*/ 33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4"/>
                    </a:moveTo>
                    <a:cubicBezTo>
                      <a:pt x="26" y="0"/>
                      <a:pt x="15" y="0"/>
                      <a:pt x="7" y="4"/>
                    </a:cubicBezTo>
                    <a:cubicBezTo>
                      <a:pt x="0" y="9"/>
                      <a:pt x="0" y="16"/>
                      <a:pt x="7" y="21"/>
                    </a:cubicBezTo>
                    <a:cubicBezTo>
                      <a:pt x="14" y="25"/>
                      <a:pt x="25" y="25"/>
                      <a:pt x="32" y="21"/>
                    </a:cubicBezTo>
                    <a:cubicBezTo>
                      <a:pt x="40" y="16"/>
                      <a:pt x="40" y="9"/>
                      <a:pt x="33" y="4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3" name="Freeform 36"/>
              <p:cNvSpPr/>
              <p:nvPr/>
            </p:nvSpPr>
            <p:spPr bwMode="auto">
              <a:xfrm>
                <a:off x="3868" y="2941"/>
                <a:ext cx="97" cy="60"/>
              </a:xfrm>
              <a:custGeom>
                <a:avLst/>
                <a:gdLst>
                  <a:gd name="T0" fmla="*/ 34 w 41"/>
                  <a:gd name="T1" fmla="*/ 5 h 25"/>
                  <a:gd name="T2" fmla="*/ 8 w 41"/>
                  <a:gd name="T3" fmla="*/ 5 h 25"/>
                  <a:gd name="T4" fmla="*/ 7 w 41"/>
                  <a:gd name="T5" fmla="*/ 21 h 25"/>
                  <a:gd name="T6" fmla="*/ 33 w 41"/>
                  <a:gd name="T7" fmla="*/ 21 h 25"/>
                  <a:gd name="T8" fmla="*/ 34 w 41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5"/>
                    </a:moveTo>
                    <a:cubicBezTo>
                      <a:pt x="27" y="0"/>
                      <a:pt x="15" y="0"/>
                      <a:pt x="8" y="5"/>
                    </a:cubicBezTo>
                    <a:cubicBezTo>
                      <a:pt x="1" y="9"/>
                      <a:pt x="0" y="16"/>
                      <a:pt x="7" y="21"/>
                    </a:cubicBezTo>
                    <a:cubicBezTo>
                      <a:pt x="14" y="25"/>
                      <a:pt x="26" y="25"/>
                      <a:pt x="33" y="21"/>
                    </a:cubicBezTo>
                    <a:cubicBezTo>
                      <a:pt x="40" y="16"/>
                      <a:pt x="41" y="9"/>
                      <a:pt x="34" y="5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4" name="Freeform 37"/>
              <p:cNvSpPr/>
              <p:nvPr/>
            </p:nvSpPr>
            <p:spPr bwMode="auto">
              <a:xfrm>
                <a:off x="3783" y="2994"/>
                <a:ext cx="95" cy="59"/>
              </a:xfrm>
              <a:custGeom>
                <a:avLst/>
                <a:gdLst>
                  <a:gd name="T0" fmla="*/ 33 w 40"/>
                  <a:gd name="T1" fmla="*/ 5 h 25"/>
                  <a:gd name="T2" fmla="*/ 8 w 40"/>
                  <a:gd name="T3" fmla="*/ 5 h 25"/>
                  <a:gd name="T4" fmla="*/ 7 w 40"/>
                  <a:gd name="T5" fmla="*/ 21 h 25"/>
                  <a:gd name="T6" fmla="*/ 33 w 40"/>
                  <a:gd name="T7" fmla="*/ 21 h 25"/>
                  <a:gd name="T8" fmla="*/ 33 w 40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5"/>
                    </a:moveTo>
                    <a:cubicBezTo>
                      <a:pt x="26" y="0"/>
                      <a:pt x="15" y="0"/>
                      <a:pt x="8" y="5"/>
                    </a:cubicBezTo>
                    <a:cubicBezTo>
                      <a:pt x="0" y="9"/>
                      <a:pt x="0" y="16"/>
                      <a:pt x="7" y="21"/>
                    </a:cubicBezTo>
                    <a:cubicBezTo>
                      <a:pt x="14" y="25"/>
                      <a:pt x="25" y="25"/>
                      <a:pt x="33" y="21"/>
                    </a:cubicBezTo>
                    <a:cubicBezTo>
                      <a:pt x="40" y="17"/>
                      <a:pt x="40" y="9"/>
                      <a:pt x="33" y="5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5" name="Freeform 38"/>
              <p:cNvSpPr/>
              <p:nvPr/>
            </p:nvSpPr>
            <p:spPr bwMode="auto">
              <a:xfrm>
                <a:off x="3698" y="3046"/>
                <a:ext cx="95" cy="61"/>
              </a:xfrm>
              <a:custGeom>
                <a:avLst/>
                <a:gdLst>
                  <a:gd name="T0" fmla="*/ 33 w 40"/>
                  <a:gd name="T1" fmla="*/ 5 h 26"/>
                  <a:gd name="T2" fmla="*/ 7 w 40"/>
                  <a:gd name="T3" fmla="*/ 5 h 26"/>
                  <a:gd name="T4" fmla="*/ 6 w 40"/>
                  <a:gd name="T5" fmla="*/ 21 h 26"/>
                  <a:gd name="T6" fmla="*/ 32 w 40"/>
                  <a:gd name="T7" fmla="*/ 21 h 26"/>
                  <a:gd name="T8" fmla="*/ 33 w 40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6">
                    <a:moveTo>
                      <a:pt x="33" y="5"/>
                    </a:moveTo>
                    <a:cubicBezTo>
                      <a:pt x="26" y="0"/>
                      <a:pt x="14" y="0"/>
                      <a:pt x="7" y="5"/>
                    </a:cubicBezTo>
                    <a:cubicBezTo>
                      <a:pt x="0" y="9"/>
                      <a:pt x="0" y="17"/>
                      <a:pt x="6" y="21"/>
                    </a:cubicBezTo>
                    <a:cubicBezTo>
                      <a:pt x="13" y="26"/>
                      <a:pt x="25" y="26"/>
                      <a:pt x="32" y="21"/>
                    </a:cubicBezTo>
                    <a:cubicBezTo>
                      <a:pt x="40" y="17"/>
                      <a:pt x="40" y="9"/>
                      <a:pt x="33" y="5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6" name="Freeform 39"/>
              <p:cNvSpPr/>
              <p:nvPr/>
            </p:nvSpPr>
            <p:spPr bwMode="auto">
              <a:xfrm>
                <a:off x="3610" y="3100"/>
                <a:ext cx="95" cy="59"/>
              </a:xfrm>
              <a:custGeom>
                <a:avLst/>
                <a:gdLst>
                  <a:gd name="T0" fmla="*/ 34 w 40"/>
                  <a:gd name="T1" fmla="*/ 4 h 25"/>
                  <a:gd name="T2" fmla="*/ 8 w 40"/>
                  <a:gd name="T3" fmla="*/ 4 h 25"/>
                  <a:gd name="T4" fmla="*/ 7 w 40"/>
                  <a:gd name="T5" fmla="*/ 20 h 25"/>
                  <a:gd name="T6" fmla="*/ 33 w 40"/>
                  <a:gd name="T7" fmla="*/ 20 h 25"/>
                  <a:gd name="T8" fmla="*/ 34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4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0" y="9"/>
                      <a:pt x="0" y="16"/>
                      <a:pt x="7" y="20"/>
                    </a:cubicBezTo>
                    <a:cubicBezTo>
                      <a:pt x="14" y="25"/>
                      <a:pt x="26" y="25"/>
                      <a:pt x="33" y="20"/>
                    </a:cubicBezTo>
                    <a:cubicBezTo>
                      <a:pt x="40" y="16"/>
                      <a:pt x="40" y="9"/>
                      <a:pt x="34" y="4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7" name="Freeform 40"/>
              <p:cNvSpPr/>
              <p:nvPr/>
            </p:nvSpPr>
            <p:spPr bwMode="auto">
              <a:xfrm>
                <a:off x="3525" y="3152"/>
                <a:ext cx="95" cy="59"/>
              </a:xfrm>
              <a:custGeom>
                <a:avLst/>
                <a:gdLst>
                  <a:gd name="T0" fmla="*/ 33 w 40"/>
                  <a:gd name="T1" fmla="*/ 4 h 25"/>
                  <a:gd name="T2" fmla="*/ 7 w 40"/>
                  <a:gd name="T3" fmla="*/ 4 h 25"/>
                  <a:gd name="T4" fmla="*/ 7 w 40"/>
                  <a:gd name="T5" fmla="*/ 20 h 25"/>
                  <a:gd name="T6" fmla="*/ 32 w 40"/>
                  <a:gd name="T7" fmla="*/ 21 h 25"/>
                  <a:gd name="T8" fmla="*/ 33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4"/>
                    </a:moveTo>
                    <a:cubicBezTo>
                      <a:pt x="26" y="0"/>
                      <a:pt x="15" y="0"/>
                      <a:pt x="7" y="4"/>
                    </a:cubicBezTo>
                    <a:cubicBezTo>
                      <a:pt x="0" y="9"/>
                      <a:pt x="0" y="16"/>
                      <a:pt x="7" y="20"/>
                    </a:cubicBezTo>
                    <a:cubicBezTo>
                      <a:pt x="14" y="25"/>
                      <a:pt x="25" y="25"/>
                      <a:pt x="32" y="21"/>
                    </a:cubicBezTo>
                    <a:cubicBezTo>
                      <a:pt x="40" y="16"/>
                      <a:pt x="40" y="9"/>
                      <a:pt x="33" y="4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8" name="Freeform 41"/>
              <p:cNvSpPr/>
              <p:nvPr/>
            </p:nvSpPr>
            <p:spPr bwMode="auto">
              <a:xfrm>
                <a:off x="3437" y="3204"/>
                <a:ext cx="97" cy="59"/>
              </a:xfrm>
              <a:custGeom>
                <a:avLst/>
                <a:gdLst>
                  <a:gd name="T0" fmla="*/ 34 w 41"/>
                  <a:gd name="T1" fmla="*/ 5 h 25"/>
                  <a:gd name="T2" fmla="*/ 8 w 41"/>
                  <a:gd name="T3" fmla="*/ 4 h 25"/>
                  <a:gd name="T4" fmla="*/ 7 w 41"/>
                  <a:gd name="T5" fmla="*/ 21 h 25"/>
                  <a:gd name="T6" fmla="*/ 33 w 41"/>
                  <a:gd name="T7" fmla="*/ 21 h 25"/>
                  <a:gd name="T8" fmla="*/ 34 w 41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5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1" y="9"/>
                      <a:pt x="0" y="16"/>
                      <a:pt x="7" y="21"/>
                    </a:cubicBezTo>
                    <a:cubicBezTo>
                      <a:pt x="14" y="25"/>
                      <a:pt x="26" y="25"/>
                      <a:pt x="33" y="21"/>
                    </a:cubicBezTo>
                    <a:cubicBezTo>
                      <a:pt x="40" y="16"/>
                      <a:pt x="41" y="9"/>
                      <a:pt x="34" y="5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9" name="Freeform 42"/>
              <p:cNvSpPr/>
              <p:nvPr/>
            </p:nvSpPr>
            <p:spPr bwMode="auto">
              <a:xfrm>
                <a:off x="3352" y="3256"/>
                <a:ext cx="97" cy="60"/>
              </a:xfrm>
              <a:custGeom>
                <a:avLst/>
                <a:gdLst>
                  <a:gd name="T0" fmla="*/ 34 w 41"/>
                  <a:gd name="T1" fmla="*/ 4 h 25"/>
                  <a:gd name="T2" fmla="*/ 8 w 41"/>
                  <a:gd name="T3" fmla="*/ 4 h 25"/>
                  <a:gd name="T4" fmla="*/ 7 w 41"/>
                  <a:gd name="T5" fmla="*/ 21 h 25"/>
                  <a:gd name="T6" fmla="*/ 33 w 41"/>
                  <a:gd name="T7" fmla="*/ 21 h 25"/>
                  <a:gd name="T8" fmla="*/ 34 w 41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1" y="9"/>
                      <a:pt x="0" y="16"/>
                      <a:pt x="7" y="21"/>
                    </a:cubicBezTo>
                    <a:cubicBezTo>
                      <a:pt x="14" y="25"/>
                      <a:pt x="26" y="25"/>
                      <a:pt x="33" y="21"/>
                    </a:cubicBezTo>
                    <a:cubicBezTo>
                      <a:pt x="40" y="16"/>
                      <a:pt x="41" y="9"/>
                      <a:pt x="34" y="4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0" name="Freeform 43"/>
              <p:cNvSpPr/>
              <p:nvPr/>
            </p:nvSpPr>
            <p:spPr bwMode="auto">
              <a:xfrm>
                <a:off x="3272" y="3204"/>
                <a:ext cx="94" cy="59"/>
              </a:xfrm>
              <a:custGeom>
                <a:avLst/>
                <a:gdLst>
                  <a:gd name="T0" fmla="*/ 33 w 40"/>
                  <a:gd name="T1" fmla="*/ 4 h 25"/>
                  <a:gd name="T2" fmla="*/ 8 w 40"/>
                  <a:gd name="T3" fmla="*/ 4 h 25"/>
                  <a:gd name="T4" fmla="*/ 7 w 40"/>
                  <a:gd name="T5" fmla="*/ 20 h 25"/>
                  <a:gd name="T6" fmla="*/ 33 w 40"/>
                  <a:gd name="T7" fmla="*/ 20 h 25"/>
                  <a:gd name="T8" fmla="*/ 33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4"/>
                    </a:moveTo>
                    <a:cubicBezTo>
                      <a:pt x="26" y="0"/>
                      <a:pt x="15" y="0"/>
                      <a:pt x="8" y="4"/>
                    </a:cubicBezTo>
                    <a:cubicBezTo>
                      <a:pt x="0" y="8"/>
                      <a:pt x="0" y="16"/>
                      <a:pt x="7" y="20"/>
                    </a:cubicBezTo>
                    <a:cubicBezTo>
                      <a:pt x="14" y="25"/>
                      <a:pt x="25" y="25"/>
                      <a:pt x="33" y="20"/>
                    </a:cubicBezTo>
                    <a:cubicBezTo>
                      <a:pt x="40" y="16"/>
                      <a:pt x="40" y="9"/>
                      <a:pt x="33" y="4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1" name="Freeform 44"/>
              <p:cNvSpPr/>
              <p:nvPr/>
            </p:nvSpPr>
            <p:spPr bwMode="auto">
              <a:xfrm>
                <a:off x="3189" y="3150"/>
                <a:ext cx="97" cy="59"/>
              </a:xfrm>
              <a:custGeom>
                <a:avLst/>
                <a:gdLst>
                  <a:gd name="T0" fmla="*/ 34 w 41"/>
                  <a:gd name="T1" fmla="*/ 5 h 25"/>
                  <a:gd name="T2" fmla="*/ 8 w 41"/>
                  <a:gd name="T3" fmla="*/ 5 h 25"/>
                  <a:gd name="T4" fmla="*/ 7 w 41"/>
                  <a:gd name="T5" fmla="*/ 21 h 25"/>
                  <a:gd name="T6" fmla="*/ 33 w 41"/>
                  <a:gd name="T7" fmla="*/ 21 h 25"/>
                  <a:gd name="T8" fmla="*/ 34 w 41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5"/>
                    </a:moveTo>
                    <a:cubicBezTo>
                      <a:pt x="27" y="0"/>
                      <a:pt x="15" y="0"/>
                      <a:pt x="8" y="5"/>
                    </a:cubicBezTo>
                    <a:cubicBezTo>
                      <a:pt x="1" y="9"/>
                      <a:pt x="0" y="16"/>
                      <a:pt x="7" y="21"/>
                    </a:cubicBezTo>
                    <a:cubicBezTo>
                      <a:pt x="14" y="25"/>
                      <a:pt x="26" y="25"/>
                      <a:pt x="33" y="21"/>
                    </a:cubicBezTo>
                    <a:cubicBezTo>
                      <a:pt x="40" y="16"/>
                      <a:pt x="41" y="9"/>
                      <a:pt x="34" y="5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2" name="Freeform 45"/>
              <p:cNvSpPr/>
              <p:nvPr/>
            </p:nvSpPr>
            <p:spPr bwMode="auto">
              <a:xfrm>
                <a:off x="3108" y="3098"/>
                <a:ext cx="95" cy="59"/>
              </a:xfrm>
              <a:custGeom>
                <a:avLst/>
                <a:gdLst>
                  <a:gd name="T0" fmla="*/ 33 w 40"/>
                  <a:gd name="T1" fmla="*/ 4 h 25"/>
                  <a:gd name="T2" fmla="*/ 8 w 40"/>
                  <a:gd name="T3" fmla="*/ 4 h 25"/>
                  <a:gd name="T4" fmla="*/ 7 w 40"/>
                  <a:gd name="T5" fmla="*/ 20 h 25"/>
                  <a:gd name="T6" fmla="*/ 33 w 40"/>
                  <a:gd name="T7" fmla="*/ 21 h 25"/>
                  <a:gd name="T8" fmla="*/ 33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0" y="9"/>
                      <a:pt x="0" y="16"/>
                      <a:pt x="7" y="20"/>
                    </a:cubicBezTo>
                    <a:cubicBezTo>
                      <a:pt x="14" y="25"/>
                      <a:pt x="25" y="25"/>
                      <a:pt x="33" y="21"/>
                    </a:cubicBezTo>
                    <a:cubicBezTo>
                      <a:pt x="40" y="16"/>
                      <a:pt x="40" y="9"/>
                      <a:pt x="33" y="4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3" name="Freeform 46"/>
              <p:cNvSpPr/>
              <p:nvPr/>
            </p:nvSpPr>
            <p:spPr bwMode="auto">
              <a:xfrm>
                <a:off x="3028" y="3043"/>
                <a:ext cx="94" cy="62"/>
              </a:xfrm>
              <a:custGeom>
                <a:avLst/>
                <a:gdLst>
                  <a:gd name="T0" fmla="*/ 33 w 40"/>
                  <a:gd name="T1" fmla="*/ 5 h 26"/>
                  <a:gd name="T2" fmla="*/ 7 w 40"/>
                  <a:gd name="T3" fmla="*/ 5 h 26"/>
                  <a:gd name="T4" fmla="*/ 7 w 40"/>
                  <a:gd name="T5" fmla="*/ 21 h 26"/>
                  <a:gd name="T6" fmla="*/ 32 w 40"/>
                  <a:gd name="T7" fmla="*/ 21 h 26"/>
                  <a:gd name="T8" fmla="*/ 33 w 40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6">
                    <a:moveTo>
                      <a:pt x="33" y="5"/>
                    </a:moveTo>
                    <a:cubicBezTo>
                      <a:pt x="26" y="0"/>
                      <a:pt x="15" y="0"/>
                      <a:pt x="7" y="5"/>
                    </a:cubicBezTo>
                    <a:cubicBezTo>
                      <a:pt x="0" y="9"/>
                      <a:pt x="0" y="17"/>
                      <a:pt x="7" y="21"/>
                    </a:cubicBezTo>
                    <a:cubicBezTo>
                      <a:pt x="13" y="25"/>
                      <a:pt x="25" y="26"/>
                      <a:pt x="32" y="21"/>
                    </a:cubicBezTo>
                    <a:cubicBezTo>
                      <a:pt x="40" y="17"/>
                      <a:pt x="40" y="9"/>
                      <a:pt x="33" y="5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4" name="Freeform 47"/>
              <p:cNvSpPr/>
              <p:nvPr/>
            </p:nvSpPr>
            <p:spPr bwMode="auto">
              <a:xfrm>
                <a:off x="2945" y="2991"/>
                <a:ext cx="97" cy="59"/>
              </a:xfrm>
              <a:custGeom>
                <a:avLst/>
                <a:gdLst>
                  <a:gd name="T0" fmla="*/ 34 w 41"/>
                  <a:gd name="T1" fmla="*/ 4 h 25"/>
                  <a:gd name="T2" fmla="*/ 8 w 41"/>
                  <a:gd name="T3" fmla="*/ 4 h 25"/>
                  <a:gd name="T4" fmla="*/ 7 w 41"/>
                  <a:gd name="T5" fmla="*/ 21 h 25"/>
                  <a:gd name="T6" fmla="*/ 33 w 41"/>
                  <a:gd name="T7" fmla="*/ 21 h 25"/>
                  <a:gd name="T8" fmla="*/ 34 w 41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1" y="9"/>
                      <a:pt x="0" y="16"/>
                      <a:pt x="7" y="21"/>
                    </a:cubicBezTo>
                    <a:cubicBezTo>
                      <a:pt x="14" y="25"/>
                      <a:pt x="26" y="25"/>
                      <a:pt x="33" y="21"/>
                    </a:cubicBezTo>
                    <a:cubicBezTo>
                      <a:pt x="40" y="16"/>
                      <a:pt x="41" y="9"/>
                      <a:pt x="34" y="4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5" name="Freeform 48"/>
              <p:cNvSpPr/>
              <p:nvPr/>
            </p:nvSpPr>
            <p:spPr bwMode="auto">
              <a:xfrm>
                <a:off x="2864" y="2939"/>
                <a:ext cx="95" cy="59"/>
              </a:xfrm>
              <a:custGeom>
                <a:avLst/>
                <a:gdLst>
                  <a:gd name="T0" fmla="*/ 33 w 40"/>
                  <a:gd name="T1" fmla="*/ 4 h 25"/>
                  <a:gd name="T2" fmla="*/ 7 w 40"/>
                  <a:gd name="T3" fmla="*/ 4 h 25"/>
                  <a:gd name="T4" fmla="*/ 7 w 40"/>
                  <a:gd name="T5" fmla="*/ 20 h 25"/>
                  <a:gd name="T6" fmla="*/ 32 w 40"/>
                  <a:gd name="T7" fmla="*/ 20 h 25"/>
                  <a:gd name="T8" fmla="*/ 33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4"/>
                    </a:moveTo>
                    <a:cubicBezTo>
                      <a:pt x="26" y="0"/>
                      <a:pt x="15" y="0"/>
                      <a:pt x="7" y="4"/>
                    </a:cubicBezTo>
                    <a:cubicBezTo>
                      <a:pt x="0" y="8"/>
                      <a:pt x="0" y="16"/>
                      <a:pt x="7" y="20"/>
                    </a:cubicBezTo>
                    <a:cubicBezTo>
                      <a:pt x="14" y="25"/>
                      <a:pt x="25" y="25"/>
                      <a:pt x="32" y="20"/>
                    </a:cubicBezTo>
                    <a:cubicBezTo>
                      <a:pt x="40" y="16"/>
                      <a:pt x="40" y="9"/>
                      <a:pt x="33" y="4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6" name="Freeform 49"/>
              <p:cNvSpPr/>
              <p:nvPr/>
            </p:nvSpPr>
            <p:spPr bwMode="auto">
              <a:xfrm>
                <a:off x="2781" y="2885"/>
                <a:ext cx="97" cy="59"/>
              </a:xfrm>
              <a:custGeom>
                <a:avLst/>
                <a:gdLst>
                  <a:gd name="T0" fmla="*/ 34 w 41"/>
                  <a:gd name="T1" fmla="*/ 5 h 25"/>
                  <a:gd name="T2" fmla="*/ 8 w 41"/>
                  <a:gd name="T3" fmla="*/ 5 h 25"/>
                  <a:gd name="T4" fmla="*/ 7 w 41"/>
                  <a:gd name="T5" fmla="*/ 21 h 25"/>
                  <a:gd name="T6" fmla="*/ 33 w 41"/>
                  <a:gd name="T7" fmla="*/ 21 h 25"/>
                  <a:gd name="T8" fmla="*/ 34 w 41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5"/>
                    </a:moveTo>
                    <a:cubicBezTo>
                      <a:pt x="27" y="0"/>
                      <a:pt x="15" y="0"/>
                      <a:pt x="8" y="5"/>
                    </a:cubicBezTo>
                    <a:cubicBezTo>
                      <a:pt x="1" y="9"/>
                      <a:pt x="0" y="16"/>
                      <a:pt x="7" y="21"/>
                    </a:cubicBezTo>
                    <a:cubicBezTo>
                      <a:pt x="14" y="25"/>
                      <a:pt x="26" y="25"/>
                      <a:pt x="33" y="21"/>
                    </a:cubicBezTo>
                    <a:cubicBezTo>
                      <a:pt x="40" y="16"/>
                      <a:pt x="41" y="9"/>
                      <a:pt x="34" y="5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7" name="Freeform 50"/>
              <p:cNvSpPr/>
              <p:nvPr/>
            </p:nvSpPr>
            <p:spPr bwMode="auto">
              <a:xfrm>
                <a:off x="2701" y="2833"/>
                <a:ext cx="95" cy="59"/>
              </a:xfrm>
              <a:custGeom>
                <a:avLst/>
                <a:gdLst>
                  <a:gd name="T0" fmla="*/ 33 w 40"/>
                  <a:gd name="T1" fmla="*/ 4 h 25"/>
                  <a:gd name="T2" fmla="*/ 8 w 40"/>
                  <a:gd name="T3" fmla="*/ 4 h 25"/>
                  <a:gd name="T4" fmla="*/ 7 w 40"/>
                  <a:gd name="T5" fmla="*/ 20 h 25"/>
                  <a:gd name="T6" fmla="*/ 33 w 40"/>
                  <a:gd name="T7" fmla="*/ 20 h 25"/>
                  <a:gd name="T8" fmla="*/ 33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4"/>
                    </a:moveTo>
                    <a:cubicBezTo>
                      <a:pt x="26" y="0"/>
                      <a:pt x="15" y="0"/>
                      <a:pt x="8" y="4"/>
                    </a:cubicBezTo>
                    <a:cubicBezTo>
                      <a:pt x="0" y="9"/>
                      <a:pt x="0" y="16"/>
                      <a:pt x="7" y="20"/>
                    </a:cubicBezTo>
                    <a:cubicBezTo>
                      <a:pt x="14" y="25"/>
                      <a:pt x="25" y="25"/>
                      <a:pt x="33" y="20"/>
                    </a:cubicBezTo>
                    <a:cubicBezTo>
                      <a:pt x="40" y="16"/>
                      <a:pt x="40" y="9"/>
                      <a:pt x="33" y="4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8" name="Freeform 51"/>
              <p:cNvSpPr/>
              <p:nvPr/>
            </p:nvSpPr>
            <p:spPr bwMode="auto">
              <a:xfrm>
                <a:off x="3475" y="2347"/>
                <a:ext cx="95" cy="62"/>
              </a:xfrm>
              <a:custGeom>
                <a:avLst/>
                <a:gdLst>
                  <a:gd name="T0" fmla="*/ 34 w 40"/>
                  <a:gd name="T1" fmla="*/ 5 h 26"/>
                  <a:gd name="T2" fmla="*/ 8 w 40"/>
                  <a:gd name="T3" fmla="*/ 5 h 26"/>
                  <a:gd name="T4" fmla="*/ 7 w 40"/>
                  <a:gd name="T5" fmla="*/ 21 h 26"/>
                  <a:gd name="T6" fmla="*/ 33 w 40"/>
                  <a:gd name="T7" fmla="*/ 21 h 26"/>
                  <a:gd name="T8" fmla="*/ 34 w 40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6">
                    <a:moveTo>
                      <a:pt x="34" y="5"/>
                    </a:moveTo>
                    <a:cubicBezTo>
                      <a:pt x="27" y="0"/>
                      <a:pt x="15" y="0"/>
                      <a:pt x="8" y="5"/>
                    </a:cubicBezTo>
                    <a:cubicBezTo>
                      <a:pt x="0" y="9"/>
                      <a:pt x="0" y="17"/>
                      <a:pt x="7" y="21"/>
                    </a:cubicBezTo>
                    <a:cubicBezTo>
                      <a:pt x="14" y="26"/>
                      <a:pt x="26" y="26"/>
                      <a:pt x="33" y="21"/>
                    </a:cubicBezTo>
                    <a:cubicBezTo>
                      <a:pt x="40" y="17"/>
                      <a:pt x="40" y="9"/>
                      <a:pt x="34" y="5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9" name="Freeform 52"/>
              <p:cNvSpPr/>
              <p:nvPr/>
            </p:nvSpPr>
            <p:spPr bwMode="auto">
              <a:xfrm>
                <a:off x="3390" y="2402"/>
                <a:ext cx="95" cy="59"/>
              </a:xfrm>
              <a:custGeom>
                <a:avLst/>
                <a:gdLst>
                  <a:gd name="T0" fmla="*/ 33 w 40"/>
                  <a:gd name="T1" fmla="*/ 4 h 25"/>
                  <a:gd name="T2" fmla="*/ 7 w 40"/>
                  <a:gd name="T3" fmla="*/ 4 h 25"/>
                  <a:gd name="T4" fmla="*/ 7 w 40"/>
                  <a:gd name="T5" fmla="*/ 20 h 25"/>
                  <a:gd name="T6" fmla="*/ 32 w 40"/>
                  <a:gd name="T7" fmla="*/ 20 h 25"/>
                  <a:gd name="T8" fmla="*/ 33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4"/>
                    </a:moveTo>
                    <a:cubicBezTo>
                      <a:pt x="26" y="0"/>
                      <a:pt x="15" y="0"/>
                      <a:pt x="7" y="4"/>
                    </a:cubicBezTo>
                    <a:cubicBezTo>
                      <a:pt x="0" y="9"/>
                      <a:pt x="0" y="16"/>
                      <a:pt x="7" y="20"/>
                    </a:cubicBezTo>
                    <a:cubicBezTo>
                      <a:pt x="14" y="25"/>
                      <a:pt x="25" y="25"/>
                      <a:pt x="32" y="20"/>
                    </a:cubicBezTo>
                    <a:cubicBezTo>
                      <a:pt x="40" y="16"/>
                      <a:pt x="40" y="9"/>
                      <a:pt x="33" y="4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0" name="Freeform 53"/>
              <p:cNvSpPr/>
              <p:nvPr/>
            </p:nvSpPr>
            <p:spPr bwMode="auto">
              <a:xfrm>
                <a:off x="3302" y="2454"/>
                <a:ext cx="97" cy="59"/>
              </a:xfrm>
              <a:custGeom>
                <a:avLst/>
                <a:gdLst>
                  <a:gd name="T0" fmla="*/ 34 w 41"/>
                  <a:gd name="T1" fmla="*/ 4 h 25"/>
                  <a:gd name="T2" fmla="*/ 8 w 41"/>
                  <a:gd name="T3" fmla="*/ 4 h 25"/>
                  <a:gd name="T4" fmla="*/ 7 w 41"/>
                  <a:gd name="T5" fmla="*/ 20 h 25"/>
                  <a:gd name="T6" fmla="*/ 33 w 41"/>
                  <a:gd name="T7" fmla="*/ 21 h 25"/>
                  <a:gd name="T8" fmla="*/ 34 w 41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1" y="9"/>
                      <a:pt x="0" y="16"/>
                      <a:pt x="7" y="20"/>
                    </a:cubicBezTo>
                    <a:cubicBezTo>
                      <a:pt x="14" y="25"/>
                      <a:pt x="26" y="25"/>
                      <a:pt x="33" y="21"/>
                    </a:cubicBezTo>
                    <a:cubicBezTo>
                      <a:pt x="40" y="16"/>
                      <a:pt x="41" y="9"/>
                      <a:pt x="34" y="4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1" name="Freeform 54"/>
              <p:cNvSpPr/>
              <p:nvPr/>
            </p:nvSpPr>
            <p:spPr bwMode="auto">
              <a:xfrm>
                <a:off x="3217" y="2506"/>
                <a:ext cx="95" cy="59"/>
              </a:xfrm>
              <a:custGeom>
                <a:avLst/>
                <a:gdLst>
                  <a:gd name="T0" fmla="*/ 33 w 40"/>
                  <a:gd name="T1" fmla="*/ 4 h 25"/>
                  <a:gd name="T2" fmla="*/ 8 w 40"/>
                  <a:gd name="T3" fmla="*/ 4 h 25"/>
                  <a:gd name="T4" fmla="*/ 7 w 40"/>
                  <a:gd name="T5" fmla="*/ 21 h 25"/>
                  <a:gd name="T6" fmla="*/ 33 w 40"/>
                  <a:gd name="T7" fmla="*/ 21 h 25"/>
                  <a:gd name="T8" fmla="*/ 33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4"/>
                    </a:moveTo>
                    <a:cubicBezTo>
                      <a:pt x="26" y="0"/>
                      <a:pt x="15" y="0"/>
                      <a:pt x="8" y="4"/>
                    </a:cubicBezTo>
                    <a:cubicBezTo>
                      <a:pt x="0" y="9"/>
                      <a:pt x="0" y="16"/>
                      <a:pt x="7" y="21"/>
                    </a:cubicBezTo>
                    <a:cubicBezTo>
                      <a:pt x="14" y="25"/>
                      <a:pt x="25" y="25"/>
                      <a:pt x="33" y="21"/>
                    </a:cubicBezTo>
                    <a:cubicBezTo>
                      <a:pt x="40" y="16"/>
                      <a:pt x="40" y="9"/>
                      <a:pt x="33" y="4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2" name="Freeform 55"/>
              <p:cNvSpPr/>
              <p:nvPr/>
            </p:nvSpPr>
            <p:spPr bwMode="auto">
              <a:xfrm>
                <a:off x="3132" y="2558"/>
                <a:ext cx="95" cy="59"/>
              </a:xfrm>
              <a:custGeom>
                <a:avLst/>
                <a:gdLst>
                  <a:gd name="T0" fmla="*/ 33 w 40"/>
                  <a:gd name="T1" fmla="*/ 5 h 25"/>
                  <a:gd name="T2" fmla="*/ 7 w 40"/>
                  <a:gd name="T3" fmla="*/ 5 h 25"/>
                  <a:gd name="T4" fmla="*/ 7 w 40"/>
                  <a:gd name="T5" fmla="*/ 21 h 25"/>
                  <a:gd name="T6" fmla="*/ 32 w 40"/>
                  <a:gd name="T7" fmla="*/ 21 h 25"/>
                  <a:gd name="T8" fmla="*/ 33 w 40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5"/>
                    </a:moveTo>
                    <a:cubicBezTo>
                      <a:pt x="26" y="0"/>
                      <a:pt x="15" y="0"/>
                      <a:pt x="7" y="5"/>
                    </a:cubicBezTo>
                    <a:cubicBezTo>
                      <a:pt x="0" y="9"/>
                      <a:pt x="0" y="16"/>
                      <a:pt x="7" y="21"/>
                    </a:cubicBezTo>
                    <a:cubicBezTo>
                      <a:pt x="13" y="25"/>
                      <a:pt x="25" y="25"/>
                      <a:pt x="32" y="21"/>
                    </a:cubicBezTo>
                    <a:cubicBezTo>
                      <a:pt x="40" y="16"/>
                      <a:pt x="40" y="9"/>
                      <a:pt x="33" y="5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3" name="Freeform 56"/>
              <p:cNvSpPr/>
              <p:nvPr/>
            </p:nvSpPr>
            <p:spPr bwMode="auto">
              <a:xfrm>
                <a:off x="3044" y="2610"/>
                <a:ext cx="97" cy="61"/>
              </a:xfrm>
              <a:custGeom>
                <a:avLst/>
                <a:gdLst>
                  <a:gd name="T0" fmla="*/ 34 w 41"/>
                  <a:gd name="T1" fmla="*/ 5 h 26"/>
                  <a:gd name="T2" fmla="*/ 8 w 41"/>
                  <a:gd name="T3" fmla="*/ 5 h 26"/>
                  <a:gd name="T4" fmla="*/ 7 w 41"/>
                  <a:gd name="T5" fmla="*/ 21 h 26"/>
                  <a:gd name="T6" fmla="*/ 33 w 41"/>
                  <a:gd name="T7" fmla="*/ 21 h 26"/>
                  <a:gd name="T8" fmla="*/ 34 w 41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6">
                    <a:moveTo>
                      <a:pt x="34" y="5"/>
                    </a:moveTo>
                    <a:cubicBezTo>
                      <a:pt x="27" y="0"/>
                      <a:pt x="15" y="0"/>
                      <a:pt x="8" y="5"/>
                    </a:cubicBezTo>
                    <a:cubicBezTo>
                      <a:pt x="1" y="9"/>
                      <a:pt x="0" y="17"/>
                      <a:pt x="7" y="21"/>
                    </a:cubicBezTo>
                    <a:cubicBezTo>
                      <a:pt x="14" y="26"/>
                      <a:pt x="26" y="26"/>
                      <a:pt x="33" y="21"/>
                    </a:cubicBezTo>
                    <a:cubicBezTo>
                      <a:pt x="40" y="17"/>
                      <a:pt x="41" y="9"/>
                      <a:pt x="34" y="5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4" name="Freeform 57"/>
              <p:cNvSpPr/>
              <p:nvPr/>
            </p:nvSpPr>
            <p:spPr bwMode="auto">
              <a:xfrm>
                <a:off x="2959" y="2662"/>
                <a:ext cx="95" cy="62"/>
              </a:xfrm>
              <a:custGeom>
                <a:avLst/>
                <a:gdLst>
                  <a:gd name="T0" fmla="*/ 33 w 40"/>
                  <a:gd name="T1" fmla="*/ 5 h 26"/>
                  <a:gd name="T2" fmla="*/ 7 w 40"/>
                  <a:gd name="T3" fmla="*/ 5 h 26"/>
                  <a:gd name="T4" fmla="*/ 7 w 40"/>
                  <a:gd name="T5" fmla="*/ 21 h 26"/>
                  <a:gd name="T6" fmla="*/ 33 w 40"/>
                  <a:gd name="T7" fmla="*/ 21 h 26"/>
                  <a:gd name="T8" fmla="*/ 33 w 40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6">
                    <a:moveTo>
                      <a:pt x="33" y="5"/>
                    </a:moveTo>
                    <a:cubicBezTo>
                      <a:pt x="26" y="1"/>
                      <a:pt x="15" y="0"/>
                      <a:pt x="7" y="5"/>
                    </a:cubicBezTo>
                    <a:cubicBezTo>
                      <a:pt x="0" y="9"/>
                      <a:pt x="0" y="17"/>
                      <a:pt x="7" y="21"/>
                    </a:cubicBezTo>
                    <a:cubicBezTo>
                      <a:pt x="14" y="26"/>
                      <a:pt x="25" y="26"/>
                      <a:pt x="33" y="21"/>
                    </a:cubicBezTo>
                    <a:cubicBezTo>
                      <a:pt x="40" y="17"/>
                      <a:pt x="40" y="10"/>
                      <a:pt x="33" y="5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5" name="Freeform 58"/>
              <p:cNvSpPr/>
              <p:nvPr/>
            </p:nvSpPr>
            <p:spPr bwMode="auto">
              <a:xfrm>
                <a:off x="2871" y="2716"/>
                <a:ext cx="97" cy="60"/>
              </a:xfrm>
              <a:custGeom>
                <a:avLst/>
                <a:gdLst>
                  <a:gd name="T0" fmla="*/ 34 w 41"/>
                  <a:gd name="T1" fmla="*/ 4 h 25"/>
                  <a:gd name="T2" fmla="*/ 8 w 41"/>
                  <a:gd name="T3" fmla="*/ 4 h 25"/>
                  <a:gd name="T4" fmla="*/ 7 w 41"/>
                  <a:gd name="T5" fmla="*/ 20 h 25"/>
                  <a:gd name="T6" fmla="*/ 33 w 41"/>
                  <a:gd name="T7" fmla="*/ 20 h 25"/>
                  <a:gd name="T8" fmla="*/ 34 w 41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1" y="9"/>
                      <a:pt x="0" y="16"/>
                      <a:pt x="7" y="20"/>
                    </a:cubicBezTo>
                    <a:cubicBezTo>
                      <a:pt x="14" y="25"/>
                      <a:pt x="26" y="25"/>
                      <a:pt x="33" y="20"/>
                    </a:cubicBezTo>
                    <a:cubicBezTo>
                      <a:pt x="40" y="16"/>
                      <a:pt x="41" y="9"/>
                      <a:pt x="34" y="4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59"/>
              <p:cNvSpPr/>
              <p:nvPr/>
            </p:nvSpPr>
            <p:spPr bwMode="auto">
              <a:xfrm>
                <a:off x="2786" y="2769"/>
                <a:ext cx="95" cy="59"/>
              </a:xfrm>
              <a:custGeom>
                <a:avLst/>
                <a:gdLst>
                  <a:gd name="T0" fmla="*/ 33 w 40"/>
                  <a:gd name="T1" fmla="*/ 4 h 25"/>
                  <a:gd name="T2" fmla="*/ 8 w 40"/>
                  <a:gd name="T3" fmla="*/ 4 h 25"/>
                  <a:gd name="T4" fmla="*/ 7 w 40"/>
                  <a:gd name="T5" fmla="*/ 21 h 25"/>
                  <a:gd name="T6" fmla="*/ 33 w 40"/>
                  <a:gd name="T7" fmla="*/ 21 h 25"/>
                  <a:gd name="T8" fmla="*/ 33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0" y="9"/>
                      <a:pt x="0" y="16"/>
                      <a:pt x="7" y="21"/>
                    </a:cubicBezTo>
                    <a:cubicBezTo>
                      <a:pt x="14" y="25"/>
                      <a:pt x="25" y="25"/>
                      <a:pt x="33" y="21"/>
                    </a:cubicBezTo>
                    <a:cubicBezTo>
                      <a:pt x="40" y="16"/>
                      <a:pt x="40" y="9"/>
                      <a:pt x="33" y="4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60"/>
              <p:cNvSpPr/>
              <p:nvPr/>
            </p:nvSpPr>
            <p:spPr bwMode="auto">
              <a:xfrm>
                <a:off x="4127" y="2773"/>
                <a:ext cx="97" cy="60"/>
              </a:xfrm>
              <a:custGeom>
                <a:avLst/>
                <a:gdLst>
                  <a:gd name="T0" fmla="*/ 34 w 41"/>
                  <a:gd name="T1" fmla="*/ 4 h 25"/>
                  <a:gd name="T2" fmla="*/ 8 w 41"/>
                  <a:gd name="T3" fmla="*/ 4 h 25"/>
                  <a:gd name="T4" fmla="*/ 7 w 41"/>
                  <a:gd name="T5" fmla="*/ 20 h 25"/>
                  <a:gd name="T6" fmla="*/ 33 w 41"/>
                  <a:gd name="T7" fmla="*/ 20 h 25"/>
                  <a:gd name="T8" fmla="*/ 34 w 41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1" y="9"/>
                      <a:pt x="0" y="16"/>
                      <a:pt x="7" y="20"/>
                    </a:cubicBezTo>
                    <a:cubicBezTo>
                      <a:pt x="14" y="25"/>
                      <a:pt x="26" y="25"/>
                      <a:pt x="33" y="20"/>
                    </a:cubicBezTo>
                    <a:cubicBezTo>
                      <a:pt x="40" y="16"/>
                      <a:pt x="41" y="9"/>
                      <a:pt x="34" y="4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61"/>
              <p:cNvSpPr/>
              <p:nvPr/>
            </p:nvSpPr>
            <p:spPr bwMode="auto">
              <a:xfrm>
                <a:off x="4041" y="2825"/>
                <a:ext cx="95" cy="60"/>
              </a:xfrm>
              <a:custGeom>
                <a:avLst/>
                <a:gdLst>
                  <a:gd name="T0" fmla="*/ 34 w 40"/>
                  <a:gd name="T1" fmla="*/ 4 h 25"/>
                  <a:gd name="T2" fmla="*/ 8 w 40"/>
                  <a:gd name="T3" fmla="*/ 4 h 25"/>
                  <a:gd name="T4" fmla="*/ 7 w 40"/>
                  <a:gd name="T5" fmla="*/ 21 h 25"/>
                  <a:gd name="T6" fmla="*/ 33 w 40"/>
                  <a:gd name="T7" fmla="*/ 21 h 25"/>
                  <a:gd name="T8" fmla="*/ 34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4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0" y="9"/>
                      <a:pt x="0" y="16"/>
                      <a:pt x="7" y="21"/>
                    </a:cubicBezTo>
                    <a:cubicBezTo>
                      <a:pt x="14" y="25"/>
                      <a:pt x="25" y="25"/>
                      <a:pt x="33" y="21"/>
                    </a:cubicBezTo>
                    <a:cubicBezTo>
                      <a:pt x="40" y="16"/>
                      <a:pt x="40" y="9"/>
                      <a:pt x="34" y="4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62"/>
              <p:cNvSpPr/>
              <p:nvPr/>
            </p:nvSpPr>
            <p:spPr bwMode="auto">
              <a:xfrm>
                <a:off x="3956" y="2877"/>
                <a:ext cx="95" cy="60"/>
              </a:xfrm>
              <a:custGeom>
                <a:avLst/>
                <a:gdLst>
                  <a:gd name="T0" fmla="*/ 33 w 40"/>
                  <a:gd name="T1" fmla="*/ 5 h 25"/>
                  <a:gd name="T2" fmla="*/ 7 w 40"/>
                  <a:gd name="T3" fmla="*/ 5 h 25"/>
                  <a:gd name="T4" fmla="*/ 7 w 40"/>
                  <a:gd name="T5" fmla="*/ 21 h 25"/>
                  <a:gd name="T6" fmla="*/ 32 w 40"/>
                  <a:gd name="T7" fmla="*/ 21 h 25"/>
                  <a:gd name="T8" fmla="*/ 33 w 40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5"/>
                    </a:moveTo>
                    <a:cubicBezTo>
                      <a:pt x="26" y="0"/>
                      <a:pt x="15" y="0"/>
                      <a:pt x="7" y="5"/>
                    </a:cubicBezTo>
                    <a:cubicBezTo>
                      <a:pt x="0" y="9"/>
                      <a:pt x="0" y="16"/>
                      <a:pt x="7" y="21"/>
                    </a:cubicBezTo>
                    <a:cubicBezTo>
                      <a:pt x="14" y="25"/>
                      <a:pt x="25" y="25"/>
                      <a:pt x="32" y="21"/>
                    </a:cubicBezTo>
                    <a:cubicBezTo>
                      <a:pt x="40" y="16"/>
                      <a:pt x="40" y="9"/>
                      <a:pt x="33" y="5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63"/>
              <p:cNvSpPr/>
              <p:nvPr/>
            </p:nvSpPr>
            <p:spPr bwMode="auto">
              <a:xfrm>
                <a:off x="3868" y="2930"/>
                <a:ext cx="97" cy="59"/>
              </a:xfrm>
              <a:custGeom>
                <a:avLst/>
                <a:gdLst>
                  <a:gd name="T0" fmla="*/ 34 w 41"/>
                  <a:gd name="T1" fmla="*/ 5 h 25"/>
                  <a:gd name="T2" fmla="*/ 8 w 41"/>
                  <a:gd name="T3" fmla="*/ 5 h 25"/>
                  <a:gd name="T4" fmla="*/ 7 w 41"/>
                  <a:gd name="T5" fmla="*/ 21 h 25"/>
                  <a:gd name="T6" fmla="*/ 33 w 41"/>
                  <a:gd name="T7" fmla="*/ 21 h 25"/>
                  <a:gd name="T8" fmla="*/ 34 w 41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5"/>
                    </a:moveTo>
                    <a:cubicBezTo>
                      <a:pt x="27" y="0"/>
                      <a:pt x="15" y="0"/>
                      <a:pt x="8" y="5"/>
                    </a:cubicBezTo>
                    <a:cubicBezTo>
                      <a:pt x="1" y="9"/>
                      <a:pt x="0" y="16"/>
                      <a:pt x="7" y="21"/>
                    </a:cubicBezTo>
                    <a:cubicBezTo>
                      <a:pt x="14" y="25"/>
                      <a:pt x="26" y="25"/>
                      <a:pt x="33" y="21"/>
                    </a:cubicBezTo>
                    <a:cubicBezTo>
                      <a:pt x="40" y="17"/>
                      <a:pt x="41" y="9"/>
                      <a:pt x="34" y="5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64"/>
              <p:cNvSpPr/>
              <p:nvPr/>
            </p:nvSpPr>
            <p:spPr bwMode="auto">
              <a:xfrm>
                <a:off x="3783" y="2982"/>
                <a:ext cx="95" cy="61"/>
              </a:xfrm>
              <a:custGeom>
                <a:avLst/>
                <a:gdLst>
                  <a:gd name="T0" fmla="*/ 33 w 40"/>
                  <a:gd name="T1" fmla="*/ 5 h 26"/>
                  <a:gd name="T2" fmla="*/ 8 w 40"/>
                  <a:gd name="T3" fmla="*/ 5 h 26"/>
                  <a:gd name="T4" fmla="*/ 7 w 40"/>
                  <a:gd name="T5" fmla="*/ 21 h 26"/>
                  <a:gd name="T6" fmla="*/ 33 w 40"/>
                  <a:gd name="T7" fmla="*/ 21 h 26"/>
                  <a:gd name="T8" fmla="*/ 33 w 40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6">
                    <a:moveTo>
                      <a:pt x="33" y="5"/>
                    </a:moveTo>
                    <a:cubicBezTo>
                      <a:pt x="26" y="0"/>
                      <a:pt x="15" y="0"/>
                      <a:pt x="8" y="5"/>
                    </a:cubicBezTo>
                    <a:cubicBezTo>
                      <a:pt x="0" y="9"/>
                      <a:pt x="0" y="17"/>
                      <a:pt x="7" y="21"/>
                    </a:cubicBezTo>
                    <a:cubicBezTo>
                      <a:pt x="14" y="26"/>
                      <a:pt x="25" y="26"/>
                      <a:pt x="33" y="21"/>
                    </a:cubicBezTo>
                    <a:cubicBezTo>
                      <a:pt x="40" y="17"/>
                      <a:pt x="40" y="9"/>
                      <a:pt x="33" y="5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65"/>
              <p:cNvSpPr/>
              <p:nvPr/>
            </p:nvSpPr>
            <p:spPr bwMode="auto">
              <a:xfrm>
                <a:off x="3698" y="3036"/>
                <a:ext cx="95" cy="59"/>
              </a:xfrm>
              <a:custGeom>
                <a:avLst/>
                <a:gdLst>
                  <a:gd name="T0" fmla="*/ 33 w 40"/>
                  <a:gd name="T1" fmla="*/ 4 h 25"/>
                  <a:gd name="T2" fmla="*/ 7 w 40"/>
                  <a:gd name="T3" fmla="*/ 4 h 25"/>
                  <a:gd name="T4" fmla="*/ 6 w 40"/>
                  <a:gd name="T5" fmla="*/ 20 h 25"/>
                  <a:gd name="T6" fmla="*/ 32 w 40"/>
                  <a:gd name="T7" fmla="*/ 20 h 25"/>
                  <a:gd name="T8" fmla="*/ 33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4"/>
                    </a:moveTo>
                    <a:cubicBezTo>
                      <a:pt x="26" y="0"/>
                      <a:pt x="14" y="0"/>
                      <a:pt x="7" y="4"/>
                    </a:cubicBezTo>
                    <a:cubicBezTo>
                      <a:pt x="0" y="9"/>
                      <a:pt x="0" y="16"/>
                      <a:pt x="6" y="20"/>
                    </a:cubicBezTo>
                    <a:cubicBezTo>
                      <a:pt x="13" y="25"/>
                      <a:pt x="25" y="25"/>
                      <a:pt x="32" y="20"/>
                    </a:cubicBezTo>
                    <a:cubicBezTo>
                      <a:pt x="40" y="16"/>
                      <a:pt x="40" y="9"/>
                      <a:pt x="33" y="4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66"/>
              <p:cNvSpPr/>
              <p:nvPr/>
            </p:nvSpPr>
            <p:spPr bwMode="auto">
              <a:xfrm>
                <a:off x="3610" y="3088"/>
                <a:ext cx="95" cy="59"/>
              </a:xfrm>
              <a:custGeom>
                <a:avLst/>
                <a:gdLst>
                  <a:gd name="T0" fmla="*/ 34 w 40"/>
                  <a:gd name="T1" fmla="*/ 4 h 25"/>
                  <a:gd name="T2" fmla="*/ 8 w 40"/>
                  <a:gd name="T3" fmla="*/ 4 h 25"/>
                  <a:gd name="T4" fmla="*/ 7 w 40"/>
                  <a:gd name="T5" fmla="*/ 20 h 25"/>
                  <a:gd name="T6" fmla="*/ 33 w 40"/>
                  <a:gd name="T7" fmla="*/ 21 h 25"/>
                  <a:gd name="T8" fmla="*/ 34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4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0" y="9"/>
                      <a:pt x="0" y="16"/>
                      <a:pt x="7" y="20"/>
                    </a:cubicBezTo>
                    <a:cubicBezTo>
                      <a:pt x="14" y="25"/>
                      <a:pt x="26" y="25"/>
                      <a:pt x="33" y="21"/>
                    </a:cubicBezTo>
                    <a:cubicBezTo>
                      <a:pt x="40" y="16"/>
                      <a:pt x="40" y="9"/>
                      <a:pt x="34" y="4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67"/>
              <p:cNvSpPr/>
              <p:nvPr/>
            </p:nvSpPr>
            <p:spPr bwMode="auto">
              <a:xfrm>
                <a:off x="3525" y="3140"/>
                <a:ext cx="95" cy="60"/>
              </a:xfrm>
              <a:custGeom>
                <a:avLst/>
                <a:gdLst>
                  <a:gd name="T0" fmla="*/ 33 w 40"/>
                  <a:gd name="T1" fmla="*/ 5 h 25"/>
                  <a:gd name="T2" fmla="*/ 7 w 40"/>
                  <a:gd name="T3" fmla="*/ 4 h 25"/>
                  <a:gd name="T4" fmla="*/ 7 w 40"/>
                  <a:gd name="T5" fmla="*/ 21 h 25"/>
                  <a:gd name="T6" fmla="*/ 32 w 40"/>
                  <a:gd name="T7" fmla="*/ 21 h 25"/>
                  <a:gd name="T8" fmla="*/ 33 w 40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5"/>
                    </a:moveTo>
                    <a:cubicBezTo>
                      <a:pt x="26" y="0"/>
                      <a:pt x="15" y="0"/>
                      <a:pt x="7" y="4"/>
                    </a:cubicBezTo>
                    <a:cubicBezTo>
                      <a:pt x="0" y="9"/>
                      <a:pt x="0" y="16"/>
                      <a:pt x="7" y="21"/>
                    </a:cubicBezTo>
                    <a:cubicBezTo>
                      <a:pt x="14" y="25"/>
                      <a:pt x="25" y="25"/>
                      <a:pt x="32" y="21"/>
                    </a:cubicBezTo>
                    <a:cubicBezTo>
                      <a:pt x="40" y="16"/>
                      <a:pt x="40" y="9"/>
                      <a:pt x="33" y="5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68"/>
              <p:cNvSpPr/>
              <p:nvPr/>
            </p:nvSpPr>
            <p:spPr bwMode="auto">
              <a:xfrm>
                <a:off x="3437" y="3192"/>
                <a:ext cx="97" cy="60"/>
              </a:xfrm>
              <a:custGeom>
                <a:avLst/>
                <a:gdLst>
                  <a:gd name="T0" fmla="*/ 34 w 41"/>
                  <a:gd name="T1" fmla="*/ 5 h 25"/>
                  <a:gd name="T2" fmla="*/ 8 w 41"/>
                  <a:gd name="T3" fmla="*/ 5 h 25"/>
                  <a:gd name="T4" fmla="*/ 7 w 41"/>
                  <a:gd name="T5" fmla="*/ 21 h 25"/>
                  <a:gd name="T6" fmla="*/ 33 w 41"/>
                  <a:gd name="T7" fmla="*/ 21 h 25"/>
                  <a:gd name="T8" fmla="*/ 34 w 41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5"/>
                    </a:moveTo>
                    <a:cubicBezTo>
                      <a:pt x="27" y="0"/>
                      <a:pt x="15" y="0"/>
                      <a:pt x="8" y="5"/>
                    </a:cubicBezTo>
                    <a:cubicBezTo>
                      <a:pt x="1" y="9"/>
                      <a:pt x="0" y="16"/>
                      <a:pt x="7" y="21"/>
                    </a:cubicBezTo>
                    <a:cubicBezTo>
                      <a:pt x="14" y="25"/>
                      <a:pt x="26" y="25"/>
                      <a:pt x="33" y="21"/>
                    </a:cubicBezTo>
                    <a:cubicBezTo>
                      <a:pt x="40" y="16"/>
                      <a:pt x="41" y="9"/>
                      <a:pt x="34" y="5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69"/>
              <p:cNvSpPr/>
              <p:nvPr/>
            </p:nvSpPr>
            <p:spPr bwMode="auto">
              <a:xfrm>
                <a:off x="3352" y="3245"/>
                <a:ext cx="97" cy="59"/>
              </a:xfrm>
              <a:custGeom>
                <a:avLst/>
                <a:gdLst>
                  <a:gd name="T0" fmla="*/ 34 w 41"/>
                  <a:gd name="T1" fmla="*/ 5 h 25"/>
                  <a:gd name="T2" fmla="*/ 8 w 41"/>
                  <a:gd name="T3" fmla="*/ 5 h 25"/>
                  <a:gd name="T4" fmla="*/ 7 w 41"/>
                  <a:gd name="T5" fmla="*/ 21 h 25"/>
                  <a:gd name="T6" fmla="*/ 33 w 41"/>
                  <a:gd name="T7" fmla="*/ 21 h 25"/>
                  <a:gd name="T8" fmla="*/ 34 w 41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5"/>
                    </a:moveTo>
                    <a:cubicBezTo>
                      <a:pt x="27" y="0"/>
                      <a:pt x="15" y="0"/>
                      <a:pt x="8" y="5"/>
                    </a:cubicBezTo>
                    <a:cubicBezTo>
                      <a:pt x="1" y="9"/>
                      <a:pt x="0" y="16"/>
                      <a:pt x="7" y="21"/>
                    </a:cubicBezTo>
                    <a:cubicBezTo>
                      <a:pt x="14" y="25"/>
                      <a:pt x="26" y="25"/>
                      <a:pt x="33" y="21"/>
                    </a:cubicBezTo>
                    <a:cubicBezTo>
                      <a:pt x="40" y="16"/>
                      <a:pt x="41" y="9"/>
                      <a:pt x="34" y="5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70"/>
              <p:cNvSpPr/>
              <p:nvPr/>
            </p:nvSpPr>
            <p:spPr bwMode="auto">
              <a:xfrm>
                <a:off x="3272" y="3192"/>
                <a:ext cx="94" cy="60"/>
              </a:xfrm>
              <a:custGeom>
                <a:avLst/>
                <a:gdLst>
                  <a:gd name="T0" fmla="*/ 33 w 40"/>
                  <a:gd name="T1" fmla="*/ 4 h 25"/>
                  <a:gd name="T2" fmla="*/ 8 w 40"/>
                  <a:gd name="T3" fmla="*/ 4 h 25"/>
                  <a:gd name="T4" fmla="*/ 7 w 40"/>
                  <a:gd name="T5" fmla="*/ 20 h 25"/>
                  <a:gd name="T6" fmla="*/ 33 w 40"/>
                  <a:gd name="T7" fmla="*/ 21 h 25"/>
                  <a:gd name="T8" fmla="*/ 33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4"/>
                    </a:moveTo>
                    <a:cubicBezTo>
                      <a:pt x="26" y="0"/>
                      <a:pt x="15" y="0"/>
                      <a:pt x="8" y="4"/>
                    </a:cubicBezTo>
                    <a:cubicBezTo>
                      <a:pt x="0" y="9"/>
                      <a:pt x="0" y="16"/>
                      <a:pt x="7" y="20"/>
                    </a:cubicBezTo>
                    <a:cubicBezTo>
                      <a:pt x="14" y="25"/>
                      <a:pt x="25" y="25"/>
                      <a:pt x="33" y="21"/>
                    </a:cubicBezTo>
                    <a:cubicBezTo>
                      <a:pt x="40" y="16"/>
                      <a:pt x="40" y="9"/>
                      <a:pt x="33" y="4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71"/>
              <p:cNvSpPr/>
              <p:nvPr/>
            </p:nvSpPr>
            <p:spPr bwMode="auto">
              <a:xfrm>
                <a:off x="3189" y="3138"/>
                <a:ext cx="97" cy="62"/>
              </a:xfrm>
              <a:custGeom>
                <a:avLst/>
                <a:gdLst>
                  <a:gd name="T0" fmla="*/ 34 w 41"/>
                  <a:gd name="T1" fmla="*/ 5 h 26"/>
                  <a:gd name="T2" fmla="*/ 8 w 41"/>
                  <a:gd name="T3" fmla="*/ 5 h 26"/>
                  <a:gd name="T4" fmla="*/ 7 w 41"/>
                  <a:gd name="T5" fmla="*/ 21 h 26"/>
                  <a:gd name="T6" fmla="*/ 33 w 41"/>
                  <a:gd name="T7" fmla="*/ 21 h 26"/>
                  <a:gd name="T8" fmla="*/ 34 w 41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6">
                    <a:moveTo>
                      <a:pt x="34" y="5"/>
                    </a:moveTo>
                    <a:cubicBezTo>
                      <a:pt x="27" y="0"/>
                      <a:pt x="15" y="0"/>
                      <a:pt x="8" y="5"/>
                    </a:cubicBezTo>
                    <a:cubicBezTo>
                      <a:pt x="1" y="9"/>
                      <a:pt x="0" y="16"/>
                      <a:pt x="7" y="21"/>
                    </a:cubicBezTo>
                    <a:cubicBezTo>
                      <a:pt x="14" y="26"/>
                      <a:pt x="26" y="26"/>
                      <a:pt x="33" y="21"/>
                    </a:cubicBezTo>
                    <a:cubicBezTo>
                      <a:pt x="40" y="17"/>
                      <a:pt x="41" y="9"/>
                      <a:pt x="34" y="5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72"/>
              <p:cNvSpPr/>
              <p:nvPr/>
            </p:nvSpPr>
            <p:spPr bwMode="auto">
              <a:xfrm>
                <a:off x="3108" y="3086"/>
                <a:ext cx="95" cy="59"/>
              </a:xfrm>
              <a:custGeom>
                <a:avLst/>
                <a:gdLst>
                  <a:gd name="T0" fmla="*/ 33 w 40"/>
                  <a:gd name="T1" fmla="*/ 4 h 25"/>
                  <a:gd name="T2" fmla="*/ 8 w 40"/>
                  <a:gd name="T3" fmla="*/ 4 h 25"/>
                  <a:gd name="T4" fmla="*/ 7 w 40"/>
                  <a:gd name="T5" fmla="*/ 21 h 25"/>
                  <a:gd name="T6" fmla="*/ 33 w 40"/>
                  <a:gd name="T7" fmla="*/ 21 h 25"/>
                  <a:gd name="T8" fmla="*/ 33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0" y="9"/>
                      <a:pt x="0" y="16"/>
                      <a:pt x="7" y="21"/>
                    </a:cubicBezTo>
                    <a:cubicBezTo>
                      <a:pt x="14" y="25"/>
                      <a:pt x="25" y="25"/>
                      <a:pt x="33" y="21"/>
                    </a:cubicBezTo>
                    <a:cubicBezTo>
                      <a:pt x="40" y="16"/>
                      <a:pt x="40" y="9"/>
                      <a:pt x="33" y="4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73"/>
              <p:cNvSpPr/>
              <p:nvPr/>
            </p:nvSpPr>
            <p:spPr bwMode="auto">
              <a:xfrm>
                <a:off x="3028" y="3031"/>
                <a:ext cx="94" cy="62"/>
              </a:xfrm>
              <a:custGeom>
                <a:avLst/>
                <a:gdLst>
                  <a:gd name="T0" fmla="*/ 33 w 40"/>
                  <a:gd name="T1" fmla="*/ 5 h 26"/>
                  <a:gd name="T2" fmla="*/ 7 w 40"/>
                  <a:gd name="T3" fmla="*/ 5 h 26"/>
                  <a:gd name="T4" fmla="*/ 7 w 40"/>
                  <a:gd name="T5" fmla="*/ 21 h 26"/>
                  <a:gd name="T6" fmla="*/ 32 w 40"/>
                  <a:gd name="T7" fmla="*/ 21 h 26"/>
                  <a:gd name="T8" fmla="*/ 33 w 40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6">
                    <a:moveTo>
                      <a:pt x="33" y="5"/>
                    </a:moveTo>
                    <a:cubicBezTo>
                      <a:pt x="26" y="1"/>
                      <a:pt x="15" y="0"/>
                      <a:pt x="7" y="5"/>
                    </a:cubicBezTo>
                    <a:cubicBezTo>
                      <a:pt x="0" y="9"/>
                      <a:pt x="0" y="17"/>
                      <a:pt x="7" y="21"/>
                    </a:cubicBezTo>
                    <a:cubicBezTo>
                      <a:pt x="13" y="26"/>
                      <a:pt x="25" y="26"/>
                      <a:pt x="32" y="21"/>
                    </a:cubicBezTo>
                    <a:cubicBezTo>
                      <a:pt x="40" y="17"/>
                      <a:pt x="40" y="10"/>
                      <a:pt x="33" y="5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74"/>
              <p:cNvSpPr/>
              <p:nvPr/>
            </p:nvSpPr>
            <p:spPr bwMode="auto">
              <a:xfrm>
                <a:off x="2945" y="2979"/>
                <a:ext cx="97" cy="60"/>
              </a:xfrm>
              <a:custGeom>
                <a:avLst/>
                <a:gdLst>
                  <a:gd name="T0" fmla="*/ 34 w 41"/>
                  <a:gd name="T1" fmla="*/ 5 h 25"/>
                  <a:gd name="T2" fmla="*/ 8 w 41"/>
                  <a:gd name="T3" fmla="*/ 5 h 25"/>
                  <a:gd name="T4" fmla="*/ 7 w 41"/>
                  <a:gd name="T5" fmla="*/ 21 h 25"/>
                  <a:gd name="T6" fmla="*/ 33 w 41"/>
                  <a:gd name="T7" fmla="*/ 21 h 25"/>
                  <a:gd name="T8" fmla="*/ 34 w 41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5"/>
                    </a:moveTo>
                    <a:cubicBezTo>
                      <a:pt x="27" y="0"/>
                      <a:pt x="15" y="0"/>
                      <a:pt x="8" y="5"/>
                    </a:cubicBezTo>
                    <a:cubicBezTo>
                      <a:pt x="1" y="9"/>
                      <a:pt x="0" y="16"/>
                      <a:pt x="7" y="21"/>
                    </a:cubicBezTo>
                    <a:cubicBezTo>
                      <a:pt x="14" y="25"/>
                      <a:pt x="26" y="25"/>
                      <a:pt x="33" y="21"/>
                    </a:cubicBezTo>
                    <a:cubicBezTo>
                      <a:pt x="40" y="16"/>
                      <a:pt x="41" y="9"/>
                      <a:pt x="34" y="5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75"/>
              <p:cNvSpPr/>
              <p:nvPr/>
            </p:nvSpPr>
            <p:spPr bwMode="auto">
              <a:xfrm>
                <a:off x="2864" y="2927"/>
                <a:ext cx="95" cy="59"/>
              </a:xfrm>
              <a:custGeom>
                <a:avLst/>
                <a:gdLst>
                  <a:gd name="T0" fmla="*/ 33 w 40"/>
                  <a:gd name="T1" fmla="*/ 4 h 25"/>
                  <a:gd name="T2" fmla="*/ 7 w 40"/>
                  <a:gd name="T3" fmla="*/ 4 h 25"/>
                  <a:gd name="T4" fmla="*/ 7 w 40"/>
                  <a:gd name="T5" fmla="*/ 20 h 25"/>
                  <a:gd name="T6" fmla="*/ 32 w 40"/>
                  <a:gd name="T7" fmla="*/ 20 h 25"/>
                  <a:gd name="T8" fmla="*/ 33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4"/>
                    </a:moveTo>
                    <a:cubicBezTo>
                      <a:pt x="26" y="0"/>
                      <a:pt x="15" y="0"/>
                      <a:pt x="7" y="4"/>
                    </a:cubicBezTo>
                    <a:cubicBezTo>
                      <a:pt x="0" y="9"/>
                      <a:pt x="0" y="16"/>
                      <a:pt x="7" y="20"/>
                    </a:cubicBezTo>
                    <a:cubicBezTo>
                      <a:pt x="14" y="25"/>
                      <a:pt x="25" y="25"/>
                      <a:pt x="32" y="20"/>
                    </a:cubicBezTo>
                    <a:cubicBezTo>
                      <a:pt x="40" y="16"/>
                      <a:pt x="40" y="9"/>
                      <a:pt x="33" y="4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76"/>
              <p:cNvSpPr/>
              <p:nvPr/>
            </p:nvSpPr>
            <p:spPr bwMode="auto">
              <a:xfrm>
                <a:off x="2781" y="2873"/>
                <a:ext cx="97" cy="59"/>
              </a:xfrm>
              <a:custGeom>
                <a:avLst/>
                <a:gdLst>
                  <a:gd name="T0" fmla="*/ 34 w 41"/>
                  <a:gd name="T1" fmla="*/ 5 h 25"/>
                  <a:gd name="T2" fmla="*/ 8 w 41"/>
                  <a:gd name="T3" fmla="*/ 5 h 25"/>
                  <a:gd name="T4" fmla="*/ 7 w 41"/>
                  <a:gd name="T5" fmla="*/ 21 h 25"/>
                  <a:gd name="T6" fmla="*/ 33 w 41"/>
                  <a:gd name="T7" fmla="*/ 21 h 25"/>
                  <a:gd name="T8" fmla="*/ 34 w 41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5"/>
                    </a:moveTo>
                    <a:cubicBezTo>
                      <a:pt x="27" y="0"/>
                      <a:pt x="15" y="0"/>
                      <a:pt x="8" y="5"/>
                    </a:cubicBezTo>
                    <a:cubicBezTo>
                      <a:pt x="1" y="9"/>
                      <a:pt x="0" y="16"/>
                      <a:pt x="7" y="21"/>
                    </a:cubicBezTo>
                    <a:cubicBezTo>
                      <a:pt x="14" y="25"/>
                      <a:pt x="26" y="25"/>
                      <a:pt x="33" y="21"/>
                    </a:cubicBezTo>
                    <a:cubicBezTo>
                      <a:pt x="40" y="17"/>
                      <a:pt x="41" y="9"/>
                      <a:pt x="34" y="5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77"/>
              <p:cNvSpPr/>
              <p:nvPr/>
            </p:nvSpPr>
            <p:spPr bwMode="auto">
              <a:xfrm>
                <a:off x="2701" y="2821"/>
                <a:ext cx="95" cy="59"/>
              </a:xfrm>
              <a:custGeom>
                <a:avLst/>
                <a:gdLst>
                  <a:gd name="T0" fmla="*/ 33 w 40"/>
                  <a:gd name="T1" fmla="*/ 4 h 25"/>
                  <a:gd name="T2" fmla="*/ 8 w 40"/>
                  <a:gd name="T3" fmla="*/ 4 h 25"/>
                  <a:gd name="T4" fmla="*/ 7 w 40"/>
                  <a:gd name="T5" fmla="*/ 21 h 25"/>
                  <a:gd name="T6" fmla="*/ 33 w 40"/>
                  <a:gd name="T7" fmla="*/ 21 h 25"/>
                  <a:gd name="T8" fmla="*/ 33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4"/>
                    </a:moveTo>
                    <a:cubicBezTo>
                      <a:pt x="26" y="0"/>
                      <a:pt x="15" y="0"/>
                      <a:pt x="8" y="4"/>
                    </a:cubicBezTo>
                    <a:cubicBezTo>
                      <a:pt x="0" y="9"/>
                      <a:pt x="0" y="16"/>
                      <a:pt x="7" y="21"/>
                    </a:cubicBezTo>
                    <a:cubicBezTo>
                      <a:pt x="14" y="25"/>
                      <a:pt x="25" y="25"/>
                      <a:pt x="33" y="21"/>
                    </a:cubicBezTo>
                    <a:cubicBezTo>
                      <a:pt x="40" y="16"/>
                      <a:pt x="40" y="9"/>
                      <a:pt x="33" y="4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78"/>
              <p:cNvSpPr/>
              <p:nvPr/>
            </p:nvSpPr>
            <p:spPr bwMode="auto">
              <a:xfrm>
                <a:off x="3499" y="2790"/>
                <a:ext cx="45" cy="26"/>
              </a:xfrm>
              <a:custGeom>
                <a:avLst/>
                <a:gdLst>
                  <a:gd name="T0" fmla="*/ 45 w 45"/>
                  <a:gd name="T1" fmla="*/ 12 h 26"/>
                  <a:gd name="T2" fmla="*/ 24 w 45"/>
                  <a:gd name="T3" fmla="*/ 0 h 26"/>
                  <a:gd name="T4" fmla="*/ 0 w 45"/>
                  <a:gd name="T5" fmla="*/ 12 h 26"/>
                  <a:gd name="T6" fmla="*/ 21 w 45"/>
                  <a:gd name="T7" fmla="*/ 26 h 26"/>
                  <a:gd name="T8" fmla="*/ 45 w 45"/>
                  <a:gd name="T9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45" y="12"/>
                    </a:moveTo>
                    <a:lnTo>
                      <a:pt x="24" y="0"/>
                    </a:lnTo>
                    <a:lnTo>
                      <a:pt x="0" y="12"/>
                    </a:lnTo>
                    <a:lnTo>
                      <a:pt x="21" y="26"/>
                    </a:lnTo>
                    <a:lnTo>
                      <a:pt x="45" y="12"/>
                    </a:lnTo>
                    <a:close/>
                  </a:path>
                </a:pathLst>
              </a:custGeom>
              <a:solidFill>
                <a:srgbClr val="4F4E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79"/>
              <p:cNvSpPr/>
              <p:nvPr/>
            </p:nvSpPr>
            <p:spPr bwMode="auto">
              <a:xfrm>
                <a:off x="3459" y="2761"/>
                <a:ext cx="42" cy="29"/>
              </a:xfrm>
              <a:custGeom>
                <a:avLst/>
                <a:gdLst>
                  <a:gd name="T0" fmla="*/ 42 w 42"/>
                  <a:gd name="T1" fmla="*/ 15 h 29"/>
                  <a:gd name="T2" fmla="*/ 21 w 42"/>
                  <a:gd name="T3" fmla="*/ 0 h 29"/>
                  <a:gd name="T4" fmla="*/ 0 w 42"/>
                  <a:gd name="T5" fmla="*/ 15 h 29"/>
                  <a:gd name="T6" fmla="*/ 19 w 42"/>
                  <a:gd name="T7" fmla="*/ 29 h 29"/>
                  <a:gd name="T8" fmla="*/ 42 w 42"/>
                  <a:gd name="T9" fmla="*/ 1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9">
                    <a:moveTo>
                      <a:pt x="42" y="15"/>
                    </a:moveTo>
                    <a:lnTo>
                      <a:pt x="21" y="0"/>
                    </a:lnTo>
                    <a:lnTo>
                      <a:pt x="0" y="15"/>
                    </a:lnTo>
                    <a:lnTo>
                      <a:pt x="19" y="29"/>
                    </a:lnTo>
                    <a:lnTo>
                      <a:pt x="42" y="15"/>
                    </a:lnTo>
                    <a:close/>
                  </a:path>
                </a:pathLst>
              </a:custGeom>
              <a:solidFill>
                <a:srgbClr val="4F4E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80"/>
              <p:cNvSpPr>
                <a:spLocks noEditPoints="1"/>
              </p:cNvSpPr>
              <p:nvPr/>
            </p:nvSpPr>
            <p:spPr bwMode="auto">
              <a:xfrm>
                <a:off x="3326" y="2709"/>
                <a:ext cx="301" cy="187"/>
              </a:xfrm>
              <a:custGeom>
                <a:avLst/>
                <a:gdLst>
                  <a:gd name="T0" fmla="*/ 30 w 127"/>
                  <a:gd name="T1" fmla="*/ 52 h 79"/>
                  <a:gd name="T2" fmla="*/ 30 w 127"/>
                  <a:gd name="T3" fmla="*/ 51 h 79"/>
                  <a:gd name="T4" fmla="*/ 36 w 127"/>
                  <a:gd name="T5" fmla="*/ 47 h 79"/>
                  <a:gd name="T6" fmla="*/ 38 w 127"/>
                  <a:gd name="T7" fmla="*/ 47 h 79"/>
                  <a:gd name="T8" fmla="*/ 39 w 127"/>
                  <a:gd name="T9" fmla="*/ 48 h 79"/>
                  <a:gd name="T10" fmla="*/ 49 w 127"/>
                  <a:gd name="T11" fmla="*/ 55 h 79"/>
                  <a:gd name="T12" fmla="*/ 51 w 127"/>
                  <a:gd name="T13" fmla="*/ 56 h 79"/>
                  <a:gd name="T14" fmla="*/ 51 w 127"/>
                  <a:gd name="T15" fmla="*/ 57 h 79"/>
                  <a:gd name="T16" fmla="*/ 45 w 127"/>
                  <a:gd name="T17" fmla="*/ 60 h 79"/>
                  <a:gd name="T18" fmla="*/ 43 w 127"/>
                  <a:gd name="T19" fmla="*/ 60 h 79"/>
                  <a:gd name="T20" fmla="*/ 41 w 127"/>
                  <a:gd name="T21" fmla="*/ 59 h 79"/>
                  <a:gd name="T22" fmla="*/ 40 w 127"/>
                  <a:gd name="T23" fmla="*/ 60 h 79"/>
                  <a:gd name="T24" fmla="*/ 38 w 127"/>
                  <a:gd name="T25" fmla="*/ 60 h 79"/>
                  <a:gd name="T26" fmla="*/ 36 w 127"/>
                  <a:gd name="T27" fmla="*/ 59 h 79"/>
                  <a:gd name="T28" fmla="*/ 35 w 127"/>
                  <a:gd name="T29" fmla="*/ 60 h 79"/>
                  <a:gd name="T30" fmla="*/ 33 w 127"/>
                  <a:gd name="T31" fmla="*/ 60 h 79"/>
                  <a:gd name="T32" fmla="*/ 30 w 127"/>
                  <a:gd name="T33" fmla="*/ 58 h 79"/>
                  <a:gd name="T34" fmla="*/ 30 w 127"/>
                  <a:gd name="T35" fmla="*/ 57 h 79"/>
                  <a:gd name="T36" fmla="*/ 32 w 127"/>
                  <a:gd name="T37" fmla="*/ 56 h 79"/>
                  <a:gd name="T38" fmla="*/ 30 w 127"/>
                  <a:gd name="T39" fmla="*/ 55 h 79"/>
                  <a:gd name="T40" fmla="*/ 30 w 127"/>
                  <a:gd name="T41" fmla="*/ 54 h 79"/>
                  <a:gd name="T42" fmla="*/ 32 w 127"/>
                  <a:gd name="T43" fmla="*/ 53 h 79"/>
                  <a:gd name="T44" fmla="*/ 30 w 127"/>
                  <a:gd name="T45" fmla="*/ 52 h 79"/>
                  <a:gd name="T46" fmla="*/ 40 w 127"/>
                  <a:gd name="T47" fmla="*/ 46 h 79"/>
                  <a:gd name="T48" fmla="*/ 40 w 127"/>
                  <a:gd name="T49" fmla="*/ 45 h 79"/>
                  <a:gd name="T50" fmla="*/ 41 w 127"/>
                  <a:gd name="T51" fmla="*/ 44 h 79"/>
                  <a:gd name="T52" fmla="*/ 43 w 127"/>
                  <a:gd name="T53" fmla="*/ 44 h 79"/>
                  <a:gd name="T54" fmla="*/ 48 w 127"/>
                  <a:gd name="T55" fmla="*/ 48 h 79"/>
                  <a:gd name="T56" fmla="*/ 50 w 127"/>
                  <a:gd name="T57" fmla="*/ 47 h 79"/>
                  <a:gd name="T58" fmla="*/ 52 w 127"/>
                  <a:gd name="T59" fmla="*/ 47 h 79"/>
                  <a:gd name="T60" fmla="*/ 52 w 127"/>
                  <a:gd name="T61" fmla="*/ 47 h 79"/>
                  <a:gd name="T62" fmla="*/ 52 w 127"/>
                  <a:gd name="T63" fmla="*/ 48 h 79"/>
                  <a:gd name="T64" fmla="*/ 51 w 127"/>
                  <a:gd name="T65" fmla="*/ 49 h 79"/>
                  <a:gd name="T66" fmla="*/ 56 w 127"/>
                  <a:gd name="T67" fmla="*/ 53 h 79"/>
                  <a:gd name="T68" fmla="*/ 56 w 127"/>
                  <a:gd name="T69" fmla="*/ 54 h 79"/>
                  <a:gd name="T70" fmla="*/ 55 w 127"/>
                  <a:gd name="T71" fmla="*/ 54 h 79"/>
                  <a:gd name="T72" fmla="*/ 53 w 127"/>
                  <a:gd name="T73" fmla="*/ 54 h 79"/>
                  <a:gd name="T74" fmla="*/ 40 w 127"/>
                  <a:gd name="T75" fmla="*/ 46 h 79"/>
                  <a:gd name="T76" fmla="*/ 37 w 127"/>
                  <a:gd name="T77" fmla="*/ 28 h 79"/>
                  <a:gd name="T78" fmla="*/ 65 w 127"/>
                  <a:gd name="T79" fmla="*/ 11 h 79"/>
                  <a:gd name="T80" fmla="*/ 110 w 127"/>
                  <a:gd name="T81" fmla="*/ 40 h 79"/>
                  <a:gd name="T82" fmla="*/ 82 w 127"/>
                  <a:gd name="T83" fmla="*/ 57 h 79"/>
                  <a:gd name="T84" fmla="*/ 37 w 127"/>
                  <a:gd name="T85" fmla="*/ 28 h 79"/>
                  <a:gd name="T86" fmla="*/ 125 w 127"/>
                  <a:gd name="T87" fmla="*/ 38 h 79"/>
                  <a:gd name="T88" fmla="*/ 69 w 127"/>
                  <a:gd name="T89" fmla="*/ 1 h 79"/>
                  <a:gd name="T90" fmla="*/ 63 w 127"/>
                  <a:gd name="T91" fmla="*/ 1 h 79"/>
                  <a:gd name="T92" fmla="*/ 3 w 127"/>
                  <a:gd name="T93" fmla="*/ 37 h 79"/>
                  <a:gd name="T94" fmla="*/ 3 w 127"/>
                  <a:gd name="T95" fmla="*/ 41 h 79"/>
                  <a:gd name="T96" fmla="*/ 9 w 127"/>
                  <a:gd name="T97" fmla="*/ 45 h 79"/>
                  <a:gd name="T98" fmla="*/ 3 w 127"/>
                  <a:gd name="T99" fmla="*/ 49 h 79"/>
                  <a:gd name="T100" fmla="*/ 2 w 127"/>
                  <a:gd name="T101" fmla="*/ 53 h 79"/>
                  <a:gd name="T102" fmla="*/ 41 w 127"/>
                  <a:gd name="T103" fmla="*/ 78 h 79"/>
                  <a:gd name="T104" fmla="*/ 47 w 127"/>
                  <a:gd name="T105" fmla="*/ 78 h 79"/>
                  <a:gd name="T106" fmla="*/ 53 w 127"/>
                  <a:gd name="T107" fmla="*/ 74 h 79"/>
                  <a:gd name="T108" fmla="*/ 59 w 127"/>
                  <a:gd name="T109" fmla="*/ 78 h 79"/>
                  <a:gd name="T110" fmla="*/ 65 w 127"/>
                  <a:gd name="T111" fmla="*/ 78 h 79"/>
                  <a:gd name="T112" fmla="*/ 125 w 127"/>
                  <a:gd name="T113" fmla="*/ 42 h 79"/>
                  <a:gd name="T114" fmla="*/ 125 w 127"/>
                  <a:gd name="T115" fmla="*/ 3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7" h="79">
                    <a:moveTo>
                      <a:pt x="30" y="52"/>
                    </a:moveTo>
                    <a:cubicBezTo>
                      <a:pt x="30" y="51"/>
                      <a:pt x="30" y="51"/>
                      <a:pt x="30" y="51"/>
                    </a:cubicBezTo>
                    <a:cubicBezTo>
                      <a:pt x="32" y="50"/>
                      <a:pt x="34" y="49"/>
                      <a:pt x="36" y="47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43" y="50"/>
                      <a:pt x="46" y="53"/>
                      <a:pt x="49" y="55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51" y="57"/>
                      <a:pt x="51" y="57"/>
                      <a:pt x="51" y="57"/>
                    </a:cubicBezTo>
                    <a:cubicBezTo>
                      <a:pt x="49" y="58"/>
                      <a:pt x="47" y="59"/>
                      <a:pt x="45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6" y="59"/>
                      <a:pt x="36" y="59"/>
                      <a:pt x="36" y="59"/>
                    </a:cubicBezTo>
                    <a:cubicBezTo>
                      <a:pt x="35" y="60"/>
                      <a:pt x="35" y="60"/>
                      <a:pt x="35" y="60"/>
                    </a:cubicBezTo>
                    <a:cubicBezTo>
                      <a:pt x="33" y="60"/>
                      <a:pt x="33" y="60"/>
                      <a:pt x="33" y="60"/>
                    </a:cubicBezTo>
                    <a:cubicBezTo>
                      <a:pt x="32" y="60"/>
                      <a:pt x="31" y="59"/>
                      <a:pt x="30" y="58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0" y="55"/>
                      <a:pt x="30" y="55"/>
                      <a:pt x="30" y="55"/>
                    </a:cubicBezTo>
                    <a:cubicBezTo>
                      <a:pt x="30" y="54"/>
                      <a:pt x="30" y="54"/>
                      <a:pt x="30" y="54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0" y="52"/>
                      <a:pt x="30" y="52"/>
                      <a:pt x="30" y="52"/>
                    </a:cubicBezTo>
                    <a:moveTo>
                      <a:pt x="40" y="46"/>
                    </a:moveTo>
                    <a:cubicBezTo>
                      <a:pt x="40" y="45"/>
                      <a:pt x="40" y="45"/>
                      <a:pt x="40" y="45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5" y="45"/>
                      <a:pt x="46" y="46"/>
                      <a:pt x="48" y="48"/>
                    </a:cubicBezTo>
                    <a:cubicBezTo>
                      <a:pt x="50" y="47"/>
                      <a:pt x="50" y="47"/>
                      <a:pt x="50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2" y="50"/>
                      <a:pt x="54" y="51"/>
                      <a:pt x="56" y="53"/>
                    </a:cubicBezTo>
                    <a:cubicBezTo>
                      <a:pt x="56" y="54"/>
                      <a:pt x="56" y="54"/>
                      <a:pt x="56" y="54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3" y="54"/>
                      <a:pt x="53" y="54"/>
                      <a:pt x="53" y="54"/>
                    </a:cubicBezTo>
                    <a:cubicBezTo>
                      <a:pt x="49" y="51"/>
                      <a:pt x="45" y="49"/>
                      <a:pt x="40" y="46"/>
                    </a:cubicBezTo>
                    <a:moveTo>
                      <a:pt x="37" y="28"/>
                    </a:moveTo>
                    <a:cubicBezTo>
                      <a:pt x="65" y="11"/>
                      <a:pt x="65" y="11"/>
                      <a:pt x="65" y="11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82" y="57"/>
                      <a:pt x="82" y="57"/>
                      <a:pt x="82" y="57"/>
                    </a:cubicBezTo>
                    <a:cubicBezTo>
                      <a:pt x="37" y="28"/>
                      <a:pt x="37" y="28"/>
                      <a:pt x="37" y="28"/>
                    </a:cubicBezTo>
                    <a:moveTo>
                      <a:pt x="125" y="38"/>
                    </a:moveTo>
                    <a:cubicBezTo>
                      <a:pt x="107" y="25"/>
                      <a:pt x="88" y="13"/>
                      <a:pt x="69" y="1"/>
                    </a:cubicBezTo>
                    <a:cubicBezTo>
                      <a:pt x="67" y="0"/>
                      <a:pt x="65" y="0"/>
                      <a:pt x="63" y="1"/>
                    </a:cubicBezTo>
                    <a:cubicBezTo>
                      <a:pt x="43" y="13"/>
                      <a:pt x="23" y="25"/>
                      <a:pt x="3" y="37"/>
                    </a:cubicBezTo>
                    <a:cubicBezTo>
                      <a:pt x="1" y="39"/>
                      <a:pt x="1" y="40"/>
                      <a:pt x="3" y="41"/>
                    </a:cubicBezTo>
                    <a:cubicBezTo>
                      <a:pt x="5" y="42"/>
                      <a:pt x="7" y="44"/>
                      <a:pt x="9" y="45"/>
                    </a:cubicBezTo>
                    <a:cubicBezTo>
                      <a:pt x="7" y="46"/>
                      <a:pt x="5" y="48"/>
                      <a:pt x="3" y="49"/>
                    </a:cubicBezTo>
                    <a:cubicBezTo>
                      <a:pt x="0" y="50"/>
                      <a:pt x="0" y="51"/>
                      <a:pt x="2" y="53"/>
                    </a:cubicBezTo>
                    <a:cubicBezTo>
                      <a:pt x="15" y="61"/>
                      <a:pt x="28" y="69"/>
                      <a:pt x="41" y="78"/>
                    </a:cubicBezTo>
                    <a:cubicBezTo>
                      <a:pt x="43" y="79"/>
                      <a:pt x="45" y="79"/>
                      <a:pt x="47" y="78"/>
                    </a:cubicBezTo>
                    <a:cubicBezTo>
                      <a:pt x="49" y="77"/>
                      <a:pt x="51" y="75"/>
                      <a:pt x="53" y="74"/>
                    </a:cubicBezTo>
                    <a:cubicBezTo>
                      <a:pt x="55" y="75"/>
                      <a:pt x="57" y="77"/>
                      <a:pt x="59" y="78"/>
                    </a:cubicBezTo>
                    <a:cubicBezTo>
                      <a:pt x="61" y="79"/>
                      <a:pt x="63" y="79"/>
                      <a:pt x="65" y="78"/>
                    </a:cubicBezTo>
                    <a:cubicBezTo>
                      <a:pt x="85" y="66"/>
                      <a:pt x="105" y="54"/>
                      <a:pt x="125" y="42"/>
                    </a:cubicBezTo>
                    <a:cubicBezTo>
                      <a:pt x="127" y="40"/>
                      <a:pt x="127" y="39"/>
                      <a:pt x="125" y="38"/>
                    </a:cubicBezTo>
                  </a:path>
                </a:pathLst>
              </a:custGeom>
              <a:solidFill>
                <a:srgbClr val="4F4E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81"/>
              <p:cNvSpPr>
                <a:spLocks noEditPoints="1"/>
              </p:cNvSpPr>
              <p:nvPr/>
            </p:nvSpPr>
            <p:spPr bwMode="auto">
              <a:xfrm>
                <a:off x="3241" y="2844"/>
                <a:ext cx="45" cy="29"/>
              </a:xfrm>
              <a:custGeom>
                <a:avLst/>
                <a:gdLst>
                  <a:gd name="T0" fmla="*/ 28 w 45"/>
                  <a:gd name="T1" fmla="*/ 24 h 29"/>
                  <a:gd name="T2" fmla="*/ 26 w 45"/>
                  <a:gd name="T3" fmla="*/ 24 h 29"/>
                  <a:gd name="T4" fmla="*/ 23 w 45"/>
                  <a:gd name="T5" fmla="*/ 24 h 29"/>
                  <a:gd name="T6" fmla="*/ 19 w 45"/>
                  <a:gd name="T7" fmla="*/ 26 h 29"/>
                  <a:gd name="T8" fmla="*/ 2 w 45"/>
                  <a:gd name="T9" fmla="*/ 15 h 29"/>
                  <a:gd name="T10" fmla="*/ 0 w 45"/>
                  <a:gd name="T11" fmla="*/ 17 h 29"/>
                  <a:gd name="T12" fmla="*/ 0 w 45"/>
                  <a:gd name="T13" fmla="*/ 19 h 29"/>
                  <a:gd name="T14" fmla="*/ 12 w 45"/>
                  <a:gd name="T15" fmla="*/ 29 h 29"/>
                  <a:gd name="T16" fmla="*/ 14 w 45"/>
                  <a:gd name="T17" fmla="*/ 29 h 29"/>
                  <a:gd name="T18" fmla="*/ 19 w 45"/>
                  <a:gd name="T19" fmla="*/ 26 h 29"/>
                  <a:gd name="T20" fmla="*/ 23 w 45"/>
                  <a:gd name="T21" fmla="*/ 29 h 29"/>
                  <a:gd name="T22" fmla="*/ 26 w 45"/>
                  <a:gd name="T23" fmla="*/ 29 h 29"/>
                  <a:gd name="T24" fmla="*/ 28 w 45"/>
                  <a:gd name="T25" fmla="*/ 26 h 29"/>
                  <a:gd name="T26" fmla="*/ 28 w 45"/>
                  <a:gd name="T27" fmla="*/ 24 h 29"/>
                  <a:gd name="T28" fmla="*/ 42 w 45"/>
                  <a:gd name="T29" fmla="*/ 17 h 29"/>
                  <a:gd name="T30" fmla="*/ 40 w 45"/>
                  <a:gd name="T31" fmla="*/ 15 h 29"/>
                  <a:gd name="T32" fmla="*/ 35 w 45"/>
                  <a:gd name="T33" fmla="*/ 17 h 29"/>
                  <a:gd name="T34" fmla="*/ 35 w 45"/>
                  <a:gd name="T35" fmla="*/ 17 h 29"/>
                  <a:gd name="T36" fmla="*/ 38 w 45"/>
                  <a:gd name="T37" fmla="*/ 19 h 29"/>
                  <a:gd name="T38" fmla="*/ 40 w 45"/>
                  <a:gd name="T39" fmla="*/ 19 h 29"/>
                  <a:gd name="T40" fmla="*/ 42 w 45"/>
                  <a:gd name="T41" fmla="*/ 17 h 29"/>
                  <a:gd name="T42" fmla="*/ 42 w 45"/>
                  <a:gd name="T43" fmla="*/ 17 h 29"/>
                  <a:gd name="T44" fmla="*/ 42 w 45"/>
                  <a:gd name="T45" fmla="*/ 10 h 29"/>
                  <a:gd name="T46" fmla="*/ 31 w 45"/>
                  <a:gd name="T47" fmla="*/ 0 h 29"/>
                  <a:gd name="T48" fmla="*/ 28 w 45"/>
                  <a:gd name="T49" fmla="*/ 0 h 29"/>
                  <a:gd name="T50" fmla="*/ 23 w 45"/>
                  <a:gd name="T51" fmla="*/ 3 h 29"/>
                  <a:gd name="T52" fmla="*/ 19 w 45"/>
                  <a:gd name="T53" fmla="*/ 0 h 29"/>
                  <a:gd name="T54" fmla="*/ 16 w 45"/>
                  <a:gd name="T55" fmla="*/ 0 h 29"/>
                  <a:gd name="T56" fmla="*/ 0 w 45"/>
                  <a:gd name="T57" fmla="*/ 12 h 29"/>
                  <a:gd name="T58" fmla="*/ 0 w 45"/>
                  <a:gd name="T59" fmla="*/ 12 h 29"/>
                  <a:gd name="T60" fmla="*/ 2 w 45"/>
                  <a:gd name="T61" fmla="*/ 15 h 29"/>
                  <a:gd name="T62" fmla="*/ 23 w 45"/>
                  <a:gd name="T63" fmla="*/ 3 h 29"/>
                  <a:gd name="T64" fmla="*/ 40 w 45"/>
                  <a:gd name="T65" fmla="*/ 15 h 29"/>
                  <a:gd name="T66" fmla="*/ 45 w 45"/>
                  <a:gd name="T67" fmla="*/ 10 h 29"/>
                  <a:gd name="T68" fmla="*/ 42 w 45"/>
                  <a:gd name="T69" fmla="*/ 1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5" h="29">
                    <a:moveTo>
                      <a:pt x="28" y="24"/>
                    </a:moveTo>
                    <a:lnTo>
                      <a:pt x="26" y="24"/>
                    </a:lnTo>
                    <a:lnTo>
                      <a:pt x="23" y="24"/>
                    </a:lnTo>
                    <a:lnTo>
                      <a:pt x="19" y="26"/>
                    </a:lnTo>
                    <a:lnTo>
                      <a:pt x="2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2" y="29"/>
                    </a:lnTo>
                    <a:lnTo>
                      <a:pt x="14" y="29"/>
                    </a:lnTo>
                    <a:lnTo>
                      <a:pt x="19" y="26"/>
                    </a:lnTo>
                    <a:lnTo>
                      <a:pt x="23" y="29"/>
                    </a:lnTo>
                    <a:lnTo>
                      <a:pt x="26" y="29"/>
                    </a:lnTo>
                    <a:lnTo>
                      <a:pt x="28" y="26"/>
                    </a:lnTo>
                    <a:lnTo>
                      <a:pt x="28" y="24"/>
                    </a:lnTo>
                    <a:close/>
                    <a:moveTo>
                      <a:pt x="42" y="17"/>
                    </a:moveTo>
                    <a:lnTo>
                      <a:pt x="40" y="15"/>
                    </a:lnTo>
                    <a:lnTo>
                      <a:pt x="35" y="17"/>
                    </a:lnTo>
                    <a:lnTo>
                      <a:pt x="35" y="17"/>
                    </a:lnTo>
                    <a:lnTo>
                      <a:pt x="38" y="19"/>
                    </a:lnTo>
                    <a:lnTo>
                      <a:pt x="40" y="19"/>
                    </a:lnTo>
                    <a:lnTo>
                      <a:pt x="42" y="17"/>
                    </a:lnTo>
                    <a:lnTo>
                      <a:pt x="42" y="17"/>
                    </a:lnTo>
                    <a:close/>
                    <a:moveTo>
                      <a:pt x="42" y="10"/>
                    </a:moveTo>
                    <a:lnTo>
                      <a:pt x="31" y="0"/>
                    </a:lnTo>
                    <a:lnTo>
                      <a:pt x="28" y="0"/>
                    </a:lnTo>
                    <a:lnTo>
                      <a:pt x="23" y="3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5"/>
                    </a:lnTo>
                    <a:lnTo>
                      <a:pt x="23" y="3"/>
                    </a:lnTo>
                    <a:lnTo>
                      <a:pt x="40" y="15"/>
                    </a:lnTo>
                    <a:lnTo>
                      <a:pt x="45" y="10"/>
                    </a:lnTo>
                    <a:lnTo>
                      <a:pt x="42" y="1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82"/>
              <p:cNvSpPr>
                <a:spLocks noEditPoints="1"/>
              </p:cNvSpPr>
              <p:nvPr/>
            </p:nvSpPr>
            <p:spPr bwMode="auto">
              <a:xfrm>
                <a:off x="3241" y="2844"/>
                <a:ext cx="45" cy="29"/>
              </a:xfrm>
              <a:custGeom>
                <a:avLst/>
                <a:gdLst>
                  <a:gd name="T0" fmla="*/ 28 w 45"/>
                  <a:gd name="T1" fmla="*/ 24 h 29"/>
                  <a:gd name="T2" fmla="*/ 26 w 45"/>
                  <a:gd name="T3" fmla="*/ 24 h 29"/>
                  <a:gd name="T4" fmla="*/ 23 w 45"/>
                  <a:gd name="T5" fmla="*/ 24 h 29"/>
                  <a:gd name="T6" fmla="*/ 19 w 45"/>
                  <a:gd name="T7" fmla="*/ 26 h 29"/>
                  <a:gd name="T8" fmla="*/ 2 w 45"/>
                  <a:gd name="T9" fmla="*/ 15 h 29"/>
                  <a:gd name="T10" fmla="*/ 0 w 45"/>
                  <a:gd name="T11" fmla="*/ 17 h 29"/>
                  <a:gd name="T12" fmla="*/ 0 w 45"/>
                  <a:gd name="T13" fmla="*/ 19 h 29"/>
                  <a:gd name="T14" fmla="*/ 12 w 45"/>
                  <a:gd name="T15" fmla="*/ 29 h 29"/>
                  <a:gd name="T16" fmla="*/ 14 w 45"/>
                  <a:gd name="T17" fmla="*/ 29 h 29"/>
                  <a:gd name="T18" fmla="*/ 19 w 45"/>
                  <a:gd name="T19" fmla="*/ 26 h 29"/>
                  <a:gd name="T20" fmla="*/ 23 w 45"/>
                  <a:gd name="T21" fmla="*/ 29 h 29"/>
                  <a:gd name="T22" fmla="*/ 26 w 45"/>
                  <a:gd name="T23" fmla="*/ 29 h 29"/>
                  <a:gd name="T24" fmla="*/ 28 w 45"/>
                  <a:gd name="T25" fmla="*/ 26 h 29"/>
                  <a:gd name="T26" fmla="*/ 28 w 45"/>
                  <a:gd name="T27" fmla="*/ 24 h 29"/>
                  <a:gd name="T28" fmla="*/ 42 w 45"/>
                  <a:gd name="T29" fmla="*/ 17 h 29"/>
                  <a:gd name="T30" fmla="*/ 40 w 45"/>
                  <a:gd name="T31" fmla="*/ 15 h 29"/>
                  <a:gd name="T32" fmla="*/ 35 w 45"/>
                  <a:gd name="T33" fmla="*/ 17 h 29"/>
                  <a:gd name="T34" fmla="*/ 35 w 45"/>
                  <a:gd name="T35" fmla="*/ 17 h 29"/>
                  <a:gd name="T36" fmla="*/ 38 w 45"/>
                  <a:gd name="T37" fmla="*/ 19 h 29"/>
                  <a:gd name="T38" fmla="*/ 40 w 45"/>
                  <a:gd name="T39" fmla="*/ 19 h 29"/>
                  <a:gd name="T40" fmla="*/ 42 w 45"/>
                  <a:gd name="T41" fmla="*/ 17 h 29"/>
                  <a:gd name="T42" fmla="*/ 42 w 45"/>
                  <a:gd name="T43" fmla="*/ 17 h 29"/>
                  <a:gd name="T44" fmla="*/ 42 w 45"/>
                  <a:gd name="T45" fmla="*/ 10 h 29"/>
                  <a:gd name="T46" fmla="*/ 31 w 45"/>
                  <a:gd name="T47" fmla="*/ 0 h 29"/>
                  <a:gd name="T48" fmla="*/ 28 w 45"/>
                  <a:gd name="T49" fmla="*/ 0 h 29"/>
                  <a:gd name="T50" fmla="*/ 23 w 45"/>
                  <a:gd name="T51" fmla="*/ 3 h 29"/>
                  <a:gd name="T52" fmla="*/ 19 w 45"/>
                  <a:gd name="T53" fmla="*/ 0 h 29"/>
                  <a:gd name="T54" fmla="*/ 16 w 45"/>
                  <a:gd name="T55" fmla="*/ 0 h 29"/>
                  <a:gd name="T56" fmla="*/ 0 w 45"/>
                  <a:gd name="T57" fmla="*/ 12 h 29"/>
                  <a:gd name="T58" fmla="*/ 0 w 45"/>
                  <a:gd name="T59" fmla="*/ 12 h 29"/>
                  <a:gd name="T60" fmla="*/ 2 w 45"/>
                  <a:gd name="T61" fmla="*/ 15 h 29"/>
                  <a:gd name="T62" fmla="*/ 23 w 45"/>
                  <a:gd name="T63" fmla="*/ 3 h 29"/>
                  <a:gd name="T64" fmla="*/ 40 w 45"/>
                  <a:gd name="T65" fmla="*/ 15 h 29"/>
                  <a:gd name="T66" fmla="*/ 45 w 45"/>
                  <a:gd name="T67" fmla="*/ 10 h 29"/>
                  <a:gd name="T68" fmla="*/ 42 w 45"/>
                  <a:gd name="T69" fmla="*/ 1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5" h="29">
                    <a:moveTo>
                      <a:pt x="28" y="24"/>
                    </a:moveTo>
                    <a:lnTo>
                      <a:pt x="26" y="24"/>
                    </a:lnTo>
                    <a:lnTo>
                      <a:pt x="23" y="24"/>
                    </a:lnTo>
                    <a:lnTo>
                      <a:pt x="19" y="26"/>
                    </a:lnTo>
                    <a:lnTo>
                      <a:pt x="2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2" y="29"/>
                    </a:lnTo>
                    <a:lnTo>
                      <a:pt x="14" y="29"/>
                    </a:lnTo>
                    <a:lnTo>
                      <a:pt x="19" y="26"/>
                    </a:lnTo>
                    <a:lnTo>
                      <a:pt x="23" y="29"/>
                    </a:lnTo>
                    <a:lnTo>
                      <a:pt x="26" y="29"/>
                    </a:lnTo>
                    <a:lnTo>
                      <a:pt x="28" y="26"/>
                    </a:lnTo>
                    <a:lnTo>
                      <a:pt x="28" y="24"/>
                    </a:lnTo>
                    <a:moveTo>
                      <a:pt x="42" y="17"/>
                    </a:moveTo>
                    <a:lnTo>
                      <a:pt x="40" y="15"/>
                    </a:lnTo>
                    <a:lnTo>
                      <a:pt x="35" y="17"/>
                    </a:lnTo>
                    <a:lnTo>
                      <a:pt x="35" y="17"/>
                    </a:lnTo>
                    <a:lnTo>
                      <a:pt x="38" y="19"/>
                    </a:lnTo>
                    <a:lnTo>
                      <a:pt x="40" y="19"/>
                    </a:lnTo>
                    <a:lnTo>
                      <a:pt x="42" y="17"/>
                    </a:lnTo>
                    <a:lnTo>
                      <a:pt x="42" y="17"/>
                    </a:lnTo>
                    <a:moveTo>
                      <a:pt x="42" y="10"/>
                    </a:moveTo>
                    <a:lnTo>
                      <a:pt x="31" y="0"/>
                    </a:lnTo>
                    <a:lnTo>
                      <a:pt x="28" y="0"/>
                    </a:lnTo>
                    <a:lnTo>
                      <a:pt x="23" y="3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5"/>
                    </a:lnTo>
                    <a:lnTo>
                      <a:pt x="23" y="3"/>
                    </a:lnTo>
                    <a:lnTo>
                      <a:pt x="40" y="15"/>
                    </a:lnTo>
                    <a:lnTo>
                      <a:pt x="45" y="10"/>
                    </a:lnTo>
                    <a:lnTo>
                      <a:pt x="42" y="1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83"/>
              <p:cNvSpPr>
                <a:spLocks noEditPoints="1"/>
              </p:cNvSpPr>
              <p:nvPr/>
            </p:nvSpPr>
            <p:spPr bwMode="auto">
              <a:xfrm>
                <a:off x="3272" y="2870"/>
                <a:ext cx="30" cy="19"/>
              </a:xfrm>
              <a:custGeom>
                <a:avLst/>
                <a:gdLst>
                  <a:gd name="T0" fmla="*/ 30 w 30"/>
                  <a:gd name="T1" fmla="*/ 12 h 19"/>
                  <a:gd name="T2" fmla="*/ 26 w 30"/>
                  <a:gd name="T3" fmla="*/ 10 h 19"/>
                  <a:gd name="T4" fmla="*/ 14 w 30"/>
                  <a:gd name="T5" fmla="*/ 17 h 19"/>
                  <a:gd name="T6" fmla="*/ 4 w 30"/>
                  <a:gd name="T7" fmla="*/ 10 h 19"/>
                  <a:gd name="T8" fmla="*/ 0 w 30"/>
                  <a:gd name="T9" fmla="*/ 12 h 19"/>
                  <a:gd name="T10" fmla="*/ 0 w 30"/>
                  <a:gd name="T11" fmla="*/ 15 h 19"/>
                  <a:gd name="T12" fmla="*/ 7 w 30"/>
                  <a:gd name="T13" fmla="*/ 19 h 19"/>
                  <a:gd name="T14" fmla="*/ 9 w 30"/>
                  <a:gd name="T15" fmla="*/ 19 h 19"/>
                  <a:gd name="T16" fmla="*/ 14 w 30"/>
                  <a:gd name="T17" fmla="*/ 17 h 19"/>
                  <a:gd name="T18" fmla="*/ 19 w 30"/>
                  <a:gd name="T19" fmla="*/ 19 h 19"/>
                  <a:gd name="T20" fmla="*/ 21 w 30"/>
                  <a:gd name="T21" fmla="*/ 19 h 19"/>
                  <a:gd name="T22" fmla="*/ 30 w 30"/>
                  <a:gd name="T23" fmla="*/ 15 h 19"/>
                  <a:gd name="T24" fmla="*/ 30 w 30"/>
                  <a:gd name="T25" fmla="*/ 12 h 19"/>
                  <a:gd name="T26" fmla="*/ 30 w 30"/>
                  <a:gd name="T27" fmla="*/ 5 h 19"/>
                  <a:gd name="T28" fmla="*/ 21 w 30"/>
                  <a:gd name="T29" fmla="*/ 0 h 19"/>
                  <a:gd name="T30" fmla="*/ 19 w 30"/>
                  <a:gd name="T31" fmla="*/ 0 h 19"/>
                  <a:gd name="T32" fmla="*/ 16 w 30"/>
                  <a:gd name="T33" fmla="*/ 3 h 19"/>
                  <a:gd name="T34" fmla="*/ 11 w 30"/>
                  <a:gd name="T35" fmla="*/ 0 h 19"/>
                  <a:gd name="T36" fmla="*/ 9 w 30"/>
                  <a:gd name="T37" fmla="*/ 0 h 19"/>
                  <a:gd name="T38" fmla="*/ 0 w 30"/>
                  <a:gd name="T39" fmla="*/ 5 h 19"/>
                  <a:gd name="T40" fmla="*/ 0 w 30"/>
                  <a:gd name="T41" fmla="*/ 7 h 19"/>
                  <a:gd name="T42" fmla="*/ 4 w 30"/>
                  <a:gd name="T43" fmla="*/ 10 h 19"/>
                  <a:gd name="T44" fmla="*/ 16 w 30"/>
                  <a:gd name="T45" fmla="*/ 3 h 19"/>
                  <a:gd name="T46" fmla="*/ 26 w 30"/>
                  <a:gd name="T47" fmla="*/ 10 h 19"/>
                  <a:gd name="T48" fmla="*/ 30 w 30"/>
                  <a:gd name="T49" fmla="*/ 7 h 19"/>
                  <a:gd name="T50" fmla="*/ 30 w 30"/>
                  <a:gd name="T51" fmla="*/ 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0" h="19">
                    <a:moveTo>
                      <a:pt x="30" y="12"/>
                    </a:moveTo>
                    <a:lnTo>
                      <a:pt x="26" y="10"/>
                    </a:lnTo>
                    <a:lnTo>
                      <a:pt x="14" y="17"/>
                    </a:lnTo>
                    <a:lnTo>
                      <a:pt x="4" y="10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7" y="19"/>
                    </a:lnTo>
                    <a:lnTo>
                      <a:pt x="9" y="19"/>
                    </a:lnTo>
                    <a:lnTo>
                      <a:pt x="14" y="17"/>
                    </a:lnTo>
                    <a:lnTo>
                      <a:pt x="19" y="19"/>
                    </a:lnTo>
                    <a:lnTo>
                      <a:pt x="21" y="19"/>
                    </a:lnTo>
                    <a:lnTo>
                      <a:pt x="30" y="15"/>
                    </a:lnTo>
                    <a:lnTo>
                      <a:pt x="30" y="12"/>
                    </a:lnTo>
                    <a:close/>
                    <a:moveTo>
                      <a:pt x="30" y="5"/>
                    </a:moveTo>
                    <a:lnTo>
                      <a:pt x="21" y="0"/>
                    </a:lnTo>
                    <a:lnTo>
                      <a:pt x="19" y="0"/>
                    </a:lnTo>
                    <a:lnTo>
                      <a:pt x="16" y="3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4" y="10"/>
                    </a:lnTo>
                    <a:lnTo>
                      <a:pt x="16" y="3"/>
                    </a:lnTo>
                    <a:lnTo>
                      <a:pt x="26" y="10"/>
                    </a:lnTo>
                    <a:lnTo>
                      <a:pt x="30" y="7"/>
                    </a:lnTo>
                    <a:lnTo>
                      <a:pt x="30" y="5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84"/>
              <p:cNvSpPr>
                <a:spLocks noEditPoints="1"/>
              </p:cNvSpPr>
              <p:nvPr/>
            </p:nvSpPr>
            <p:spPr bwMode="auto">
              <a:xfrm>
                <a:off x="3272" y="2870"/>
                <a:ext cx="30" cy="19"/>
              </a:xfrm>
              <a:custGeom>
                <a:avLst/>
                <a:gdLst>
                  <a:gd name="T0" fmla="*/ 30 w 30"/>
                  <a:gd name="T1" fmla="*/ 12 h 19"/>
                  <a:gd name="T2" fmla="*/ 26 w 30"/>
                  <a:gd name="T3" fmla="*/ 10 h 19"/>
                  <a:gd name="T4" fmla="*/ 14 w 30"/>
                  <a:gd name="T5" fmla="*/ 17 h 19"/>
                  <a:gd name="T6" fmla="*/ 4 w 30"/>
                  <a:gd name="T7" fmla="*/ 10 h 19"/>
                  <a:gd name="T8" fmla="*/ 0 w 30"/>
                  <a:gd name="T9" fmla="*/ 12 h 19"/>
                  <a:gd name="T10" fmla="*/ 0 w 30"/>
                  <a:gd name="T11" fmla="*/ 15 h 19"/>
                  <a:gd name="T12" fmla="*/ 7 w 30"/>
                  <a:gd name="T13" fmla="*/ 19 h 19"/>
                  <a:gd name="T14" fmla="*/ 9 w 30"/>
                  <a:gd name="T15" fmla="*/ 19 h 19"/>
                  <a:gd name="T16" fmla="*/ 14 w 30"/>
                  <a:gd name="T17" fmla="*/ 17 h 19"/>
                  <a:gd name="T18" fmla="*/ 19 w 30"/>
                  <a:gd name="T19" fmla="*/ 19 h 19"/>
                  <a:gd name="T20" fmla="*/ 21 w 30"/>
                  <a:gd name="T21" fmla="*/ 19 h 19"/>
                  <a:gd name="T22" fmla="*/ 30 w 30"/>
                  <a:gd name="T23" fmla="*/ 15 h 19"/>
                  <a:gd name="T24" fmla="*/ 30 w 30"/>
                  <a:gd name="T25" fmla="*/ 12 h 19"/>
                  <a:gd name="T26" fmla="*/ 30 w 30"/>
                  <a:gd name="T27" fmla="*/ 5 h 19"/>
                  <a:gd name="T28" fmla="*/ 21 w 30"/>
                  <a:gd name="T29" fmla="*/ 0 h 19"/>
                  <a:gd name="T30" fmla="*/ 19 w 30"/>
                  <a:gd name="T31" fmla="*/ 0 h 19"/>
                  <a:gd name="T32" fmla="*/ 16 w 30"/>
                  <a:gd name="T33" fmla="*/ 3 h 19"/>
                  <a:gd name="T34" fmla="*/ 11 w 30"/>
                  <a:gd name="T35" fmla="*/ 0 h 19"/>
                  <a:gd name="T36" fmla="*/ 9 w 30"/>
                  <a:gd name="T37" fmla="*/ 0 h 19"/>
                  <a:gd name="T38" fmla="*/ 0 w 30"/>
                  <a:gd name="T39" fmla="*/ 5 h 19"/>
                  <a:gd name="T40" fmla="*/ 0 w 30"/>
                  <a:gd name="T41" fmla="*/ 7 h 19"/>
                  <a:gd name="T42" fmla="*/ 4 w 30"/>
                  <a:gd name="T43" fmla="*/ 10 h 19"/>
                  <a:gd name="T44" fmla="*/ 16 w 30"/>
                  <a:gd name="T45" fmla="*/ 3 h 19"/>
                  <a:gd name="T46" fmla="*/ 26 w 30"/>
                  <a:gd name="T47" fmla="*/ 10 h 19"/>
                  <a:gd name="T48" fmla="*/ 30 w 30"/>
                  <a:gd name="T49" fmla="*/ 7 h 19"/>
                  <a:gd name="T50" fmla="*/ 30 w 30"/>
                  <a:gd name="T51" fmla="*/ 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0" h="19">
                    <a:moveTo>
                      <a:pt x="30" y="12"/>
                    </a:moveTo>
                    <a:lnTo>
                      <a:pt x="26" y="10"/>
                    </a:lnTo>
                    <a:lnTo>
                      <a:pt x="14" y="17"/>
                    </a:lnTo>
                    <a:lnTo>
                      <a:pt x="4" y="10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7" y="19"/>
                    </a:lnTo>
                    <a:lnTo>
                      <a:pt x="9" y="19"/>
                    </a:lnTo>
                    <a:lnTo>
                      <a:pt x="14" y="17"/>
                    </a:lnTo>
                    <a:lnTo>
                      <a:pt x="19" y="19"/>
                    </a:lnTo>
                    <a:lnTo>
                      <a:pt x="21" y="19"/>
                    </a:lnTo>
                    <a:lnTo>
                      <a:pt x="30" y="15"/>
                    </a:lnTo>
                    <a:lnTo>
                      <a:pt x="30" y="12"/>
                    </a:lnTo>
                    <a:moveTo>
                      <a:pt x="30" y="5"/>
                    </a:moveTo>
                    <a:lnTo>
                      <a:pt x="21" y="0"/>
                    </a:lnTo>
                    <a:lnTo>
                      <a:pt x="19" y="0"/>
                    </a:lnTo>
                    <a:lnTo>
                      <a:pt x="16" y="3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4" y="10"/>
                    </a:lnTo>
                    <a:lnTo>
                      <a:pt x="16" y="3"/>
                    </a:lnTo>
                    <a:lnTo>
                      <a:pt x="26" y="10"/>
                    </a:lnTo>
                    <a:lnTo>
                      <a:pt x="30" y="7"/>
                    </a:lnTo>
                    <a:lnTo>
                      <a:pt x="30" y="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85"/>
              <p:cNvSpPr/>
              <p:nvPr/>
            </p:nvSpPr>
            <p:spPr bwMode="auto">
              <a:xfrm>
                <a:off x="3293" y="2887"/>
                <a:ext cx="31" cy="12"/>
              </a:xfrm>
              <a:custGeom>
                <a:avLst/>
                <a:gdLst>
                  <a:gd name="T0" fmla="*/ 31 w 31"/>
                  <a:gd name="T1" fmla="*/ 2 h 12"/>
                  <a:gd name="T2" fmla="*/ 26 w 31"/>
                  <a:gd name="T3" fmla="*/ 0 h 12"/>
                  <a:gd name="T4" fmla="*/ 24 w 31"/>
                  <a:gd name="T5" fmla="*/ 0 h 12"/>
                  <a:gd name="T6" fmla="*/ 21 w 31"/>
                  <a:gd name="T7" fmla="*/ 2 h 12"/>
                  <a:gd name="T8" fmla="*/ 16 w 31"/>
                  <a:gd name="T9" fmla="*/ 0 h 12"/>
                  <a:gd name="T10" fmla="*/ 14 w 31"/>
                  <a:gd name="T11" fmla="*/ 0 h 12"/>
                  <a:gd name="T12" fmla="*/ 0 w 31"/>
                  <a:gd name="T13" fmla="*/ 9 h 12"/>
                  <a:gd name="T14" fmla="*/ 0 w 31"/>
                  <a:gd name="T15" fmla="*/ 12 h 12"/>
                  <a:gd name="T16" fmla="*/ 2 w 31"/>
                  <a:gd name="T17" fmla="*/ 12 h 12"/>
                  <a:gd name="T18" fmla="*/ 5 w 31"/>
                  <a:gd name="T19" fmla="*/ 12 h 12"/>
                  <a:gd name="T20" fmla="*/ 21 w 31"/>
                  <a:gd name="T21" fmla="*/ 2 h 12"/>
                  <a:gd name="T22" fmla="*/ 24 w 31"/>
                  <a:gd name="T23" fmla="*/ 5 h 12"/>
                  <a:gd name="T24" fmla="*/ 26 w 31"/>
                  <a:gd name="T25" fmla="*/ 5 h 12"/>
                  <a:gd name="T26" fmla="*/ 31 w 31"/>
                  <a:gd name="T27" fmla="*/ 5 h 12"/>
                  <a:gd name="T28" fmla="*/ 31 w 31"/>
                  <a:gd name="T29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" h="12">
                    <a:moveTo>
                      <a:pt x="31" y="2"/>
                    </a:moveTo>
                    <a:lnTo>
                      <a:pt x="26" y="0"/>
                    </a:lnTo>
                    <a:lnTo>
                      <a:pt x="24" y="0"/>
                    </a:lnTo>
                    <a:lnTo>
                      <a:pt x="21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12"/>
                    </a:lnTo>
                    <a:lnTo>
                      <a:pt x="2" y="12"/>
                    </a:lnTo>
                    <a:lnTo>
                      <a:pt x="5" y="12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6" y="5"/>
                    </a:lnTo>
                    <a:lnTo>
                      <a:pt x="31" y="5"/>
                    </a:lnTo>
                    <a:lnTo>
                      <a:pt x="31" y="2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86"/>
              <p:cNvSpPr>
                <a:spLocks noEditPoints="1"/>
              </p:cNvSpPr>
              <p:nvPr/>
            </p:nvSpPr>
            <p:spPr bwMode="auto">
              <a:xfrm>
                <a:off x="3314" y="2896"/>
                <a:ext cx="31" cy="22"/>
              </a:xfrm>
              <a:custGeom>
                <a:avLst/>
                <a:gdLst>
                  <a:gd name="T0" fmla="*/ 12 w 31"/>
                  <a:gd name="T1" fmla="*/ 17 h 22"/>
                  <a:gd name="T2" fmla="*/ 3 w 31"/>
                  <a:gd name="T3" fmla="*/ 12 h 22"/>
                  <a:gd name="T4" fmla="*/ 0 w 31"/>
                  <a:gd name="T5" fmla="*/ 15 h 22"/>
                  <a:gd name="T6" fmla="*/ 0 w 31"/>
                  <a:gd name="T7" fmla="*/ 15 h 22"/>
                  <a:gd name="T8" fmla="*/ 7 w 31"/>
                  <a:gd name="T9" fmla="*/ 22 h 22"/>
                  <a:gd name="T10" fmla="*/ 10 w 31"/>
                  <a:gd name="T11" fmla="*/ 22 h 22"/>
                  <a:gd name="T12" fmla="*/ 12 w 31"/>
                  <a:gd name="T13" fmla="*/ 19 h 22"/>
                  <a:gd name="T14" fmla="*/ 12 w 31"/>
                  <a:gd name="T15" fmla="*/ 17 h 22"/>
                  <a:gd name="T16" fmla="*/ 31 w 31"/>
                  <a:gd name="T17" fmla="*/ 8 h 22"/>
                  <a:gd name="T18" fmla="*/ 22 w 31"/>
                  <a:gd name="T19" fmla="*/ 0 h 22"/>
                  <a:gd name="T20" fmla="*/ 19 w 31"/>
                  <a:gd name="T21" fmla="*/ 0 h 22"/>
                  <a:gd name="T22" fmla="*/ 14 w 31"/>
                  <a:gd name="T23" fmla="*/ 3 h 22"/>
                  <a:gd name="T24" fmla="*/ 12 w 31"/>
                  <a:gd name="T25" fmla="*/ 0 h 22"/>
                  <a:gd name="T26" fmla="*/ 10 w 31"/>
                  <a:gd name="T27" fmla="*/ 0 h 22"/>
                  <a:gd name="T28" fmla="*/ 0 w 31"/>
                  <a:gd name="T29" fmla="*/ 8 h 22"/>
                  <a:gd name="T30" fmla="*/ 0 w 31"/>
                  <a:gd name="T31" fmla="*/ 10 h 22"/>
                  <a:gd name="T32" fmla="*/ 3 w 31"/>
                  <a:gd name="T33" fmla="*/ 12 h 22"/>
                  <a:gd name="T34" fmla="*/ 7 w 31"/>
                  <a:gd name="T35" fmla="*/ 10 h 22"/>
                  <a:gd name="T36" fmla="*/ 22 w 31"/>
                  <a:gd name="T37" fmla="*/ 19 h 22"/>
                  <a:gd name="T38" fmla="*/ 24 w 31"/>
                  <a:gd name="T39" fmla="*/ 19 h 22"/>
                  <a:gd name="T40" fmla="*/ 31 w 31"/>
                  <a:gd name="T41" fmla="*/ 15 h 22"/>
                  <a:gd name="T42" fmla="*/ 31 w 31"/>
                  <a:gd name="T43" fmla="*/ 12 h 22"/>
                  <a:gd name="T44" fmla="*/ 26 w 31"/>
                  <a:gd name="T45" fmla="*/ 12 h 22"/>
                  <a:gd name="T46" fmla="*/ 24 w 31"/>
                  <a:gd name="T47" fmla="*/ 12 h 22"/>
                  <a:gd name="T48" fmla="*/ 12 w 31"/>
                  <a:gd name="T49" fmla="*/ 5 h 22"/>
                  <a:gd name="T50" fmla="*/ 14 w 31"/>
                  <a:gd name="T51" fmla="*/ 3 h 22"/>
                  <a:gd name="T52" fmla="*/ 26 w 31"/>
                  <a:gd name="T53" fmla="*/ 12 h 22"/>
                  <a:gd name="T54" fmla="*/ 31 w 31"/>
                  <a:gd name="T55" fmla="*/ 10 h 22"/>
                  <a:gd name="T56" fmla="*/ 31 w 31"/>
                  <a:gd name="T57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" h="22">
                    <a:moveTo>
                      <a:pt x="12" y="17"/>
                    </a:moveTo>
                    <a:lnTo>
                      <a:pt x="3" y="12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7" y="22"/>
                    </a:lnTo>
                    <a:lnTo>
                      <a:pt x="10" y="22"/>
                    </a:lnTo>
                    <a:lnTo>
                      <a:pt x="12" y="19"/>
                    </a:lnTo>
                    <a:lnTo>
                      <a:pt x="12" y="17"/>
                    </a:lnTo>
                    <a:close/>
                    <a:moveTo>
                      <a:pt x="31" y="8"/>
                    </a:moveTo>
                    <a:lnTo>
                      <a:pt x="22" y="0"/>
                    </a:lnTo>
                    <a:lnTo>
                      <a:pt x="19" y="0"/>
                    </a:lnTo>
                    <a:lnTo>
                      <a:pt x="14" y="3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3" y="12"/>
                    </a:lnTo>
                    <a:lnTo>
                      <a:pt x="7" y="10"/>
                    </a:lnTo>
                    <a:lnTo>
                      <a:pt x="22" y="19"/>
                    </a:lnTo>
                    <a:lnTo>
                      <a:pt x="24" y="19"/>
                    </a:lnTo>
                    <a:lnTo>
                      <a:pt x="31" y="15"/>
                    </a:lnTo>
                    <a:lnTo>
                      <a:pt x="31" y="12"/>
                    </a:lnTo>
                    <a:lnTo>
                      <a:pt x="26" y="12"/>
                    </a:lnTo>
                    <a:lnTo>
                      <a:pt x="24" y="12"/>
                    </a:lnTo>
                    <a:lnTo>
                      <a:pt x="12" y="5"/>
                    </a:lnTo>
                    <a:lnTo>
                      <a:pt x="14" y="3"/>
                    </a:lnTo>
                    <a:lnTo>
                      <a:pt x="26" y="12"/>
                    </a:lnTo>
                    <a:lnTo>
                      <a:pt x="31" y="10"/>
                    </a:lnTo>
                    <a:lnTo>
                      <a:pt x="31" y="8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87"/>
              <p:cNvSpPr>
                <a:spLocks noEditPoints="1"/>
              </p:cNvSpPr>
              <p:nvPr/>
            </p:nvSpPr>
            <p:spPr bwMode="auto">
              <a:xfrm>
                <a:off x="3314" y="2896"/>
                <a:ext cx="31" cy="22"/>
              </a:xfrm>
              <a:custGeom>
                <a:avLst/>
                <a:gdLst>
                  <a:gd name="T0" fmla="*/ 12 w 31"/>
                  <a:gd name="T1" fmla="*/ 17 h 22"/>
                  <a:gd name="T2" fmla="*/ 3 w 31"/>
                  <a:gd name="T3" fmla="*/ 12 h 22"/>
                  <a:gd name="T4" fmla="*/ 0 w 31"/>
                  <a:gd name="T5" fmla="*/ 15 h 22"/>
                  <a:gd name="T6" fmla="*/ 0 w 31"/>
                  <a:gd name="T7" fmla="*/ 15 h 22"/>
                  <a:gd name="T8" fmla="*/ 7 w 31"/>
                  <a:gd name="T9" fmla="*/ 22 h 22"/>
                  <a:gd name="T10" fmla="*/ 10 w 31"/>
                  <a:gd name="T11" fmla="*/ 22 h 22"/>
                  <a:gd name="T12" fmla="*/ 12 w 31"/>
                  <a:gd name="T13" fmla="*/ 19 h 22"/>
                  <a:gd name="T14" fmla="*/ 12 w 31"/>
                  <a:gd name="T15" fmla="*/ 17 h 22"/>
                  <a:gd name="T16" fmla="*/ 31 w 31"/>
                  <a:gd name="T17" fmla="*/ 8 h 22"/>
                  <a:gd name="T18" fmla="*/ 22 w 31"/>
                  <a:gd name="T19" fmla="*/ 0 h 22"/>
                  <a:gd name="T20" fmla="*/ 19 w 31"/>
                  <a:gd name="T21" fmla="*/ 0 h 22"/>
                  <a:gd name="T22" fmla="*/ 14 w 31"/>
                  <a:gd name="T23" fmla="*/ 3 h 22"/>
                  <a:gd name="T24" fmla="*/ 12 w 31"/>
                  <a:gd name="T25" fmla="*/ 0 h 22"/>
                  <a:gd name="T26" fmla="*/ 10 w 31"/>
                  <a:gd name="T27" fmla="*/ 0 h 22"/>
                  <a:gd name="T28" fmla="*/ 0 w 31"/>
                  <a:gd name="T29" fmla="*/ 8 h 22"/>
                  <a:gd name="T30" fmla="*/ 0 w 31"/>
                  <a:gd name="T31" fmla="*/ 10 h 22"/>
                  <a:gd name="T32" fmla="*/ 3 w 31"/>
                  <a:gd name="T33" fmla="*/ 12 h 22"/>
                  <a:gd name="T34" fmla="*/ 7 w 31"/>
                  <a:gd name="T35" fmla="*/ 10 h 22"/>
                  <a:gd name="T36" fmla="*/ 22 w 31"/>
                  <a:gd name="T37" fmla="*/ 19 h 22"/>
                  <a:gd name="T38" fmla="*/ 24 w 31"/>
                  <a:gd name="T39" fmla="*/ 19 h 22"/>
                  <a:gd name="T40" fmla="*/ 31 w 31"/>
                  <a:gd name="T41" fmla="*/ 15 h 22"/>
                  <a:gd name="T42" fmla="*/ 31 w 31"/>
                  <a:gd name="T43" fmla="*/ 12 h 22"/>
                  <a:gd name="T44" fmla="*/ 26 w 31"/>
                  <a:gd name="T45" fmla="*/ 12 h 22"/>
                  <a:gd name="T46" fmla="*/ 24 w 31"/>
                  <a:gd name="T47" fmla="*/ 12 h 22"/>
                  <a:gd name="T48" fmla="*/ 12 w 31"/>
                  <a:gd name="T49" fmla="*/ 5 h 22"/>
                  <a:gd name="T50" fmla="*/ 14 w 31"/>
                  <a:gd name="T51" fmla="*/ 3 h 22"/>
                  <a:gd name="T52" fmla="*/ 26 w 31"/>
                  <a:gd name="T53" fmla="*/ 12 h 22"/>
                  <a:gd name="T54" fmla="*/ 31 w 31"/>
                  <a:gd name="T55" fmla="*/ 10 h 22"/>
                  <a:gd name="T56" fmla="*/ 31 w 31"/>
                  <a:gd name="T57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" h="22">
                    <a:moveTo>
                      <a:pt x="12" y="17"/>
                    </a:moveTo>
                    <a:lnTo>
                      <a:pt x="3" y="12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7" y="22"/>
                    </a:lnTo>
                    <a:lnTo>
                      <a:pt x="10" y="22"/>
                    </a:lnTo>
                    <a:lnTo>
                      <a:pt x="12" y="19"/>
                    </a:lnTo>
                    <a:lnTo>
                      <a:pt x="12" y="17"/>
                    </a:lnTo>
                    <a:moveTo>
                      <a:pt x="31" y="8"/>
                    </a:moveTo>
                    <a:lnTo>
                      <a:pt x="22" y="0"/>
                    </a:lnTo>
                    <a:lnTo>
                      <a:pt x="19" y="0"/>
                    </a:lnTo>
                    <a:lnTo>
                      <a:pt x="14" y="3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3" y="12"/>
                    </a:lnTo>
                    <a:lnTo>
                      <a:pt x="7" y="10"/>
                    </a:lnTo>
                    <a:lnTo>
                      <a:pt x="22" y="19"/>
                    </a:lnTo>
                    <a:lnTo>
                      <a:pt x="24" y="19"/>
                    </a:lnTo>
                    <a:lnTo>
                      <a:pt x="31" y="15"/>
                    </a:lnTo>
                    <a:lnTo>
                      <a:pt x="31" y="12"/>
                    </a:lnTo>
                    <a:lnTo>
                      <a:pt x="26" y="12"/>
                    </a:lnTo>
                    <a:lnTo>
                      <a:pt x="24" y="12"/>
                    </a:lnTo>
                    <a:lnTo>
                      <a:pt x="12" y="5"/>
                    </a:lnTo>
                    <a:lnTo>
                      <a:pt x="14" y="3"/>
                    </a:lnTo>
                    <a:lnTo>
                      <a:pt x="26" y="12"/>
                    </a:lnTo>
                    <a:lnTo>
                      <a:pt x="31" y="10"/>
                    </a:lnTo>
                    <a:lnTo>
                      <a:pt x="31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88"/>
              <p:cNvSpPr>
                <a:spLocks noEditPoints="1"/>
              </p:cNvSpPr>
              <p:nvPr/>
            </p:nvSpPr>
            <p:spPr bwMode="auto">
              <a:xfrm>
                <a:off x="3340" y="2906"/>
                <a:ext cx="50" cy="31"/>
              </a:xfrm>
              <a:custGeom>
                <a:avLst/>
                <a:gdLst>
                  <a:gd name="T0" fmla="*/ 29 w 50"/>
                  <a:gd name="T1" fmla="*/ 2 h 31"/>
                  <a:gd name="T2" fmla="*/ 26 w 50"/>
                  <a:gd name="T3" fmla="*/ 0 h 31"/>
                  <a:gd name="T4" fmla="*/ 24 w 50"/>
                  <a:gd name="T5" fmla="*/ 0 h 31"/>
                  <a:gd name="T6" fmla="*/ 0 w 50"/>
                  <a:gd name="T7" fmla="*/ 14 h 31"/>
                  <a:gd name="T8" fmla="*/ 0 w 50"/>
                  <a:gd name="T9" fmla="*/ 16 h 31"/>
                  <a:gd name="T10" fmla="*/ 5 w 50"/>
                  <a:gd name="T11" fmla="*/ 19 h 31"/>
                  <a:gd name="T12" fmla="*/ 29 w 50"/>
                  <a:gd name="T13" fmla="*/ 2 h 31"/>
                  <a:gd name="T14" fmla="*/ 29 w 50"/>
                  <a:gd name="T15" fmla="*/ 2 h 31"/>
                  <a:gd name="T16" fmla="*/ 50 w 50"/>
                  <a:gd name="T17" fmla="*/ 16 h 31"/>
                  <a:gd name="T18" fmla="*/ 48 w 50"/>
                  <a:gd name="T19" fmla="*/ 14 h 31"/>
                  <a:gd name="T20" fmla="*/ 45 w 50"/>
                  <a:gd name="T21" fmla="*/ 14 h 31"/>
                  <a:gd name="T22" fmla="*/ 19 w 50"/>
                  <a:gd name="T23" fmla="*/ 28 h 31"/>
                  <a:gd name="T24" fmla="*/ 5 w 50"/>
                  <a:gd name="T25" fmla="*/ 19 h 31"/>
                  <a:gd name="T26" fmla="*/ 0 w 50"/>
                  <a:gd name="T27" fmla="*/ 21 h 31"/>
                  <a:gd name="T28" fmla="*/ 0 w 50"/>
                  <a:gd name="T29" fmla="*/ 24 h 31"/>
                  <a:gd name="T30" fmla="*/ 12 w 50"/>
                  <a:gd name="T31" fmla="*/ 31 h 31"/>
                  <a:gd name="T32" fmla="*/ 17 w 50"/>
                  <a:gd name="T33" fmla="*/ 31 h 31"/>
                  <a:gd name="T34" fmla="*/ 19 w 50"/>
                  <a:gd name="T35" fmla="*/ 28 h 31"/>
                  <a:gd name="T36" fmla="*/ 24 w 50"/>
                  <a:gd name="T37" fmla="*/ 31 h 31"/>
                  <a:gd name="T38" fmla="*/ 26 w 50"/>
                  <a:gd name="T39" fmla="*/ 31 h 31"/>
                  <a:gd name="T40" fmla="*/ 50 w 50"/>
                  <a:gd name="T41" fmla="*/ 16 h 31"/>
                  <a:gd name="T42" fmla="*/ 50 w 50"/>
                  <a:gd name="T43" fmla="*/ 1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0" h="31">
                    <a:moveTo>
                      <a:pt x="29" y="2"/>
                    </a:moveTo>
                    <a:lnTo>
                      <a:pt x="26" y="0"/>
                    </a:lnTo>
                    <a:lnTo>
                      <a:pt x="24" y="0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5" y="19"/>
                    </a:lnTo>
                    <a:lnTo>
                      <a:pt x="29" y="2"/>
                    </a:lnTo>
                    <a:lnTo>
                      <a:pt x="29" y="2"/>
                    </a:lnTo>
                    <a:close/>
                    <a:moveTo>
                      <a:pt x="50" y="16"/>
                    </a:moveTo>
                    <a:lnTo>
                      <a:pt x="48" y="14"/>
                    </a:lnTo>
                    <a:lnTo>
                      <a:pt x="45" y="14"/>
                    </a:lnTo>
                    <a:lnTo>
                      <a:pt x="19" y="28"/>
                    </a:lnTo>
                    <a:lnTo>
                      <a:pt x="5" y="19"/>
                    </a:lnTo>
                    <a:lnTo>
                      <a:pt x="0" y="21"/>
                    </a:lnTo>
                    <a:lnTo>
                      <a:pt x="0" y="24"/>
                    </a:lnTo>
                    <a:lnTo>
                      <a:pt x="12" y="31"/>
                    </a:lnTo>
                    <a:lnTo>
                      <a:pt x="17" y="31"/>
                    </a:lnTo>
                    <a:lnTo>
                      <a:pt x="19" y="28"/>
                    </a:lnTo>
                    <a:lnTo>
                      <a:pt x="24" y="31"/>
                    </a:lnTo>
                    <a:lnTo>
                      <a:pt x="26" y="31"/>
                    </a:lnTo>
                    <a:lnTo>
                      <a:pt x="50" y="16"/>
                    </a:lnTo>
                    <a:lnTo>
                      <a:pt x="50" y="16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89"/>
              <p:cNvSpPr>
                <a:spLocks noEditPoints="1"/>
              </p:cNvSpPr>
              <p:nvPr/>
            </p:nvSpPr>
            <p:spPr bwMode="auto">
              <a:xfrm>
                <a:off x="3340" y="2906"/>
                <a:ext cx="50" cy="31"/>
              </a:xfrm>
              <a:custGeom>
                <a:avLst/>
                <a:gdLst>
                  <a:gd name="T0" fmla="*/ 29 w 50"/>
                  <a:gd name="T1" fmla="*/ 2 h 31"/>
                  <a:gd name="T2" fmla="*/ 26 w 50"/>
                  <a:gd name="T3" fmla="*/ 0 h 31"/>
                  <a:gd name="T4" fmla="*/ 24 w 50"/>
                  <a:gd name="T5" fmla="*/ 0 h 31"/>
                  <a:gd name="T6" fmla="*/ 0 w 50"/>
                  <a:gd name="T7" fmla="*/ 14 h 31"/>
                  <a:gd name="T8" fmla="*/ 0 w 50"/>
                  <a:gd name="T9" fmla="*/ 16 h 31"/>
                  <a:gd name="T10" fmla="*/ 5 w 50"/>
                  <a:gd name="T11" fmla="*/ 19 h 31"/>
                  <a:gd name="T12" fmla="*/ 29 w 50"/>
                  <a:gd name="T13" fmla="*/ 2 h 31"/>
                  <a:gd name="T14" fmla="*/ 29 w 50"/>
                  <a:gd name="T15" fmla="*/ 2 h 31"/>
                  <a:gd name="T16" fmla="*/ 50 w 50"/>
                  <a:gd name="T17" fmla="*/ 16 h 31"/>
                  <a:gd name="T18" fmla="*/ 48 w 50"/>
                  <a:gd name="T19" fmla="*/ 14 h 31"/>
                  <a:gd name="T20" fmla="*/ 45 w 50"/>
                  <a:gd name="T21" fmla="*/ 14 h 31"/>
                  <a:gd name="T22" fmla="*/ 19 w 50"/>
                  <a:gd name="T23" fmla="*/ 28 h 31"/>
                  <a:gd name="T24" fmla="*/ 5 w 50"/>
                  <a:gd name="T25" fmla="*/ 19 h 31"/>
                  <a:gd name="T26" fmla="*/ 0 w 50"/>
                  <a:gd name="T27" fmla="*/ 21 h 31"/>
                  <a:gd name="T28" fmla="*/ 0 w 50"/>
                  <a:gd name="T29" fmla="*/ 24 h 31"/>
                  <a:gd name="T30" fmla="*/ 12 w 50"/>
                  <a:gd name="T31" fmla="*/ 31 h 31"/>
                  <a:gd name="T32" fmla="*/ 17 w 50"/>
                  <a:gd name="T33" fmla="*/ 31 h 31"/>
                  <a:gd name="T34" fmla="*/ 19 w 50"/>
                  <a:gd name="T35" fmla="*/ 28 h 31"/>
                  <a:gd name="T36" fmla="*/ 24 w 50"/>
                  <a:gd name="T37" fmla="*/ 31 h 31"/>
                  <a:gd name="T38" fmla="*/ 26 w 50"/>
                  <a:gd name="T39" fmla="*/ 31 h 31"/>
                  <a:gd name="T40" fmla="*/ 50 w 50"/>
                  <a:gd name="T41" fmla="*/ 16 h 31"/>
                  <a:gd name="T42" fmla="*/ 50 w 50"/>
                  <a:gd name="T43" fmla="*/ 1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0" h="31">
                    <a:moveTo>
                      <a:pt x="29" y="2"/>
                    </a:moveTo>
                    <a:lnTo>
                      <a:pt x="26" y="0"/>
                    </a:lnTo>
                    <a:lnTo>
                      <a:pt x="24" y="0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5" y="19"/>
                    </a:lnTo>
                    <a:lnTo>
                      <a:pt x="29" y="2"/>
                    </a:lnTo>
                    <a:lnTo>
                      <a:pt x="29" y="2"/>
                    </a:lnTo>
                    <a:moveTo>
                      <a:pt x="50" y="16"/>
                    </a:moveTo>
                    <a:lnTo>
                      <a:pt x="48" y="14"/>
                    </a:lnTo>
                    <a:lnTo>
                      <a:pt x="45" y="14"/>
                    </a:lnTo>
                    <a:lnTo>
                      <a:pt x="19" y="28"/>
                    </a:lnTo>
                    <a:lnTo>
                      <a:pt x="5" y="19"/>
                    </a:lnTo>
                    <a:lnTo>
                      <a:pt x="0" y="21"/>
                    </a:lnTo>
                    <a:lnTo>
                      <a:pt x="0" y="24"/>
                    </a:lnTo>
                    <a:lnTo>
                      <a:pt x="12" y="31"/>
                    </a:lnTo>
                    <a:lnTo>
                      <a:pt x="17" y="31"/>
                    </a:lnTo>
                    <a:lnTo>
                      <a:pt x="19" y="28"/>
                    </a:lnTo>
                    <a:lnTo>
                      <a:pt x="24" y="31"/>
                    </a:lnTo>
                    <a:lnTo>
                      <a:pt x="26" y="31"/>
                    </a:lnTo>
                    <a:lnTo>
                      <a:pt x="50" y="16"/>
                    </a:lnTo>
                    <a:lnTo>
                      <a:pt x="50" y="1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90"/>
              <p:cNvSpPr>
                <a:spLocks noEditPoints="1"/>
              </p:cNvSpPr>
              <p:nvPr/>
            </p:nvSpPr>
            <p:spPr bwMode="auto">
              <a:xfrm>
                <a:off x="3371" y="2930"/>
                <a:ext cx="45" cy="28"/>
              </a:xfrm>
              <a:custGeom>
                <a:avLst/>
                <a:gdLst>
                  <a:gd name="T0" fmla="*/ 33 w 45"/>
                  <a:gd name="T1" fmla="*/ 23 h 28"/>
                  <a:gd name="T2" fmla="*/ 28 w 45"/>
                  <a:gd name="T3" fmla="*/ 21 h 28"/>
                  <a:gd name="T4" fmla="*/ 21 w 45"/>
                  <a:gd name="T5" fmla="*/ 26 h 28"/>
                  <a:gd name="T6" fmla="*/ 7 w 45"/>
                  <a:gd name="T7" fmla="*/ 16 h 28"/>
                  <a:gd name="T8" fmla="*/ 2 w 45"/>
                  <a:gd name="T9" fmla="*/ 16 h 28"/>
                  <a:gd name="T10" fmla="*/ 0 w 45"/>
                  <a:gd name="T11" fmla="*/ 16 h 28"/>
                  <a:gd name="T12" fmla="*/ 0 w 45"/>
                  <a:gd name="T13" fmla="*/ 19 h 28"/>
                  <a:gd name="T14" fmla="*/ 14 w 45"/>
                  <a:gd name="T15" fmla="*/ 28 h 28"/>
                  <a:gd name="T16" fmla="*/ 17 w 45"/>
                  <a:gd name="T17" fmla="*/ 28 h 28"/>
                  <a:gd name="T18" fmla="*/ 21 w 45"/>
                  <a:gd name="T19" fmla="*/ 26 h 28"/>
                  <a:gd name="T20" fmla="*/ 26 w 45"/>
                  <a:gd name="T21" fmla="*/ 28 h 28"/>
                  <a:gd name="T22" fmla="*/ 28 w 45"/>
                  <a:gd name="T23" fmla="*/ 28 h 28"/>
                  <a:gd name="T24" fmla="*/ 33 w 45"/>
                  <a:gd name="T25" fmla="*/ 26 h 28"/>
                  <a:gd name="T26" fmla="*/ 33 w 45"/>
                  <a:gd name="T27" fmla="*/ 23 h 28"/>
                  <a:gd name="T28" fmla="*/ 33 w 45"/>
                  <a:gd name="T29" fmla="*/ 16 h 28"/>
                  <a:gd name="T30" fmla="*/ 17 w 45"/>
                  <a:gd name="T31" fmla="*/ 7 h 28"/>
                  <a:gd name="T32" fmla="*/ 14 w 45"/>
                  <a:gd name="T33" fmla="*/ 9 h 28"/>
                  <a:gd name="T34" fmla="*/ 14 w 45"/>
                  <a:gd name="T35" fmla="*/ 11 h 28"/>
                  <a:gd name="T36" fmla="*/ 28 w 45"/>
                  <a:gd name="T37" fmla="*/ 21 h 28"/>
                  <a:gd name="T38" fmla="*/ 33 w 45"/>
                  <a:gd name="T39" fmla="*/ 19 h 28"/>
                  <a:gd name="T40" fmla="*/ 33 w 45"/>
                  <a:gd name="T41" fmla="*/ 16 h 28"/>
                  <a:gd name="T42" fmla="*/ 45 w 45"/>
                  <a:gd name="T43" fmla="*/ 9 h 28"/>
                  <a:gd name="T44" fmla="*/ 31 w 45"/>
                  <a:gd name="T45" fmla="*/ 0 h 28"/>
                  <a:gd name="T46" fmla="*/ 28 w 45"/>
                  <a:gd name="T47" fmla="*/ 0 h 28"/>
                  <a:gd name="T48" fmla="*/ 26 w 45"/>
                  <a:gd name="T49" fmla="*/ 2 h 28"/>
                  <a:gd name="T50" fmla="*/ 21 w 45"/>
                  <a:gd name="T51" fmla="*/ 0 h 28"/>
                  <a:gd name="T52" fmla="*/ 19 w 45"/>
                  <a:gd name="T53" fmla="*/ 0 h 28"/>
                  <a:gd name="T54" fmla="*/ 14 w 45"/>
                  <a:gd name="T55" fmla="*/ 2 h 28"/>
                  <a:gd name="T56" fmla="*/ 14 w 45"/>
                  <a:gd name="T57" fmla="*/ 4 h 28"/>
                  <a:gd name="T58" fmla="*/ 17 w 45"/>
                  <a:gd name="T59" fmla="*/ 7 h 28"/>
                  <a:gd name="T60" fmla="*/ 26 w 45"/>
                  <a:gd name="T61" fmla="*/ 2 h 28"/>
                  <a:gd name="T62" fmla="*/ 40 w 45"/>
                  <a:gd name="T63" fmla="*/ 11 h 28"/>
                  <a:gd name="T64" fmla="*/ 43 w 45"/>
                  <a:gd name="T65" fmla="*/ 11 h 28"/>
                  <a:gd name="T66" fmla="*/ 45 w 45"/>
                  <a:gd name="T67" fmla="*/ 11 h 28"/>
                  <a:gd name="T68" fmla="*/ 45 w 45"/>
                  <a:gd name="T69" fmla="*/ 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5" h="28">
                    <a:moveTo>
                      <a:pt x="33" y="23"/>
                    </a:moveTo>
                    <a:lnTo>
                      <a:pt x="28" y="21"/>
                    </a:lnTo>
                    <a:lnTo>
                      <a:pt x="21" y="26"/>
                    </a:lnTo>
                    <a:lnTo>
                      <a:pt x="7" y="16"/>
                    </a:lnTo>
                    <a:lnTo>
                      <a:pt x="2" y="16"/>
                    </a:lnTo>
                    <a:lnTo>
                      <a:pt x="0" y="16"/>
                    </a:lnTo>
                    <a:lnTo>
                      <a:pt x="0" y="19"/>
                    </a:lnTo>
                    <a:lnTo>
                      <a:pt x="14" y="28"/>
                    </a:lnTo>
                    <a:lnTo>
                      <a:pt x="17" y="28"/>
                    </a:lnTo>
                    <a:lnTo>
                      <a:pt x="21" y="26"/>
                    </a:lnTo>
                    <a:lnTo>
                      <a:pt x="26" y="28"/>
                    </a:lnTo>
                    <a:lnTo>
                      <a:pt x="28" y="28"/>
                    </a:lnTo>
                    <a:lnTo>
                      <a:pt x="33" y="26"/>
                    </a:lnTo>
                    <a:lnTo>
                      <a:pt x="33" y="23"/>
                    </a:lnTo>
                    <a:close/>
                    <a:moveTo>
                      <a:pt x="33" y="16"/>
                    </a:moveTo>
                    <a:lnTo>
                      <a:pt x="17" y="7"/>
                    </a:lnTo>
                    <a:lnTo>
                      <a:pt x="14" y="9"/>
                    </a:lnTo>
                    <a:lnTo>
                      <a:pt x="14" y="11"/>
                    </a:lnTo>
                    <a:lnTo>
                      <a:pt x="28" y="21"/>
                    </a:lnTo>
                    <a:lnTo>
                      <a:pt x="33" y="19"/>
                    </a:lnTo>
                    <a:lnTo>
                      <a:pt x="33" y="16"/>
                    </a:lnTo>
                    <a:close/>
                    <a:moveTo>
                      <a:pt x="45" y="9"/>
                    </a:moveTo>
                    <a:lnTo>
                      <a:pt x="31" y="0"/>
                    </a:lnTo>
                    <a:lnTo>
                      <a:pt x="28" y="0"/>
                    </a:lnTo>
                    <a:lnTo>
                      <a:pt x="26" y="2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4" y="2"/>
                    </a:lnTo>
                    <a:lnTo>
                      <a:pt x="14" y="4"/>
                    </a:lnTo>
                    <a:lnTo>
                      <a:pt x="17" y="7"/>
                    </a:lnTo>
                    <a:lnTo>
                      <a:pt x="26" y="2"/>
                    </a:lnTo>
                    <a:lnTo>
                      <a:pt x="40" y="11"/>
                    </a:lnTo>
                    <a:lnTo>
                      <a:pt x="43" y="11"/>
                    </a:lnTo>
                    <a:lnTo>
                      <a:pt x="45" y="11"/>
                    </a:lnTo>
                    <a:lnTo>
                      <a:pt x="45" y="9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91"/>
              <p:cNvSpPr>
                <a:spLocks noEditPoints="1"/>
              </p:cNvSpPr>
              <p:nvPr/>
            </p:nvSpPr>
            <p:spPr bwMode="auto">
              <a:xfrm>
                <a:off x="3371" y="2930"/>
                <a:ext cx="45" cy="28"/>
              </a:xfrm>
              <a:custGeom>
                <a:avLst/>
                <a:gdLst>
                  <a:gd name="T0" fmla="*/ 33 w 45"/>
                  <a:gd name="T1" fmla="*/ 23 h 28"/>
                  <a:gd name="T2" fmla="*/ 28 w 45"/>
                  <a:gd name="T3" fmla="*/ 21 h 28"/>
                  <a:gd name="T4" fmla="*/ 21 w 45"/>
                  <a:gd name="T5" fmla="*/ 26 h 28"/>
                  <a:gd name="T6" fmla="*/ 7 w 45"/>
                  <a:gd name="T7" fmla="*/ 16 h 28"/>
                  <a:gd name="T8" fmla="*/ 2 w 45"/>
                  <a:gd name="T9" fmla="*/ 16 h 28"/>
                  <a:gd name="T10" fmla="*/ 0 w 45"/>
                  <a:gd name="T11" fmla="*/ 16 h 28"/>
                  <a:gd name="T12" fmla="*/ 0 w 45"/>
                  <a:gd name="T13" fmla="*/ 19 h 28"/>
                  <a:gd name="T14" fmla="*/ 14 w 45"/>
                  <a:gd name="T15" fmla="*/ 28 h 28"/>
                  <a:gd name="T16" fmla="*/ 17 w 45"/>
                  <a:gd name="T17" fmla="*/ 28 h 28"/>
                  <a:gd name="T18" fmla="*/ 21 w 45"/>
                  <a:gd name="T19" fmla="*/ 26 h 28"/>
                  <a:gd name="T20" fmla="*/ 26 w 45"/>
                  <a:gd name="T21" fmla="*/ 28 h 28"/>
                  <a:gd name="T22" fmla="*/ 28 w 45"/>
                  <a:gd name="T23" fmla="*/ 28 h 28"/>
                  <a:gd name="T24" fmla="*/ 33 w 45"/>
                  <a:gd name="T25" fmla="*/ 26 h 28"/>
                  <a:gd name="T26" fmla="*/ 33 w 45"/>
                  <a:gd name="T27" fmla="*/ 23 h 28"/>
                  <a:gd name="T28" fmla="*/ 33 w 45"/>
                  <a:gd name="T29" fmla="*/ 16 h 28"/>
                  <a:gd name="T30" fmla="*/ 17 w 45"/>
                  <a:gd name="T31" fmla="*/ 7 h 28"/>
                  <a:gd name="T32" fmla="*/ 14 w 45"/>
                  <a:gd name="T33" fmla="*/ 9 h 28"/>
                  <a:gd name="T34" fmla="*/ 14 w 45"/>
                  <a:gd name="T35" fmla="*/ 11 h 28"/>
                  <a:gd name="T36" fmla="*/ 28 w 45"/>
                  <a:gd name="T37" fmla="*/ 21 h 28"/>
                  <a:gd name="T38" fmla="*/ 33 w 45"/>
                  <a:gd name="T39" fmla="*/ 19 h 28"/>
                  <a:gd name="T40" fmla="*/ 33 w 45"/>
                  <a:gd name="T41" fmla="*/ 16 h 28"/>
                  <a:gd name="T42" fmla="*/ 45 w 45"/>
                  <a:gd name="T43" fmla="*/ 9 h 28"/>
                  <a:gd name="T44" fmla="*/ 31 w 45"/>
                  <a:gd name="T45" fmla="*/ 0 h 28"/>
                  <a:gd name="T46" fmla="*/ 28 w 45"/>
                  <a:gd name="T47" fmla="*/ 0 h 28"/>
                  <a:gd name="T48" fmla="*/ 26 w 45"/>
                  <a:gd name="T49" fmla="*/ 2 h 28"/>
                  <a:gd name="T50" fmla="*/ 21 w 45"/>
                  <a:gd name="T51" fmla="*/ 0 h 28"/>
                  <a:gd name="T52" fmla="*/ 19 w 45"/>
                  <a:gd name="T53" fmla="*/ 0 h 28"/>
                  <a:gd name="T54" fmla="*/ 14 w 45"/>
                  <a:gd name="T55" fmla="*/ 2 h 28"/>
                  <a:gd name="T56" fmla="*/ 14 w 45"/>
                  <a:gd name="T57" fmla="*/ 4 h 28"/>
                  <a:gd name="T58" fmla="*/ 17 w 45"/>
                  <a:gd name="T59" fmla="*/ 7 h 28"/>
                  <a:gd name="T60" fmla="*/ 26 w 45"/>
                  <a:gd name="T61" fmla="*/ 2 h 28"/>
                  <a:gd name="T62" fmla="*/ 40 w 45"/>
                  <a:gd name="T63" fmla="*/ 11 h 28"/>
                  <a:gd name="T64" fmla="*/ 43 w 45"/>
                  <a:gd name="T65" fmla="*/ 11 h 28"/>
                  <a:gd name="T66" fmla="*/ 45 w 45"/>
                  <a:gd name="T67" fmla="*/ 11 h 28"/>
                  <a:gd name="T68" fmla="*/ 45 w 45"/>
                  <a:gd name="T69" fmla="*/ 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5" h="28">
                    <a:moveTo>
                      <a:pt x="33" y="23"/>
                    </a:moveTo>
                    <a:lnTo>
                      <a:pt x="28" y="21"/>
                    </a:lnTo>
                    <a:lnTo>
                      <a:pt x="21" y="26"/>
                    </a:lnTo>
                    <a:lnTo>
                      <a:pt x="7" y="16"/>
                    </a:lnTo>
                    <a:lnTo>
                      <a:pt x="2" y="16"/>
                    </a:lnTo>
                    <a:lnTo>
                      <a:pt x="0" y="16"/>
                    </a:lnTo>
                    <a:lnTo>
                      <a:pt x="0" y="19"/>
                    </a:lnTo>
                    <a:lnTo>
                      <a:pt x="14" y="28"/>
                    </a:lnTo>
                    <a:lnTo>
                      <a:pt x="17" y="28"/>
                    </a:lnTo>
                    <a:lnTo>
                      <a:pt x="21" y="26"/>
                    </a:lnTo>
                    <a:lnTo>
                      <a:pt x="26" y="28"/>
                    </a:lnTo>
                    <a:lnTo>
                      <a:pt x="28" y="28"/>
                    </a:lnTo>
                    <a:lnTo>
                      <a:pt x="33" y="26"/>
                    </a:lnTo>
                    <a:lnTo>
                      <a:pt x="33" y="23"/>
                    </a:lnTo>
                    <a:moveTo>
                      <a:pt x="33" y="16"/>
                    </a:moveTo>
                    <a:lnTo>
                      <a:pt x="17" y="7"/>
                    </a:lnTo>
                    <a:lnTo>
                      <a:pt x="14" y="9"/>
                    </a:lnTo>
                    <a:lnTo>
                      <a:pt x="14" y="11"/>
                    </a:lnTo>
                    <a:lnTo>
                      <a:pt x="28" y="21"/>
                    </a:lnTo>
                    <a:lnTo>
                      <a:pt x="33" y="19"/>
                    </a:lnTo>
                    <a:lnTo>
                      <a:pt x="33" y="16"/>
                    </a:lnTo>
                    <a:moveTo>
                      <a:pt x="45" y="9"/>
                    </a:moveTo>
                    <a:lnTo>
                      <a:pt x="31" y="0"/>
                    </a:lnTo>
                    <a:lnTo>
                      <a:pt x="28" y="0"/>
                    </a:lnTo>
                    <a:lnTo>
                      <a:pt x="26" y="2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4" y="2"/>
                    </a:lnTo>
                    <a:lnTo>
                      <a:pt x="14" y="4"/>
                    </a:lnTo>
                    <a:lnTo>
                      <a:pt x="17" y="7"/>
                    </a:lnTo>
                    <a:lnTo>
                      <a:pt x="26" y="2"/>
                    </a:lnTo>
                    <a:lnTo>
                      <a:pt x="40" y="11"/>
                    </a:lnTo>
                    <a:lnTo>
                      <a:pt x="43" y="11"/>
                    </a:lnTo>
                    <a:lnTo>
                      <a:pt x="45" y="11"/>
                    </a:lnTo>
                    <a:lnTo>
                      <a:pt x="45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92"/>
              <p:cNvSpPr/>
              <p:nvPr/>
            </p:nvSpPr>
            <p:spPr bwMode="auto">
              <a:xfrm>
                <a:off x="3397" y="2946"/>
                <a:ext cx="50" cy="33"/>
              </a:xfrm>
              <a:custGeom>
                <a:avLst/>
                <a:gdLst>
                  <a:gd name="T0" fmla="*/ 50 w 50"/>
                  <a:gd name="T1" fmla="*/ 14 h 33"/>
                  <a:gd name="T2" fmla="*/ 33 w 50"/>
                  <a:gd name="T3" fmla="*/ 0 h 33"/>
                  <a:gd name="T4" fmla="*/ 29 w 50"/>
                  <a:gd name="T5" fmla="*/ 0 h 33"/>
                  <a:gd name="T6" fmla="*/ 0 w 50"/>
                  <a:gd name="T7" fmla="*/ 19 h 33"/>
                  <a:gd name="T8" fmla="*/ 0 w 50"/>
                  <a:gd name="T9" fmla="*/ 19 h 33"/>
                  <a:gd name="T10" fmla="*/ 19 w 50"/>
                  <a:gd name="T11" fmla="*/ 33 h 33"/>
                  <a:gd name="T12" fmla="*/ 21 w 50"/>
                  <a:gd name="T13" fmla="*/ 33 h 33"/>
                  <a:gd name="T14" fmla="*/ 26 w 50"/>
                  <a:gd name="T15" fmla="*/ 29 h 33"/>
                  <a:gd name="T16" fmla="*/ 31 w 50"/>
                  <a:gd name="T17" fmla="*/ 33 h 33"/>
                  <a:gd name="T18" fmla="*/ 33 w 50"/>
                  <a:gd name="T19" fmla="*/ 33 h 33"/>
                  <a:gd name="T20" fmla="*/ 38 w 50"/>
                  <a:gd name="T21" fmla="*/ 29 h 33"/>
                  <a:gd name="T22" fmla="*/ 38 w 50"/>
                  <a:gd name="T23" fmla="*/ 29 h 33"/>
                  <a:gd name="T24" fmla="*/ 33 w 50"/>
                  <a:gd name="T25" fmla="*/ 26 h 33"/>
                  <a:gd name="T26" fmla="*/ 26 w 50"/>
                  <a:gd name="T27" fmla="*/ 29 h 33"/>
                  <a:gd name="T28" fmla="*/ 10 w 50"/>
                  <a:gd name="T29" fmla="*/ 19 h 33"/>
                  <a:gd name="T30" fmla="*/ 17 w 50"/>
                  <a:gd name="T31" fmla="*/ 14 h 33"/>
                  <a:gd name="T32" fmla="*/ 33 w 50"/>
                  <a:gd name="T33" fmla="*/ 26 h 33"/>
                  <a:gd name="T34" fmla="*/ 40 w 50"/>
                  <a:gd name="T35" fmla="*/ 21 h 33"/>
                  <a:gd name="T36" fmla="*/ 43 w 50"/>
                  <a:gd name="T37" fmla="*/ 24 h 33"/>
                  <a:gd name="T38" fmla="*/ 45 w 50"/>
                  <a:gd name="T39" fmla="*/ 24 h 33"/>
                  <a:gd name="T40" fmla="*/ 50 w 50"/>
                  <a:gd name="T41" fmla="*/ 21 h 33"/>
                  <a:gd name="T42" fmla="*/ 50 w 50"/>
                  <a:gd name="T43" fmla="*/ 19 h 33"/>
                  <a:gd name="T44" fmla="*/ 47 w 50"/>
                  <a:gd name="T45" fmla="*/ 17 h 33"/>
                  <a:gd name="T46" fmla="*/ 40 w 50"/>
                  <a:gd name="T47" fmla="*/ 21 h 33"/>
                  <a:gd name="T48" fmla="*/ 24 w 50"/>
                  <a:gd name="T49" fmla="*/ 12 h 33"/>
                  <a:gd name="T50" fmla="*/ 31 w 50"/>
                  <a:gd name="T51" fmla="*/ 7 h 33"/>
                  <a:gd name="T52" fmla="*/ 47 w 50"/>
                  <a:gd name="T53" fmla="*/ 17 h 33"/>
                  <a:gd name="T54" fmla="*/ 50 w 50"/>
                  <a:gd name="T55" fmla="*/ 14 h 33"/>
                  <a:gd name="T56" fmla="*/ 50 w 50"/>
                  <a:gd name="T57" fmla="*/ 1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0" h="33">
                    <a:moveTo>
                      <a:pt x="50" y="14"/>
                    </a:moveTo>
                    <a:lnTo>
                      <a:pt x="33" y="0"/>
                    </a:lnTo>
                    <a:lnTo>
                      <a:pt x="29" y="0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19" y="33"/>
                    </a:lnTo>
                    <a:lnTo>
                      <a:pt x="21" y="33"/>
                    </a:lnTo>
                    <a:lnTo>
                      <a:pt x="26" y="29"/>
                    </a:lnTo>
                    <a:lnTo>
                      <a:pt x="31" y="33"/>
                    </a:lnTo>
                    <a:lnTo>
                      <a:pt x="33" y="33"/>
                    </a:lnTo>
                    <a:lnTo>
                      <a:pt x="38" y="29"/>
                    </a:lnTo>
                    <a:lnTo>
                      <a:pt x="38" y="29"/>
                    </a:lnTo>
                    <a:lnTo>
                      <a:pt x="33" y="26"/>
                    </a:lnTo>
                    <a:lnTo>
                      <a:pt x="26" y="29"/>
                    </a:lnTo>
                    <a:lnTo>
                      <a:pt x="10" y="19"/>
                    </a:lnTo>
                    <a:lnTo>
                      <a:pt x="17" y="14"/>
                    </a:lnTo>
                    <a:lnTo>
                      <a:pt x="33" y="26"/>
                    </a:lnTo>
                    <a:lnTo>
                      <a:pt x="40" y="21"/>
                    </a:lnTo>
                    <a:lnTo>
                      <a:pt x="43" y="24"/>
                    </a:lnTo>
                    <a:lnTo>
                      <a:pt x="45" y="24"/>
                    </a:lnTo>
                    <a:lnTo>
                      <a:pt x="50" y="21"/>
                    </a:lnTo>
                    <a:lnTo>
                      <a:pt x="50" y="19"/>
                    </a:lnTo>
                    <a:lnTo>
                      <a:pt x="47" y="17"/>
                    </a:lnTo>
                    <a:lnTo>
                      <a:pt x="40" y="21"/>
                    </a:lnTo>
                    <a:lnTo>
                      <a:pt x="24" y="12"/>
                    </a:lnTo>
                    <a:lnTo>
                      <a:pt x="31" y="7"/>
                    </a:lnTo>
                    <a:lnTo>
                      <a:pt x="47" y="17"/>
                    </a:lnTo>
                    <a:lnTo>
                      <a:pt x="50" y="14"/>
                    </a:lnTo>
                    <a:lnTo>
                      <a:pt x="50" y="14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93"/>
              <p:cNvSpPr>
                <a:spLocks noEditPoints="1"/>
              </p:cNvSpPr>
              <p:nvPr/>
            </p:nvSpPr>
            <p:spPr bwMode="auto">
              <a:xfrm>
                <a:off x="2909" y="3081"/>
                <a:ext cx="55" cy="33"/>
              </a:xfrm>
              <a:custGeom>
                <a:avLst/>
                <a:gdLst>
                  <a:gd name="T0" fmla="*/ 11 w 23"/>
                  <a:gd name="T1" fmla="*/ 11 h 14"/>
                  <a:gd name="T2" fmla="*/ 3 w 23"/>
                  <a:gd name="T3" fmla="*/ 6 h 14"/>
                  <a:gd name="T4" fmla="*/ 1 w 23"/>
                  <a:gd name="T5" fmla="*/ 8 h 14"/>
                  <a:gd name="T6" fmla="*/ 1 w 23"/>
                  <a:gd name="T7" fmla="*/ 9 h 14"/>
                  <a:gd name="T8" fmla="*/ 7 w 23"/>
                  <a:gd name="T9" fmla="*/ 13 h 14"/>
                  <a:gd name="T10" fmla="*/ 9 w 23"/>
                  <a:gd name="T11" fmla="*/ 13 h 14"/>
                  <a:gd name="T12" fmla="*/ 11 w 23"/>
                  <a:gd name="T13" fmla="*/ 12 h 14"/>
                  <a:gd name="T14" fmla="*/ 11 w 23"/>
                  <a:gd name="T15" fmla="*/ 11 h 14"/>
                  <a:gd name="T16" fmla="*/ 22 w 23"/>
                  <a:gd name="T17" fmla="*/ 4 h 14"/>
                  <a:gd name="T18" fmla="*/ 15 w 23"/>
                  <a:gd name="T19" fmla="*/ 0 h 14"/>
                  <a:gd name="T20" fmla="*/ 14 w 23"/>
                  <a:gd name="T21" fmla="*/ 0 h 14"/>
                  <a:gd name="T22" fmla="*/ 11 w 23"/>
                  <a:gd name="T23" fmla="*/ 2 h 14"/>
                  <a:gd name="T24" fmla="*/ 8 w 23"/>
                  <a:gd name="T25" fmla="*/ 0 h 14"/>
                  <a:gd name="T26" fmla="*/ 6 w 23"/>
                  <a:gd name="T27" fmla="*/ 0 h 14"/>
                  <a:gd name="T28" fmla="*/ 1 w 23"/>
                  <a:gd name="T29" fmla="*/ 3 h 14"/>
                  <a:gd name="T30" fmla="*/ 1 w 23"/>
                  <a:gd name="T31" fmla="*/ 5 h 14"/>
                  <a:gd name="T32" fmla="*/ 3 w 23"/>
                  <a:gd name="T33" fmla="*/ 6 h 14"/>
                  <a:gd name="T34" fmla="*/ 11 w 23"/>
                  <a:gd name="T35" fmla="*/ 2 h 14"/>
                  <a:gd name="T36" fmla="*/ 18 w 23"/>
                  <a:gd name="T37" fmla="*/ 7 h 14"/>
                  <a:gd name="T38" fmla="*/ 20 w 23"/>
                  <a:gd name="T39" fmla="*/ 7 h 14"/>
                  <a:gd name="T40" fmla="*/ 22 w 23"/>
                  <a:gd name="T41" fmla="*/ 6 h 14"/>
                  <a:gd name="T42" fmla="*/ 22 w 23"/>
                  <a:gd name="T43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" h="14">
                    <a:moveTo>
                      <a:pt x="11" y="11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8"/>
                      <a:pt x="0" y="9"/>
                      <a:pt x="1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9" y="14"/>
                      <a:pt x="9" y="13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2" y="12"/>
                      <a:pt x="11" y="11"/>
                    </a:cubicBezTo>
                    <a:moveTo>
                      <a:pt x="22" y="4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9" y="7"/>
                      <a:pt x="20" y="7"/>
                      <a:pt x="20" y="7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3" y="5"/>
                      <a:pt x="23" y="5"/>
                      <a:pt x="22" y="4"/>
                    </a:cubicBezTo>
                  </a:path>
                </a:pathLst>
              </a:custGeom>
              <a:solidFill>
                <a:srgbClr val="4F4D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94"/>
              <p:cNvSpPr>
                <a:spLocks noEditPoints="1"/>
              </p:cNvSpPr>
              <p:nvPr/>
            </p:nvSpPr>
            <p:spPr bwMode="auto">
              <a:xfrm>
                <a:off x="2945" y="3105"/>
                <a:ext cx="50" cy="31"/>
              </a:xfrm>
              <a:custGeom>
                <a:avLst/>
                <a:gdLst>
                  <a:gd name="T0" fmla="*/ 21 w 21"/>
                  <a:gd name="T1" fmla="*/ 8 h 13"/>
                  <a:gd name="T2" fmla="*/ 18 w 21"/>
                  <a:gd name="T3" fmla="*/ 6 h 13"/>
                  <a:gd name="T4" fmla="*/ 11 w 21"/>
                  <a:gd name="T5" fmla="*/ 11 h 13"/>
                  <a:gd name="T6" fmla="*/ 4 w 21"/>
                  <a:gd name="T7" fmla="*/ 6 h 13"/>
                  <a:gd name="T8" fmla="*/ 1 w 21"/>
                  <a:gd name="T9" fmla="*/ 8 h 13"/>
                  <a:gd name="T10" fmla="*/ 1 w 21"/>
                  <a:gd name="T11" fmla="*/ 9 h 13"/>
                  <a:gd name="T12" fmla="*/ 6 w 21"/>
                  <a:gd name="T13" fmla="*/ 13 h 13"/>
                  <a:gd name="T14" fmla="*/ 8 w 21"/>
                  <a:gd name="T15" fmla="*/ 13 h 13"/>
                  <a:gd name="T16" fmla="*/ 11 w 21"/>
                  <a:gd name="T17" fmla="*/ 11 h 13"/>
                  <a:gd name="T18" fmla="*/ 13 w 21"/>
                  <a:gd name="T19" fmla="*/ 13 h 13"/>
                  <a:gd name="T20" fmla="*/ 15 w 21"/>
                  <a:gd name="T21" fmla="*/ 13 h 13"/>
                  <a:gd name="T22" fmla="*/ 21 w 21"/>
                  <a:gd name="T23" fmla="*/ 9 h 13"/>
                  <a:gd name="T24" fmla="*/ 21 w 21"/>
                  <a:gd name="T25" fmla="*/ 8 h 13"/>
                  <a:gd name="T26" fmla="*/ 21 w 21"/>
                  <a:gd name="T27" fmla="*/ 3 h 13"/>
                  <a:gd name="T28" fmla="*/ 16 w 21"/>
                  <a:gd name="T29" fmla="*/ 0 h 13"/>
                  <a:gd name="T30" fmla="*/ 14 w 21"/>
                  <a:gd name="T31" fmla="*/ 0 h 13"/>
                  <a:gd name="T32" fmla="*/ 11 w 21"/>
                  <a:gd name="T33" fmla="*/ 2 h 13"/>
                  <a:gd name="T34" fmla="*/ 9 w 21"/>
                  <a:gd name="T35" fmla="*/ 0 h 13"/>
                  <a:gd name="T36" fmla="*/ 7 w 21"/>
                  <a:gd name="T37" fmla="*/ 0 h 13"/>
                  <a:gd name="T38" fmla="*/ 1 w 21"/>
                  <a:gd name="T39" fmla="*/ 3 h 13"/>
                  <a:gd name="T40" fmla="*/ 1 w 21"/>
                  <a:gd name="T41" fmla="*/ 5 h 13"/>
                  <a:gd name="T42" fmla="*/ 4 w 21"/>
                  <a:gd name="T43" fmla="*/ 6 h 13"/>
                  <a:gd name="T44" fmla="*/ 11 w 21"/>
                  <a:gd name="T45" fmla="*/ 2 h 13"/>
                  <a:gd name="T46" fmla="*/ 18 w 21"/>
                  <a:gd name="T47" fmla="*/ 6 h 13"/>
                  <a:gd name="T48" fmla="*/ 21 w 21"/>
                  <a:gd name="T49" fmla="*/ 5 h 13"/>
                  <a:gd name="T50" fmla="*/ 21 w 21"/>
                  <a:gd name="T51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" h="13">
                    <a:moveTo>
                      <a:pt x="21" y="8"/>
                    </a:moveTo>
                    <a:cubicBezTo>
                      <a:pt x="18" y="6"/>
                      <a:pt x="18" y="6"/>
                      <a:pt x="18" y="6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8"/>
                      <a:pt x="0" y="9"/>
                      <a:pt x="1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7" y="13"/>
                      <a:pt x="8" y="13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4" y="13"/>
                      <a:pt x="15" y="13"/>
                      <a:pt x="15" y="13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8"/>
                      <a:pt x="21" y="8"/>
                    </a:cubicBezTo>
                    <a:moveTo>
                      <a:pt x="21" y="3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1" y="4"/>
                      <a:pt x="21" y="4"/>
                      <a:pt x="21" y="3"/>
                    </a:cubicBezTo>
                  </a:path>
                </a:pathLst>
              </a:custGeom>
              <a:solidFill>
                <a:srgbClr val="4F4D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95"/>
              <p:cNvSpPr>
                <a:spLocks noEditPoints="1"/>
              </p:cNvSpPr>
              <p:nvPr/>
            </p:nvSpPr>
            <p:spPr bwMode="auto">
              <a:xfrm>
                <a:off x="2987" y="3131"/>
                <a:ext cx="50" cy="31"/>
              </a:xfrm>
              <a:custGeom>
                <a:avLst/>
                <a:gdLst>
                  <a:gd name="T0" fmla="*/ 20 w 21"/>
                  <a:gd name="T1" fmla="*/ 8 h 13"/>
                  <a:gd name="T2" fmla="*/ 18 w 21"/>
                  <a:gd name="T3" fmla="*/ 7 h 13"/>
                  <a:gd name="T4" fmla="*/ 10 w 21"/>
                  <a:gd name="T5" fmla="*/ 11 h 13"/>
                  <a:gd name="T6" fmla="*/ 3 w 21"/>
                  <a:gd name="T7" fmla="*/ 7 h 13"/>
                  <a:gd name="T8" fmla="*/ 0 w 21"/>
                  <a:gd name="T9" fmla="*/ 8 h 13"/>
                  <a:gd name="T10" fmla="*/ 0 w 21"/>
                  <a:gd name="T11" fmla="*/ 9 h 13"/>
                  <a:gd name="T12" fmla="*/ 6 w 21"/>
                  <a:gd name="T13" fmla="*/ 13 h 13"/>
                  <a:gd name="T14" fmla="*/ 7 w 21"/>
                  <a:gd name="T15" fmla="*/ 13 h 13"/>
                  <a:gd name="T16" fmla="*/ 10 w 21"/>
                  <a:gd name="T17" fmla="*/ 11 h 13"/>
                  <a:gd name="T18" fmla="*/ 13 w 21"/>
                  <a:gd name="T19" fmla="*/ 13 h 13"/>
                  <a:gd name="T20" fmla="*/ 15 w 21"/>
                  <a:gd name="T21" fmla="*/ 13 h 13"/>
                  <a:gd name="T22" fmla="*/ 20 w 21"/>
                  <a:gd name="T23" fmla="*/ 9 h 13"/>
                  <a:gd name="T24" fmla="*/ 20 w 21"/>
                  <a:gd name="T25" fmla="*/ 8 h 13"/>
                  <a:gd name="T26" fmla="*/ 20 w 21"/>
                  <a:gd name="T27" fmla="*/ 4 h 13"/>
                  <a:gd name="T28" fmla="*/ 15 w 21"/>
                  <a:gd name="T29" fmla="*/ 0 h 13"/>
                  <a:gd name="T30" fmla="*/ 13 w 21"/>
                  <a:gd name="T31" fmla="*/ 0 h 13"/>
                  <a:gd name="T32" fmla="*/ 11 w 21"/>
                  <a:gd name="T33" fmla="*/ 2 h 13"/>
                  <a:gd name="T34" fmla="*/ 8 w 21"/>
                  <a:gd name="T35" fmla="*/ 0 h 13"/>
                  <a:gd name="T36" fmla="*/ 6 w 21"/>
                  <a:gd name="T37" fmla="*/ 0 h 13"/>
                  <a:gd name="T38" fmla="*/ 1 w 21"/>
                  <a:gd name="T39" fmla="*/ 4 h 13"/>
                  <a:gd name="T40" fmla="*/ 0 w 21"/>
                  <a:gd name="T41" fmla="*/ 5 h 13"/>
                  <a:gd name="T42" fmla="*/ 3 w 21"/>
                  <a:gd name="T43" fmla="*/ 7 h 13"/>
                  <a:gd name="T44" fmla="*/ 11 w 21"/>
                  <a:gd name="T45" fmla="*/ 2 h 13"/>
                  <a:gd name="T46" fmla="*/ 18 w 21"/>
                  <a:gd name="T47" fmla="*/ 7 h 13"/>
                  <a:gd name="T48" fmla="*/ 20 w 21"/>
                  <a:gd name="T49" fmla="*/ 5 h 13"/>
                  <a:gd name="T50" fmla="*/ 20 w 21"/>
                  <a:gd name="T51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" h="13">
                    <a:moveTo>
                      <a:pt x="20" y="8"/>
                    </a:moveTo>
                    <a:cubicBezTo>
                      <a:pt x="18" y="7"/>
                      <a:pt x="18" y="7"/>
                      <a:pt x="18" y="7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7" y="13"/>
                      <a:pt x="7" y="13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4" y="13"/>
                      <a:pt x="15" y="13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1" y="9"/>
                      <a:pt x="21" y="9"/>
                      <a:pt x="20" y="8"/>
                    </a:cubicBezTo>
                    <a:moveTo>
                      <a:pt x="20" y="4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5"/>
                      <a:pt x="21" y="4"/>
                      <a:pt x="20" y="4"/>
                    </a:cubicBezTo>
                  </a:path>
                </a:pathLst>
              </a:custGeom>
              <a:solidFill>
                <a:srgbClr val="4F4D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96"/>
              <p:cNvSpPr>
                <a:spLocks noEditPoints="1"/>
              </p:cNvSpPr>
              <p:nvPr/>
            </p:nvSpPr>
            <p:spPr bwMode="auto">
              <a:xfrm>
                <a:off x="3021" y="3143"/>
                <a:ext cx="59" cy="49"/>
              </a:xfrm>
              <a:custGeom>
                <a:avLst/>
                <a:gdLst>
                  <a:gd name="T0" fmla="*/ 16 w 25"/>
                  <a:gd name="T1" fmla="*/ 17 h 21"/>
                  <a:gd name="T2" fmla="*/ 13 w 25"/>
                  <a:gd name="T3" fmla="*/ 15 h 21"/>
                  <a:gd name="T4" fmla="*/ 9 w 25"/>
                  <a:gd name="T5" fmla="*/ 18 h 21"/>
                  <a:gd name="T6" fmla="*/ 9 w 25"/>
                  <a:gd name="T7" fmla="*/ 19 h 21"/>
                  <a:gd name="T8" fmla="*/ 11 w 25"/>
                  <a:gd name="T9" fmla="*/ 20 h 21"/>
                  <a:gd name="T10" fmla="*/ 12 w 25"/>
                  <a:gd name="T11" fmla="*/ 20 h 21"/>
                  <a:gd name="T12" fmla="*/ 16 w 25"/>
                  <a:gd name="T13" fmla="*/ 18 h 21"/>
                  <a:gd name="T14" fmla="*/ 16 w 25"/>
                  <a:gd name="T15" fmla="*/ 17 h 21"/>
                  <a:gd name="T16" fmla="*/ 23 w 25"/>
                  <a:gd name="T17" fmla="*/ 2 h 21"/>
                  <a:gd name="T18" fmla="*/ 21 w 25"/>
                  <a:gd name="T19" fmla="*/ 1 h 21"/>
                  <a:gd name="T20" fmla="*/ 19 w 25"/>
                  <a:gd name="T21" fmla="*/ 1 h 21"/>
                  <a:gd name="T22" fmla="*/ 0 w 25"/>
                  <a:gd name="T23" fmla="*/ 12 h 21"/>
                  <a:gd name="T24" fmla="*/ 0 w 25"/>
                  <a:gd name="T25" fmla="*/ 13 h 21"/>
                  <a:gd name="T26" fmla="*/ 2 w 25"/>
                  <a:gd name="T27" fmla="*/ 15 h 21"/>
                  <a:gd name="T28" fmla="*/ 4 w 25"/>
                  <a:gd name="T29" fmla="*/ 15 h 21"/>
                  <a:gd name="T30" fmla="*/ 8 w 25"/>
                  <a:gd name="T31" fmla="*/ 12 h 21"/>
                  <a:gd name="T32" fmla="*/ 13 w 25"/>
                  <a:gd name="T33" fmla="*/ 15 h 21"/>
                  <a:gd name="T34" fmla="*/ 17 w 25"/>
                  <a:gd name="T35" fmla="*/ 13 h 21"/>
                  <a:gd name="T36" fmla="*/ 20 w 25"/>
                  <a:gd name="T37" fmla="*/ 15 h 21"/>
                  <a:gd name="T38" fmla="*/ 21 w 25"/>
                  <a:gd name="T39" fmla="*/ 15 h 21"/>
                  <a:gd name="T40" fmla="*/ 25 w 25"/>
                  <a:gd name="T41" fmla="*/ 13 h 21"/>
                  <a:gd name="T42" fmla="*/ 25 w 25"/>
                  <a:gd name="T43" fmla="*/ 12 h 21"/>
                  <a:gd name="T44" fmla="*/ 23 w 25"/>
                  <a:gd name="T45" fmla="*/ 11 h 21"/>
                  <a:gd name="T46" fmla="*/ 21 w 25"/>
                  <a:gd name="T47" fmla="*/ 11 h 21"/>
                  <a:gd name="T48" fmla="*/ 17 w 25"/>
                  <a:gd name="T49" fmla="*/ 13 h 21"/>
                  <a:gd name="T50" fmla="*/ 12 w 25"/>
                  <a:gd name="T51" fmla="*/ 10 h 21"/>
                  <a:gd name="T52" fmla="*/ 23 w 25"/>
                  <a:gd name="T53" fmla="*/ 3 h 21"/>
                  <a:gd name="T54" fmla="*/ 23 w 25"/>
                  <a:gd name="T55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5" h="21">
                    <a:moveTo>
                      <a:pt x="16" y="17"/>
                    </a:moveTo>
                    <a:cubicBezTo>
                      <a:pt x="13" y="15"/>
                      <a:pt x="13" y="15"/>
                      <a:pt x="13" y="15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8" y="18"/>
                      <a:pt x="8" y="19"/>
                      <a:pt x="9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1"/>
                      <a:pt x="12" y="21"/>
                      <a:pt x="12" y="2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7"/>
                      <a:pt x="16" y="17"/>
                    </a:cubicBezTo>
                    <a:moveTo>
                      <a:pt x="23" y="2"/>
                    </a:moveTo>
                    <a:cubicBezTo>
                      <a:pt x="21" y="1"/>
                      <a:pt x="21" y="1"/>
                      <a:pt x="21" y="1"/>
                    </a:cubicBezTo>
                    <a:cubicBezTo>
                      <a:pt x="20" y="0"/>
                      <a:pt x="20" y="0"/>
                      <a:pt x="19" y="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5"/>
                      <a:pt x="3" y="15"/>
                      <a:pt x="4" y="15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10"/>
                      <a:pt x="21" y="11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3" y="2"/>
                      <a:pt x="23" y="2"/>
                    </a:cubicBezTo>
                  </a:path>
                </a:pathLst>
              </a:custGeom>
              <a:solidFill>
                <a:srgbClr val="4F4D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97"/>
              <p:cNvSpPr>
                <a:spLocks noEditPoints="1"/>
              </p:cNvSpPr>
              <p:nvPr/>
            </p:nvSpPr>
            <p:spPr bwMode="auto">
              <a:xfrm>
                <a:off x="3056" y="3171"/>
                <a:ext cx="52" cy="31"/>
              </a:xfrm>
              <a:custGeom>
                <a:avLst/>
                <a:gdLst>
                  <a:gd name="T0" fmla="*/ 15 w 22"/>
                  <a:gd name="T1" fmla="*/ 5 h 13"/>
                  <a:gd name="T2" fmla="*/ 13 w 22"/>
                  <a:gd name="T3" fmla="*/ 4 h 13"/>
                  <a:gd name="T4" fmla="*/ 12 w 22"/>
                  <a:gd name="T5" fmla="*/ 4 h 13"/>
                  <a:gd name="T6" fmla="*/ 1 w 22"/>
                  <a:gd name="T7" fmla="*/ 10 h 13"/>
                  <a:gd name="T8" fmla="*/ 1 w 22"/>
                  <a:gd name="T9" fmla="*/ 12 h 13"/>
                  <a:gd name="T10" fmla="*/ 3 w 22"/>
                  <a:gd name="T11" fmla="*/ 13 h 13"/>
                  <a:gd name="T12" fmla="*/ 4 w 22"/>
                  <a:gd name="T13" fmla="*/ 13 h 13"/>
                  <a:gd name="T14" fmla="*/ 15 w 22"/>
                  <a:gd name="T15" fmla="*/ 6 h 13"/>
                  <a:gd name="T16" fmla="*/ 15 w 22"/>
                  <a:gd name="T17" fmla="*/ 5 h 13"/>
                  <a:gd name="T18" fmla="*/ 21 w 22"/>
                  <a:gd name="T19" fmla="*/ 1 h 13"/>
                  <a:gd name="T20" fmla="*/ 19 w 22"/>
                  <a:gd name="T21" fmla="*/ 0 h 13"/>
                  <a:gd name="T22" fmla="*/ 18 w 22"/>
                  <a:gd name="T23" fmla="*/ 0 h 13"/>
                  <a:gd name="T24" fmla="*/ 16 w 22"/>
                  <a:gd name="T25" fmla="*/ 1 h 13"/>
                  <a:gd name="T26" fmla="*/ 16 w 22"/>
                  <a:gd name="T27" fmla="*/ 3 h 13"/>
                  <a:gd name="T28" fmla="*/ 17 w 22"/>
                  <a:gd name="T29" fmla="*/ 4 h 13"/>
                  <a:gd name="T30" fmla="*/ 19 w 22"/>
                  <a:gd name="T31" fmla="*/ 4 h 13"/>
                  <a:gd name="T32" fmla="*/ 21 w 22"/>
                  <a:gd name="T33" fmla="*/ 3 h 13"/>
                  <a:gd name="T34" fmla="*/ 21 w 22"/>
                  <a:gd name="T35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" h="13">
                    <a:moveTo>
                      <a:pt x="15" y="5"/>
                    </a:move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1"/>
                      <a:pt x="0" y="11"/>
                      <a:pt x="1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6"/>
                      <a:pt x="16" y="5"/>
                      <a:pt x="15" y="5"/>
                    </a:cubicBezTo>
                    <a:moveTo>
                      <a:pt x="21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5" y="2"/>
                      <a:pt x="15" y="2"/>
                      <a:pt x="16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9" y="4"/>
                      <a:pt x="19" y="4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2" y="2"/>
                      <a:pt x="22" y="2"/>
                      <a:pt x="21" y="1"/>
                    </a:cubicBezTo>
                  </a:path>
                </a:pathLst>
              </a:custGeom>
              <a:solidFill>
                <a:srgbClr val="4F4D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98"/>
              <p:cNvSpPr>
                <a:spLocks noEditPoints="1"/>
              </p:cNvSpPr>
              <p:nvPr/>
            </p:nvSpPr>
            <p:spPr bwMode="auto">
              <a:xfrm>
                <a:off x="3080" y="3192"/>
                <a:ext cx="52" cy="31"/>
              </a:xfrm>
              <a:custGeom>
                <a:avLst/>
                <a:gdLst>
                  <a:gd name="T0" fmla="*/ 10 w 22"/>
                  <a:gd name="T1" fmla="*/ 11 h 13"/>
                  <a:gd name="T2" fmla="*/ 3 w 22"/>
                  <a:gd name="T3" fmla="*/ 7 h 13"/>
                  <a:gd name="T4" fmla="*/ 1 w 22"/>
                  <a:gd name="T5" fmla="*/ 8 h 13"/>
                  <a:gd name="T6" fmla="*/ 1 w 22"/>
                  <a:gd name="T7" fmla="*/ 9 h 13"/>
                  <a:gd name="T8" fmla="*/ 7 w 22"/>
                  <a:gd name="T9" fmla="*/ 13 h 13"/>
                  <a:gd name="T10" fmla="*/ 8 w 22"/>
                  <a:gd name="T11" fmla="*/ 13 h 13"/>
                  <a:gd name="T12" fmla="*/ 10 w 22"/>
                  <a:gd name="T13" fmla="*/ 12 h 13"/>
                  <a:gd name="T14" fmla="*/ 10 w 22"/>
                  <a:gd name="T15" fmla="*/ 11 h 13"/>
                  <a:gd name="T16" fmla="*/ 22 w 22"/>
                  <a:gd name="T17" fmla="*/ 4 h 13"/>
                  <a:gd name="T18" fmla="*/ 16 w 22"/>
                  <a:gd name="T19" fmla="*/ 0 h 13"/>
                  <a:gd name="T20" fmla="*/ 14 w 22"/>
                  <a:gd name="T21" fmla="*/ 0 h 13"/>
                  <a:gd name="T22" fmla="*/ 12 w 22"/>
                  <a:gd name="T23" fmla="*/ 2 h 13"/>
                  <a:gd name="T24" fmla="*/ 9 w 22"/>
                  <a:gd name="T25" fmla="*/ 0 h 13"/>
                  <a:gd name="T26" fmla="*/ 7 w 22"/>
                  <a:gd name="T27" fmla="*/ 0 h 13"/>
                  <a:gd name="T28" fmla="*/ 1 w 22"/>
                  <a:gd name="T29" fmla="*/ 4 h 13"/>
                  <a:gd name="T30" fmla="*/ 1 w 22"/>
                  <a:gd name="T31" fmla="*/ 5 h 13"/>
                  <a:gd name="T32" fmla="*/ 3 w 22"/>
                  <a:gd name="T33" fmla="*/ 7 h 13"/>
                  <a:gd name="T34" fmla="*/ 6 w 22"/>
                  <a:gd name="T35" fmla="*/ 5 h 13"/>
                  <a:gd name="T36" fmla="*/ 16 w 22"/>
                  <a:gd name="T37" fmla="*/ 12 h 13"/>
                  <a:gd name="T38" fmla="*/ 18 w 22"/>
                  <a:gd name="T39" fmla="*/ 12 h 13"/>
                  <a:gd name="T40" fmla="*/ 21 w 22"/>
                  <a:gd name="T41" fmla="*/ 9 h 13"/>
                  <a:gd name="T42" fmla="*/ 21 w 22"/>
                  <a:gd name="T43" fmla="*/ 8 h 13"/>
                  <a:gd name="T44" fmla="*/ 19 w 22"/>
                  <a:gd name="T45" fmla="*/ 6 h 13"/>
                  <a:gd name="T46" fmla="*/ 17 w 22"/>
                  <a:gd name="T47" fmla="*/ 8 h 13"/>
                  <a:gd name="T48" fmla="*/ 9 w 22"/>
                  <a:gd name="T49" fmla="*/ 3 h 13"/>
                  <a:gd name="T50" fmla="*/ 12 w 22"/>
                  <a:gd name="T51" fmla="*/ 2 h 13"/>
                  <a:gd name="T52" fmla="*/ 19 w 22"/>
                  <a:gd name="T53" fmla="*/ 6 h 13"/>
                  <a:gd name="T54" fmla="*/ 21 w 22"/>
                  <a:gd name="T55" fmla="*/ 5 h 13"/>
                  <a:gd name="T56" fmla="*/ 22 w 22"/>
                  <a:gd name="T57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2" h="13">
                    <a:moveTo>
                      <a:pt x="10" y="11"/>
                    </a:move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8"/>
                      <a:pt x="0" y="9"/>
                      <a:pt x="1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1"/>
                      <a:pt x="10" y="11"/>
                    </a:cubicBezTo>
                    <a:moveTo>
                      <a:pt x="22" y="4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8" y="0"/>
                      <a:pt x="7" y="0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7" y="12"/>
                      <a:pt x="18" y="12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2" y="9"/>
                      <a:pt x="22" y="8"/>
                      <a:pt x="21" y="8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4"/>
                      <a:pt x="22" y="4"/>
                    </a:cubicBezTo>
                  </a:path>
                </a:pathLst>
              </a:custGeom>
              <a:solidFill>
                <a:srgbClr val="4F4D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99"/>
              <p:cNvSpPr>
                <a:spLocks noEditPoints="1"/>
              </p:cNvSpPr>
              <p:nvPr/>
            </p:nvSpPr>
            <p:spPr bwMode="auto">
              <a:xfrm>
                <a:off x="2833" y="3031"/>
                <a:ext cx="88" cy="55"/>
              </a:xfrm>
              <a:custGeom>
                <a:avLst/>
                <a:gdLst>
                  <a:gd name="T0" fmla="*/ 20 w 37"/>
                  <a:gd name="T1" fmla="*/ 9 h 23"/>
                  <a:gd name="T2" fmla="*/ 23 w 37"/>
                  <a:gd name="T3" fmla="*/ 10 h 23"/>
                  <a:gd name="T4" fmla="*/ 25 w 37"/>
                  <a:gd name="T5" fmla="*/ 9 h 23"/>
                  <a:gd name="T6" fmla="*/ 26 w 37"/>
                  <a:gd name="T7" fmla="*/ 9 h 23"/>
                  <a:gd name="T8" fmla="*/ 27 w 37"/>
                  <a:gd name="T9" fmla="*/ 10 h 23"/>
                  <a:gd name="T10" fmla="*/ 27 w 37"/>
                  <a:gd name="T11" fmla="*/ 11 h 23"/>
                  <a:gd name="T12" fmla="*/ 25 w 37"/>
                  <a:gd name="T13" fmla="*/ 12 h 23"/>
                  <a:gd name="T14" fmla="*/ 27 w 37"/>
                  <a:gd name="T15" fmla="*/ 13 h 23"/>
                  <a:gd name="T16" fmla="*/ 27 w 37"/>
                  <a:gd name="T17" fmla="*/ 14 h 23"/>
                  <a:gd name="T18" fmla="*/ 20 w 37"/>
                  <a:gd name="T19" fmla="*/ 19 h 23"/>
                  <a:gd name="T20" fmla="*/ 18 w 37"/>
                  <a:gd name="T21" fmla="*/ 19 h 23"/>
                  <a:gd name="T22" fmla="*/ 17 w 37"/>
                  <a:gd name="T23" fmla="*/ 18 h 23"/>
                  <a:gd name="T24" fmla="*/ 17 w 37"/>
                  <a:gd name="T25" fmla="*/ 17 h 23"/>
                  <a:gd name="T26" fmla="*/ 25 w 37"/>
                  <a:gd name="T27" fmla="*/ 12 h 23"/>
                  <a:gd name="T28" fmla="*/ 23 w 37"/>
                  <a:gd name="T29" fmla="*/ 10 h 23"/>
                  <a:gd name="T30" fmla="*/ 15 w 37"/>
                  <a:gd name="T31" fmla="*/ 15 h 23"/>
                  <a:gd name="T32" fmla="*/ 13 w 37"/>
                  <a:gd name="T33" fmla="*/ 15 h 23"/>
                  <a:gd name="T34" fmla="*/ 12 w 37"/>
                  <a:gd name="T35" fmla="*/ 15 h 23"/>
                  <a:gd name="T36" fmla="*/ 12 w 37"/>
                  <a:gd name="T37" fmla="*/ 13 h 23"/>
                  <a:gd name="T38" fmla="*/ 20 w 37"/>
                  <a:gd name="T39" fmla="*/ 9 h 23"/>
                  <a:gd name="T40" fmla="*/ 17 w 37"/>
                  <a:gd name="T41" fmla="*/ 7 h 23"/>
                  <a:gd name="T42" fmla="*/ 9 w 37"/>
                  <a:gd name="T43" fmla="*/ 12 h 23"/>
                  <a:gd name="T44" fmla="*/ 8 w 37"/>
                  <a:gd name="T45" fmla="*/ 12 h 23"/>
                  <a:gd name="T46" fmla="*/ 6 w 37"/>
                  <a:gd name="T47" fmla="*/ 11 h 23"/>
                  <a:gd name="T48" fmla="*/ 6 w 37"/>
                  <a:gd name="T49" fmla="*/ 10 h 23"/>
                  <a:gd name="T50" fmla="*/ 14 w 37"/>
                  <a:gd name="T51" fmla="*/ 6 h 23"/>
                  <a:gd name="T52" fmla="*/ 15 w 37"/>
                  <a:gd name="T53" fmla="*/ 6 h 23"/>
                  <a:gd name="T54" fmla="*/ 17 w 37"/>
                  <a:gd name="T55" fmla="*/ 7 h 23"/>
                  <a:gd name="T56" fmla="*/ 19 w 37"/>
                  <a:gd name="T57" fmla="*/ 6 h 23"/>
                  <a:gd name="T58" fmla="*/ 21 w 37"/>
                  <a:gd name="T59" fmla="*/ 6 h 23"/>
                  <a:gd name="T60" fmla="*/ 22 w 37"/>
                  <a:gd name="T61" fmla="*/ 6 h 23"/>
                  <a:gd name="T62" fmla="*/ 22 w 37"/>
                  <a:gd name="T63" fmla="*/ 7 h 23"/>
                  <a:gd name="T64" fmla="*/ 20 w 37"/>
                  <a:gd name="T65" fmla="*/ 9 h 23"/>
                  <a:gd name="T66" fmla="*/ 34 w 37"/>
                  <a:gd name="T67" fmla="*/ 8 h 23"/>
                  <a:gd name="T68" fmla="*/ 24 w 37"/>
                  <a:gd name="T69" fmla="*/ 1 h 23"/>
                  <a:gd name="T70" fmla="*/ 13 w 37"/>
                  <a:gd name="T71" fmla="*/ 1 h 23"/>
                  <a:gd name="T72" fmla="*/ 3 w 37"/>
                  <a:gd name="T73" fmla="*/ 8 h 23"/>
                  <a:gd name="T74" fmla="*/ 2 w 37"/>
                  <a:gd name="T75" fmla="*/ 15 h 23"/>
                  <a:gd name="T76" fmla="*/ 13 w 37"/>
                  <a:gd name="T77" fmla="*/ 21 h 23"/>
                  <a:gd name="T78" fmla="*/ 23 w 37"/>
                  <a:gd name="T79" fmla="*/ 21 h 23"/>
                  <a:gd name="T80" fmla="*/ 34 w 37"/>
                  <a:gd name="T81" fmla="*/ 15 h 23"/>
                  <a:gd name="T82" fmla="*/ 34 w 37"/>
                  <a:gd name="T83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7" h="23">
                    <a:moveTo>
                      <a:pt x="20" y="9"/>
                    </a:moveTo>
                    <a:cubicBezTo>
                      <a:pt x="21" y="9"/>
                      <a:pt x="22" y="10"/>
                      <a:pt x="23" y="10"/>
                    </a:cubicBezTo>
                    <a:cubicBezTo>
                      <a:pt x="23" y="10"/>
                      <a:pt x="24" y="9"/>
                      <a:pt x="25" y="9"/>
                    </a:cubicBezTo>
                    <a:cubicBezTo>
                      <a:pt x="25" y="9"/>
                      <a:pt x="26" y="9"/>
                      <a:pt x="26" y="9"/>
                    </a:cubicBezTo>
                    <a:cubicBezTo>
                      <a:pt x="27" y="9"/>
                      <a:pt x="27" y="10"/>
                      <a:pt x="27" y="10"/>
                    </a:cubicBezTo>
                    <a:cubicBezTo>
                      <a:pt x="28" y="10"/>
                      <a:pt x="28" y="10"/>
                      <a:pt x="27" y="11"/>
                    </a:cubicBezTo>
                    <a:cubicBezTo>
                      <a:pt x="27" y="11"/>
                      <a:pt x="26" y="12"/>
                      <a:pt x="25" y="12"/>
                    </a:cubicBezTo>
                    <a:cubicBezTo>
                      <a:pt x="26" y="12"/>
                      <a:pt x="26" y="13"/>
                      <a:pt x="27" y="13"/>
                    </a:cubicBezTo>
                    <a:cubicBezTo>
                      <a:pt x="28" y="14"/>
                      <a:pt x="28" y="14"/>
                      <a:pt x="27" y="14"/>
                    </a:cubicBezTo>
                    <a:cubicBezTo>
                      <a:pt x="24" y="16"/>
                      <a:pt x="23" y="17"/>
                      <a:pt x="20" y="19"/>
                    </a:cubicBezTo>
                    <a:cubicBezTo>
                      <a:pt x="19" y="19"/>
                      <a:pt x="19" y="19"/>
                      <a:pt x="18" y="19"/>
                    </a:cubicBezTo>
                    <a:cubicBezTo>
                      <a:pt x="18" y="18"/>
                      <a:pt x="17" y="18"/>
                      <a:pt x="17" y="18"/>
                    </a:cubicBezTo>
                    <a:cubicBezTo>
                      <a:pt x="17" y="18"/>
                      <a:pt x="17" y="17"/>
                      <a:pt x="17" y="17"/>
                    </a:cubicBezTo>
                    <a:cubicBezTo>
                      <a:pt x="21" y="15"/>
                      <a:pt x="22" y="14"/>
                      <a:pt x="25" y="12"/>
                    </a:cubicBezTo>
                    <a:cubicBezTo>
                      <a:pt x="24" y="11"/>
                      <a:pt x="23" y="11"/>
                      <a:pt x="23" y="10"/>
                    </a:cubicBezTo>
                    <a:cubicBezTo>
                      <a:pt x="19" y="12"/>
                      <a:pt x="18" y="13"/>
                      <a:pt x="15" y="15"/>
                    </a:cubicBezTo>
                    <a:cubicBezTo>
                      <a:pt x="14" y="16"/>
                      <a:pt x="13" y="16"/>
                      <a:pt x="13" y="15"/>
                    </a:cubicBezTo>
                    <a:cubicBezTo>
                      <a:pt x="13" y="15"/>
                      <a:pt x="12" y="15"/>
                      <a:pt x="12" y="15"/>
                    </a:cubicBezTo>
                    <a:cubicBezTo>
                      <a:pt x="11" y="14"/>
                      <a:pt x="11" y="14"/>
                      <a:pt x="12" y="13"/>
                    </a:cubicBezTo>
                    <a:cubicBezTo>
                      <a:pt x="15" y="11"/>
                      <a:pt x="16" y="11"/>
                      <a:pt x="20" y="9"/>
                    </a:cubicBezTo>
                    <a:cubicBezTo>
                      <a:pt x="19" y="8"/>
                      <a:pt x="18" y="7"/>
                      <a:pt x="17" y="7"/>
                    </a:cubicBezTo>
                    <a:cubicBezTo>
                      <a:pt x="14" y="9"/>
                      <a:pt x="13" y="10"/>
                      <a:pt x="9" y="12"/>
                    </a:cubicBezTo>
                    <a:cubicBezTo>
                      <a:pt x="9" y="12"/>
                      <a:pt x="8" y="12"/>
                      <a:pt x="8" y="12"/>
                    </a:cubicBezTo>
                    <a:cubicBezTo>
                      <a:pt x="7" y="11"/>
                      <a:pt x="7" y="11"/>
                      <a:pt x="6" y="11"/>
                    </a:cubicBezTo>
                    <a:cubicBezTo>
                      <a:pt x="6" y="11"/>
                      <a:pt x="6" y="10"/>
                      <a:pt x="6" y="10"/>
                    </a:cubicBezTo>
                    <a:cubicBezTo>
                      <a:pt x="10" y="8"/>
                      <a:pt x="11" y="8"/>
                      <a:pt x="14" y="6"/>
                    </a:cubicBezTo>
                    <a:cubicBezTo>
                      <a:pt x="14" y="5"/>
                      <a:pt x="15" y="5"/>
                      <a:pt x="15" y="6"/>
                    </a:cubicBezTo>
                    <a:cubicBezTo>
                      <a:pt x="16" y="6"/>
                      <a:pt x="17" y="6"/>
                      <a:pt x="17" y="7"/>
                    </a:cubicBezTo>
                    <a:cubicBezTo>
                      <a:pt x="18" y="6"/>
                      <a:pt x="19" y="6"/>
                      <a:pt x="19" y="6"/>
                    </a:cubicBezTo>
                    <a:cubicBezTo>
                      <a:pt x="20" y="5"/>
                      <a:pt x="20" y="5"/>
                      <a:pt x="21" y="6"/>
                    </a:cubicBezTo>
                    <a:cubicBezTo>
                      <a:pt x="21" y="6"/>
                      <a:pt x="22" y="6"/>
                      <a:pt x="22" y="6"/>
                    </a:cubicBezTo>
                    <a:cubicBezTo>
                      <a:pt x="23" y="7"/>
                      <a:pt x="22" y="7"/>
                      <a:pt x="22" y="7"/>
                    </a:cubicBezTo>
                    <a:cubicBezTo>
                      <a:pt x="21" y="8"/>
                      <a:pt x="21" y="8"/>
                      <a:pt x="20" y="9"/>
                    </a:cubicBezTo>
                    <a:moveTo>
                      <a:pt x="34" y="8"/>
                    </a:moveTo>
                    <a:cubicBezTo>
                      <a:pt x="31" y="6"/>
                      <a:pt x="27" y="4"/>
                      <a:pt x="24" y="1"/>
                    </a:cubicBezTo>
                    <a:cubicBezTo>
                      <a:pt x="21" y="0"/>
                      <a:pt x="16" y="0"/>
                      <a:pt x="13" y="1"/>
                    </a:cubicBezTo>
                    <a:cubicBezTo>
                      <a:pt x="10" y="4"/>
                      <a:pt x="6" y="6"/>
                      <a:pt x="3" y="8"/>
                    </a:cubicBezTo>
                    <a:cubicBezTo>
                      <a:pt x="0" y="10"/>
                      <a:pt x="0" y="13"/>
                      <a:pt x="2" y="15"/>
                    </a:cubicBezTo>
                    <a:cubicBezTo>
                      <a:pt x="6" y="17"/>
                      <a:pt x="9" y="19"/>
                      <a:pt x="13" y="21"/>
                    </a:cubicBezTo>
                    <a:cubicBezTo>
                      <a:pt x="15" y="23"/>
                      <a:pt x="20" y="23"/>
                      <a:pt x="23" y="21"/>
                    </a:cubicBezTo>
                    <a:cubicBezTo>
                      <a:pt x="26" y="19"/>
                      <a:pt x="30" y="17"/>
                      <a:pt x="34" y="15"/>
                    </a:cubicBezTo>
                    <a:cubicBezTo>
                      <a:pt x="37" y="13"/>
                      <a:pt x="37" y="10"/>
                      <a:pt x="34" y="8"/>
                    </a:cubicBezTo>
                  </a:path>
                </a:pathLst>
              </a:custGeom>
              <a:solidFill>
                <a:srgbClr val="4F4D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100"/>
              <p:cNvSpPr>
                <a:spLocks noEditPoints="1"/>
              </p:cNvSpPr>
              <p:nvPr/>
            </p:nvSpPr>
            <p:spPr bwMode="auto">
              <a:xfrm>
                <a:off x="3729" y="2454"/>
                <a:ext cx="66" cy="40"/>
              </a:xfrm>
              <a:custGeom>
                <a:avLst/>
                <a:gdLst>
                  <a:gd name="T0" fmla="*/ 1 w 28"/>
                  <a:gd name="T1" fmla="*/ 11 h 17"/>
                  <a:gd name="T2" fmla="*/ 1 w 28"/>
                  <a:gd name="T3" fmla="*/ 11 h 17"/>
                  <a:gd name="T4" fmla="*/ 1 w 28"/>
                  <a:gd name="T5" fmla="*/ 11 h 17"/>
                  <a:gd name="T6" fmla="*/ 23 w 28"/>
                  <a:gd name="T7" fmla="*/ 4 h 17"/>
                  <a:gd name="T8" fmla="*/ 21 w 28"/>
                  <a:gd name="T9" fmla="*/ 3 h 17"/>
                  <a:gd name="T10" fmla="*/ 13 w 28"/>
                  <a:gd name="T11" fmla="*/ 2 h 17"/>
                  <a:gd name="T12" fmla="*/ 2 w 28"/>
                  <a:gd name="T13" fmla="*/ 8 h 17"/>
                  <a:gd name="T14" fmla="*/ 1 w 28"/>
                  <a:gd name="T15" fmla="*/ 10 h 17"/>
                  <a:gd name="T16" fmla="*/ 3 w 28"/>
                  <a:gd name="T17" fmla="*/ 12 h 17"/>
                  <a:gd name="T18" fmla="*/ 5 w 28"/>
                  <a:gd name="T19" fmla="*/ 14 h 17"/>
                  <a:gd name="T20" fmla="*/ 8 w 28"/>
                  <a:gd name="T21" fmla="*/ 15 h 17"/>
                  <a:gd name="T22" fmla="*/ 14 w 28"/>
                  <a:gd name="T23" fmla="*/ 16 h 17"/>
                  <a:gd name="T24" fmla="*/ 25 w 28"/>
                  <a:gd name="T25" fmla="*/ 9 h 17"/>
                  <a:gd name="T26" fmla="*/ 23 w 28"/>
                  <a:gd name="T27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" h="17">
                    <a:moveTo>
                      <a:pt x="1" y="11"/>
                    </a:move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moveTo>
                      <a:pt x="23" y="4"/>
                    </a:moveTo>
                    <a:cubicBezTo>
                      <a:pt x="21" y="3"/>
                      <a:pt x="21" y="3"/>
                      <a:pt x="21" y="3"/>
                    </a:cubicBezTo>
                    <a:cubicBezTo>
                      <a:pt x="18" y="1"/>
                      <a:pt x="16" y="0"/>
                      <a:pt x="13" y="2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9"/>
                      <a:pt x="0" y="9"/>
                      <a:pt x="1" y="10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10" y="17"/>
                      <a:pt x="11" y="17"/>
                      <a:pt x="14" y="16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8" y="7"/>
                      <a:pt x="26" y="6"/>
                      <a:pt x="23" y="4"/>
                    </a:cubicBezTo>
                  </a:path>
                </a:pathLst>
              </a:custGeom>
              <a:solidFill>
                <a:srgbClr val="DCBE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101"/>
              <p:cNvSpPr>
                <a:spLocks noEditPoints="1"/>
              </p:cNvSpPr>
              <p:nvPr/>
            </p:nvSpPr>
            <p:spPr bwMode="auto">
              <a:xfrm>
                <a:off x="3729" y="2451"/>
                <a:ext cx="66" cy="45"/>
              </a:xfrm>
              <a:custGeom>
                <a:avLst/>
                <a:gdLst>
                  <a:gd name="T0" fmla="*/ 3 w 28"/>
                  <a:gd name="T1" fmla="*/ 13 h 19"/>
                  <a:gd name="T2" fmla="*/ 1 w 28"/>
                  <a:gd name="T3" fmla="*/ 11 h 19"/>
                  <a:gd name="T4" fmla="*/ 2 w 28"/>
                  <a:gd name="T5" fmla="*/ 9 h 19"/>
                  <a:gd name="T6" fmla="*/ 13 w 28"/>
                  <a:gd name="T7" fmla="*/ 2 h 19"/>
                  <a:gd name="T8" fmla="*/ 21 w 28"/>
                  <a:gd name="T9" fmla="*/ 4 h 19"/>
                  <a:gd name="T10" fmla="*/ 23 w 28"/>
                  <a:gd name="T11" fmla="*/ 5 h 19"/>
                  <a:gd name="T12" fmla="*/ 25 w 28"/>
                  <a:gd name="T13" fmla="*/ 10 h 19"/>
                  <a:gd name="T14" fmla="*/ 14 w 28"/>
                  <a:gd name="T15" fmla="*/ 17 h 19"/>
                  <a:gd name="T16" fmla="*/ 8 w 28"/>
                  <a:gd name="T17" fmla="*/ 16 h 19"/>
                  <a:gd name="T18" fmla="*/ 5 w 28"/>
                  <a:gd name="T19" fmla="*/ 15 h 19"/>
                  <a:gd name="T20" fmla="*/ 3 w 28"/>
                  <a:gd name="T21" fmla="*/ 13 h 19"/>
                  <a:gd name="T22" fmla="*/ 24 w 28"/>
                  <a:gd name="T23" fmla="*/ 5 h 19"/>
                  <a:gd name="T24" fmla="*/ 21 w 28"/>
                  <a:gd name="T25" fmla="*/ 3 h 19"/>
                  <a:gd name="T26" fmla="*/ 13 w 28"/>
                  <a:gd name="T27" fmla="*/ 2 h 19"/>
                  <a:gd name="T28" fmla="*/ 2 w 28"/>
                  <a:gd name="T29" fmla="*/ 9 h 19"/>
                  <a:gd name="T30" fmla="*/ 0 w 28"/>
                  <a:gd name="T31" fmla="*/ 11 h 19"/>
                  <a:gd name="T32" fmla="*/ 1 w 28"/>
                  <a:gd name="T33" fmla="*/ 12 h 19"/>
                  <a:gd name="T34" fmla="*/ 1 w 28"/>
                  <a:gd name="T35" fmla="*/ 12 h 19"/>
                  <a:gd name="T36" fmla="*/ 2 w 28"/>
                  <a:gd name="T37" fmla="*/ 13 h 19"/>
                  <a:gd name="T38" fmla="*/ 5 w 28"/>
                  <a:gd name="T39" fmla="*/ 15 h 19"/>
                  <a:gd name="T40" fmla="*/ 7 w 28"/>
                  <a:gd name="T41" fmla="*/ 17 h 19"/>
                  <a:gd name="T42" fmla="*/ 14 w 28"/>
                  <a:gd name="T43" fmla="*/ 17 h 19"/>
                  <a:gd name="T44" fmla="*/ 25 w 28"/>
                  <a:gd name="T45" fmla="*/ 10 h 19"/>
                  <a:gd name="T46" fmla="*/ 24 w 28"/>
                  <a:gd name="T47" fmla="*/ 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8" h="19">
                    <a:moveTo>
                      <a:pt x="3" y="13"/>
                    </a:moveTo>
                    <a:cubicBezTo>
                      <a:pt x="1" y="11"/>
                      <a:pt x="1" y="11"/>
                      <a:pt x="1" y="11"/>
                    </a:cubicBezTo>
                    <a:cubicBezTo>
                      <a:pt x="0" y="10"/>
                      <a:pt x="1" y="10"/>
                      <a:pt x="2" y="9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6" y="1"/>
                      <a:pt x="18" y="2"/>
                      <a:pt x="21" y="4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6" y="7"/>
                      <a:pt x="28" y="8"/>
                      <a:pt x="25" y="10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1" y="18"/>
                      <a:pt x="10" y="18"/>
                      <a:pt x="8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3" y="13"/>
                      <a:pt x="3" y="13"/>
                      <a:pt x="3" y="13"/>
                    </a:cubicBezTo>
                    <a:moveTo>
                      <a:pt x="24" y="5"/>
                    </a:moveTo>
                    <a:cubicBezTo>
                      <a:pt x="21" y="3"/>
                      <a:pt x="21" y="3"/>
                      <a:pt x="21" y="3"/>
                    </a:cubicBezTo>
                    <a:cubicBezTo>
                      <a:pt x="18" y="1"/>
                      <a:pt x="16" y="0"/>
                      <a:pt x="13" y="2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10"/>
                      <a:pt x="0" y="10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9" y="18"/>
                      <a:pt x="11" y="19"/>
                      <a:pt x="14" y="17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8" y="8"/>
                      <a:pt x="26" y="7"/>
                      <a:pt x="24" y="5"/>
                    </a:cubicBezTo>
                  </a:path>
                </a:pathLst>
              </a:custGeom>
              <a:solidFill>
                <a:srgbClr val="6C6D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102"/>
              <p:cNvSpPr>
                <a:spLocks noEditPoints="1"/>
              </p:cNvSpPr>
              <p:nvPr/>
            </p:nvSpPr>
            <p:spPr bwMode="auto">
              <a:xfrm>
                <a:off x="3949" y="2596"/>
                <a:ext cx="64" cy="40"/>
              </a:xfrm>
              <a:custGeom>
                <a:avLst/>
                <a:gdLst>
                  <a:gd name="T0" fmla="*/ 0 w 27"/>
                  <a:gd name="T1" fmla="*/ 11 h 17"/>
                  <a:gd name="T2" fmla="*/ 1 w 27"/>
                  <a:gd name="T3" fmla="*/ 11 h 17"/>
                  <a:gd name="T4" fmla="*/ 0 w 27"/>
                  <a:gd name="T5" fmla="*/ 11 h 17"/>
                  <a:gd name="T6" fmla="*/ 23 w 27"/>
                  <a:gd name="T7" fmla="*/ 4 h 17"/>
                  <a:gd name="T8" fmla="*/ 20 w 27"/>
                  <a:gd name="T9" fmla="*/ 3 h 17"/>
                  <a:gd name="T10" fmla="*/ 12 w 27"/>
                  <a:gd name="T11" fmla="*/ 2 h 17"/>
                  <a:gd name="T12" fmla="*/ 1 w 27"/>
                  <a:gd name="T13" fmla="*/ 8 h 17"/>
                  <a:gd name="T14" fmla="*/ 0 w 27"/>
                  <a:gd name="T15" fmla="*/ 10 h 17"/>
                  <a:gd name="T16" fmla="*/ 2 w 27"/>
                  <a:gd name="T17" fmla="*/ 12 h 17"/>
                  <a:gd name="T18" fmla="*/ 5 w 27"/>
                  <a:gd name="T19" fmla="*/ 14 h 17"/>
                  <a:gd name="T20" fmla="*/ 7 w 27"/>
                  <a:gd name="T21" fmla="*/ 15 h 17"/>
                  <a:gd name="T22" fmla="*/ 13 w 27"/>
                  <a:gd name="T23" fmla="*/ 16 h 17"/>
                  <a:gd name="T24" fmla="*/ 24 w 27"/>
                  <a:gd name="T25" fmla="*/ 9 h 17"/>
                  <a:gd name="T26" fmla="*/ 23 w 27"/>
                  <a:gd name="T27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17">
                    <a:moveTo>
                      <a:pt x="0" y="11"/>
                    </a:moveTo>
                    <a:cubicBezTo>
                      <a:pt x="0" y="11"/>
                      <a:pt x="0" y="11"/>
                      <a:pt x="1" y="11"/>
                    </a:cubicBezTo>
                    <a:cubicBezTo>
                      <a:pt x="0" y="11"/>
                      <a:pt x="0" y="11"/>
                      <a:pt x="0" y="11"/>
                    </a:cubicBezTo>
                    <a:moveTo>
                      <a:pt x="23" y="4"/>
                    </a:moveTo>
                    <a:cubicBezTo>
                      <a:pt x="20" y="3"/>
                      <a:pt x="20" y="3"/>
                      <a:pt x="20" y="3"/>
                    </a:cubicBezTo>
                    <a:cubicBezTo>
                      <a:pt x="17" y="1"/>
                      <a:pt x="15" y="0"/>
                      <a:pt x="12" y="2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9" y="17"/>
                      <a:pt x="11" y="17"/>
                      <a:pt x="13" y="16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7" y="7"/>
                      <a:pt x="25" y="6"/>
                      <a:pt x="23" y="4"/>
                    </a:cubicBezTo>
                  </a:path>
                </a:pathLst>
              </a:custGeom>
              <a:solidFill>
                <a:srgbClr val="DCBE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103"/>
              <p:cNvSpPr>
                <a:spLocks noEditPoints="1"/>
              </p:cNvSpPr>
              <p:nvPr/>
            </p:nvSpPr>
            <p:spPr bwMode="auto">
              <a:xfrm>
                <a:off x="3947" y="2593"/>
                <a:ext cx="68" cy="45"/>
              </a:xfrm>
              <a:custGeom>
                <a:avLst/>
                <a:gdLst>
                  <a:gd name="T0" fmla="*/ 3 w 29"/>
                  <a:gd name="T1" fmla="*/ 13 h 19"/>
                  <a:gd name="T2" fmla="*/ 1 w 29"/>
                  <a:gd name="T3" fmla="*/ 11 h 19"/>
                  <a:gd name="T4" fmla="*/ 2 w 29"/>
                  <a:gd name="T5" fmla="*/ 9 h 19"/>
                  <a:gd name="T6" fmla="*/ 13 w 29"/>
                  <a:gd name="T7" fmla="*/ 2 h 19"/>
                  <a:gd name="T8" fmla="*/ 21 w 29"/>
                  <a:gd name="T9" fmla="*/ 4 h 19"/>
                  <a:gd name="T10" fmla="*/ 24 w 29"/>
                  <a:gd name="T11" fmla="*/ 5 h 19"/>
                  <a:gd name="T12" fmla="*/ 25 w 29"/>
                  <a:gd name="T13" fmla="*/ 10 h 19"/>
                  <a:gd name="T14" fmla="*/ 14 w 29"/>
                  <a:gd name="T15" fmla="*/ 17 h 19"/>
                  <a:gd name="T16" fmla="*/ 8 w 29"/>
                  <a:gd name="T17" fmla="*/ 16 h 19"/>
                  <a:gd name="T18" fmla="*/ 6 w 29"/>
                  <a:gd name="T19" fmla="*/ 15 h 19"/>
                  <a:gd name="T20" fmla="*/ 3 w 29"/>
                  <a:gd name="T21" fmla="*/ 13 h 19"/>
                  <a:gd name="T22" fmla="*/ 24 w 29"/>
                  <a:gd name="T23" fmla="*/ 5 h 19"/>
                  <a:gd name="T24" fmla="*/ 21 w 29"/>
                  <a:gd name="T25" fmla="*/ 3 h 19"/>
                  <a:gd name="T26" fmla="*/ 13 w 29"/>
                  <a:gd name="T27" fmla="*/ 2 h 19"/>
                  <a:gd name="T28" fmla="*/ 2 w 29"/>
                  <a:gd name="T29" fmla="*/ 9 h 19"/>
                  <a:gd name="T30" fmla="*/ 0 w 29"/>
                  <a:gd name="T31" fmla="*/ 11 h 19"/>
                  <a:gd name="T32" fmla="*/ 1 w 29"/>
                  <a:gd name="T33" fmla="*/ 12 h 19"/>
                  <a:gd name="T34" fmla="*/ 2 w 29"/>
                  <a:gd name="T35" fmla="*/ 12 h 19"/>
                  <a:gd name="T36" fmla="*/ 3 w 29"/>
                  <a:gd name="T37" fmla="*/ 13 h 19"/>
                  <a:gd name="T38" fmla="*/ 5 w 29"/>
                  <a:gd name="T39" fmla="*/ 15 h 19"/>
                  <a:gd name="T40" fmla="*/ 8 w 29"/>
                  <a:gd name="T41" fmla="*/ 17 h 19"/>
                  <a:gd name="T42" fmla="*/ 14 w 29"/>
                  <a:gd name="T43" fmla="*/ 17 h 19"/>
                  <a:gd name="T44" fmla="*/ 25 w 29"/>
                  <a:gd name="T45" fmla="*/ 10 h 19"/>
                  <a:gd name="T46" fmla="*/ 24 w 29"/>
                  <a:gd name="T47" fmla="*/ 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9" h="19">
                    <a:moveTo>
                      <a:pt x="3" y="13"/>
                    </a:moveTo>
                    <a:cubicBezTo>
                      <a:pt x="1" y="11"/>
                      <a:pt x="1" y="11"/>
                      <a:pt x="1" y="11"/>
                    </a:cubicBezTo>
                    <a:cubicBezTo>
                      <a:pt x="1" y="10"/>
                      <a:pt x="1" y="10"/>
                      <a:pt x="2" y="9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6" y="1"/>
                      <a:pt x="18" y="2"/>
                      <a:pt x="21" y="4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6" y="7"/>
                      <a:pt x="28" y="8"/>
                      <a:pt x="25" y="10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2" y="18"/>
                      <a:pt x="10" y="18"/>
                      <a:pt x="8" y="16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3" y="13"/>
                      <a:pt x="3" y="13"/>
                    </a:cubicBezTo>
                    <a:moveTo>
                      <a:pt x="24" y="5"/>
                    </a:moveTo>
                    <a:cubicBezTo>
                      <a:pt x="21" y="3"/>
                      <a:pt x="21" y="3"/>
                      <a:pt x="21" y="3"/>
                    </a:cubicBezTo>
                    <a:cubicBezTo>
                      <a:pt x="19" y="1"/>
                      <a:pt x="16" y="0"/>
                      <a:pt x="13" y="2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10"/>
                      <a:pt x="0" y="10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10" y="18"/>
                      <a:pt x="12" y="19"/>
                      <a:pt x="14" y="17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9" y="8"/>
                      <a:pt x="27" y="7"/>
                      <a:pt x="24" y="5"/>
                    </a:cubicBezTo>
                  </a:path>
                </a:pathLst>
              </a:custGeom>
              <a:solidFill>
                <a:srgbClr val="6C6D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104"/>
              <p:cNvSpPr/>
              <p:nvPr/>
            </p:nvSpPr>
            <p:spPr bwMode="auto">
              <a:xfrm>
                <a:off x="3698" y="2520"/>
                <a:ext cx="40" cy="24"/>
              </a:xfrm>
              <a:custGeom>
                <a:avLst/>
                <a:gdLst>
                  <a:gd name="T0" fmla="*/ 14 w 17"/>
                  <a:gd name="T1" fmla="*/ 2 h 10"/>
                  <a:gd name="T2" fmla="*/ 4 w 17"/>
                  <a:gd name="T3" fmla="*/ 2 h 10"/>
                  <a:gd name="T4" fmla="*/ 3 w 17"/>
                  <a:gd name="T5" fmla="*/ 3 h 10"/>
                  <a:gd name="T6" fmla="*/ 3 w 17"/>
                  <a:gd name="T7" fmla="*/ 9 h 10"/>
                  <a:gd name="T8" fmla="*/ 13 w 17"/>
                  <a:gd name="T9" fmla="*/ 9 h 10"/>
                  <a:gd name="T10" fmla="*/ 14 w 17"/>
                  <a:gd name="T11" fmla="*/ 8 h 10"/>
                  <a:gd name="T12" fmla="*/ 14 w 17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0">
                    <a:moveTo>
                      <a:pt x="14" y="2"/>
                    </a:moveTo>
                    <a:cubicBezTo>
                      <a:pt x="12" y="0"/>
                      <a:pt x="7" y="0"/>
                      <a:pt x="4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1" y="4"/>
                      <a:pt x="0" y="7"/>
                      <a:pt x="3" y="9"/>
                    </a:cubicBezTo>
                    <a:cubicBezTo>
                      <a:pt x="6" y="10"/>
                      <a:pt x="10" y="10"/>
                      <a:pt x="13" y="9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7" y="6"/>
                      <a:pt x="17" y="4"/>
                      <a:pt x="14" y="2"/>
                    </a:cubicBezTo>
                  </a:path>
                </a:pathLst>
              </a:custGeom>
              <a:solidFill>
                <a:srgbClr val="DCBE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105"/>
              <p:cNvSpPr>
                <a:spLocks noEditPoints="1"/>
              </p:cNvSpPr>
              <p:nvPr/>
            </p:nvSpPr>
            <p:spPr bwMode="auto">
              <a:xfrm>
                <a:off x="3698" y="2520"/>
                <a:ext cx="43" cy="26"/>
              </a:xfrm>
              <a:custGeom>
                <a:avLst/>
                <a:gdLst>
                  <a:gd name="T0" fmla="*/ 3 w 18"/>
                  <a:gd name="T1" fmla="*/ 9 h 11"/>
                  <a:gd name="T2" fmla="*/ 3 w 18"/>
                  <a:gd name="T3" fmla="*/ 3 h 11"/>
                  <a:gd name="T4" fmla="*/ 4 w 18"/>
                  <a:gd name="T5" fmla="*/ 2 h 11"/>
                  <a:gd name="T6" fmla="*/ 14 w 18"/>
                  <a:gd name="T7" fmla="*/ 2 h 11"/>
                  <a:gd name="T8" fmla="*/ 14 w 18"/>
                  <a:gd name="T9" fmla="*/ 8 h 11"/>
                  <a:gd name="T10" fmla="*/ 13 w 18"/>
                  <a:gd name="T11" fmla="*/ 9 h 11"/>
                  <a:gd name="T12" fmla="*/ 3 w 18"/>
                  <a:gd name="T13" fmla="*/ 9 h 11"/>
                  <a:gd name="T14" fmla="*/ 15 w 18"/>
                  <a:gd name="T15" fmla="*/ 2 h 11"/>
                  <a:gd name="T16" fmla="*/ 4 w 18"/>
                  <a:gd name="T17" fmla="*/ 2 h 11"/>
                  <a:gd name="T18" fmla="*/ 3 w 18"/>
                  <a:gd name="T19" fmla="*/ 2 h 11"/>
                  <a:gd name="T20" fmla="*/ 3 w 18"/>
                  <a:gd name="T21" fmla="*/ 9 h 11"/>
                  <a:gd name="T22" fmla="*/ 13 w 18"/>
                  <a:gd name="T23" fmla="*/ 9 h 11"/>
                  <a:gd name="T24" fmla="*/ 14 w 18"/>
                  <a:gd name="T25" fmla="*/ 8 h 11"/>
                  <a:gd name="T26" fmla="*/ 15 w 18"/>
                  <a:gd name="T27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" h="11">
                    <a:moveTo>
                      <a:pt x="3" y="9"/>
                    </a:moveTo>
                    <a:cubicBezTo>
                      <a:pt x="0" y="7"/>
                      <a:pt x="1" y="4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7" y="0"/>
                      <a:pt x="12" y="0"/>
                      <a:pt x="14" y="2"/>
                    </a:cubicBezTo>
                    <a:cubicBezTo>
                      <a:pt x="17" y="4"/>
                      <a:pt x="17" y="6"/>
                      <a:pt x="14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0" y="10"/>
                      <a:pt x="6" y="10"/>
                      <a:pt x="3" y="9"/>
                    </a:cubicBezTo>
                    <a:moveTo>
                      <a:pt x="15" y="2"/>
                    </a:moveTo>
                    <a:cubicBezTo>
                      <a:pt x="12" y="0"/>
                      <a:pt x="7" y="0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0" y="4"/>
                      <a:pt x="0" y="7"/>
                      <a:pt x="3" y="9"/>
                    </a:cubicBezTo>
                    <a:cubicBezTo>
                      <a:pt x="6" y="11"/>
                      <a:pt x="10" y="11"/>
                      <a:pt x="13" y="9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7" y="7"/>
                      <a:pt x="18" y="4"/>
                      <a:pt x="15" y="2"/>
                    </a:cubicBezTo>
                  </a:path>
                </a:pathLst>
              </a:custGeom>
              <a:solidFill>
                <a:srgbClr val="6C6D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106"/>
              <p:cNvSpPr/>
              <p:nvPr/>
            </p:nvSpPr>
            <p:spPr bwMode="auto">
              <a:xfrm>
                <a:off x="3866" y="2629"/>
                <a:ext cx="40" cy="26"/>
              </a:xfrm>
              <a:custGeom>
                <a:avLst/>
                <a:gdLst>
                  <a:gd name="T0" fmla="*/ 14 w 17"/>
                  <a:gd name="T1" fmla="*/ 2 h 11"/>
                  <a:gd name="T2" fmla="*/ 4 w 17"/>
                  <a:gd name="T3" fmla="*/ 2 h 11"/>
                  <a:gd name="T4" fmla="*/ 3 w 17"/>
                  <a:gd name="T5" fmla="*/ 3 h 11"/>
                  <a:gd name="T6" fmla="*/ 3 w 17"/>
                  <a:gd name="T7" fmla="*/ 9 h 11"/>
                  <a:gd name="T8" fmla="*/ 13 w 17"/>
                  <a:gd name="T9" fmla="*/ 9 h 11"/>
                  <a:gd name="T10" fmla="*/ 14 w 17"/>
                  <a:gd name="T11" fmla="*/ 8 h 11"/>
                  <a:gd name="T12" fmla="*/ 14 w 17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1">
                    <a:moveTo>
                      <a:pt x="14" y="2"/>
                    </a:moveTo>
                    <a:cubicBezTo>
                      <a:pt x="12" y="0"/>
                      <a:pt x="7" y="0"/>
                      <a:pt x="4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1" y="4"/>
                      <a:pt x="0" y="7"/>
                      <a:pt x="3" y="9"/>
                    </a:cubicBezTo>
                    <a:cubicBezTo>
                      <a:pt x="6" y="11"/>
                      <a:pt x="10" y="11"/>
                      <a:pt x="13" y="9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7" y="7"/>
                      <a:pt x="17" y="4"/>
                      <a:pt x="14" y="2"/>
                    </a:cubicBezTo>
                  </a:path>
                </a:pathLst>
              </a:custGeom>
              <a:solidFill>
                <a:srgbClr val="DCBE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107"/>
              <p:cNvSpPr>
                <a:spLocks noEditPoints="1"/>
              </p:cNvSpPr>
              <p:nvPr/>
            </p:nvSpPr>
            <p:spPr bwMode="auto">
              <a:xfrm>
                <a:off x="3866" y="2629"/>
                <a:ext cx="40" cy="26"/>
              </a:xfrm>
              <a:custGeom>
                <a:avLst/>
                <a:gdLst>
                  <a:gd name="T0" fmla="*/ 3 w 17"/>
                  <a:gd name="T1" fmla="*/ 9 h 11"/>
                  <a:gd name="T2" fmla="*/ 3 w 17"/>
                  <a:gd name="T3" fmla="*/ 3 h 11"/>
                  <a:gd name="T4" fmla="*/ 4 w 17"/>
                  <a:gd name="T5" fmla="*/ 2 h 11"/>
                  <a:gd name="T6" fmla="*/ 14 w 17"/>
                  <a:gd name="T7" fmla="*/ 2 h 11"/>
                  <a:gd name="T8" fmla="*/ 14 w 17"/>
                  <a:gd name="T9" fmla="*/ 8 h 11"/>
                  <a:gd name="T10" fmla="*/ 13 w 17"/>
                  <a:gd name="T11" fmla="*/ 9 h 11"/>
                  <a:gd name="T12" fmla="*/ 3 w 17"/>
                  <a:gd name="T13" fmla="*/ 9 h 11"/>
                  <a:gd name="T14" fmla="*/ 15 w 17"/>
                  <a:gd name="T15" fmla="*/ 2 h 11"/>
                  <a:gd name="T16" fmla="*/ 4 w 17"/>
                  <a:gd name="T17" fmla="*/ 2 h 11"/>
                  <a:gd name="T18" fmla="*/ 3 w 17"/>
                  <a:gd name="T19" fmla="*/ 2 h 11"/>
                  <a:gd name="T20" fmla="*/ 3 w 17"/>
                  <a:gd name="T21" fmla="*/ 9 h 11"/>
                  <a:gd name="T22" fmla="*/ 13 w 17"/>
                  <a:gd name="T23" fmla="*/ 9 h 11"/>
                  <a:gd name="T24" fmla="*/ 14 w 17"/>
                  <a:gd name="T25" fmla="*/ 8 h 11"/>
                  <a:gd name="T26" fmla="*/ 15 w 17"/>
                  <a:gd name="T27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11">
                    <a:moveTo>
                      <a:pt x="3" y="9"/>
                    </a:moveTo>
                    <a:cubicBezTo>
                      <a:pt x="0" y="7"/>
                      <a:pt x="1" y="4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7" y="0"/>
                      <a:pt x="12" y="0"/>
                      <a:pt x="14" y="2"/>
                    </a:cubicBezTo>
                    <a:cubicBezTo>
                      <a:pt x="17" y="4"/>
                      <a:pt x="17" y="7"/>
                      <a:pt x="14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0" y="11"/>
                      <a:pt x="6" y="11"/>
                      <a:pt x="3" y="9"/>
                    </a:cubicBezTo>
                    <a:moveTo>
                      <a:pt x="15" y="2"/>
                    </a:moveTo>
                    <a:cubicBezTo>
                      <a:pt x="12" y="0"/>
                      <a:pt x="7" y="0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0" y="4"/>
                      <a:pt x="0" y="7"/>
                      <a:pt x="3" y="9"/>
                    </a:cubicBezTo>
                    <a:cubicBezTo>
                      <a:pt x="5" y="11"/>
                      <a:pt x="10" y="11"/>
                      <a:pt x="13" y="9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7" y="7"/>
                      <a:pt x="17" y="4"/>
                      <a:pt x="15" y="2"/>
                    </a:cubicBezTo>
                  </a:path>
                </a:pathLst>
              </a:custGeom>
              <a:solidFill>
                <a:srgbClr val="6C6D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Freeform 108"/>
              <p:cNvSpPr/>
              <p:nvPr/>
            </p:nvSpPr>
            <p:spPr bwMode="auto">
              <a:xfrm>
                <a:off x="3418" y="3162"/>
                <a:ext cx="36" cy="19"/>
              </a:xfrm>
              <a:custGeom>
                <a:avLst/>
                <a:gdLst>
                  <a:gd name="T0" fmla="*/ 36 w 36"/>
                  <a:gd name="T1" fmla="*/ 9 h 19"/>
                  <a:gd name="T2" fmla="*/ 19 w 36"/>
                  <a:gd name="T3" fmla="*/ 0 h 19"/>
                  <a:gd name="T4" fmla="*/ 19 w 36"/>
                  <a:gd name="T5" fmla="*/ 0 h 19"/>
                  <a:gd name="T6" fmla="*/ 15 w 36"/>
                  <a:gd name="T7" fmla="*/ 0 h 19"/>
                  <a:gd name="T8" fmla="*/ 12 w 36"/>
                  <a:gd name="T9" fmla="*/ 0 h 19"/>
                  <a:gd name="T10" fmla="*/ 12 w 36"/>
                  <a:gd name="T11" fmla="*/ 0 h 19"/>
                  <a:gd name="T12" fmla="*/ 3 w 36"/>
                  <a:gd name="T13" fmla="*/ 4 h 19"/>
                  <a:gd name="T14" fmla="*/ 3 w 36"/>
                  <a:gd name="T15" fmla="*/ 4 h 19"/>
                  <a:gd name="T16" fmla="*/ 5 w 36"/>
                  <a:gd name="T17" fmla="*/ 7 h 19"/>
                  <a:gd name="T18" fmla="*/ 15 w 36"/>
                  <a:gd name="T19" fmla="*/ 0 h 19"/>
                  <a:gd name="T20" fmla="*/ 22 w 36"/>
                  <a:gd name="T21" fmla="*/ 4 h 19"/>
                  <a:gd name="T22" fmla="*/ 12 w 36"/>
                  <a:gd name="T23" fmla="*/ 11 h 19"/>
                  <a:gd name="T24" fmla="*/ 5 w 36"/>
                  <a:gd name="T25" fmla="*/ 7 h 19"/>
                  <a:gd name="T26" fmla="*/ 0 w 36"/>
                  <a:gd name="T27" fmla="*/ 9 h 19"/>
                  <a:gd name="T28" fmla="*/ 0 w 36"/>
                  <a:gd name="T29" fmla="*/ 9 h 19"/>
                  <a:gd name="T30" fmla="*/ 17 w 36"/>
                  <a:gd name="T31" fmla="*/ 19 h 19"/>
                  <a:gd name="T32" fmla="*/ 17 w 36"/>
                  <a:gd name="T33" fmla="*/ 19 h 19"/>
                  <a:gd name="T34" fmla="*/ 19 w 36"/>
                  <a:gd name="T35" fmla="*/ 19 h 19"/>
                  <a:gd name="T36" fmla="*/ 19 w 36"/>
                  <a:gd name="T37" fmla="*/ 16 h 19"/>
                  <a:gd name="T38" fmla="*/ 15 w 36"/>
                  <a:gd name="T39" fmla="*/ 14 h 19"/>
                  <a:gd name="T40" fmla="*/ 26 w 36"/>
                  <a:gd name="T41" fmla="*/ 7 h 19"/>
                  <a:gd name="T42" fmla="*/ 31 w 36"/>
                  <a:gd name="T43" fmla="*/ 11 h 19"/>
                  <a:gd name="T44" fmla="*/ 34 w 36"/>
                  <a:gd name="T45" fmla="*/ 11 h 19"/>
                  <a:gd name="T46" fmla="*/ 34 w 36"/>
                  <a:gd name="T47" fmla="*/ 9 h 19"/>
                  <a:gd name="T48" fmla="*/ 36 w 36"/>
                  <a:gd name="T4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6" h="19">
                    <a:moveTo>
                      <a:pt x="36" y="9"/>
                    </a:moveTo>
                    <a:lnTo>
                      <a:pt x="19" y="0"/>
                    </a:lnTo>
                    <a:lnTo>
                      <a:pt x="19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5" y="7"/>
                    </a:lnTo>
                    <a:lnTo>
                      <a:pt x="15" y="0"/>
                    </a:lnTo>
                    <a:lnTo>
                      <a:pt x="22" y="4"/>
                    </a:lnTo>
                    <a:lnTo>
                      <a:pt x="12" y="11"/>
                    </a:lnTo>
                    <a:lnTo>
                      <a:pt x="5" y="7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17" y="19"/>
                    </a:lnTo>
                    <a:lnTo>
                      <a:pt x="17" y="19"/>
                    </a:lnTo>
                    <a:lnTo>
                      <a:pt x="19" y="19"/>
                    </a:lnTo>
                    <a:lnTo>
                      <a:pt x="19" y="16"/>
                    </a:lnTo>
                    <a:lnTo>
                      <a:pt x="15" y="14"/>
                    </a:lnTo>
                    <a:lnTo>
                      <a:pt x="26" y="7"/>
                    </a:lnTo>
                    <a:lnTo>
                      <a:pt x="31" y="11"/>
                    </a:lnTo>
                    <a:lnTo>
                      <a:pt x="34" y="11"/>
                    </a:lnTo>
                    <a:lnTo>
                      <a:pt x="34" y="9"/>
                    </a:lnTo>
                    <a:lnTo>
                      <a:pt x="36" y="9"/>
                    </a:lnTo>
                    <a:close/>
                  </a:path>
                </a:pathLst>
              </a:custGeom>
              <a:solidFill>
                <a:srgbClr val="2F2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109"/>
              <p:cNvSpPr/>
              <p:nvPr/>
            </p:nvSpPr>
            <p:spPr bwMode="auto">
              <a:xfrm>
                <a:off x="3437" y="3147"/>
                <a:ext cx="38" cy="22"/>
              </a:xfrm>
              <a:custGeom>
                <a:avLst/>
                <a:gdLst>
                  <a:gd name="T0" fmla="*/ 38 w 38"/>
                  <a:gd name="T1" fmla="*/ 10 h 22"/>
                  <a:gd name="T2" fmla="*/ 34 w 38"/>
                  <a:gd name="T3" fmla="*/ 5 h 22"/>
                  <a:gd name="T4" fmla="*/ 31 w 38"/>
                  <a:gd name="T5" fmla="*/ 5 h 22"/>
                  <a:gd name="T6" fmla="*/ 29 w 38"/>
                  <a:gd name="T7" fmla="*/ 8 h 22"/>
                  <a:gd name="T8" fmla="*/ 24 w 38"/>
                  <a:gd name="T9" fmla="*/ 5 h 22"/>
                  <a:gd name="T10" fmla="*/ 15 w 38"/>
                  <a:gd name="T11" fmla="*/ 12 h 22"/>
                  <a:gd name="T12" fmla="*/ 7 w 38"/>
                  <a:gd name="T13" fmla="*/ 10 h 22"/>
                  <a:gd name="T14" fmla="*/ 19 w 38"/>
                  <a:gd name="T15" fmla="*/ 3 h 22"/>
                  <a:gd name="T16" fmla="*/ 24 w 38"/>
                  <a:gd name="T17" fmla="*/ 5 h 22"/>
                  <a:gd name="T18" fmla="*/ 26 w 38"/>
                  <a:gd name="T19" fmla="*/ 3 h 22"/>
                  <a:gd name="T20" fmla="*/ 26 w 38"/>
                  <a:gd name="T21" fmla="*/ 3 h 22"/>
                  <a:gd name="T22" fmla="*/ 24 w 38"/>
                  <a:gd name="T23" fmla="*/ 0 h 22"/>
                  <a:gd name="T24" fmla="*/ 22 w 38"/>
                  <a:gd name="T25" fmla="*/ 0 h 22"/>
                  <a:gd name="T26" fmla="*/ 19 w 38"/>
                  <a:gd name="T27" fmla="*/ 3 h 22"/>
                  <a:gd name="T28" fmla="*/ 17 w 38"/>
                  <a:gd name="T29" fmla="*/ 0 h 22"/>
                  <a:gd name="T30" fmla="*/ 15 w 38"/>
                  <a:gd name="T31" fmla="*/ 0 h 22"/>
                  <a:gd name="T32" fmla="*/ 0 w 38"/>
                  <a:gd name="T33" fmla="*/ 8 h 22"/>
                  <a:gd name="T34" fmla="*/ 0 w 38"/>
                  <a:gd name="T35" fmla="*/ 10 h 22"/>
                  <a:gd name="T36" fmla="*/ 19 w 38"/>
                  <a:gd name="T37" fmla="*/ 22 h 22"/>
                  <a:gd name="T38" fmla="*/ 22 w 38"/>
                  <a:gd name="T39" fmla="*/ 22 h 22"/>
                  <a:gd name="T40" fmla="*/ 24 w 38"/>
                  <a:gd name="T41" fmla="*/ 19 h 22"/>
                  <a:gd name="T42" fmla="*/ 24 w 38"/>
                  <a:gd name="T43" fmla="*/ 19 h 22"/>
                  <a:gd name="T44" fmla="*/ 17 w 38"/>
                  <a:gd name="T45" fmla="*/ 15 h 22"/>
                  <a:gd name="T46" fmla="*/ 29 w 38"/>
                  <a:gd name="T47" fmla="*/ 8 h 22"/>
                  <a:gd name="T48" fmla="*/ 34 w 38"/>
                  <a:gd name="T49" fmla="*/ 12 h 22"/>
                  <a:gd name="T50" fmla="*/ 36 w 38"/>
                  <a:gd name="T51" fmla="*/ 12 h 22"/>
                  <a:gd name="T52" fmla="*/ 38 w 38"/>
                  <a:gd name="T53" fmla="*/ 10 h 22"/>
                  <a:gd name="T54" fmla="*/ 38 w 38"/>
                  <a:gd name="T55" fmla="*/ 1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8" h="22">
                    <a:moveTo>
                      <a:pt x="38" y="10"/>
                    </a:moveTo>
                    <a:lnTo>
                      <a:pt x="34" y="5"/>
                    </a:lnTo>
                    <a:lnTo>
                      <a:pt x="31" y="5"/>
                    </a:lnTo>
                    <a:lnTo>
                      <a:pt x="29" y="8"/>
                    </a:lnTo>
                    <a:lnTo>
                      <a:pt x="24" y="5"/>
                    </a:lnTo>
                    <a:lnTo>
                      <a:pt x="15" y="12"/>
                    </a:lnTo>
                    <a:lnTo>
                      <a:pt x="7" y="10"/>
                    </a:lnTo>
                    <a:lnTo>
                      <a:pt x="19" y="3"/>
                    </a:lnTo>
                    <a:lnTo>
                      <a:pt x="24" y="5"/>
                    </a:lnTo>
                    <a:lnTo>
                      <a:pt x="26" y="3"/>
                    </a:lnTo>
                    <a:lnTo>
                      <a:pt x="26" y="3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19" y="3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19" y="22"/>
                    </a:lnTo>
                    <a:lnTo>
                      <a:pt x="22" y="22"/>
                    </a:lnTo>
                    <a:lnTo>
                      <a:pt x="24" y="19"/>
                    </a:lnTo>
                    <a:lnTo>
                      <a:pt x="24" y="19"/>
                    </a:lnTo>
                    <a:lnTo>
                      <a:pt x="17" y="15"/>
                    </a:lnTo>
                    <a:lnTo>
                      <a:pt x="29" y="8"/>
                    </a:lnTo>
                    <a:lnTo>
                      <a:pt x="34" y="12"/>
                    </a:lnTo>
                    <a:lnTo>
                      <a:pt x="36" y="12"/>
                    </a:lnTo>
                    <a:lnTo>
                      <a:pt x="38" y="10"/>
                    </a:lnTo>
                    <a:lnTo>
                      <a:pt x="38" y="10"/>
                    </a:lnTo>
                    <a:close/>
                  </a:path>
                </a:pathLst>
              </a:custGeom>
              <a:solidFill>
                <a:srgbClr val="2F2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110"/>
              <p:cNvSpPr>
                <a:spLocks noEditPoints="1"/>
              </p:cNvSpPr>
              <p:nvPr/>
            </p:nvSpPr>
            <p:spPr bwMode="auto">
              <a:xfrm>
                <a:off x="3463" y="3131"/>
                <a:ext cx="34" cy="21"/>
              </a:xfrm>
              <a:custGeom>
                <a:avLst/>
                <a:gdLst>
                  <a:gd name="T0" fmla="*/ 17 w 34"/>
                  <a:gd name="T1" fmla="*/ 2 h 21"/>
                  <a:gd name="T2" fmla="*/ 17 w 34"/>
                  <a:gd name="T3" fmla="*/ 0 h 21"/>
                  <a:gd name="T4" fmla="*/ 15 w 34"/>
                  <a:gd name="T5" fmla="*/ 0 h 21"/>
                  <a:gd name="T6" fmla="*/ 0 w 34"/>
                  <a:gd name="T7" fmla="*/ 9 h 21"/>
                  <a:gd name="T8" fmla="*/ 0 w 34"/>
                  <a:gd name="T9" fmla="*/ 9 h 21"/>
                  <a:gd name="T10" fmla="*/ 3 w 34"/>
                  <a:gd name="T11" fmla="*/ 12 h 21"/>
                  <a:gd name="T12" fmla="*/ 17 w 34"/>
                  <a:gd name="T13" fmla="*/ 2 h 21"/>
                  <a:gd name="T14" fmla="*/ 17 w 34"/>
                  <a:gd name="T15" fmla="*/ 2 h 21"/>
                  <a:gd name="T16" fmla="*/ 34 w 34"/>
                  <a:gd name="T17" fmla="*/ 12 h 21"/>
                  <a:gd name="T18" fmla="*/ 31 w 34"/>
                  <a:gd name="T19" fmla="*/ 12 h 21"/>
                  <a:gd name="T20" fmla="*/ 31 w 34"/>
                  <a:gd name="T21" fmla="*/ 12 h 21"/>
                  <a:gd name="T22" fmla="*/ 17 w 34"/>
                  <a:gd name="T23" fmla="*/ 19 h 21"/>
                  <a:gd name="T24" fmla="*/ 12 w 34"/>
                  <a:gd name="T25" fmla="*/ 16 h 21"/>
                  <a:gd name="T26" fmla="*/ 22 w 34"/>
                  <a:gd name="T27" fmla="*/ 9 h 21"/>
                  <a:gd name="T28" fmla="*/ 22 w 34"/>
                  <a:gd name="T29" fmla="*/ 9 h 21"/>
                  <a:gd name="T30" fmla="*/ 19 w 34"/>
                  <a:gd name="T31" fmla="*/ 7 h 21"/>
                  <a:gd name="T32" fmla="*/ 19 w 34"/>
                  <a:gd name="T33" fmla="*/ 7 h 21"/>
                  <a:gd name="T34" fmla="*/ 8 w 34"/>
                  <a:gd name="T35" fmla="*/ 14 h 21"/>
                  <a:gd name="T36" fmla="*/ 3 w 34"/>
                  <a:gd name="T37" fmla="*/ 12 h 21"/>
                  <a:gd name="T38" fmla="*/ 0 w 34"/>
                  <a:gd name="T39" fmla="*/ 14 h 21"/>
                  <a:gd name="T40" fmla="*/ 0 w 34"/>
                  <a:gd name="T41" fmla="*/ 14 h 21"/>
                  <a:gd name="T42" fmla="*/ 12 w 34"/>
                  <a:gd name="T43" fmla="*/ 21 h 21"/>
                  <a:gd name="T44" fmla="*/ 15 w 34"/>
                  <a:gd name="T45" fmla="*/ 21 h 21"/>
                  <a:gd name="T46" fmla="*/ 17 w 34"/>
                  <a:gd name="T47" fmla="*/ 19 h 21"/>
                  <a:gd name="T48" fmla="*/ 19 w 34"/>
                  <a:gd name="T49" fmla="*/ 21 h 21"/>
                  <a:gd name="T50" fmla="*/ 22 w 34"/>
                  <a:gd name="T51" fmla="*/ 21 h 21"/>
                  <a:gd name="T52" fmla="*/ 34 w 34"/>
                  <a:gd name="T53" fmla="*/ 14 h 21"/>
                  <a:gd name="T54" fmla="*/ 34 w 34"/>
                  <a:gd name="T55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4" h="21">
                    <a:moveTo>
                      <a:pt x="17" y="2"/>
                    </a:moveTo>
                    <a:lnTo>
                      <a:pt x="17" y="0"/>
                    </a:lnTo>
                    <a:lnTo>
                      <a:pt x="15" y="0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3" y="12"/>
                    </a:lnTo>
                    <a:lnTo>
                      <a:pt x="17" y="2"/>
                    </a:lnTo>
                    <a:lnTo>
                      <a:pt x="17" y="2"/>
                    </a:lnTo>
                    <a:close/>
                    <a:moveTo>
                      <a:pt x="34" y="12"/>
                    </a:moveTo>
                    <a:lnTo>
                      <a:pt x="31" y="12"/>
                    </a:lnTo>
                    <a:lnTo>
                      <a:pt x="31" y="12"/>
                    </a:lnTo>
                    <a:lnTo>
                      <a:pt x="17" y="19"/>
                    </a:lnTo>
                    <a:lnTo>
                      <a:pt x="12" y="16"/>
                    </a:lnTo>
                    <a:lnTo>
                      <a:pt x="22" y="9"/>
                    </a:lnTo>
                    <a:lnTo>
                      <a:pt x="22" y="9"/>
                    </a:lnTo>
                    <a:lnTo>
                      <a:pt x="19" y="7"/>
                    </a:lnTo>
                    <a:lnTo>
                      <a:pt x="19" y="7"/>
                    </a:lnTo>
                    <a:lnTo>
                      <a:pt x="8" y="14"/>
                    </a:lnTo>
                    <a:lnTo>
                      <a:pt x="3" y="12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12" y="21"/>
                    </a:lnTo>
                    <a:lnTo>
                      <a:pt x="15" y="21"/>
                    </a:lnTo>
                    <a:lnTo>
                      <a:pt x="17" y="19"/>
                    </a:lnTo>
                    <a:lnTo>
                      <a:pt x="19" y="21"/>
                    </a:lnTo>
                    <a:lnTo>
                      <a:pt x="22" y="21"/>
                    </a:lnTo>
                    <a:lnTo>
                      <a:pt x="34" y="14"/>
                    </a:lnTo>
                    <a:lnTo>
                      <a:pt x="34" y="12"/>
                    </a:lnTo>
                    <a:close/>
                  </a:path>
                </a:pathLst>
              </a:custGeom>
              <a:solidFill>
                <a:srgbClr val="2F2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111"/>
              <p:cNvSpPr>
                <a:spLocks noEditPoints="1"/>
              </p:cNvSpPr>
              <p:nvPr/>
            </p:nvSpPr>
            <p:spPr bwMode="auto">
              <a:xfrm>
                <a:off x="3463" y="3131"/>
                <a:ext cx="34" cy="21"/>
              </a:xfrm>
              <a:custGeom>
                <a:avLst/>
                <a:gdLst>
                  <a:gd name="T0" fmla="*/ 17 w 34"/>
                  <a:gd name="T1" fmla="*/ 2 h 21"/>
                  <a:gd name="T2" fmla="*/ 17 w 34"/>
                  <a:gd name="T3" fmla="*/ 0 h 21"/>
                  <a:gd name="T4" fmla="*/ 15 w 34"/>
                  <a:gd name="T5" fmla="*/ 0 h 21"/>
                  <a:gd name="T6" fmla="*/ 0 w 34"/>
                  <a:gd name="T7" fmla="*/ 9 h 21"/>
                  <a:gd name="T8" fmla="*/ 0 w 34"/>
                  <a:gd name="T9" fmla="*/ 9 h 21"/>
                  <a:gd name="T10" fmla="*/ 3 w 34"/>
                  <a:gd name="T11" fmla="*/ 12 h 21"/>
                  <a:gd name="T12" fmla="*/ 17 w 34"/>
                  <a:gd name="T13" fmla="*/ 2 h 21"/>
                  <a:gd name="T14" fmla="*/ 17 w 34"/>
                  <a:gd name="T15" fmla="*/ 2 h 21"/>
                  <a:gd name="T16" fmla="*/ 34 w 34"/>
                  <a:gd name="T17" fmla="*/ 12 h 21"/>
                  <a:gd name="T18" fmla="*/ 31 w 34"/>
                  <a:gd name="T19" fmla="*/ 12 h 21"/>
                  <a:gd name="T20" fmla="*/ 31 w 34"/>
                  <a:gd name="T21" fmla="*/ 12 h 21"/>
                  <a:gd name="T22" fmla="*/ 17 w 34"/>
                  <a:gd name="T23" fmla="*/ 19 h 21"/>
                  <a:gd name="T24" fmla="*/ 12 w 34"/>
                  <a:gd name="T25" fmla="*/ 16 h 21"/>
                  <a:gd name="T26" fmla="*/ 22 w 34"/>
                  <a:gd name="T27" fmla="*/ 9 h 21"/>
                  <a:gd name="T28" fmla="*/ 22 w 34"/>
                  <a:gd name="T29" fmla="*/ 9 h 21"/>
                  <a:gd name="T30" fmla="*/ 19 w 34"/>
                  <a:gd name="T31" fmla="*/ 7 h 21"/>
                  <a:gd name="T32" fmla="*/ 19 w 34"/>
                  <a:gd name="T33" fmla="*/ 7 h 21"/>
                  <a:gd name="T34" fmla="*/ 8 w 34"/>
                  <a:gd name="T35" fmla="*/ 14 h 21"/>
                  <a:gd name="T36" fmla="*/ 3 w 34"/>
                  <a:gd name="T37" fmla="*/ 12 h 21"/>
                  <a:gd name="T38" fmla="*/ 0 w 34"/>
                  <a:gd name="T39" fmla="*/ 14 h 21"/>
                  <a:gd name="T40" fmla="*/ 0 w 34"/>
                  <a:gd name="T41" fmla="*/ 14 h 21"/>
                  <a:gd name="T42" fmla="*/ 12 w 34"/>
                  <a:gd name="T43" fmla="*/ 21 h 21"/>
                  <a:gd name="T44" fmla="*/ 15 w 34"/>
                  <a:gd name="T45" fmla="*/ 21 h 21"/>
                  <a:gd name="T46" fmla="*/ 17 w 34"/>
                  <a:gd name="T47" fmla="*/ 19 h 21"/>
                  <a:gd name="T48" fmla="*/ 19 w 34"/>
                  <a:gd name="T49" fmla="*/ 21 h 21"/>
                  <a:gd name="T50" fmla="*/ 22 w 34"/>
                  <a:gd name="T51" fmla="*/ 21 h 21"/>
                  <a:gd name="T52" fmla="*/ 34 w 34"/>
                  <a:gd name="T53" fmla="*/ 14 h 21"/>
                  <a:gd name="T54" fmla="*/ 34 w 34"/>
                  <a:gd name="T55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4" h="21">
                    <a:moveTo>
                      <a:pt x="17" y="2"/>
                    </a:moveTo>
                    <a:lnTo>
                      <a:pt x="17" y="0"/>
                    </a:lnTo>
                    <a:lnTo>
                      <a:pt x="15" y="0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3" y="12"/>
                    </a:lnTo>
                    <a:lnTo>
                      <a:pt x="17" y="2"/>
                    </a:lnTo>
                    <a:lnTo>
                      <a:pt x="17" y="2"/>
                    </a:lnTo>
                    <a:moveTo>
                      <a:pt x="34" y="12"/>
                    </a:moveTo>
                    <a:lnTo>
                      <a:pt x="31" y="12"/>
                    </a:lnTo>
                    <a:lnTo>
                      <a:pt x="31" y="12"/>
                    </a:lnTo>
                    <a:lnTo>
                      <a:pt x="17" y="19"/>
                    </a:lnTo>
                    <a:lnTo>
                      <a:pt x="12" y="16"/>
                    </a:lnTo>
                    <a:lnTo>
                      <a:pt x="22" y="9"/>
                    </a:lnTo>
                    <a:lnTo>
                      <a:pt x="22" y="9"/>
                    </a:lnTo>
                    <a:lnTo>
                      <a:pt x="19" y="7"/>
                    </a:lnTo>
                    <a:lnTo>
                      <a:pt x="19" y="7"/>
                    </a:lnTo>
                    <a:lnTo>
                      <a:pt x="8" y="14"/>
                    </a:lnTo>
                    <a:lnTo>
                      <a:pt x="3" y="12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12" y="21"/>
                    </a:lnTo>
                    <a:lnTo>
                      <a:pt x="15" y="21"/>
                    </a:lnTo>
                    <a:lnTo>
                      <a:pt x="17" y="19"/>
                    </a:lnTo>
                    <a:lnTo>
                      <a:pt x="19" y="21"/>
                    </a:lnTo>
                    <a:lnTo>
                      <a:pt x="22" y="21"/>
                    </a:lnTo>
                    <a:lnTo>
                      <a:pt x="34" y="14"/>
                    </a:lnTo>
                    <a:lnTo>
                      <a:pt x="34" y="1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112"/>
              <p:cNvSpPr>
                <a:spLocks noEditPoints="1"/>
              </p:cNvSpPr>
              <p:nvPr/>
            </p:nvSpPr>
            <p:spPr bwMode="auto">
              <a:xfrm>
                <a:off x="3487" y="3119"/>
                <a:ext cx="21" cy="21"/>
              </a:xfrm>
              <a:custGeom>
                <a:avLst/>
                <a:gdLst>
                  <a:gd name="T0" fmla="*/ 21 w 21"/>
                  <a:gd name="T1" fmla="*/ 7 h 21"/>
                  <a:gd name="T2" fmla="*/ 19 w 21"/>
                  <a:gd name="T3" fmla="*/ 7 h 21"/>
                  <a:gd name="T4" fmla="*/ 17 w 21"/>
                  <a:gd name="T5" fmla="*/ 7 h 21"/>
                  <a:gd name="T6" fmla="*/ 7 w 21"/>
                  <a:gd name="T7" fmla="*/ 12 h 21"/>
                  <a:gd name="T8" fmla="*/ 2 w 21"/>
                  <a:gd name="T9" fmla="*/ 9 h 21"/>
                  <a:gd name="T10" fmla="*/ 0 w 21"/>
                  <a:gd name="T11" fmla="*/ 12 h 21"/>
                  <a:gd name="T12" fmla="*/ 0 w 21"/>
                  <a:gd name="T13" fmla="*/ 12 h 21"/>
                  <a:gd name="T14" fmla="*/ 14 w 21"/>
                  <a:gd name="T15" fmla="*/ 21 h 21"/>
                  <a:gd name="T16" fmla="*/ 17 w 21"/>
                  <a:gd name="T17" fmla="*/ 21 h 21"/>
                  <a:gd name="T18" fmla="*/ 17 w 21"/>
                  <a:gd name="T19" fmla="*/ 21 h 21"/>
                  <a:gd name="T20" fmla="*/ 17 w 21"/>
                  <a:gd name="T21" fmla="*/ 19 h 21"/>
                  <a:gd name="T22" fmla="*/ 10 w 21"/>
                  <a:gd name="T23" fmla="*/ 14 h 21"/>
                  <a:gd name="T24" fmla="*/ 21 w 21"/>
                  <a:gd name="T25" fmla="*/ 9 h 21"/>
                  <a:gd name="T26" fmla="*/ 21 w 21"/>
                  <a:gd name="T27" fmla="*/ 7 h 21"/>
                  <a:gd name="T28" fmla="*/ 17 w 21"/>
                  <a:gd name="T29" fmla="*/ 0 h 21"/>
                  <a:gd name="T30" fmla="*/ 14 w 21"/>
                  <a:gd name="T31" fmla="*/ 0 h 21"/>
                  <a:gd name="T32" fmla="*/ 12 w 21"/>
                  <a:gd name="T33" fmla="*/ 0 h 21"/>
                  <a:gd name="T34" fmla="*/ 0 w 21"/>
                  <a:gd name="T35" fmla="*/ 7 h 21"/>
                  <a:gd name="T36" fmla="*/ 0 w 21"/>
                  <a:gd name="T37" fmla="*/ 7 h 21"/>
                  <a:gd name="T38" fmla="*/ 2 w 21"/>
                  <a:gd name="T39" fmla="*/ 9 h 21"/>
                  <a:gd name="T40" fmla="*/ 17 w 21"/>
                  <a:gd name="T41" fmla="*/ 0 h 21"/>
                  <a:gd name="T42" fmla="*/ 17 w 21"/>
                  <a:gd name="T4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" h="21">
                    <a:moveTo>
                      <a:pt x="21" y="7"/>
                    </a:moveTo>
                    <a:lnTo>
                      <a:pt x="19" y="7"/>
                    </a:lnTo>
                    <a:lnTo>
                      <a:pt x="17" y="7"/>
                    </a:lnTo>
                    <a:lnTo>
                      <a:pt x="7" y="12"/>
                    </a:lnTo>
                    <a:lnTo>
                      <a:pt x="2" y="9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4" y="21"/>
                    </a:lnTo>
                    <a:lnTo>
                      <a:pt x="17" y="21"/>
                    </a:lnTo>
                    <a:lnTo>
                      <a:pt x="17" y="21"/>
                    </a:lnTo>
                    <a:lnTo>
                      <a:pt x="17" y="19"/>
                    </a:lnTo>
                    <a:lnTo>
                      <a:pt x="10" y="14"/>
                    </a:lnTo>
                    <a:lnTo>
                      <a:pt x="21" y="9"/>
                    </a:lnTo>
                    <a:lnTo>
                      <a:pt x="21" y="7"/>
                    </a:lnTo>
                    <a:close/>
                    <a:moveTo>
                      <a:pt x="17" y="0"/>
                    </a:moveTo>
                    <a:lnTo>
                      <a:pt x="14" y="0"/>
                    </a:lnTo>
                    <a:lnTo>
                      <a:pt x="12" y="0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2" y="9"/>
                    </a:lnTo>
                    <a:lnTo>
                      <a:pt x="17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2F2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113"/>
              <p:cNvSpPr>
                <a:spLocks noEditPoints="1"/>
              </p:cNvSpPr>
              <p:nvPr/>
            </p:nvSpPr>
            <p:spPr bwMode="auto">
              <a:xfrm>
                <a:off x="3487" y="3119"/>
                <a:ext cx="21" cy="21"/>
              </a:xfrm>
              <a:custGeom>
                <a:avLst/>
                <a:gdLst>
                  <a:gd name="T0" fmla="*/ 21 w 21"/>
                  <a:gd name="T1" fmla="*/ 7 h 21"/>
                  <a:gd name="T2" fmla="*/ 19 w 21"/>
                  <a:gd name="T3" fmla="*/ 7 h 21"/>
                  <a:gd name="T4" fmla="*/ 17 w 21"/>
                  <a:gd name="T5" fmla="*/ 7 h 21"/>
                  <a:gd name="T6" fmla="*/ 7 w 21"/>
                  <a:gd name="T7" fmla="*/ 12 h 21"/>
                  <a:gd name="T8" fmla="*/ 2 w 21"/>
                  <a:gd name="T9" fmla="*/ 9 h 21"/>
                  <a:gd name="T10" fmla="*/ 0 w 21"/>
                  <a:gd name="T11" fmla="*/ 12 h 21"/>
                  <a:gd name="T12" fmla="*/ 0 w 21"/>
                  <a:gd name="T13" fmla="*/ 12 h 21"/>
                  <a:gd name="T14" fmla="*/ 14 w 21"/>
                  <a:gd name="T15" fmla="*/ 21 h 21"/>
                  <a:gd name="T16" fmla="*/ 17 w 21"/>
                  <a:gd name="T17" fmla="*/ 21 h 21"/>
                  <a:gd name="T18" fmla="*/ 17 w 21"/>
                  <a:gd name="T19" fmla="*/ 21 h 21"/>
                  <a:gd name="T20" fmla="*/ 17 w 21"/>
                  <a:gd name="T21" fmla="*/ 19 h 21"/>
                  <a:gd name="T22" fmla="*/ 10 w 21"/>
                  <a:gd name="T23" fmla="*/ 14 h 21"/>
                  <a:gd name="T24" fmla="*/ 21 w 21"/>
                  <a:gd name="T25" fmla="*/ 9 h 21"/>
                  <a:gd name="T26" fmla="*/ 21 w 21"/>
                  <a:gd name="T27" fmla="*/ 7 h 21"/>
                  <a:gd name="T28" fmla="*/ 17 w 21"/>
                  <a:gd name="T29" fmla="*/ 0 h 21"/>
                  <a:gd name="T30" fmla="*/ 14 w 21"/>
                  <a:gd name="T31" fmla="*/ 0 h 21"/>
                  <a:gd name="T32" fmla="*/ 12 w 21"/>
                  <a:gd name="T33" fmla="*/ 0 h 21"/>
                  <a:gd name="T34" fmla="*/ 0 w 21"/>
                  <a:gd name="T35" fmla="*/ 7 h 21"/>
                  <a:gd name="T36" fmla="*/ 0 w 21"/>
                  <a:gd name="T37" fmla="*/ 7 h 21"/>
                  <a:gd name="T38" fmla="*/ 2 w 21"/>
                  <a:gd name="T39" fmla="*/ 9 h 21"/>
                  <a:gd name="T40" fmla="*/ 17 w 21"/>
                  <a:gd name="T41" fmla="*/ 0 h 21"/>
                  <a:gd name="T42" fmla="*/ 17 w 21"/>
                  <a:gd name="T4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" h="21">
                    <a:moveTo>
                      <a:pt x="21" y="7"/>
                    </a:moveTo>
                    <a:lnTo>
                      <a:pt x="19" y="7"/>
                    </a:lnTo>
                    <a:lnTo>
                      <a:pt x="17" y="7"/>
                    </a:lnTo>
                    <a:lnTo>
                      <a:pt x="7" y="12"/>
                    </a:lnTo>
                    <a:lnTo>
                      <a:pt x="2" y="9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4" y="21"/>
                    </a:lnTo>
                    <a:lnTo>
                      <a:pt x="17" y="21"/>
                    </a:lnTo>
                    <a:lnTo>
                      <a:pt x="17" y="21"/>
                    </a:lnTo>
                    <a:lnTo>
                      <a:pt x="17" y="19"/>
                    </a:lnTo>
                    <a:lnTo>
                      <a:pt x="10" y="14"/>
                    </a:lnTo>
                    <a:lnTo>
                      <a:pt x="21" y="9"/>
                    </a:lnTo>
                    <a:lnTo>
                      <a:pt x="21" y="7"/>
                    </a:lnTo>
                    <a:moveTo>
                      <a:pt x="17" y="0"/>
                    </a:moveTo>
                    <a:lnTo>
                      <a:pt x="14" y="0"/>
                    </a:lnTo>
                    <a:lnTo>
                      <a:pt x="12" y="0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2" y="9"/>
                    </a:lnTo>
                    <a:lnTo>
                      <a:pt x="17" y="0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114"/>
              <p:cNvSpPr/>
              <p:nvPr/>
            </p:nvSpPr>
            <p:spPr bwMode="auto">
              <a:xfrm>
                <a:off x="3366" y="3169"/>
                <a:ext cx="48" cy="31"/>
              </a:xfrm>
              <a:custGeom>
                <a:avLst/>
                <a:gdLst>
                  <a:gd name="T0" fmla="*/ 48 w 48"/>
                  <a:gd name="T1" fmla="*/ 16 h 31"/>
                  <a:gd name="T2" fmla="*/ 24 w 48"/>
                  <a:gd name="T3" fmla="*/ 0 h 31"/>
                  <a:gd name="T4" fmla="*/ 0 w 48"/>
                  <a:gd name="T5" fmla="*/ 16 h 31"/>
                  <a:gd name="T6" fmla="*/ 24 w 48"/>
                  <a:gd name="T7" fmla="*/ 31 h 31"/>
                  <a:gd name="T8" fmla="*/ 48 w 48"/>
                  <a:gd name="T9" fmla="*/ 1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31">
                    <a:moveTo>
                      <a:pt x="48" y="16"/>
                    </a:moveTo>
                    <a:lnTo>
                      <a:pt x="24" y="0"/>
                    </a:lnTo>
                    <a:lnTo>
                      <a:pt x="0" y="16"/>
                    </a:lnTo>
                    <a:lnTo>
                      <a:pt x="24" y="31"/>
                    </a:lnTo>
                    <a:lnTo>
                      <a:pt x="48" y="16"/>
                    </a:lnTo>
                    <a:close/>
                  </a:path>
                </a:pathLst>
              </a:custGeom>
              <a:solidFill>
                <a:srgbClr val="F7D4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115"/>
              <p:cNvSpPr/>
              <p:nvPr/>
            </p:nvSpPr>
            <p:spPr bwMode="auto">
              <a:xfrm>
                <a:off x="3392" y="3188"/>
                <a:ext cx="48" cy="28"/>
              </a:xfrm>
              <a:custGeom>
                <a:avLst/>
                <a:gdLst>
                  <a:gd name="T0" fmla="*/ 48 w 48"/>
                  <a:gd name="T1" fmla="*/ 14 h 28"/>
                  <a:gd name="T2" fmla="*/ 24 w 48"/>
                  <a:gd name="T3" fmla="*/ 0 h 28"/>
                  <a:gd name="T4" fmla="*/ 0 w 48"/>
                  <a:gd name="T5" fmla="*/ 14 h 28"/>
                  <a:gd name="T6" fmla="*/ 24 w 48"/>
                  <a:gd name="T7" fmla="*/ 28 h 28"/>
                  <a:gd name="T8" fmla="*/ 48 w 48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28">
                    <a:moveTo>
                      <a:pt x="48" y="14"/>
                    </a:moveTo>
                    <a:lnTo>
                      <a:pt x="24" y="0"/>
                    </a:lnTo>
                    <a:lnTo>
                      <a:pt x="0" y="14"/>
                    </a:lnTo>
                    <a:lnTo>
                      <a:pt x="24" y="28"/>
                    </a:lnTo>
                    <a:lnTo>
                      <a:pt x="48" y="14"/>
                    </a:lnTo>
                    <a:close/>
                  </a:path>
                </a:pathLst>
              </a:custGeom>
              <a:solidFill>
                <a:srgbClr val="F7D4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116"/>
              <p:cNvSpPr/>
              <p:nvPr/>
            </p:nvSpPr>
            <p:spPr bwMode="auto">
              <a:xfrm>
                <a:off x="2348" y="2098"/>
                <a:ext cx="1260" cy="787"/>
              </a:xfrm>
              <a:custGeom>
                <a:avLst/>
                <a:gdLst>
                  <a:gd name="T0" fmla="*/ 477 w 532"/>
                  <a:gd name="T1" fmla="*/ 19 h 332"/>
                  <a:gd name="T2" fmla="*/ 371 w 532"/>
                  <a:gd name="T3" fmla="*/ 19 h 332"/>
                  <a:gd name="T4" fmla="*/ 60 w 532"/>
                  <a:gd name="T5" fmla="*/ 207 h 332"/>
                  <a:gd name="T6" fmla="*/ 61 w 532"/>
                  <a:gd name="T7" fmla="*/ 196 h 332"/>
                  <a:gd name="T8" fmla="*/ 0 w 532"/>
                  <a:gd name="T9" fmla="*/ 197 h 332"/>
                  <a:gd name="T10" fmla="*/ 0 w 532"/>
                  <a:gd name="T11" fmla="*/ 267 h 332"/>
                  <a:gd name="T12" fmla="*/ 0 w 532"/>
                  <a:gd name="T13" fmla="*/ 267 h 332"/>
                  <a:gd name="T14" fmla="*/ 20 w 532"/>
                  <a:gd name="T15" fmla="*/ 297 h 332"/>
                  <a:gd name="T16" fmla="*/ 75 w 532"/>
                  <a:gd name="T17" fmla="*/ 332 h 332"/>
                  <a:gd name="T18" fmla="*/ 532 w 532"/>
                  <a:gd name="T19" fmla="*/ 54 h 332"/>
                  <a:gd name="T20" fmla="*/ 477 w 532"/>
                  <a:gd name="T21" fmla="*/ 19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332">
                    <a:moveTo>
                      <a:pt x="477" y="19"/>
                    </a:moveTo>
                    <a:cubicBezTo>
                      <a:pt x="449" y="0"/>
                      <a:pt x="401" y="0"/>
                      <a:pt x="371" y="19"/>
                    </a:cubicBezTo>
                    <a:cubicBezTo>
                      <a:pt x="60" y="207"/>
                      <a:pt x="60" y="207"/>
                      <a:pt x="60" y="207"/>
                    </a:cubicBezTo>
                    <a:cubicBezTo>
                      <a:pt x="61" y="196"/>
                      <a:pt x="61" y="196"/>
                      <a:pt x="61" y="196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1" y="278"/>
                      <a:pt x="8" y="288"/>
                      <a:pt x="20" y="297"/>
                    </a:cubicBezTo>
                    <a:cubicBezTo>
                      <a:pt x="75" y="332"/>
                      <a:pt x="75" y="332"/>
                      <a:pt x="75" y="332"/>
                    </a:cubicBezTo>
                    <a:cubicBezTo>
                      <a:pt x="532" y="54"/>
                      <a:pt x="532" y="54"/>
                      <a:pt x="532" y="54"/>
                    </a:cubicBezTo>
                    <a:lnTo>
                      <a:pt x="477" y="19"/>
                    </a:lnTo>
                    <a:close/>
                  </a:path>
                </a:pathLst>
              </a:custGeom>
              <a:solidFill>
                <a:srgbClr val="1E88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117"/>
              <p:cNvSpPr/>
              <p:nvPr/>
            </p:nvSpPr>
            <p:spPr bwMode="auto">
              <a:xfrm>
                <a:off x="2526" y="2063"/>
                <a:ext cx="1082" cy="822"/>
              </a:xfrm>
              <a:custGeom>
                <a:avLst/>
                <a:gdLst>
                  <a:gd name="T0" fmla="*/ 1082 w 1082"/>
                  <a:gd name="T1" fmla="*/ 0 h 822"/>
                  <a:gd name="T2" fmla="*/ 1082 w 1082"/>
                  <a:gd name="T3" fmla="*/ 163 h 822"/>
                  <a:gd name="T4" fmla="*/ 0 w 1082"/>
                  <a:gd name="T5" fmla="*/ 822 h 822"/>
                  <a:gd name="T6" fmla="*/ 0 w 1082"/>
                  <a:gd name="T7" fmla="*/ 656 h 822"/>
                  <a:gd name="T8" fmla="*/ 1082 w 1082"/>
                  <a:gd name="T9" fmla="*/ 0 h 8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2" h="822">
                    <a:moveTo>
                      <a:pt x="1082" y="0"/>
                    </a:moveTo>
                    <a:lnTo>
                      <a:pt x="1082" y="163"/>
                    </a:lnTo>
                    <a:lnTo>
                      <a:pt x="0" y="822"/>
                    </a:lnTo>
                    <a:lnTo>
                      <a:pt x="0" y="656"/>
                    </a:lnTo>
                    <a:lnTo>
                      <a:pt x="1082" y="0"/>
                    </a:lnTo>
                    <a:close/>
                  </a:path>
                </a:pathLst>
              </a:custGeom>
              <a:solidFill>
                <a:srgbClr val="1B7D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5" name="Freeform 118"/>
              <p:cNvSpPr/>
              <p:nvPr/>
            </p:nvSpPr>
            <p:spPr bwMode="auto">
              <a:xfrm>
                <a:off x="2526" y="2127"/>
                <a:ext cx="1856" cy="1160"/>
              </a:xfrm>
              <a:custGeom>
                <a:avLst/>
                <a:gdLst>
                  <a:gd name="T0" fmla="*/ 1082 w 1856"/>
                  <a:gd name="T1" fmla="*/ 0 h 1160"/>
                  <a:gd name="T2" fmla="*/ 80 w 1856"/>
                  <a:gd name="T3" fmla="*/ 608 h 1160"/>
                  <a:gd name="T4" fmla="*/ 0 w 1856"/>
                  <a:gd name="T5" fmla="*/ 611 h 1160"/>
                  <a:gd name="T6" fmla="*/ 0 w 1856"/>
                  <a:gd name="T7" fmla="*/ 658 h 1160"/>
                  <a:gd name="T8" fmla="*/ 774 w 1856"/>
                  <a:gd name="T9" fmla="*/ 1160 h 1160"/>
                  <a:gd name="T10" fmla="*/ 1856 w 1856"/>
                  <a:gd name="T11" fmla="*/ 504 h 1160"/>
                  <a:gd name="T12" fmla="*/ 1082 w 1856"/>
                  <a:gd name="T13" fmla="*/ 0 h 1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56" h="1160">
                    <a:moveTo>
                      <a:pt x="1082" y="0"/>
                    </a:moveTo>
                    <a:lnTo>
                      <a:pt x="80" y="608"/>
                    </a:lnTo>
                    <a:lnTo>
                      <a:pt x="0" y="611"/>
                    </a:lnTo>
                    <a:lnTo>
                      <a:pt x="0" y="658"/>
                    </a:lnTo>
                    <a:lnTo>
                      <a:pt x="774" y="1160"/>
                    </a:lnTo>
                    <a:lnTo>
                      <a:pt x="1856" y="504"/>
                    </a:lnTo>
                    <a:lnTo>
                      <a:pt x="1082" y="0"/>
                    </a:lnTo>
                    <a:close/>
                  </a:path>
                </a:pathLst>
              </a:custGeom>
              <a:solidFill>
                <a:srgbClr val="D8DA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6" name="Freeform 119"/>
              <p:cNvSpPr/>
              <p:nvPr/>
            </p:nvSpPr>
            <p:spPr bwMode="auto">
              <a:xfrm>
                <a:off x="2526" y="2082"/>
                <a:ext cx="1856" cy="1160"/>
              </a:xfrm>
              <a:custGeom>
                <a:avLst/>
                <a:gdLst>
                  <a:gd name="T0" fmla="*/ 1856 w 1856"/>
                  <a:gd name="T1" fmla="*/ 502 h 1160"/>
                  <a:gd name="T2" fmla="*/ 1082 w 1856"/>
                  <a:gd name="T3" fmla="*/ 0 h 1160"/>
                  <a:gd name="T4" fmla="*/ 0 w 1856"/>
                  <a:gd name="T5" fmla="*/ 656 h 1160"/>
                  <a:gd name="T6" fmla="*/ 774 w 1856"/>
                  <a:gd name="T7" fmla="*/ 1160 h 1160"/>
                  <a:gd name="T8" fmla="*/ 1856 w 1856"/>
                  <a:gd name="T9" fmla="*/ 502 h 1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6" h="1160">
                    <a:moveTo>
                      <a:pt x="1856" y="502"/>
                    </a:moveTo>
                    <a:lnTo>
                      <a:pt x="1082" y="0"/>
                    </a:lnTo>
                    <a:lnTo>
                      <a:pt x="0" y="656"/>
                    </a:lnTo>
                    <a:lnTo>
                      <a:pt x="774" y="1160"/>
                    </a:lnTo>
                    <a:lnTo>
                      <a:pt x="1856" y="502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7" name="Freeform 120"/>
              <p:cNvSpPr/>
              <p:nvPr/>
            </p:nvSpPr>
            <p:spPr bwMode="auto">
              <a:xfrm>
                <a:off x="3300" y="2683"/>
                <a:ext cx="1262" cy="834"/>
              </a:xfrm>
              <a:custGeom>
                <a:avLst/>
                <a:gdLst>
                  <a:gd name="T0" fmla="*/ 532 w 533"/>
                  <a:gd name="T1" fmla="*/ 87 h 352"/>
                  <a:gd name="T2" fmla="*/ 532 w 533"/>
                  <a:gd name="T3" fmla="*/ 87 h 352"/>
                  <a:gd name="T4" fmla="*/ 532 w 533"/>
                  <a:gd name="T5" fmla="*/ 17 h 352"/>
                  <a:gd name="T6" fmla="*/ 454 w 533"/>
                  <a:gd name="T7" fmla="*/ 0 h 352"/>
                  <a:gd name="T8" fmla="*/ 0 w 533"/>
                  <a:gd name="T9" fmla="*/ 228 h 352"/>
                  <a:gd name="T10" fmla="*/ 0 w 533"/>
                  <a:gd name="T11" fmla="*/ 298 h 352"/>
                  <a:gd name="T12" fmla="*/ 55 w 533"/>
                  <a:gd name="T13" fmla="*/ 333 h 352"/>
                  <a:gd name="T14" fmla="*/ 162 w 533"/>
                  <a:gd name="T15" fmla="*/ 333 h 352"/>
                  <a:gd name="T16" fmla="*/ 509 w 533"/>
                  <a:gd name="T17" fmla="*/ 122 h 352"/>
                  <a:gd name="T18" fmla="*/ 532 w 533"/>
                  <a:gd name="T19" fmla="*/ 87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3" h="352">
                    <a:moveTo>
                      <a:pt x="532" y="87"/>
                    </a:moveTo>
                    <a:cubicBezTo>
                      <a:pt x="532" y="87"/>
                      <a:pt x="532" y="87"/>
                      <a:pt x="532" y="87"/>
                    </a:cubicBezTo>
                    <a:cubicBezTo>
                      <a:pt x="532" y="17"/>
                      <a:pt x="532" y="17"/>
                      <a:pt x="532" y="17"/>
                    </a:cubicBezTo>
                    <a:cubicBezTo>
                      <a:pt x="454" y="0"/>
                      <a:pt x="454" y="0"/>
                      <a:pt x="454" y="0"/>
                    </a:cubicBezTo>
                    <a:cubicBezTo>
                      <a:pt x="0" y="228"/>
                      <a:pt x="0" y="228"/>
                      <a:pt x="0" y="228"/>
                    </a:cubicBezTo>
                    <a:cubicBezTo>
                      <a:pt x="0" y="298"/>
                      <a:pt x="0" y="298"/>
                      <a:pt x="0" y="298"/>
                    </a:cubicBezTo>
                    <a:cubicBezTo>
                      <a:pt x="55" y="333"/>
                      <a:pt x="55" y="333"/>
                      <a:pt x="55" y="333"/>
                    </a:cubicBezTo>
                    <a:cubicBezTo>
                      <a:pt x="84" y="352"/>
                      <a:pt x="131" y="352"/>
                      <a:pt x="162" y="333"/>
                    </a:cubicBezTo>
                    <a:cubicBezTo>
                      <a:pt x="509" y="122"/>
                      <a:pt x="509" y="122"/>
                      <a:pt x="509" y="122"/>
                    </a:cubicBezTo>
                    <a:cubicBezTo>
                      <a:pt x="525" y="113"/>
                      <a:pt x="533" y="100"/>
                      <a:pt x="532" y="87"/>
                    </a:cubicBezTo>
                    <a:close/>
                  </a:path>
                </a:pathLst>
              </a:custGeom>
              <a:solidFill>
                <a:srgbClr val="1E88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8" name="Freeform 121"/>
              <p:cNvSpPr/>
              <p:nvPr/>
            </p:nvSpPr>
            <p:spPr bwMode="auto">
              <a:xfrm>
                <a:off x="2329" y="1935"/>
                <a:ext cx="1279" cy="784"/>
              </a:xfrm>
              <a:custGeom>
                <a:avLst/>
                <a:gdLst>
                  <a:gd name="T0" fmla="*/ 540 w 540"/>
                  <a:gd name="T1" fmla="*/ 54 h 331"/>
                  <a:gd name="T2" fmla="*/ 485 w 540"/>
                  <a:gd name="T3" fmla="*/ 18 h 331"/>
                  <a:gd name="T4" fmla="*/ 379 w 540"/>
                  <a:gd name="T5" fmla="*/ 18 h 331"/>
                  <a:gd name="T6" fmla="*/ 31 w 540"/>
                  <a:gd name="T7" fmla="*/ 229 h 331"/>
                  <a:gd name="T8" fmla="*/ 28 w 540"/>
                  <a:gd name="T9" fmla="*/ 296 h 331"/>
                  <a:gd name="T10" fmla="*/ 83 w 540"/>
                  <a:gd name="T11" fmla="*/ 331 h 331"/>
                  <a:gd name="T12" fmla="*/ 540 w 540"/>
                  <a:gd name="T13" fmla="*/ 54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0" h="331">
                    <a:moveTo>
                      <a:pt x="540" y="54"/>
                    </a:moveTo>
                    <a:cubicBezTo>
                      <a:pt x="485" y="18"/>
                      <a:pt x="485" y="18"/>
                      <a:pt x="485" y="18"/>
                    </a:cubicBezTo>
                    <a:cubicBezTo>
                      <a:pt x="457" y="0"/>
                      <a:pt x="409" y="0"/>
                      <a:pt x="379" y="18"/>
                    </a:cubicBezTo>
                    <a:cubicBezTo>
                      <a:pt x="31" y="229"/>
                      <a:pt x="31" y="229"/>
                      <a:pt x="31" y="229"/>
                    </a:cubicBezTo>
                    <a:cubicBezTo>
                      <a:pt x="1" y="247"/>
                      <a:pt x="0" y="277"/>
                      <a:pt x="28" y="296"/>
                    </a:cubicBezTo>
                    <a:cubicBezTo>
                      <a:pt x="83" y="331"/>
                      <a:pt x="83" y="331"/>
                      <a:pt x="83" y="331"/>
                    </a:cubicBezTo>
                    <a:cubicBezTo>
                      <a:pt x="540" y="54"/>
                      <a:pt x="540" y="54"/>
                      <a:pt x="540" y="54"/>
                    </a:cubicBezTo>
                  </a:path>
                </a:pathLst>
              </a:custGeom>
              <a:solidFill>
                <a:srgbClr val="31BB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9" name="Freeform 122"/>
              <p:cNvSpPr/>
              <p:nvPr/>
            </p:nvSpPr>
            <p:spPr bwMode="auto">
              <a:xfrm>
                <a:off x="3300" y="2565"/>
                <a:ext cx="1279" cy="786"/>
              </a:xfrm>
              <a:custGeom>
                <a:avLst/>
                <a:gdLst>
                  <a:gd name="T0" fmla="*/ 512 w 540"/>
                  <a:gd name="T1" fmla="*/ 36 h 332"/>
                  <a:gd name="T2" fmla="*/ 457 w 540"/>
                  <a:gd name="T3" fmla="*/ 0 h 332"/>
                  <a:gd name="T4" fmla="*/ 0 w 540"/>
                  <a:gd name="T5" fmla="*/ 278 h 332"/>
                  <a:gd name="T6" fmla="*/ 55 w 540"/>
                  <a:gd name="T7" fmla="*/ 313 h 332"/>
                  <a:gd name="T8" fmla="*/ 162 w 540"/>
                  <a:gd name="T9" fmla="*/ 314 h 332"/>
                  <a:gd name="T10" fmla="*/ 509 w 540"/>
                  <a:gd name="T11" fmla="*/ 103 h 332"/>
                  <a:gd name="T12" fmla="*/ 512 w 540"/>
                  <a:gd name="T13" fmla="*/ 3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0" h="332">
                    <a:moveTo>
                      <a:pt x="512" y="36"/>
                    </a:moveTo>
                    <a:cubicBezTo>
                      <a:pt x="457" y="0"/>
                      <a:pt x="457" y="0"/>
                      <a:pt x="457" y="0"/>
                    </a:cubicBezTo>
                    <a:cubicBezTo>
                      <a:pt x="0" y="278"/>
                      <a:pt x="0" y="278"/>
                      <a:pt x="0" y="278"/>
                    </a:cubicBezTo>
                    <a:cubicBezTo>
                      <a:pt x="55" y="313"/>
                      <a:pt x="55" y="313"/>
                      <a:pt x="55" y="313"/>
                    </a:cubicBezTo>
                    <a:cubicBezTo>
                      <a:pt x="83" y="332"/>
                      <a:pt x="131" y="332"/>
                      <a:pt x="162" y="314"/>
                    </a:cubicBezTo>
                    <a:cubicBezTo>
                      <a:pt x="509" y="103"/>
                      <a:pt x="509" y="103"/>
                      <a:pt x="509" y="103"/>
                    </a:cubicBezTo>
                    <a:cubicBezTo>
                      <a:pt x="539" y="84"/>
                      <a:pt x="540" y="54"/>
                      <a:pt x="512" y="36"/>
                    </a:cubicBezTo>
                  </a:path>
                </a:pathLst>
              </a:custGeom>
              <a:solidFill>
                <a:srgbClr val="31BB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0" name="Freeform 123"/>
              <p:cNvSpPr/>
              <p:nvPr/>
            </p:nvSpPr>
            <p:spPr bwMode="auto">
              <a:xfrm>
                <a:off x="3717" y="2989"/>
                <a:ext cx="227" cy="154"/>
              </a:xfrm>
              <a:custGeom>
                <a:avLst/>
                <a:gdLst>
                  <a:gd name="T0" fmla="*/ 96 w 96"/>
                  <a:gd name="T1" fmla="*/ 0 h 65"/>
                  <a:gd name="T2" fmla="*/ 0 w 96"/>
                  <a:gd name="T3" fmla="*/ 0 h 65"/>
                  <a:gd name="T4" fmla="*/ 0 w 96"/>
                  <a:gd name="T5" fmla="*/ 31 h 65"/>
                  <a:gd name="T6" fmla="*/ 13 w 96"/>
                  <a:gd name="T7" fmla="*/ 53 h 65"/>
                  <a:gd name="T8" fmla="*/ 81 w 96"/>
                  <a:gd name="T9" fmla="*/ 53 h 65"/>
                  <a:gd name="T10" fmla="*/ 96 w 96"/>
                  <a:gd name="T11" fmla="*/ 31 h 65"/>
                  <a:gd name="T12" fmla="*/ 96 w 96"/>
                  <a:gd name="T13" fmla="*/ 31 h 65"/>
                  <a:gd name="T14" fmla="*/ 96 w 96"/>
                  <a:gd name="T15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6" h="65">
                    <a:moveTo>
                      <a:pt x="9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9"/>
                      <a:pt x="4" y="47"/>
                      <a:pt x="13" y="53"/>
                    </a:cubicBezTo>
                    <a:cubicBezTo>
                      <a:pt x="31" y="64"/>
                      <a:pt x="62" y="65"/>
                      <a:pt x="81" y="53"/>
                    </a:cubicBezTo>
                    <a:cubicBezTo>
                      <a:pt x="91" y="47"/>
                      <a:pt x="96" y="39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1E88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1" name="Freeform 124"/>
              <p:cNvSpPr/>
              <p:nvPr/>
            </p:nvSpPr>
            <p:spPr bwMode="auto">
              <a:xfrm>
                <a:off x="3992" y="2823"/>
                <a:ext cx="227" cy="154"/>
              </a:xfrm>
              <a:custGeom>
                <a:avLst/>
                <a:gdLst>
                  <a:gd name="T0" fmla="*/ 96 w 96"/>
                  <a:gd name="T1" fmla="*/ 0 h 65"/>
                  <a:gd name="T2" fmla="*/ 0 w 96"/>
                  <a:gd name="T3" fmla="*/ 0 h 65"/>
                  <a:gd name="T4" fmla="*/ 0 w 96"/>
                  <a:gd name="T5" fmla="*/ 31 h 65"/>
                  <a:gd name="T6" fmla="*/ 0 w 96"/>
                  <a:gd name="T7" fmla="*/ 31 h 65"/>
                  <a:gd name="T8" fmla="*/ 13 w 96"/>
                  <a:gd name="T9" fmla="*/ 53 h 65"/>
                  <a:gd name="T10" fmla="*/ 81 w 96"/>
                  <a:gd name="T11" fmla="*/ 53 h 65"/>
                  <a:gd name="T12" fmla="*/ 96 w 96"/>
                  <a:gd name="T13" fmla="*/ 31 h 65"/>
                  <a:gd name="T14" fmla="*/ 96 w 96"/>
                  <a:gd name="T15" fmla="*/ 31 h 65"/>
                  <a:gd name="T16" fmla="*/ 96 w 96"/>
                  <a:gd name="T1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" h="65">
                    <a:moveTo>
                      <a:pt x="9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9"/>
                      <a:pt x="4" y="47"/>
                      <a:pt x="13" y="53"/>
                    </a:cubicBezTo>
                    <a:cubicBezTo>
                      <a:pt x="31" y="64"/>
                      <a:pt x="62" y="65"/>
                      <a:pt x="81" y="53"/>
                    </a:cubicBezTo>
                    <a:cubicBezTo>
                      <a:pt x="91" y="47"/>
                      <a:pt x="96" y="39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1E88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5" name="Freeform 125"/>
              <p:cNvSpPr/>
              <p:nvPr/>
            </p:nvSpPr>
            <p:spPr bwMode="auto">
              <a:xfrm>
                <a:off x="3980" y="2743"/>
                <a:ext cx="251" cy="158"/>
              </a:xfrm>
              <a:custGeom>
                <a:avLst/>
                <a:gdLst>
                  <a:gd name="T0" fmla="*/ 88 w 106"/>
                  <a:gd name="T1" fmla="*/ 12 h 67"/>
                  <a:gd name="T2" fmla="*/ 20 w 106"/>
                  <a:gd name="T3" fmla="*/ 12 h 67"/>
                  <a:gd name="T4" fmla="*/ 18 w 106"/>
                  <a:gd name="T5" fmla="*/ 55 h 67"/>
                  <a:gd name="T6" fmla="*/ 86 w 106"/>
                  <a:gd name="T7" fmla="*/ 55 h 67"/>
                  <a:gd name="T8" fmla="*/ 88 w 106"/>
                  <a:gd name="T9" fmla="*/ 1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67">
                    <a:moveTo>
                      <a:pt x="88" y="12"/>
                    </a:moveTo>
                    <a:cubicBezTo>
                      <a:pt x="70" y="0"/>
                      <a:pt x="39" y="0"/>
                      <a:pt x="20" y="12"/>
                    </a:cubicBezTo>
                    <a:cubicBezTo>
                      <a:pt x="1" y="24"/>
                      <a:pt x="0" y="43"/>
                      <a:pt x="18" y="55"/>
                    </a:cubicBezTo>
                    <a:cubicBezTo>
                      <a:pt x="36" y="66"/>
                      <a:pt x="67" y="67"/>
                      <a:pt x="86" y="55"/>
                    </a:cubicBezTo>
                    <a:cubicBezTo>
                      <a:pt x="105" y="43"/>
                      <a:pt x="106" y="24"/>
                      <a:pt x="88" y="12"/>
                    </a:cubicBezTo>
                  </a:path>
                </a:pathLst>
              </a:custGeom>
              <a:solidFill>
                <a:srgbClr val="31BB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7" name="Freeform 126"/>
              <p:cNvSpPr/>
              <p:nvPr/>
            </p:nvSpPr>
            <p:spPr bwMode="auto">
              <a:xfrm>
                <a:off x="3705" y="2911"/>
                <a:ext cx="251" cy="156"/>
              </a:xfrm>
              <a:custGeom>
                <a:avLst/>
                <a:gdLst>
                  <a:gd name="T0" fmla="*/ 88 w 106"/>
                  <a:gd name="T1" fmla="*/ 12 h 66"/>
                  <a:gd name="T2" fmla="*/ 20 w 106"/>
                  <a:gd name="T3" fmla="*/ 11 h 66"/>
                  <a:gd name="T4" fmla="*/ 18 w 106"/>
                  <a:gd name="T5" fmla="*/ 54 h 66"/>
                  <a:gd name="T6" fmla="*/ 86 w 106"/>
                  <a:gd name="T7" fmla="*/ 54 h 66"/>
                  <a:gd name="T8" fmla="*/ 88 w 106"/>
                  <a:gd name="T9" fmla="*/ 1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66">
                    <a:moveTo>
                      <a:pt x="88" y="12"/>
                    </a:moveTo>
                    <a:cubicBezTo>
                      <a:pt x="70" y="0"/>
                      <a:pt x="39" y="0"/>
                      <a:pt x="20" y="11"/>
                    </a:cubicBezTo>
                    <a:cubicBezTo>
                      <a:pt x="1" y="23"/>
                      <a:pt x="0" y="42"/>
                      <a:pt x="18" y="54"/>
                    </a:cubicBezTo>
                    <a:cubicBezTo>
                      <a:pt x="36" y="66"/>
                      <a:pt x="67" y="66"/>
                      <a:pt x="86" y="54"/>
                    </a:cubicBezTo>
                    <a:cubicBezTo>
                      <a:pt x="105" y="43"/>
                      <a:pt x="106" y="23"/>
                      <a:pt x="88" y="12"/>
                    </a:cubicBezTo>
                  </a:path>
                </a:pathLst>
              </a:custGeom>
              <a:solidFill>
                <a:srgbClr val="31BB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8" name="Freeform 127"/>
              <p:cNvSpPr/>
              <p:nvPr/>
            </p:nvSpPr>
            <p:spPr bwMode="auto">
              <a:xfrm>
                <a:off x="4039" y="2780"/>
                <a:ext cx="133" cy="83"/>
              </a:xfrm>
              <a:custGeom>
                <a:avLst/>
                <a:gdLst>
                  <a:gd name="T0" fmla="*/ 47 w 56"/>
                  <a:gd name="T1" fmla="*/ 6 h 35"/>
                  <a:gd name="T2" fmla="*/ 11 w 56"/>
                  <a:gd name="T3" fmla="*/ 6 h 35"/>
                  <a:gd name="T4" fmla="*/ 10 w 56"/>
                  <a:gd name="T5" fmla="*/ 28 h 35"/>
                  <a:gd name="T6" fmla="*/ 45 w 56"/>
                  <a:gd name="T7" fmla="*/ 29 h 35"/>
                  <a:gd name="T8" fmla="*/ 47 w 56"/>
                  <a:gd name="T9" fmla="*/ 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35">
                    <a:moveTo>
                      <a:pt x="47" y="6"/>
                    </a:moveTo>
                    <a:cubicBezTo>
                      <a:pt x="37" y="0"/>
                      <a:pt x="21" y="0"/>
                      <a:pt x="11" y="6"/>
                    </a:cubicBezTo>
                    <a:cubicBezTo>
                      <a:pt x="0" y="12"/>
                      <a:pt x="0" y="22"/>
                      <a:pt x="10" y="28"/>
                    </a:cubicBezTo>
                    <a:cubicBezTo>
                      <a:pt x="19" y="35"/>
                      <a:pt x="35" y="35"/>
                      <a:pt x="45" y="29"/>
                    </a:cubicBezTo>
                    <a:cubicBezTo>
                      <a:pt x="56" y="22"/>
                      <a:pt x="56" y="12"/>
                      <a:pt x="47" y="6"/>
                    </a:cubicBezTo>
                  </a:path>
                </a:pathLst>
              </a:custGeom>
              <a:solidFill>
                <a:srgbClr val="1E88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3" name="Freeform 128"/>
              <p:cNvSpPr/>
              <p:nvPr/>
            </p:nvSpPr>
            <p:spPr bwMode="auto">
              <a:xfrm>
                <a:off x="3764" y="2946"/>
                <a:ext cx="133" cy="83"/>
              </a:xfrm>
              <a:custGeom>
                <a:avLst/>
                <a:gdLst>
                  <a:gd name="T0" fmla="*/ 46 w 56"/>
                  <a:gd name="T1" fmla="*/ 7 h 35"/>
                  <a:gd name="T2" fmla="*/ 11 w 56"/>
                  <a:gd name="T3" fmla="*/ 7 h 35"/>
                  <a:gd name="T4" fmla="*/ 10 w 56"/>
                  <a:gd name="T5" fmla="*/ 29 h 35"/>
                  <a:gd name="T6" fmla="*/ 45 w 56"/>
                  <a:gd name="T7" fmla="*/ 29 h 35"/>
                  <a:gd name="T8" fmla="*/ 46 w 56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35">
                    <a:moveTo>
                      <a:pt x="46" y="7"/>
                    </a:moveTo>
                    <a:cubicBezTo>
                      <a:pt x="37" y="0"/>
                      <a:pt x="21" y="0"/>
                      <a:pt x="11" y="7"/>
                    </a:cubicBezTo>
                    <a:cubicBezTo>
                      <a:pt x="0" y="13"/>
                      <a:pt x="0" y="23"/>
                      <a:pt x="10" y="29"/>
                    </a:cubicBezTo>
                    <a:cubicBezTo>
                      <a:pt x="19" y="35"/>
                      <a:pt x="35" y="35"/>
                      <a:pt x="45" y="29"/>
                    </a:cubicBezTo>
                    <a:cubicBezTo>
                      <a:pt x="56" y="23"/>
                      <a:pt x="56" y="13"/>
                      <a:pt x="46" y="7"/>
                    </a:cubicBezTo>
                  </a:path>
                </a:pathLst>
              </a:custGeom>
              <a:solidFill>
                <a:srgbClr val="1E88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4" name="Freeform 129"/>
              <p:cNvSpPr/>
              <p:nvPr/>
            </p:nvSpPr>
            <p:spPr bwMode="auto">
              <a:xfrm>
                <a:off x="2689" y="2321"/>
                <a:ext cx="227" cy="154"/>
              </a:xfrm>
              <a:custGeom>
                <a:avLst/>
                <a:gdLst>
                  <a:gd name="T0" fmla="*/ 96 w 96"/>
                  <a:gd name="T1" fmla="*/ 0 h 65"/>
                  <a:gd name="T2" fmla="*/ 0 w 96"/>
                  <a:gd name="T3" fmla="*/ 0 h 65"/>
                  <a:gd name="T4" fmla="*/ 0 w 96"/>
                  <a:gd name="T5" fmla="*/ 32 h 65"/>
                  <a:gd name="T6" fmla="*/ 13 w 96"/>
                  <a:gd name="T7" fmla="*/ 53 h 65"/>
                  <a:gd name="T8" fmla="*/ 81 w 96"/>
                  <a:gd name="T9" fmla="*/ 53 h 65"/>
                  <a:gd name="T10" fmla="*/ 96 w 96"/>
                  <a:gd name="T11" fmla="*/ 32 h 65"/>
                  <a:gd name="T12" fmla="*/ 96 w 96"/>
                  <a:gd name="T13" fmla="*/ 32 h 65"/>
                  <a:gd name="T14" fmla="*/ 96 w 96"/>
                  <a:gd name="T15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6" h="65">
                    <a:moveTo>
                      <a:pt x="9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9"/>
                      <a:pt x="4" y="47"/>
                      <a:pt x="13" y="53"/>
                    </a:cubicBezTo>
                    <a:cubicBezTo>
                      <a:pt x="31" y="65"/>
                      <a:pt x="62" y="65"/>
                      <a:pt x="81" y="53"/>
                    </a:cubicBezTo>
                    <a:cubicBezTo>
                      <a:pt x="91" y="47"/>
                      <a:pt x="96" y="39"/>
                      <a:pt x="96" y="32"/>
                    </a:cubicBezTo>
                    <a:cubicBezTo>
                      <a:pt x="96" y="32"/>
                      <a:pt x="96" y="32"/>
                      <a:pt x="96" y="32"/>
                    </a:cubicBez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1E88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5" name="Freeform 130"/>
              <p:cNvSpPr/>
              <p:nvPr/>
            </p:nvSpPr>
            <p:spPr bwMode="auto">
              <a:xfrm>
                <a:off x="2964" y="2155"/>
                <a:ext cx="227" cy="154"/>
              </a:xfrm>
              <a:custGeom>
                <a:avLst/>
                <a:gdLst>
                  <a:gd name="T0" fmla="*/ 96 w 96"/>
                  <a:gd name="T1" fmla="*/ 0 h 65"/>
                  <a:gd name="T2" fmla="*/ 0 w 96"/>
                  <a:gd name="T3" fmla="*/ 0 h 65"/>
                  <a:gd name="T4" fmla="*/ 0 w 96"/>
                  <a:gd name="T5" fmla="*/ 32 h 65"/>
                  <a:gd name="T6" fmla="*/ 13 w 96"/>
                  <a:gd name="T7" fmla="*/ 53 h 65"/>
                  <a:gd name="T8" fmla="*/ 81 w 96"/>
                  <a:gd name="T9" fmla="*/ 53 h 65"/>
                  <a:gd name="T10" fmla="*/ 96 w 96"/>
                  <a:gd name="T11" fmla="*/ 32 h 65"/>
                  <a:gd name="T12" fmla="*/ 96 w 96"/>
                  <a:gd name="T13" fmla="*/ 32 h 65"/>
                  <a:gd name="T14" fmla="*/ 96 w 96"/>
                  <a:gd name="T15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6" h="65">
                    <a:moveTo>
                      <a:pt x="9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9"/>
                      <a:pt x="4" y="47"/>
                      <a:pt x="13" y="53"/>
                    </a:cubicBezTo>
                    <a:cubicBezTo>
                      <a:pt x="31" y="65"/>
                      <a:pt x="62" y="65"/>
                      <a:pt x="81" y="53"/>
                    </a:cubicBezTo>
                    <a:cubicBezTo>
                      <a:pt x="91" y="47"/>
                      <a:pt x="96" y="39"/>
                      <a:pt x="96" y="32"/>
                    </a:cubicBezTo>
                    <a:cubicBezTo>
                      <a:pt x="96" y="32"/>
                      <a:pt x="96" y="32"/>
                      <a:pt x="96" y="32"/>
                    </a:cubicBez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1E88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6" name="Freeform 131"/>
              <p:cNvSpPr/>
              <p:nvPr/>
            </p:nvSpPr>
            <p:spPr bwMode="auto">
              <a:xfrm>
                <a:off x="2952" y="2075"/>
                <a:ext cx="253" cy="158"/>
              </a:xfrm>
              <a:custGeom>
                <a:avLst/>
                <a:gdLst>
                  <a:gd name="T0" fmla="*/ 88 w 107"/>
                  <a:gd name="T1" fmla="*/ 12 h 67"/>
                  <a:gd name="T2" fmla="*/ 20 w 107"/>
                  <a:gd name="T3" fmla="*/ 12 h 67"/>
                  <a:gd name="T4" fmla="*/ 18 w 107"/>
                  <a:gd name="T5" fmla="*/ 55 h 67"/>
                  <a:gd name="T6" fmla="*/ 86 w 107"/>
                  <a:gd name="T7" fmla="*/ 55 h 67"/>
                  <a:gd name="T8" fmla="*/ 88 w 107"/>
                  <a:gd name="T9" fmla="*/ 1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67">
                    <a:moveTo>
                      <a:pt x="88" y="12"/>
                    </a:moveTo>
                    <a:cubicBezTo>
                      <a:pt x="70" y="0"/>
                      <a:pt x="39" y="0"/>
                      <a:pt x="20" y="12"/>
                    </a:cubicBezTo>
                    <a:cubicBezTo>
                      <a:pt x="1" y="24"/>
                      <a:pt x="0" y="43"/>
                      <a:pt x="18" y="55"/>
                    </a:cubicBezTo>
                    <a:cubicBezTo>
                      <a:pt x="37" y="67"/>
                      <a:pt x="67" y="67"/>
                      <a:pt x="86" y="55"/>
                    </a:cubicBezTo>
                    <a:cubicBezTo>
                      <a:pt x="106" y="43"/>
                      <a:pt x="107" y="24"/>
                      <a:pt x="88" y="12"/>
                    </a:cubicBezTo>
                  </a:path>
                </a:pathLst>
              </a:custGeom>
              <a:solidFill>
                <a:srgbClr val="31BB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7" name="Freeform 132"/>
              <p:cNvSpPr/>
              <p:nvPr/>
            </p:nvSpPr>
            <p:spPr bwMode="auto">
              <a:xfrm>
                <a:off x="2677" y="2243"/>
                <a:ext cx="251" cy="156"/>
              </a:xfrm>
              <a:custGeom>
                <a:avLst/>
                <a:gdLst>
                  <a:gd name="T0" fmla="*/ 88 w 106"/>
                  <a:gd name="T1" fmla="*/ 12 h 66"/>
                  <a:gd name="T2" fmla="*/ 20 w 106"/>
                  <a:gd name="T3" fmla="*/ 12 h 66"/>
                  <a:gd name="T4" fmla="*/ 18 w 106"/>
                  <a:gd name="T5" fmla="*/ 54 h 66"/>
                  <a:gd name="T6" fmla="*/ 86 w 106"/>
                  <a:gd name="T7" fmla="*/ 55 h 66"/>
                  <a:gd name="T8" fmla="*/ 88 w 106"/>
                  <a:gd name="T9" fmla="*/ 1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66">
                    <a:moveTo>
                      <a:pt x="88" y="12"/>
                    </a:moveTo>
                    <a:cubicBezTo>
                      <a:pt x="70" y="0"/>
                      <a:pt x="39" y="0"/>
                      <a:pt x="20" y="12"/>
                    </a:cubicBezTo>
                    <a:cubicBezTo>
                      <a:pt x="1" y="23"/>
                      <a:pt x="0" y="43"/>
                      <a:pt x="18" y="54"/>
                    </a:cubicBezTo>
                    <a:cubicBezTo>
                      <a:pt x="36" y="66"/>
                      <a:pt x="67" y="66"/>
                      <a:pt x="86" y="55"/>
                    </a:cubicBezTo>
                    <a:cubicBezTo>
                      <a:pt x="106" y="43"/>
                      <a:pt x="106" y="24"/>
                      <a:pt x="88" y="12"/>
                    </a:cubicBezTo>
                  </a:path>
                </a:pathLst>
              </a:custGeom>
              <a:solidFill>
                <a:srgbClr val="31BB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8" name="Freeform 133"/>
              <p:cNvSpPr/>
              <p:nvPr/>
            </p:nvSpPr>
            <p:spPr bwMode="auto">
              <a:xfrm>
                <a:off x="3011" y="2113"/>
                <a:ext cx="133" cy="83"/>
              </a:xfrm>
              <a:custGeom>
                <a:avLst/>
                <a:gdLst>
                  <a:gd name="T0" fmla="*/ 47 w 56"/>
                  <a:gd name="T1" fmla="*/ 6 h 35"/>
                  <a:gd name="T2" fmla="*/ 11 w 56"/>
                  <a:gd name="T3" fmla="*/ 6 h 35"/>
                  <a:gd name="T4" fmla="*/ 10 w 56"/>
                  <a:gd name="T5" fmla="*/ 29 h 35"/>
                  <a:gd name="T6" fmla="*/ 46 w 56"/>
                  <a:gd name="T7" fmla="*/ 29 h 35"/>
                  <a:gd name="T8" fmla="*/ 47 w 56"/>
                  <a:gd name="T9" fmla="*/ 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35">
                    <a:moveTo>
                      <a:pt x="47" y="6"/>
                    </a:moveTo>
                    <a:cubicBezTo>
                      <a:pt x="37" y="0"/>
                      <a:pt x="21" y="0"/>
                      <a:pt x="11" y="6"/>
                    </a:cubicBezTo>
                    <a:cubicBezTo>
                      <a:pt x="1" y="12"/>
                      <a:pt x="0" y="23"/>
                      <a:pt x="10" y="29"/>
                    </a:cubicBezTo>
                    <a:cubicBezTo>
                      <a:pt x="19" y="35"/>
                      <a:pt x="35" y="35"/>
                      <a:pt x="46" y="29"/>
                    </a:cubicBezTo>
                    <a:cubicBezTo>
                      <a:pt x="56" y="23"/>
                      <a:pt x="56" y="13"/>
                      <a:pt x="47" y="6"/>
                    </a:cubicBezTo>
                  </a:path>
                </a:pathLst>
              </a:custGeom>
              <a:solidFill>
                <a:srgbClr val="1E88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9" name="Freeform 134"/>
              <p:cNvSpPr/>
              <p:nvPr/>
            </p:nvSpPr>
            <p:spPr bwMode="auto">
              <a:xfrm>
                <a:off x="2736" y="2281"/>
                <a:ext cx="133" cy="83"/>
              </a:xfrm>
              <a:custGeom>
                <a:avLst/>
                <a:gdLst>
                  <a:gd name="T0" fmla="*/ 47 w 56"/>
                  <a:gd name="T1" fmla="*/ 6 h 35"/>
                  <a:gd name="T2" fmla="*/ 11 w 56"/>
                  <a:gd name="T3" fmla="*/ 6 h 35"/>
                  <a:gd name="T4" fmla="*/ 10 w 56"/>
                  <a:gd name="T5" fmla="*/ 28 h 35"/>
                  <a:gd name="T6" fmla="*/ 46 w 56"/>
                  <a:gd name="T7" fmla="*/ 28 h 35"/>
                  <a:gd name="T8" fmla="*/ 47 w 56"/>
                  <a:gd name="T9" fmla="*/ 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35">
                    <a:moveTo>
                      <a:pt x="47" y="6"/>
                    </a:moveTo>
                    <a:cubicBezTo>
                      <a:pt x="37" y="0"/>
                      <a:pt x="21" y="0"/>
                      <a:pt x="11" y="6"/>
                    </a:cubicBezTo>
                    <a:cubicBezTo>
                      <a:pt x="1" y="12"/>
                      <a:pt x="0" y="22"/>
                      <a:pt x="10" y="28"/>
                    </a:cubicBezTo>
                    <a:cubicBezTo>
                      <a:pt x="19" y="35"/>
                      <a:pt x="35" y="35"/>
                      <a:pt x="46" y="28"/>
                    </a:cubicBezTo>
                    <a:cubicBezTo>
                      <a:pt x="56" y="22"/>
                      <a:pt x="56" y="12"/>
                      <a:pt x="47" y="6"/>
                    </a:cubicBezTo>
                  </a:path>
                </a:pathLst>
              </a:custGeom>
              <a:solidFill>
                <a:srgbClr val="1E88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0" name="Freeform 135"/>
              <p:cNvSpPr/>
              <p:nvPr/>
            </p:nvSpPr>
            <p:spPr bwMode="auto">
              <a:xfrm>
                <a:off x="3475" y="2186"/>
                <a:ext cx="95" cy="59"/>
              </a:xfrm>
              <a:custGeom>
                <a:avLst/>
                <a:gdLst>
                  <a:gd name="T0" fmla="*/ 34 w 40"/>
                  <a:gd name="T1" fmla="*/ 4 h 25"/>
                  <a:gd name="T2" fmla="*/ 8 w 40"/>
                  <a:gd name="T3" fmla="*/ 4 h 25"/>
                  <a:gd name="T4" fmla="*/ 7 w 40"/>
                  <a:gd name="T5" fmla="*/ 20 h 25"/>
                  <a:gd name="T6" fmla="*/ 33 w 40"/>
                  <a:gd name="T7" fmla="*/ 20 h 25"/>
                  <a:gd name="T8" fmla="*/ 34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4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0" y="9"/>
                      <a:pt x="0" y="16"/>
                      <a:pt x="7" y="20"/>
                    </a:cubicBezTo>
                    <a:cubicBezTo>
                      <a:pt x="14" y="25"/>
                      <a:pt x="26" y="25"/>
                      <a:pt x="33" y="20"/>
                    </a:cubicBezTo>
                    <a:cubicBezTo>
                      <a:pt x="40" y="16"/>
                      <a:pt x="40" y="9"/>
                      <a:pt x="34" y="4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1" name="Freeform 136"/>
              <p:cNvSpPr/>
              <p:nvPr/>
            </p:nvSpPr>
            <p:spPr bwMode="auto">
              <a:xfrm>
                <a:off x="3390" y="2238"/>
                <a:ext cx="95" cy="59"/>
              </a:xfrm>
              <a:custGeom>
                <a:avLst/>
                <a:gdLst>
                  <a:gd name="T0" fmla="*/ 33 w 40"/>
                  <a:gd name="T1" fmla="*/ 4 h 25"/>
                  <a:gd name="T2" fmla="*/ 7 w 40"/>
                  <a:gd name="T3" fmla="*/ 4 h 25"/>
                  <a:gd name="T4" fmla="*/ 7 w 40"/>
                  <a:gd name="T5" fmla="*/ 21 h 25"/>
                  <a:gd name="T6" fmla="*/ 32 w 40"/>
                  <a:gd name="T7" fmla="*/ 21 h 25"/>
                  <a:gd name="T8" fmla="*/ 33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4"/>
                    </a:moveTo>
                    <a:cubicBezTo>
                      <a:pt x="26" y="0"/>
                      <a:pt x="15" y="0"/>
                      <a:pt x="7" y="4"/>
                    </a:cubicBezTo>
                    <a:cubicBezTo>
                      <a:pt x="0" y="9"/>
                      <a:pt x="0" y="16"/>
                      <a:pt x="7" y="21"/>
                    </a:cubicBezTo>
                    <a:cubicBezTo>
                      <a:pt x="14" y="25"/>
                      <a:pt x="25" y="25"/>
                      <a:pt x="32" y="21"/>
                    </a:cubicBezTo>
                    <a:cubicBezTo>
                      <a:pt x="40" y="16"/>
                      <a:pt x="40" y="9"/>
                      <a:pt x="33" y="4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2" name="Freeform 137"/>
              <p:cNvSpPr/>
              <p:nvPr/>
            </p:nvSpPr>
            <p:spPr bwMode="auto">
              <a:xfrm>
                <a:off x="3302" y="2290"/>
                <a:ext cx="97" cy="59"/>
              </a:xfrm>
              <a:custGeom>
                <a:avLst/>
                <a:gdLst>
                  <a:gd name="T0" fmla="*/ 34 w 41"/>
                  <a:gd name="T1" fmla="*/ 5 h 25"/>
                  <a:gd name="T2" fmla="*/ 8 w 41"/>
                  <a:gd name="T3" fmla="*/ 4 h 25"/>
                  <a:gd name="T4" fmla="*/ 7 w 41"/>
                  <a:gd name="T5" fmla="*/ 21 h 25"/>
                  <a:gd name="T6" fmla="*/ 33 w 41"/>
                  <a:gd name="T7" fmla="*/ 21 h 25"/>
                  <a:gd name="T8" fmla="*/ 34 w 41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5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1" y="9"/>
                      <a:pt x="0" y="16"/>
                      <a:pt x="7" y="21"/>
                    </a:cubicBezTo>
                    <a:cubicBezTo>
                      <a:pt x="14" y="25"/>
                      <a:pt x="26" y="25"/>
                      <a:pt x="33" y="21"/>
                    </a:cubicBezTo>
                    <a:cubicBezTo>
                      <a:pt x="40" y="16"/>
                      <a:pt x="41" y="9"/>
                      <a:pt x="34" y="5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3" name="Freeform 138"/>
              <p:cNvSpPr/>
              <p:nvPr/>
            </p:nvSpPr>
            <p:spPr bwMode="auto">
              <a:xfrm>
                <a:off x="3217" y="2342"/>
                <a:ext cx="95" cy="60"/>
              </a:xfrm>
              <a:custGeom>
                <a:avLst/>
                <a:gdLst>
                  <a:gd name="T0" fmla="*/ 33 w 40"/>
                  <a:gd name="T1" fmla="*/ 5 h 25"/>
                  <a:gd name="T2" fmla="*/ 8 w 40"/>
                  <a:gd name="T3" fmla="*/ 5 h 25"/>
                  <a:gd name="T4" fmla="*/ 7 w 40"/>
                  <a:gd name="T5" fmla="*/ 21 h 25"/>
                  <a:gd name="T6" fmla="*/ 33 w 40"/>
                  <a:gd name="T7" fmla="*/ 21 h 25"/>
                  <a:gd name="T8" fmla="*/ 33 w 40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5"/>
                    </a:moveTo>
                    <a:cubicBezTo>
                      <a:pt x="26" y="0"/>
                      <a:pt x="15" y="0"/>
                      <a:pt x="8" y="5"/>
                    </a:cubicBezTo>
                    <a:cubicBezTo>
                      <a:pt x="0" y="9"/>
                      <a:pt x="0" y="16"/>
                      <a:pt x="7" y="21"/>
                    </a:cubicBezTo>
                    <a:cubicBezTo>
                      <a:pt x="14" y="25"/>
                      <a:pt x="25" y="25"/>
                      <a:pt x="33" y="21"/>
                    </a:cubicBezTo>
                    <a:cubicBezTo>
                      <a:pt x="40" y="16"/>
                      <a:pt x="40" y="9"/>
                      <a:pt x="33" y="5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4" name="Freeform 139"/>
              <p:cNvSpPr/>
              <p:nvPr/>
            </p:nvSpPr>
            <p:spPr bwMode="auto">
              <a:xfrm>
                <a:off x="3132" y="2394"/>
                <a:ext cx="95" cy="60"/>
              </a:xfrm>
              <a:custGeom>
                <a:avLst/>
                <a:gdLst>
                  <a:gd name="T0" fmla="*/ 33 w 40"/>
                  <a:gd name="T1" fmla="*/ 5 h 25"/>
                  <a:gd name="T2" fmla="*/ 7 w 40"/>
                  <a:gd name="T3" fmla="*/ 5 h 25"/>
                  <a:gd name="T4" fmla="*/ 6 w 40"/>
                  <a:gd name="T5" fmla="*/ 21 h 25"/>
                  <a:gd name="T6" fmla="*/ 32 w 40"/>
                  <a:gd name="T7" fmla="*/ 21 h 25"/>
                  <a:gd name="T8" fmla="*/ 33 w 40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5"/>
                    </a:moveTo>
                    <a:cubicBezTo>
                      <a:pt x="26" y="0"/>
                      <a:pt x="15" y="0"/>
                      <a:pt x="7" y="5"/>
                    </a:cubicBezTo>
                    <a:cubicBezTo>
                      <a:pt x="0" y="9"/>
                      <a:pt x="0" y="16"/>
                      <a:pt x="6" y="21"/>
                    </a:cubicBezTo>
                    <a:cubicBezTo>
                      <a:pt x="13" y="25"/>
                      <a:pt x="25" y="25"/>
                      <a:pt x="32" y="21"/>
                    </a:cubicBezTo>
                    <a:cubicBezTo>
                      <a:pt x="40" y="16"/>
                      <a:pt x="40" y="9"/>
                      <a:pt x="33" y="5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5" name="Freeform 140"/>
              <p:cNvSpPr/>
              <p:nvPr/>
            </p:nvSpPr>
            <p:spPr bwMode="auto">
              <a:xfrm>
                <a:off x="3044" y="2447"/>
                <a:ext cx="95" cy="61"/>
              </a:xfrm>
              <a:custGeom>
                <a:avLst/>
                <a:gdLst>
                  <a:gd name="T0" fmla="*/ 34 w 40"/>
                  <a:gd name="T1" fmla="*/ 5 h 26"/>
                  <a:gd name="T2" fmla="*/ 8 w 40"/>
                  <a:gd name="T3" fmla="*/ 5 h 26"/>
                  <a:gd name="T4" fmla="*/ 7 w 40"/>
                  <a:gd name="T5" fmla="*/ 21 h 26"/>
                  <a:gd name="T6" fmla="*/ 33 w 40"/>
                  <a:gd name="T7" fmla="*/ 21 h 26"/>
                  <a:gd name="T8" fmla="*/ 34 w 40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6">
                    <a:moveTo>
                      <a:pt x="34" y="5"/>
                    </a:moveTo>
                    <a:cubicBezTo>
                      <a:pt x="27" y="0"/>
                      <a:pt x="15" y="0"/>
                      <a:pt x="8" y="5"/>
                    </a:cubicBezTo>
                    <a:cubicBezTo>
                      <a:pt x="1" y="9"/>
                      <a:pt x="0" y="17"/>
                      <a:pt x="7" y="21"/>
                    </a:cubicBezTo>
                    <a:cubicBezTo>
                      <a:pt x="14" y="25"/>
                      <a:pt x="26" y="26"/>
                      <a:pt x="33" y="21"/>
                    </a:cubicBezTo>
                    <a:cubicBezTo>
                      <a:pt x="40" y="17"/>
                      <a:pt x="40" y="9"/>
                      <a:pt x="34" y="5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6" name="Freeform 141"/>
              <p:cNvSpPr/>
              <p:nvPr/>
            </p:nvSpPr>
            <p:spPr bwMode="auto">
              <a:xfrm>
                <a:off x="2959" y="2499"/>
                <a:ext cx="95" cy="61"/>
              </a:xfrm>
              <a:custGeom>
                <a:avLst/>
                <a:gdLst>
                  <a:gd name="T0" fmla="*/ 33 w 40"/>
                  <a:gd name="T1" fmla="*/ 5 h 26"/>
                  <a:gd name="T2" fmla="*/ 7 w 40"/>
                  <a:gd name="T3" fmla="*/ 5 h 26"/>
                  <a:gd name="T4" fmla="*/ 7 w 40"/>
                  <a:gd name="T5" fmla="*/ 21 h 26"/>
                  <a:gd name="T6" fmla="*/ 32 w 40"/>
                  <a:gd name="T7" fmla="*/ 21 h 26"/>
                  <a:gd name="T8" fmla="*/ 33 w 40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6">
                    <a:moveTo>
                      <a:pt x="33" y="5"/>
                    </a:moveTo>
                    <a:cubicBezTo>
                      <a:pt x="26" y="1"/>
                      <a:pt x="15" y="0"/>
                      <a:pt x="7" y="5"/>
                    </a:cubicBezTo>
                    <a:cubicBezTo>
                      <a:pt x="0" y="9"/>
                      <a:pt x="0" y="17"/>
                      <a:pt x="7" y="21"/>
                    </a:cubicBezTo>
                    <a:cubicBezTo>
                      <a:pt x="14" y="26"/>
                      <a:pt x="25" y="26"/>
                      <a:pt x="32" y="21"/>
                    </a:cubicBezTo>
                    <a:cubicBezTo>
                      <a:pt x="40" y="17"/>
                      <a:pt x="40" y="9"/>
                      <a:pt x="33" y="5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7" name="Freeform 142"/>
              <p:cNvSpPr/>
              <p:nvPr/>
            </p:nvSpPr>
            <p:spPr bwMode="auto">
              <a:xfrm>
                <a:off x="2871" y="2553"/>
                <a:ext cx="97" cy="59"/>
              </a:xfrm>
              <a:custGeom>
                <a:avLst/>
                <a:gdLst>
                  <a:gd name="T0" fmla="*/ 34 w 41"/>
                  <a:gd name="T1" fmla="*/ 4 h 25"/>
                  <a:gd name="T2" fmla="*/ 8 w 41"/>
                  <a:gd name="T3" fmla="*/ 4 h 25"/>
                  <a:gd name="T4" fmla="*/ 7 w 41"/>
                  <a:gd name="T5" fmla="*/ 20 h 25"/>
                  <a:gd name="T6" fmla="*/ 33 w 41"/>
                  <a:gd name="T7" fmla="*/ 20 h 25"/>
                  <a:gd name="T8" fmla="*/ 34 w 41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1" y="9"/>
                      <a:pt x="0" y="16"/>
                      <a:pt x="7" y="20"/>
                    </a:cubicBezTo>
                    <a:cubicBezTo>
                      <a:pt x="14" y="25"/>
                      <a:pt x="26" y="25"/>
                      <a:pt x="33" y="20"/>
                    </a:cubicBezTo>
                    <a:cubicBezTo>
                      <a:pt x="40" y="16"/>
                      <a:pt x="41" y="9"/>
                      <a:pt x="34" y="4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8" name="Freeform 143"/>
              <p:cNvSpPr/>
              <p:nvPr/>
            </p:nvSpPr>
            <p:spPr bwMode="auto">
              <a:xfrm>
                <a:off x="2786" y="2605"/>
                <a:ext cx="95" cy="59"/>
              </a:xfrm>
              <a:custGeom>
                <a:avLst/>
                <a:gdLst>
                  <a:gd name="T0" fmla="*/ 33 w 40"/>
                  <a:gd name="T1" fmla="*/ 4 h 25"/>
                  <a:gd name="T2" fmla="*/ 8 w 40"/>
                  <a:gd name="T3" fmla="*/ 4 h 25"/>
                  <a:gd name="T4" fmla="*/ 7 w 40"/>
                  <a:gd name="T5" fmla="*/ 20 h 25"/>
                  <a:gd name="T6" fmla="*/ 33 w 40"/>
                  <a:gd name="T7" fmla="*/ 20 h 25"/>
                  <a:gd name="T8" fmla="*/ 33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4"/>
                    </a:moveTo>
                    <a:cubicBezTo>
                      <a:pt x="26" y="0"/>
                      <a:pt x="15" y="0"/>
                      <a:pt x="8" y="4"/>
                    </a:cubicBezTo>
                    <a:cubicBezTo>
                      <a:pt x="0" y="9"/>
                      <a:pt x="0" y="16"/>
                      <a:pt x="7" y="20"/>
                    </a:cubicBezTo>
                    <a:cubicBezTo>
                      <a:pt x="14" y="25"/>
                      <a:pt x="25" y="25"/>
                      <a:pt x="33" y="20"/>
                    </a:cubicBezTo>
                    <a:cubicBezTo>
                      <a:pt x="40" y="16"/>
                      <a:pt x="40" y="9"/>
                      <a:pt x="33" y="4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9" name="Freeform 144"/>
              <p:cNvSpPr/>
              <p:nvPr/>
            </p:nvSpPr>
            <p:spPr bwMode="auto">
              <a:xfrm>
                <a:off x="4127" y="2610"/>
                <a:ext cx="97" cy="59"/>
              </a:xfrm>
              <a:custGeom>
                <a:avLst/>
                <a:gdLst>
                  <a:gd name="T0" fmla="*/ 34 w 41"/>
                  <a:gd name="T1" fmla="*/ 4 h 25"/>
                  <a:gd name="T2" fmla="*/ 8 w 41"/>
                  <a:gd name="T3" fmla="*/ 4 h 25"/>
                  <a:gd name="T4" fmla="*/ 7 w 41"/>
                  <a:gd name="T5" fmla="*/ 20 h 25"/>
                  <a:gd name="T6" fmla="*/ 33 w 41"/>
                  <a:gd name="T7" fmla="*/ 20 h 25"/>
                  <a:gd name="T8" fmla="*/ 34 w 41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1" y="8"/>
                      <a:pt x="0" y="16"/>
                      <a:pt x="7" y="20"/>
                    </a:cubicBezTo>
                    <a:cubicBezTo>
                      <a:pt x="14" y="25"/>
                      <a:pt x="26" y="25"/>
                      <a:pt x="33" y="20"/>
                    </a:cubicBezTo>
                    <a:cubicBezTo>
                      <a:pt x="40" y="16"/>
                      <a:pt x="41" y="9"/>
                      <a:pt x="34" y="4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0" name="Freeform 145"/>
              <p:cNvSpPr/>
              <p:nvPr/>
            </p:nvSpPr>
            <p:spPr bwMode="auto">
              <a:xfrm>
                <a:off x="4041" y="2662"/>
                <a:ext cx="95" cy="59"/>
              </a:xfrm>
              <a:custGeom>
                <a:avLst/>
                <a:gdLst>
                  <a:gd name="T0" fmla="*/ 33 w 40"/>
                  <a:gd name="T1" fmla="*/ 4 h 25"/>
                  <a:gd name="T2" fmla="*/ 8 w 40"/>
                  <a:gd name="T3" fmla="*/ 4 h 25"/>
                  <a:gd name="T4" fmla="*/ 7 w 40"/>
                  <a:gd name="T5" fmla="*/ 20 h 25"/>
                  <a:gd name="T6" fmla="*/ 33 w 40"/>
                  <a:gd name="T7" fmla="*/ 20 h 25"/>
                  <a:gd name="T8" fmla="*/ 33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0" y="9"/>
                      <a:pt x="0" y="16"/>
                      <a:pt x="7" y="20"/>
                    </a:cubicBezTo>
                    <a:cubicBezTo>
                      <a:pt x="14" y="25"/>
                      <a:pt x="25" y="25"/>
                      <a:pt x="33" y="20"/>
                    </a:cubicBezTo>
                    <a:cubicBezTo>
                      <a:pt x="40" y="16"/>
                      <a:pt x="40" y="9"/>
                      <a:pt x="33" y="4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1" name="Freeform 146"/>
              <p:cNvSpPr/>
              <p:nvPr/>
            </p:nvSpPr>
            <p:spPr bwMode="auto">
              <a:xfrm>
                <a:off x="3956" y="2714"/>
                <a:ext cx="95" cy="59"/>
              </a:xfrm>
              <a:custGeom>
                <a:avLst/>
                <a:gdLst>
                  <a:gd name="T0" fmla="*/ 33 w 40"/>
                  <a:gd name="T1" fmla="*/ 4 h 25"/>
                  <a:gd name="T2" fmla="*/ 7 w 40"/>
                  <a:gd name="T3" fmla="*/ 4 h 25"/>
                  <a:gd name="T4" fmla="*/ 7 w 40"/>
                  <a:gd name="T5" fmla="*/ 20 h 25"/>
                  <a:gd name="T6" fmla="*/ 32 w 40"/>
                  <a:gd name="T7" fmla="*/ 21 h 25"/>
                  <a:gd name="T8" fmla="*/ 33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4"/>
                    </a:moveTo>
                    <a:cubicBezTo>
                      <a:pt x="26" y="0"/>
                      <a:pt x="15" y="0"/>
                      <a:pt x="7" y="4"/>
                    </a:cubicBezTo>
                    <a:cubicBezTo>
                      <a:pt x="0" y="9"/>
                      <a:pt x="0" y="16"/>
                      <a:pt x="7" y="20"/>
                    </a:cubicBezTo>
                    <a:cubicBezTo>
                      <a:pt x="14" y="25"/>
                      <a:pt x="25" y="25"/>
                      <a:pt x="32" y="21"/>
                    </a:cubicBezTo>
                    <a:cubicBezTo>
                      <a:pt x="40" y="16"/>
                      <a:pt x="40" y="9"/>
                      <a:pt x="33" y="4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2" name="Freeform 147"/>
              <p:cNvSpPr/>
              <p:nvPr/>
            </p:nvSpPr>
            <p:spPr bwMode="auto">
              <a:xfrm>
                <a:off x="3868" y="2766"/>
                <a:ext cx="97" cy="59"/>
              </a:xfrm>
              <a:custGeom>
                <a:avLst/>
                <a:gdLst>
                  <a:gd name="T0" fmla="*/ 34 w 41"/>
                  <a:gd name="T1" fmla="*/ 4 h 25"/>
                  <a:gd name="T2" fmla="*/ 8 w 41"/>
                  <a:gd name="T3" fmla="*/ 4 h 25"/>
                  <a:gd name="T4" fmla="*/ 7 w 41"/>
                  <a:gd name="T5" fmla="*/ 21 h 25"/>
                  <a:gd name="T6" fmla="*/ 33 w 41"/>
                  <a:gd name="T7" fmla="*/ 21 h 25"/>
                  <a:gd name="T8" fmla="*/ 34 w 41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1" y="9"/>
                      <a:pt x="0" y="16"/>
                      <a:pt x="7" y="21"/>
                    </a:cubicBezTo>
                    <a:cubicBezTo>
                      <a:pt x="14" y="25"/>
                      <a:pt x="26" y="25"/>
                      <a:pt x="33" y="21"/>
                    </a:cubicBezTo>
                    <a:cubicBezTo>
                      <a:pt x="40" y="16"/>
                      <a:pt x="41" y="9"/>
                      <a:pt x="34" y="4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3" name="Freeform 148"/>
              <p:cNvSpPr/>
              <p:nvPr/>
            </p:nvSpPr>
            <p:spPr bwMode="auto">
              <a:xfrm>
                <a:off x="3783" y="2818"/>
                <a:ext cx="95" cy="59"/>
              </a:xfrm>
              <a:custGeom>
                <a:avLst/>
                <a:gdLst>
                  <a:gd name="T0" fmla="*/ 33 w 40"/>
                  <a:gd name="T1" fmla="*/ 5 h 25"/>
                  <a:gd name="T2" fmla="*/ 8 w 40"/>
                  <a:gd name="T3" fmla="*/ 4 h 25"/>
                  <a:gd name="T4" fmla="*/ 7 w 40"/>
                  <a:gd name="T5" fmla="*/ 21 h 25"/>
                  <a:gd name="T6" fmla="*/ 33 w 40"/>
                  <a:gd name="T7" fmla="*/ 21 h 25"/>
                  <a:gd name="T8" fmla="*/ 33 w 40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5"/>
                    </a:moveTo>
                    <a:cubicBezTo>
                      <a:pt x="26" y="0"/>
                      <a:pt x="15" y="0"/>
                      <a:pt x="8" y="4"/>
                    </a:cubicBezTo>
                    <a:cubicBezTo>
                      <a:pt x="0" y="9"/>
                      <a:pt x="0" y="16"/>
                      <a:pt x="7" y="21"/>
                    </a:cubicBezTo>
                    <a:cubicBezTo>
                      <a:pt x="14" y="25"/>
                      <a:pt x="25" y="25"/>
                      <a:pt x="33" y="21"/>
                    </a:cubicBezTo>
                    <a:cubicBezTo>
                      <a:pt x="40" y="16"/>
                      <a:pt x="40" y="9"/>
                      <a:pt x="33" y="5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4" name="Freeform 149"/>
              <p:cNvSpPr/>
              <p:nvPr/>
            </p:nvSpPr>
            <p:spPr bwMode="auto">
              <a:xfrm>
                <a:off x="3698" y="2870"/>
                <a:ext cx="95" cy="60"/>
              </a:xfrm>
              <a:custGeom>
                <a:avLst/>
                <a:gdLst>
                  <a:gd name="T0" fmla="*/ 33 w 40"/>
                  <a:gd name="T1" fmla="*/ 5 h 25"/>
                  <a:gd name="T2" fmla="*/ 7 w 40"/>
                  <a:gd name="T3" fmla="*/ 5 h 25"/>
                  <a:gd name="T4" fmla="*/ 6 w 40"/>
                  <a:gd name="T5" fmla="*/ 21 h 25"/>
                  <a:gd name="T6" fmla="*/ 32 w 40"/>
                  <a:gd name="T7" fmla="*/ 21 h 25"/>
                  <a:gd name="T8" fmla="*/ 33 w 40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5"/>
                    </a:moveTo>
                    <a:cubicBezTo>
                      <a:pt x="26" y="0"/>
                      <a:pt x="14" y="0"/>
                      <a:pt x="7" y="5"/>
                    </a:cubicBezTo>
                    <a:cubicBezTo>
                      <a:pt x="0" y="9"/>
                      <a:pt x="0" y="16"/>
                      <a:pt x="6" y="21"/>
                    </a:cubicBezTo>
                    <a:cubicBezTo>
                      <a:pt x="13" y="25"/>
                      <a:pt x="25" y="25"/>
                      <a:pt x="32" y="21"/>
                    </a:cubicBezTo>
                    <a:cubicBezTo>
                      <a:pt x="39" y="16"/>
                      <a:pt x="40" y="9"/>
                      <a:pt x="33" y="5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5" name="Freeform 150"/>
              <p:cNvSpPr/>
              <p:nvPr/>
            </p:nvSpPr>
            <p:spPr bwMode="auto">
              <a:xfrm>
                <a:off x="3610" y="2922"/>
                <a:ext cx="95" cy="60"/>
              </a:xfrm>
              <a:custGeom>
                <a:avLst/>
                <a:gdLst>
                  <a:gd name="T0" fmla="*/ 34 w 40"/>
                  <a:gd name="T1" fmla="*/ 5 h 25"/>
                  <a:gd name="T2" fmla="*/ 8 w 40"/>
                  <a:gd name="T3" fmla="*/ 5 h 25"/>
                  <a:gd name="T4" fmla="*/ 7 w 40"/>
                  <a:gd name="T5" fmla="*/ 21 h 25"/>
                  <a:gd name="T6" fmla="*/ 33 w 40"/>
                  <a:gd name="T7" fmla="*/ 21 h 25"/>
                  <a:gd name="T8" fmla="*/ 34 w 40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4" y="5"/>
                    </a:moveTo>
                    <a:cubicBezTo>
                      <a:pt x="27" y="0"/>
                      <a:pt x="15" y="0"/>
                      <a:pt x="8" y="5"/>
                    </a:cubicBezTo>
                    <a:cubicBezTo>
                      <a:pt x="0" y="9"/>
                      <a:pt x="0" y="16"/>
                      <a:pt x="7" y="21"/>
                    </a:cubicBezTo>
                    <a:cubicBezTo>
                      <a:pt x="14" y="25"/>
                      <a:pt x="25" y="25"/>
                      <a:pt x="33" y="21"/>
                    </a:cubicBezTo>
                    <a:cubicBezTo>
                      <a:pt x="40" y="17"/>
                      <a:pt x="40" y="9"/>
                      <a:pt x="34" y="5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6" name="Freeform 151"/>
              <p:cNvSpPr/>
              <p:nvPr/>
            </p:nvSpPr>
            <p:spPr bwMode="auto">
              <a:xfrm>
                <a:off x="3525" y="2975"/>
                <a:ext cx="95" cy="61"/>
              </a:xfrm>
              <a:custGeom>
                <a:avLst/>
                <a:gdLst>
                  <a:gd name="T0" fmla="*/ 33 w 40"/>
                  <a:gd name="T1" fmla="*/ 5 h 26"/>
                  <a:gd name="T2" fmla="*/ 7 w 40"/>
                  <a:gd name="T3" fmla="*/ 5 h 26"/>
                  <a:gd name="T4" fmla="*/ 7 w 40"/>
                  <a:gd name="T5" fmla="*/ 21 h 26"/>
                  <a:gd name="T6" fmla="*/ 32 w 40"/>
                  <a:gd name="T7" fmla="*/ 21 h 26"/>
                  <a:gd name="T8" fmla="*/ 33 w 40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6">
                    <a:moveTo>
                      <a:pt x="33" y="5"/>
                    </a:moveTo>
                    <a:cubicBezTo>
                      <a:pt x="26" y="0"/>
                      <a:pt x="15" y="0"/>
                      <a:pt x="7" y="5"/>
                    </a:cubicBezTo>
                    <a:cubicBezTo>
                      <a:pt x="0" y="9"/>
                      <a:pt x="0" y="17"/>
                      <a:pt x="7" y="21"/>
                    </a:cubicBezTo>
                    <a:cubicBezTo>
                      <a:pt x="14" y="26"/>
                      <a:pt x="25" y="26"/>
                      <a:pt x="32" y="21"/>
                    </a:cubicBezTo>
                    <a:cubicBezTo>
                      <a:pt x="40" y="17"/>
                      <a:pt x="40" y="9"/>
                      <a:pt x="33" y="5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7" name="Freeform 152"/>
              <p:cNvSpPr/>
              <p:nvPr/>
            </p:nvSpPr>
            <p:spPr bwMode="auto">
              <a:xfrm>
                <a:off x="3437" y="3029"/>
                <a:ext cx="97" cy="59"/>
              </a:xfrm>
              <a:custGeom>
                <a:avLst/>
                <a:gdLst>
                  <a:gd name="T0" fmla="*/ 34 w 41"/>
                  <a:gd name="T1" fmla="*/ 4 h 25"/>
                  <a:gd name="T2" fmla="*/ 8 w 41"/>
                  <a:gd name="T3" fmla="*/ 4 h 25"/>
                  <a:gd name="T4" fmla="*/ 7 w 41"/>
                  <a:gd name="T5" fmla="*/ 20 h 25"/>
                  <a:gd name="T6" fmla="*/ 33 w 41"/>
                  <a:gd name="T7" fmla="*/ 20 h 25"/>
                  <a:gd name="T8" fmla="*/ 34 w 41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1" y="8"/>
                      <a:pt x="0" y="16"/>
                      <a:pt x="7" y="20"/>
                    </a:cubicBezTo>
                    <a:cubicBezTo>
                      <a:pt x="14" y="25"/>
                      <a:pt x="26" y="25"/>
                      <a:pt x="33" y="20"/>
                    </a:cubicBezTo>
                    <a:cubicBezTo>
                      <a:pt x="40" y="16"/>
                      <a:pt x="41" y="9"/>
                      <a:pt x="34" y="4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8" name="Freeform 153"/>
              <p:cNvSpPr/>
              <p:nvPr/>
            </p:nvSpPr>
            <p:spPr bwMode="auto">
              <a:xfrm>
                <a:off x="3352" y="3079"/>
                <a:ext cx="97" cy="61"/>
              </a:xfrm>
              <a:custGeom>
                <a:avLst/>
                <a:gdLst>
                  <a:gd name="T0" fmla="*/ 34 w 41"/>
                  <a:gd name="T1" fmla="*/ 5 h 26"/>
                  <a:gd name="T2" fmla="*/ 8 w 41"/>
                  <a:gd name="T3" fmla="*/ 5 h 26"/>
                  <a:gd name="T4" fmla="*/ 7 w 41"/>
                  <a:gd name="T5" fmla="*/ 21 h 26"/>
                  <a:gd name="T6" fmla="*/ 33 w 41"/>
                  <a:gd name="T7" fmla="*/ 21 h 26"/>
                  <a:gd name="T8" fmla="*/ 34 w 41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6">
                    <a:moveTo>
                      <a:pt x="34" y="5"/>
                    </a:moveTo>
                    <a:cubicBezTo>
                      <a:pt x="27" y="1"/>
                      <a:pt x="15" y="0"/>
                      <a:pt x="8" y="5"/>
                    </a:cubicBezTo>
                    <a:cubicBezTo>
                      <a:pt x="1" y="9"/>
                      <a:pt x="0" y="17"/>
                      <a:pt x="7" y="21"/>
                    </a:cubicBezTo>
                    <a:cubicBezTo>
                      <a:pt x="14" y="26"/>
                      <a:pt x="26" y="26"/>
                      <a:pt x="33" y="21"/>
                    </a:cubicBezTo>
                    <a:cubicBezTo>
                      <a:pt x="40" y="17"/>
                      <a:pt x="41" y="9"/>
                      <a:pt x="34" y="5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9" name="Freeform 154"/>
              <p:cNvSpPr/>
              <p:nvPr/>
            </p:nvSpPr>
            <p:spPr bwMode="auto">
              <a:xfrm>
                <a:off x="3272" y="3027"/>
                <a:ext cx="94" cy="59"/>
              </a:xfrm>
              <a:custGeom>
                <a:avLst/>
                <a:gdLst>
                  <a:gd name="T0" fmla="*/ 33 w 40"/>
                  <a:gd name="T1" fmla="*/ 5 h 25"/>
                  <a:gd name="T2" fmla="*/ 7 w 40"/>
                  <a:gd name="T3" fmla="*/ 5 h 25"/>
                  <a:gd name="T4" fmla="*/ 7 w 40"/>
                  <a:gd name="T5" fmla="*/ 21 h 25"/>
                  <a:gd name="T6" fmla="*/ 33 w 40"/>
                  <a:gd name="T7" fmla="*/ 21 h 25"/>
                  <a:gd name="T8" fmla="*/ 33 w 40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5"/>
                    </a:moveTo>
                    <a:cubicBezTo>
                      <a:pt x="26" y="0"/>
                      <a:pt x="15" y="0"/>
                      <a:pt x="7" y="5"/>
                    </a:cubicBezTo>
                    <a:cubicBezTo>
                      <a:pt x="0" y="9"/>
                      <a:pt x="0" y="16"/>
                      <a:pt x="7" y="21"/>
                    </a:cubicBezTo>
                    <a:cubicBezTo>
                      <a:pt x="14" y="25"/>
                      <a:pt x="25" y="25"/>
                      <a:pt x="33" y="21"/>
                    </a:cubicBezTo>
                    <a:cubicBezTo>
                      <a:pt x="40" y="16"/>
                      <a:pt x="40" y="9"/>
                      <a:pt x="33" y="5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0" name="Freeform 155"/>
              <p:cNvSpPr/>
              <p:nvPr/>
            </p:nvSpPr>
            <p:spPr bwMode="auto">
              <a:xfrm>
                <a:off x="3189" y="2975"/>
                <a:ext cx="97" cy="59"/>
              </a:xfrm>
              <a:custGeom>
                <a:avLst/>
                <a:gdLst>
                  <a:gd name="T0" fmla="*/ 34 w 41"/>
                  <a:gd name="T1" fmla="*/ 4 h 25"/>
                  <a:gd name="T2" fmla="*/ 8 w 41"/>
                  <a:gd name="T3" fmla="*/ 4 h 25"/>
                  <a:gd name="T4" fmla="*/ 7 w 41"/>
                  <a:gd name="T5" fmla="*/ 20 h 25"/>
                  <a:gd name="T6" fmla="*/ 33 w 41"/>
                  <a:gd name="T7" fmla="*/ 20 h 25"/>
                  <a:gd name="T8" fmla="*/ 34 w 41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1" y="9"/>
                      <a:pt x="0" y="16"/>
                      <a:pt x="7" y="20"/>
                    </a:cubicBezTo>
                    <a:cubicBezTo>
                      <a:pt x="14" y="25"/>
                      <a:pt x="26" y="25"/>
                      <a:pt x="33" y="20"/>
                    </a:cubicBezTo>
                    <a:cubicBezTo>
                      <a:pt x="40" y="16"/>
                      <a:pt x="41" y="9"/>
                      <a:pt x="34" y="4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1" name="Freeform 156"/>
              <p:cNvSpPr/>
              <p:nvPr/>
            </p:nvSpPr>
            <p:spPr bwMode="auto">
              <a:xfrm>
                <a:off x="3108" y="2920"/>
                <a:ext cx="95" cy="62"/>
              </a:xfrm>
              <a:custGeom>
                <a:avLst/>
                <a:gdLst>
                  <a:gd name="T0" fmla="*/ 33 w 40"/>
                  <a:gd name="T1" fmla="*/ 5 h 26"/>
                  <a:gd name="T2" fmla="*/ 8 w 40"/>
                  <a:gd name="T3" fmla="*/ 5 h 26"/>
                  <a:gd name="T4" fmla="*/ 7 w 40"/>
                  <a:gd name="T5" fmla="*/ 21 h 26"/>
                  <a:gd name="T6" fmla="*/ 33 w 40"/>
                  <a:gd name="T7" fmla="*/ 21 h 26"/>
                  <a:gd name="T8" fmla="*/ 33 w 40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6">
                    <a:moveTo>
                      <a:pt x="33" y="5"/>
                    </a:moveTo>
                    <a:cubicBezTo>
                      <a:pt x="27" y="0"/>
                      <a:pt x="15" y="0"/>
                      <a:pt x="8" y="5"/>
                    </a:cubicBezTo>
                    <a:cubicBezTo>
                      <a:pt x="0" y="9"/>
                      <a:pt x="0" y="17"/>
                      <a:pt x="7" y="21"/>
                    </a:cubicBezTo>
                    <a:cubicBezTo>
                      <a:pt x="14" y="26"/>
                      <a:pt x="25" y="26"/>
                      <a:pt x="33" y="21"/>
                    </a:cubicBezTo>
                    <a:cubicBezTo>
                      <a:pt x="40" y="17"/>
                      <a:pt x="40" y="9"/>
                      <a:pt x="33" y="5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2" name="Freeform 157"/>
              <p:cNvSpPr/>
              <p:nvPr/>
            </p:nvSpPr>
            <p:spPr bwMode="auto">
              <a:xfrm>
                <a:off x="3028" y="2868"/>
                <a:ext cx="94" cy="59"/>
              </a:xfrm>
              <a:custGeom>
                <a:avLst/>
                <a:gdLst>
                  <a:gd name="T0" fmla="*/ 33 w 40"/>
                  <a:gd name="T1" fmla="*/ 5 h 25"/>
                  <a:gd name="T2" fmla="*/ 7 w 40"/>
                  <a:gd name="T3" fmla="*/ 5 h 25"/>
                  <a:gd name="T4" fmla="*/ 7 w 40"/>
                  <a:gd name="T5" fmla="*/ 21 h 25"/>
                  <a:gd name="T6" fmla="*/ 32 w 40"/>
                  <a:gd name="T7" fmla="*/ 21 h 25"/>
                  <a:gd name="T8" fmla="*/ 33 w 40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5"/>
                    </a:moveTo>
                    <a:cubicBezTo>
                      <a:pt x="26" y="0"/>
                      <a:pt x="15" y="0"/>
                      <a:pt x="7" y="5"/>
                    </a:cubicBezTo>
                    <a:cubicBezTo>
                      <a:pt x="0" y="9"/>
                      <a:pt x="0" y="16"/>
                      <a:pt x="7" y="21"/>
                    </a:cubicBezTo>
                    <a:cubicBezTo>
                      <a:pt x="13" y="25"/>
                      <a:pt x="25" y="25"/>
                      <a:pt x="32" y="21"/>
                    </a:cubicBezTo>
                    <a:cubicBezTo>
                      <a:pt x="40" y="16"/>
                      <a:pt x="40" y="9"/>
                      <a:pt x="33" y="5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3" name="Freeform 158"/>
              <p:cNvSpPr/>
              <p:nvPr/>
            </p:nvSpPr>
            <p:spPr bwMode="auto">
              <a:xfrm>
                <a:off x="2945" y="2816"/>
                <a:ext cx="97" cy="59"/>
              </a:xfrm>
              <a:custGeom>
                <a:avLst/>
                <a:gdLst>
                  <a:gd name="T0" fmla="*/ 34 w 41"/>
                  <a:gd name="T1" fmla="*/ 4 h 25"/>
                  <a:gd name="T2" fmla="*/ 8 w 41"/>
                  <a:gd name="T3" fmla="*/ 4 h 25"/>
                  <a:gd name="T4" fmla="*/ 7 w 41"/>
                  <a:gd name="T5" fmla="*/ 20 h 25"/>
                  <a:gd name="T6" fmla="*/ 33 w 41"/>
                  <a:gd name="T7" fmla="*/ 20 h 25"/>
                  <a:gd name="T8" fmla="*/ 34 w 41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1" y="9"/>
                      <a:pt x="0" y="16"/>
                      <a:pt x="7" y="20"/>
                    </a:cubicBezTo>
                    <a:cubicBezTo>
                      <a:pt x="14" y="25"/>
                      <a:pt x="26" y="25"/>
                      <a:pt x="33" y="20"/>
                    </a:cubicBezTo>
                    <a:cubicBezTo>
                      <a:pt x="40" y="16"/>
                      <a:pt x="41" y="9"/>
                      <a:pt x="34" y="4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4" name="Freeform 159"/>
              <p:cNvSpPr/>
              <p:nvPr/>
            </p:nvSpPr>
            <p:spPr bwMode="auto">
              <a:xfrm>
                <a:off x="2864" y="2761"/>
                <a:ext cx="95" cy="62"/>
              </a:xfrm>
              <a:custGeom>
                <a:avLst/>
                <a:gdLst>
                  <a:gd name="T0" fmla="*/ 33 w 40"/>
                  <a:gd name="T1" fmla="*/ 5 h 26"/>
                  <a:gd name="T2" fmla="*/ 7 w 40"/>
                  <a:gd name="T3" fmla="*/ 5 h 26"/>
                  <a:gd name="T4" fmla="*/ 7 w 40"/>
                  <a:gd name="T5" fmla="*/ 21 h 26"/>
                  <a:gd name="T6" fmla="*/ 32 w 40"/>
                  <a:gd name="T7" fmla="*/ 21 h 26"/>
                  <a:gd name="T8" fmla="*/ 33 w 40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6">
                    <a:moveTo>
                      <a:pt x="33" y="5"/>
                    </a:moveTo>
                    <a:cubicBezTo>
                      <a:pt x="26" y="0"/>
                      <a:pt x="15" y="0"/>
                      <a:pt x="7" y="5"/>
                    </a:cubicBezTo>
                    <a:cubicBezTo>
                      <a:pt x="0" y="9"/>
                      <a:pt x="0" y="17"/>
                      <a:pt x="7" y="21"/>
                    </a:cubicBezTo>
                    <a:cubicBezTo>
                      <a:pt x="14" y="25"/>
                      <a:pt x="25" y="26"/>
                      <a:pt x="32" y="21"/>
                    </a:cubicBezTo>
                    <a:cubicBezTo>
                      <a:pt x="40" y="17"/>
                      <a:pt x="40" y="9"/>
                      <a:pt x="33" y="5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5" name="Freeform 160"/>
              <p:cNvSpPr/>
              <p:nvPr/>
            </p:nvSpPr>
            <p:spPr bwMode="auto">
              <a:xfrm>
                <a:off x="2781" y="2709"/>
                <a:ext cx="97" cy="60"/>
              </a:xfrm>
              <a:custGeom>
                <a:avLst/>
                <a:gdLst>
                  <a:gd name="T0" fmla="*/ 34 w 41"/>
                  <a:gd name="T1" fmla="*/ 5 h 25"/>
                  <a:gd name="T2" fmla="*/ 8 w 41"/>
                  <a:gd name="T3" fmla="*/ 4 h 25"/>
                  <a:gd name="T4" fmla="*/ 7 w 41"/>
                  <a:gd name="T5" fmla="*/ 21 h 25"/>
                  <a:gd name="T6" fmla="*/ 33 w 41"/>
                  <a:gd name="T7" fmla="*/ 21 h 25"/>
                  <a:gd name="T8" fmla="*/ 34 w 41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5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1" y="9"/>
                      <a:pt x="0" y="16"/>
                      <a:pt x="7" y="21"/>
                    </a:cubicBezTo>
                    <a:cubicBezTo>
                      <a:pt x="14" y="25"/>
                      <a:pt x="26" y="25"/>
                      <a:pt x="33" y="21"/>
                    </a:cubicBezTo>
                    <a:cubicBezTo>
                      <a:pt x="40" y="16"/>
                      <a:pt x="41" y="9"/>
                      <a:pt x="34" y="5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6" name="Freeform 161"/>
              <p:cNvSpPr/>
              <p:nvPr/>
            </p:nvSpPr>
            <p:spPr bwMode="auto">
              <a:xfrm>
                <a:off x="2701" y="2657"/>
                <a:ext cx="95" cy="59"/>
              </a:xfrm>
              <a:custGeom>
                <a:avLst/>
                <a:gdLst>
                  <a:gd name="T0" fmla="*/ 33 w 40"/>
                  <a:gd name="T1" fmla="*/ 4 h 25"/>
                  <a:gd name="T2" fmla="*/ 8 w 40"/>
                  <a:gd name="T3" fmla="*/ 4 h 25"/>
                  <a:gd name="T4" fmla="*/ 7 w 40"/>
                  <a:gd name="T5" fmla="*/ 20 h 25"/>
                  <a:gd name="T6" fmla="*/ 33 w 40"/>
                  <a:gd name="T7" fmla="*/ 20 h 25"/>
                  <a:gd name="T8" fmla="*/ 33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4"/>
                    </a:moveTo>
                    <a:cubicBezTo>
                      <a:pt x="26" y="0"/>
                      <a:pt x="15" y="0"/>
                      <a:pt x="8" y="4"/>
                    </a:cubicBezTo>
                    <a:cubicBezTo>
                      <a:pt x="0" y="9"/>
                      <a:pt x="0" y="16"/>
                      <a:pt x="7" y="20"/>
                    </a:cubicBezTo>
                    <a:cubicBezTo>
                      <a:pt x="14" y="25"/>
                      <a:pt x="25" y="25"/>
                      <a:pt x="33" y="20"/>
                    </a:cubicBezTo>
                    <a:cubicBezTo>
                      <a:pt x="40" y="16"/>
                      <a:pt x="40" y="9"/>
                      <a:pt x="33" y="4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7" name="Freeform 162"/>
              <p:cNvSpPr/>
              <p:nvPr/>
            </p:nvSpPr>
            <p:spPr bwMode="auto">
              <a:xfrm>
                <a:off x="3475" y="2174"/>
                <a:ext cx="95" cy="59"/>
              </a:xfrm>
              <a:custGeom>
                <a:avLst/>
                <a:gdLst>
                  <a:gd name="T0" fmla="*/ 34 w 40"/>
                  <a:gd name="T1" fmla="*/ 4 h 25"/>
                  <a:gd name="T2" fmla="*/ 8 w 40"/>
                  <a:gd name="T3" fmla="*/ 4 h 25"/>
                  <a:gd name="T4" fmla="*/ 7 w 40"/>
                  <a:gd name="T5" fmla="*/ 21 h 25"/>
                  <a:gd name="T6" fmla="*/ 33 w 40"/>
                  <a:gd name="T7" fmla="*/ 21 h 25"/>
                  <a:gd name="T8" fmla="*/ 34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4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0" y="9"/>
                      <a:pt x="0" y="16"/>
                      <a:pt x="7" y="21"/>
                    </a:cubicBezTo>
                    <a:cubicBezTo>
                      <a:pt x="14" y="25"/>
                      <a:pt x="26" y="25"/>
                      <a:pt x="33" y="21"/>
                    </a:cubicBezTo>
                    <a:cubicBezTo>
                      <a:pt x="40" y="16"/>
                      <a:pt x="40" y="9"/>
                      <a:pt x="34" y="4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8" name="Freeform 163"/>
              <p:cNvSpPr/>
              <p:nvPr/>
            </p:nvSpPr>
            <p:spPr bwMode="auto">
              <a:xfrm>
                <a:off x="3390" y="2226"/>
                <a:ext cx="95" cy="60"/>
              </a:xfrm>
              <a:custGeom>
                <a:avLst/>
                <a:gdLst>
                  <a:gd name="T0" fmla="*/ 33 w 40"/>
                  <a:gd name="T1" fmla="*/ 5 h 25"/>
                  <a:gd name="T2" fmla="*/ 7 w 40"/>
                  <a:gd name="T3" fmla="*/ 5 h 25"/>
                  <a:gd name="T4" fmla="*/ 7 w 40"/>
                  <a:gd name="T5" fmla="*/ 21 h 25"/>
                  <a:gd name="T6" fmla="*/ 32 w 40"/>
                  <a:gd name="T7" fmla="*/ 21 h 25"/>
                  <a:gd name="T8" fmla="*/ 33 w 40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5"/>
                    </a:moveTo>
                    <a:cubicBezTo>
                      <a:pt x="26" y="0"/>
                      <a:pt x="15" y="0"/>
                      <a:pt x="7" y="5"/>
                    </a:cubicBezTo>
                    <a:cubicBezTo>
                      <a:pt x="0" y="9"/>
                      <a:pt x="0" y="16"/>
                      <a:pt x="7" y="21"/>
                    </a:cubicBezTo>
                    <a:cubicBezTo>
                      <a:pt x="14" y="25"/>
                      <a:pt x="25" y="25"/>
                      <a:pt x="32" y="21"/>
                    </a:cubicBezTo>
                    <a:cubicBezTo>
                      <a:pt x="40" y="16"/>
                      <a:pt x="40" y="9"/>
                      <a:pt x="33" y="5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9" name="Freeform 164"/>
              <p:cNvSpPr/>
              <p:nvPr/>
            </p:nvSpPr>
            <p:spPr bwMode="auto">
              <a:xfrm>
                <a:off x="3302" y="2278"/>
                <a:ext cx="97" cy="60"/>
              </a:xfrm>
              <a:custGeom>
                <a:avLst/>
                <a:gdLst>
                  <a:gd name="T0" fmla="*/ 34 w 41"/>
                  <a:gd name="T1" fmla="*/ 5 h 25"/>
                  <a:gd name="T2" fmla="*/ 8 w 41"/>
                  <a:gd name="T3" fmla="*/ 5 h 25"/>
                  <a:gd name="T4" fmla="*/ 7 w 41"/>
                  <a:gd name="T5" fmla="*/ 21 h 25"/>
                  <a:gd name="T6" fmla="*/ 33 w 41"/>
                  <a:gd name="T7" fmla="*/ 21 h 25"/>
                  <a:gd name="T8" fmla="*/ 34 w 41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5"/>
                    </a:moveTo>
                    <a:cubicBezTo>
                      <a:pt x="27" y="0"/>
                      <a:pt x="15" y="0"/>
                      <a:pt x="8" y="5"/>
                    </a:cubicBezTo>
                    <a:cubicBezTo>
                      <a:pt x="1" y="9"/>
                      <a:pt x="0" y="16"/>
                      <a:pt x="7" y="21"/>
                    </a:cubicBezTo>
                    <a:cubicBezTo>
                      <a:pt x="14" y="25"/>
                      <a:pt x="26" y="25"/>
                      <a:pt x="33" y="21"/>
                    </a:cubicBezTo>
                    <a:cubicBezTo>
                      <a:pt x="40" y="16"/>
                      <a:pt x="41" y="9"/>
                      <a:pt x="34" y="5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0" name="Freeform 165"/>
              <p:cNvSpPr/>
              <p:nvPr/>
            </p:nvSpPr>
            <p:spPr bwMode="auto">
              <a:xfrm>
                <a:off x="3217" y="2331"/>
                <a:ext cx="95" cy="59"/>
              </a:xfrm>
              <a:custGeom>
                <a:avLst/>
                <a:gdLst>
                  <a:gd name="T0" fmla="*/ 33 w 40"/>
                  <a:gd name="T1" fmla="*/ 5 h 25"/>
                  <a:gd name="T2" fmla="*/ 8 w 40"/>
                  <a:gd name="T3" fmla="*/ 5 h 25"/>
                  <a:gd name="T4" fmla="*/ 7 w 40"/>
                  <a:gd name="T5" fmla="*/ 21 h 25"/>
                  <a:gd name="T6" fmla="*/ 33 w 40"/>
                  <a:gd name="T7" fmla="*/ 21 h 25"/>
                  <a:gd name="T8" fmla="*/ 33 w 40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5"/>
                    </a:moveTo>
                    <a:cubicBezTo>
                      <a:pt x="26" y="0"/>
                      <a:pt x="15" y="0"/>
                      <a:pt x="8" y="5"/>
                    </a:cubicBezTo>
                    <a:cubicBezTo>
                      <a:pt x="0" y="9"/>
                      <a:pt x="0" y="16"/>
                      <a:pt x="7" y="21"/>
                    </a:cubicBezTo>
                    <a:cubicBezTo>
                      <a:pt x="14" y="25"/>
                      <a:pt x="25" y="25"/>
                      <a:pt x="33" y="21"/>
                    </a:cubicBezTo>
                    <a:cubicBezTo>
                      <a:pt x="40" y="17"/>
                      <a:pt x="40" y="9"/>
                      <a:pt x="33" y="5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1" name="Freeform 166"/>
              <p:cNvSpPr/>
              <p:nvPr/>
            </p:nvSpPr>
            <p:spPr bwMode="auto">
              <a:xfrm>
                <a:off x="3132" y="2383"/>
                <a:ext cx="95" cy="61"/>
              </a:xfrm>
              <a:custGeom>
                <a:avLst/>
                <a:gdLst>
                  <a:gd name="T0" fmla="*/ 33 w 40"/>
                  <a:gd name="T1" fmla="*/ 5 h 26"/>
                  <a:gd name="T2" fmla="*/ 7 w 40"/>
                  <a:gd name="T3" fmla="*/ 5 h 26"/>
                  <a:gd name="T4" fmla="*/ 6 w 40"/>
                  <a:gd name="T5" fmla="*/ 21 h 26"/>
                  <a:gd name="T6" fmla="*/ 32 w 40"/>
                  <a:gd name="T7" fmla="*/ 21 h 26"/>
                  <a:gd name="T8" fmla="*/ 33 w 40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6">
                    <a:moveTo>
                      <a:pt x="33" y="5"/>
                    </a:moveTo>
                    <a:cubicBezTo>
                      <a:pt x="26" y="0"/>
                      <a:pt x="15" y="0"/>
                      <a:pt x="7" y="5"/>
                    </a:cubicBezTo>
                    <a:cubicBezTo>
                      <a:pt x="0" y="9"/>
                      <a:pt x="0" y="17"/>
                      <a:pt x="6" y="21"/>
                    </a:cubicBezTo>
                    <a:cubicBezTo>
                      <a:pt x="13" y="26"/>
                      <a:pt x="25" y="26"/>
                      <a:pt x="32" y="21"/>
                    </a:cubicBezTo>
                    <a:cubicBezTo>
                      <a:pt x="40" y="17"/>
                      <a:pt x="40" y="9"/>
                      <a:pt x="33" y="5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2" name="Freeform 167"/>
              <p:cNvSpPr/>
              <p:nvPr/>
            </p:nvSpPr>
            <p:spPr bwMode="auto">
              <a:xfrm>
                <a:off x="3044" y="2437"/>
                <a:ext cx="95" cy="59"/>
              </a:xfrm>
              <a:custGeom>
                <a:avLst/>
                <a:gdLst>
                  <a:gd name="T0" fmla="*/ 34 w 40"/>
                  <a:gd name="T1" fmla="*/ 4 h 25"/>
                  <a:gd name="T2" fmla="*/ 8 w 40"/>
                  <a:gd name="T3" fmla="*/ 4 h 25"/>
                  <a:gd name="T4" fmla="*/ 7 w 40"/>
                  <a:gd name="T5" fmla="*/ 20 h 25"/>
                  <a:gd name="T6" fmla="*/ 33 w 40"/>
                  <a:gd name="T7" fmla="*/ 20 h 25"/>
                  <a:gd name="T8" fmla="*/ 34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4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1" y="8"/>
                      <a:pt x="0" y="16"/>
                      <a:pt x="7" y="20"/>
                    </a:cubicBezTo>
                    <a:cubicBezTo>
                      <a:pt x="14" y="25"/>
                      <a:pt x="26" y="25"/>
                      <a:pt x="33" y="20"/>
                    </a:cubicBezTo>
                    <a:cubicBezTo>
                      <a:pt x="40" y="16"/>
                      <a:pt x="40" y="9"/>
                      <a:pt x="34" y="4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3" name="Freeform 168"/>
              <p:cNvSpPr/>
              <p:nvPr/>
            </p:nvSpPr>
            <p:spPr bwMode="auto">
              <a:xfrm>
                <a:off x="2959" y="2489"/>
                <a:ext cx="95" cy="59"/>
              </a:xfrm>
              <a:custGeom>
                <a:avLst/>
                <a:gdLst>
                  <a:gd name="T0" fmla="*/ 33 w 40"/>
                  <a:gd name="T1" fmla="*/ 4 h 25"/>
                  <a:gd name="T2" fmla="*/ 7 w 40"/>
                  <a:gd name="T3" fmla="*/ 4 h 25"/>
                  <a:gd name="T4" fmla="*/ 7 w 40"/>
                  <a:gd name="T5" fmla="*/ 20 h 25"/>
                  <a:gd name="T6" fmla="*/ 32 w 40"/>
                  <a:gd name="T7" fmla="*/ 20 h 25"/>
                  <a:gd name="T8" fmla="*/ 33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4"/>
                    </a:moveTo>
                    <a:cubicBezTo>
                      <a:pt x="26" y="0"/>
                      <a:pt x="15" y="0"/>
                      <a:pt x="7" y="4"/>
                    </a:cubicBezTo>
                    <a:cubicBezTo>
                      <a:pt x="0" y="9"/>
                      <a:pt x="0" y="16"/>
                      <a:pt x="7" y="20"/>
                    </a:cubicBezTo>
                    <a:cubicBezTo>
                      <a:pt x="14" y="25"/>
                      <a:pt x="25" y="25"/>
                      <a:pt x="32" y="20"/>
                    </a:cubicBezTo>
                    <a:cubicBezTo>
                      <a:pt x="40" y="16"/>
                      <a:pt x="40" y="9"/>
                      <a:pt x="33" y="4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4" name="Freeform 169"/>
              <p:cNvSpPr/>
              <p:nvPr/>
            </p:nvSpPr>
            <p:spPr bwMode="auto">
              <a:xfrm>
                <a:off x="2871" y="2541"/>
                <a:ext cx="97" cy="59"/>
              </a:xfrm>
              <a:custGeom>
                <a:avLst/>
                <a:gdLst>
                  <a:gd name="T0" fmla="*/ 34 w 41"/>
                  <a:gd name="T1" fmla="*/ 4 h 25"/>
                  <a:gd name="T2" fmla="*/ 8 w 41"/>
                  <a:gd name="T3" fmla="*/ 4 h 25"/>
                  <a:gd name="T4" fmla="*/ 7 w 41"/>
                  <a:gd name="T5" fmla="*/ 20 h 25"/>
                  <a:gd name="T6" fmla="*/ 33 w 41"/>
                  <a:gd name="T7" fmla="*/ 21 h 25"/>
                  <a:gd name="T8" fmla="*/ 34 w 41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1" y="9"/>
                      <a:pt x="0" y="16"/>
                      <a:pt x="7" y="20"/>
                    </a:cubicBezTo>
                    <a:cubicBezTo>
                      <a:pt x="14" y="25"/>
                      <a:pt x="26" y="25"/>
                      <a:pt x="33" y="21"/>
                    </a:cubicBezTo>
                    <a:cubicBezTo>
                      <a:pt x="40" y="16"/>
                      <a:pt x="41" y="9"/>
                      <a:pt x="34" y="4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5" name="Freeform 170"/>
              <p:cNvSpPr/>
              <p:nvPr/>
            </p:nvSpPr>
            <p:spPr bwMode="auto">
              <a:xfrm>
                <a:off x="2786" y="2593"/>
                <a:ext cx="95" cy="60"/>
              </a:xfrm>
              <a:custGeom>
                <a:avLst/>
                <a:gdLst>
                  <a:gd name="T0" fmla="*/ 33 w 40"/>
                  <a:gd name="T1" fmla="*/ 4 h 25"/>
                  <a:gd name="T2" fmla="*/ 8 w 40"/>
                  <a:gd name="T3" fmla="*/ 4 h 25"/>
                  <a:gd name="T4" fmla="*/ 7 w 40"/>
                  <a:gd name="T5" fmla="*/ 21 h 25"/>
                  <a:gd name="T6" fmla="*/ 33 w 40"/>
                  <a:gd name="T7" fmla="*/ 21 h 25"/>
                  <a:gd name="T8" fmla="*/ 33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4"/>
                    </a:moveTo>
                    <a:cubicBezTo>
                      <a:pt x="26" y="0"/>
                      <a:pt x="15" y="0"/>
                      <a:pt x="8" y="4"/>
                    </a:cubicBezTo>
                    <a:cubicBezTo>
                      <a:pt x="0" y="9"/>
                      <a:pt x="0" y="16"/>
                      <a:pt x="7" y="21"/>
                    </a:cubicBezTo>
                    <a:cubicBezTo>
                      <a:pt x="14" y="25"/>
                      <a:pt x="25" y="25"/>
                      <a:pt x="33" y="21"/>
                    </a:cubicBezTo>
                    <a:cubicBezTo>
                      <a:pt x="40" y="16"/>
                      <a:pt x="40" y="9"/>
                      <a:pt x="33" y="4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6" name="Freeform 171"/>
              <p:cNvSpPr/>
              <p:nvPr/>
            </p:nvSpPr>
            <p:spPr bwMode="auto">
              <a:xfrm>
                <a:off x="4127" y="2598"/>
                <a:ext cx="97" cy="59"/>
              </a:xfrm>
              <a:custGeom>
                <a:avLst/>
                <a:gdLst>
                  <a:gd name="T0" fmla="*/ 34 w 41"/>
                  <a:gd name="T1" fmla="*/ 4 h 25"/>
                  <a:gd name="T2" fmla="*/ 8 w 41"/>
                  <a:gd name="T3" fmla="*/ 4 h 25"/>
                  <a:gd name="T4" fmla="*/ 7 w 41"/>
                  <a:gd name="T5" fmla="*/ 20 h 25"/>
                  <a:gd name="T6" fmla="*/ 33 w 41"/>
                  <a:gd name="T7" fmla="*/ 20 h 25"/>
                  <a:gd name="T8" fmla="*/ 34 w 41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1" y="9"/>
                      <a:pt x="0" y="16"/>
                      <a:pt x="7" y="20"/>
                    </a:cubicBezTo>
                    <a:cubicBezTo>
                      <a:pt x="14" y="25"/>
                      <a:pt x="26" y="25"/>
                      <a:pt x="33" y="20"/>
                    </a:cubicBezTo>
                    <a:cubicBezTo>
                      <a:pt x="40" y="16"/>
                      <a:pt x="41" y="9"/>
                      <a:pt x="34" y="4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7" name="Freeform 172"/>
              <p:cNvSpPr/>
              <p:nvPr/>
            </p:nvSpPr>
            <p:spPr bwMode="auto">
              <a:xfrm>
                <a:off x="4041" y="2650"/>
                <a:ext cx="95" cy="59"/>
              </a:xfrm>
              <a:custGeom>
                <a:avLst/>
                <a:gdLst>
                  <a:gd name="T0" fmla="*/ 33 w 40"/>
                  <a:gd name="T1" fmla="*/ 4 h 25"/>
                  <a:gd name="T2" fmla="*/ 8 w 40"/>
                  <a:gd name="T3" fmla="*/ 4 h 25"/>
                  <a:gd name="T4" fmla="*/ 7 w 40"/>
                  <a:gd name="T5" fmla="*/ 20 h 25"/>
                  <a:gd name="T6" fmla="*/ 33 w 40"/>
                  <a:gd name="T7" fmla="*/ 21 h 25"/>
                  <a:gd name="T8" fmla="*/ 33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0" y="9"/>
                      <a:pt x="0" y="16"/>
                      <a:pt x="7" y="20"/>
                    </a:cubicBezTo>
                    <a:cubicBezTo>
                      <a:pt x="14" y="25"/>
                      <a:pt x="25" y="25"/>
                      <a:pt x="33" y="21"/>
                    </a:cubicBezTo>
                    <a:cubicBezTo>
                      <a:pt x="40" y="16"/>
                      <a:pt x="40" y="9"/>
                      <a:pt x="33" y="4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8" name="Freeform 173"/>
              <p:cNvSpPr/>
              <p:nvPr/>
            </p:nvSpPr>
            <p:spPr bwMode="auto">
              <a:xfrm>
                <a:off x="3956" y="2702"/>
                <a:ext cx="95" cy="59"/>
              </a:xfrm>
              <a:custGeom>
                <a:avLst/>
                <a:gdLst>
                  <a:gd name="T0" fmla="*/ 33 w 40"/>
                  <a:gd name="T1" fmla="*/ 5 h 25"/>
                  <a:gd name="T2" fmla="*/ 7 w 40"/>
                  <a:gd name="T3" fmla="*/ 4 h 25"/>
                  <a:gd name="T4" fmla="*/ 7 w 40"/>
                  <a:gd name="T5" fmla="*/ 21 h 25"/>
                  <a:gd name="T6" fmla="*/ 32 w 40"/>
                  <a:gd name="T7" fmla="*/ 21 h 25"/>
                  <a:gd name="T8" fmla="*/ 33 w 40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5"/>
                    </a:moveTo>
                    <a:cubicBezTo>
                      <a:pt x="26" y="0"/>
                      <a:pt x="15" y="0"/>
                      <a:pt x="7" y="4"/>
                    </a:cubicBezTo>
                    <a:cubicBezTo>
                      <a:pt x="0" y="9"/>
                      <a:pt x="0" y="16"/>
                      <a:pt x="7" y="21"/>
                    </a:cubicBezTo>
                    <a:cubicBezTo>
                      <a:pt x="14" y="25"/>
                      <a:pt x="25" y="25"/>
                      <a:pt x="32" y="21"/>
                    </a:cubicBezTo>
                    <a:cubicBezTo>
                      <a:pt x="40" y="16"/>
                      <a:pt x="40" y="9"/>
                      <a:pt x="33" y="5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9" name="Freeform 174"/>
              <p:cNvSpPr/>
              <p:nvPr/>
            </p:nvSpPr>
            <p:spPr bwMode="auto">
              <a:xfrm>
                <a:off x="3868" y="2754"/>
                <a:ext cx="97" cy="60"/>
              </a:xfrm>
              <a:custGeom>
                <a:avLst/>
                <a:gdLst>
                  <a:gd name="T0" fmla="*/ 34 w 41"/>
                  <a:gd name="T1" fmla="*/ 5 h 25"/>
                  <a:gd name="T2" fmla="*/ 8 w 41"/>
                  <a:gd name="T3" fmla="*/ 5 h 25"/>
                  <a:gd name="T4" fmla="*/ 7 w 41"/>
                  <a:gd name="T5" fmla="*/ 21 h 25"/>
                  <a:gd name="T6" fmla="*/ 33 w 41"/>
                  <a:gd name="T7" fmla="*/ 21 h 25"/>
                  <a:gd name="T8" fmla="*/ 34 w 41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5"/>
                    </a:moveTo>
                    <a:cubicBezTo>
                      <a:pt x="27" y="0"/>
                      <a:pt x="15" y="0"/>
                      <a:pt x="8" y="5"/>
                    </a:cubicBezTo>
                    <a:cubicBezTo>
                      <a:pt x="1" y="9"/>
                      <a:pt x="0" y="16"/>
                      <a:pt x="7" y="21"/>
                    </a:cubicBezTo>
                    <a:cubicBezTo>
                      <a:pt x="14" y="25"/>
                      <a:pt x="26" y="25"/>
                      <a:pt x="33" y="21"/>
                    </a:cubicBezTo>
                    <a:cubicBezTo>
                      <a:pt x="40" y="16"/>
                      <a:pt x="41" y="9"/>
                      <a:pt x="34" y="5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0" name="Freeform 175"/>
              <p:cNvSpPr/>
              <p:nvPr/>
            </p:nvSpPr>
            <p:spPr bwMode="auto">
              <a:xfrm>
                <a:off x="3783" y="2806"/>
                <a:ext cx="95" cy="60"/>
              </a:xfrm>
              <a:custGeom>
                <a:avLst/>
                <a:gdLst>
                  <a:gd name="T0" fmla="*/ 33 w 40"/>
                  <a:gd name="T1" fmla="*/ 5 h 25"/>
                  <a:gd name="T2" fmla="*/ 8 w 40"/>
                  <a:gd name="T3" fmla="*/ 5 h 25"/>
                  <a:gd name="T4" fmla="*/ 7 w 40"/>
                  <a:gd name="T5" fmla="*/ 21 h 25"/>
                  <a:gd name="T6" fmla="*/ 33 w 40"/>
                  <a:gd name="T7" fmla="*/ 21 h 25"/>
                  <a:gd name="T8" fmla="*/ 33 w 40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5"/>
                    </a:moveTo>
                    <a:cubicBezTo>
                      <a:pt x="26" y="0"/>
                      <a:pt x="15" y="0"/>
                      <a:pt x="8" y="5"/>
                    </a:cubicBezTo>
                    <a:cubicBezTo>
                      <a:pt x="0" y="9"/>
                      <a:pt x="0" y="16"/>
                      <a:pt x="7" y="21"/>
                    </a:cubicBezTo>
                    <a:cubicBezTo>
                      <a:pt x="14" y="25"/>
                      <a:pt x="25" y="25"/>
                      <a:pt x="33" y="21"/>
                    </a:cubicBezTo>
                    <a:cubicBezTo>
                      <a:pt x="40" y="17"/>
                      <a:pt x="40" y="9"/>
                      <a:pt x="33" y="5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1" name="Freeform 176"/>
              <p:cNvSpPr/>
              <p:nvPr/>
            </p:nvSpPr>
            <p:spPr bwMode="auto">
              <a:xfrm>
                <a:off x="3698" y="2859"/>
                <a:ext cx="95" cy="59"/>
              </a:xfrm>
              <a:custGeom>
                <a:avLst/>
                <a:gdLst>
                  <a:gd name="T0" fmla="*/ 33 w 40"/>
                  <a:gd name="T1" fmla="*/ 5 h 25"/>
                  <a:gd name="T2" fmla="*/ 7 w 40"/>
                  <a:gd name="T3" fmla="*/ 5 h 25"/>
                  <a:gd name="T4" fmla="*/ 6 w 40"/>
                  <a:gd name="T5" fmla="*/ 21 h 25"/>
                  <a:gd name="T6" fmla="*/ 32 w 40"/>
                  <a:gd name="T7" fmla="*/ 21 h 25"/>
                  <a:gd name="T8" fmla="*/ 33 w 40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5"/>
                    </a:moveTo>
                    <a:cubicBezTo>
                      <a:pt x="26" y="0"/>
                      <a:pt x="14" y="0"/>
                      <a:pt x="7" y="5"/>
                    </a:cubicBezTo>
                    <a:cubicBezTo>
                      <a:pt x="0" y="9"/>
                      <a:pt x="0" y="16"/>
                      <a:pt x="6" y="21"/>
                    </a:cubicBezTo>
                    <a:cubicBezTo>
                      <a:pt x="13" y="25"/>
                      <a:pt x="25" y="25"/>
                      <a:pt x="32" y="21"/>
                    </a:cubicBezTo>
                    <a:cubicBezTo>
                      <a:pt x="39" y="17"/>
                      <a:pt x="40" y="9"/>
                      <a:pt x="33" y="5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2" name="Freeform 177"/>
              <p:cNvSpPr/>
              <p:nvPr/>
            </p:nvSpPr>
            <p:spPr bwMode="auto">
              <a:xfrm>
                <a:off x="3610" y="2913"/>
                <a:ext cx="95" cy="59"/>
              </a:xfrm>
              <a:custGeom>
                <a:avLst/>
                <a:gdLst>
                  <a:gd name="T0" fmla="*/ 34 w 40"/>
                  <a:gd name="T1" fmla="*/ 4 h 25"/>
                  <a:gd name="T2" fmla="*/ 8 w 40"/>
                  <a:gd name="T3" fmla="*/ 4 h 25"/>
                  <a:gd name="T4" fmla="*/ 7 w 40"/>
                  <a:gd name="T5" fmla="*/ 20 h 25"/>
                  <a:gd name="T6" fmla="*/ 33 w 40"/>
                  <a:gd name="T7" fmla="*/ 20 h 25"/>
                  <a:gd name="T8" fmla="*/ 34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4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0" y="8"/>
                      <a:pt x="0" y="16"/>
                      <a:pt x="7" y="20"/>
                    </a:cubicBezTo>
                    <a:cubicBezTo>
                      <a:pt x="14" y="25"/>
                      <a:pt x="25" y="25"/>
                      <a:pt x="33" y="20"/>
                    </a:cubicBezTo>
                    <a:cubicBezTo>
                      <a:pt x="40" y="16"/>
                      <a:pt x="40" y="8"/>
                      <a:pt x="34" y="4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3" name="Freeform 178"/>
              <p:cNvSpPr/>
              <p:nvPr/>
            </p:nvSpPr>
            <p:spPr bwMode="auto">
              <a:xfrm>
                <a:off x="3525" y="2965"/>
                <a:ext cx="95" cy="59"/>
              </a:xfrm>
              <a:custGeom>
                <a:avLst/>
                <a:gdLst>
                  <a:gd name="T0" fmla="*/ 33 w 40"/>
                  <a:gd name="T1" fmla="*/ 4 h 25"/>
                  <a:gd name="T2" fmla="*/ 7 w 40"/>
                  <a:gd name="T3" fmla="*/ 4 h 25"/>
                  <a:gd name="T4" fmla="*/ 7 w 40"/>
                  <a:gd name="T5" fmla="*/ 20 h 25"/>
                  <a:gd name="T6" fmla="*/ 32 w 40"/>
                  <a:gd name="T7" fmla="*/ 20 h 25"/>
                  <a:gd name="T8" fmla="*/ 33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4"/>
                    </a:moveTo>
                    <a:cubicBezTo>
                      <a:pt x="26" y="0"/>
                      <a:pt x="15" y="0"/>
                      <a:pt x="7" y="4"/>
                    </a:cubicBezTo>
                    <a:cubicBezTo>
                      <a:pt x="0" y="8"/>
                      <a:pt x="0" y="16"/>
                      <a:pt x="7" y="20"/>
                    </a:cubicBezTo>
                    <a:cubicBezTo>
                      <a:pt x="14" y="25"/>
                      <a:pt x="25" y="25"/>
                      <a:pt x="32" y="20"/>
                    </a:cubicBezTo>
                    <a:cubicBezTo>
                      <a:pt x="40" y="16"/>
                      <a:pt x="40" y="9"/>
                      <a:pt x="33" y="4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4" name="Freeform 179"/>
              <p:cNvSpPr/>
              <p:nvPr/>
            </p:nvSpPr>
            <p:spPr bwMode="auto">
              <a:xfrm>
                <a:off x="3437" y="3017"/>
                <a:ext cx="97" cy="59"/>
              </a:xfrm>
              <a:custGeom>
                <a:avLst/>
                <a:gdLst>
                  <a:gd name="T0" fmla="*/ 34 w 41"/>
                  <a:gd name="T1" fmla="*/ 4 h 25"/>
                  <a:gd name="T2" fmla="*/ 8 w 41"/>
                  <a:gd name="T3" fmla="*/ 4 h 25"/>
                  <a:gd name="T4" fmla="*/ 7 w 41"/>
                  <a:gd name="T5" fmla="*/ 20 h 25"/>
                  <a:gd name="T6" fmla="*/ 33 w 41"/>
                  <a:gd name="T7" fmla="*/ 20 h 25"/>
                  <a:gd name="T8" fmla="*/ 34 w 41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1" y="9"/>
                      <a:pt x="0" y="16"/>
                      <a:pt x="7" y="20"/>
                    </a:cubicBezTo>
                    <a:cubicBezTo>
                      <a:pt x="14" y="25"/>
                      <a:pt x="26" y="25"/>
                      <a:pt x="33" y="20"/>
                    </a:cubicBezTo>
                    <a:cubicBezTo>
                      <a:pt x="40" y="16"/>
                      <a:pt x="41" y="9"/>
                      <a:pt x="34" y="4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5" name="Freeform 180"/>
              <p:cNvSpPr/>
              <p:nvPr/>
            </p:nvSpPr>
            <p:spPr bwMode="auto">
              <a:xfrm>
                <a:off x="3352" y="3069"/>
                <a:ext cx="97" cy="59"/>
              </a:xfrm>
              <a:custGeom>
                <a:avLst/>
                <a:gdLst>
                  <a:gd name="T0" fmla="*/ 34 w 41"/>
                  <a:gd name="T1" fmla="*/ 4 h 25"/>
                  <a:gd name="T2" fmla="*/ 8 w 41"/>
                  <a:gd name="T3" fmla="*/ 4 h 25"/>
                  <a:gd name="T4" fmla="*/ 7 w 41"/>
                  <a:gd name="T5" fmla="*/ 20 h 25"/>
                  <a:gd name="T6" fmla="*/ 33 w 41"/>
                  <a:gd name="T7" fmla="*/ 20 h 25"/>
                  <a:gd name="T8" fmla="*/ 34 w 41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1" y="9"/>
                      <a:pt x="0" y="16"/>
                      <a:pt x="7" y="20"/>
                    </a:cubicBezTo>
                    <a:cubicBezTo>
                      <a:pt x="14" y="25"/>
                      <a:pt x="26" y="25"/>
                      <a:pt x="33" y="20"/>
                    </a:cubicBezTo>
                    <a:cubicBezTo>
                      <a:pt x="40" y="16"/>
                      <a:pt x="41" y="9"/>
                      <a:pt x="34" y="4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6" name="Freeform 181"/>
              <p:cNvSpPr/>
              <p:nvPr/>
            </p:nvSpPr>
            <p:spPr bwMode="auto">
              <a:xfrm>
                <a:off x="3272" y="3015"/>
                <a:ext cx="94" cy="59"/>
              </a:xfrm>
              <a:custGeom>
                <a:avLst/>
                <a:gdLst>
                  <a:gd name="T0" fmla="*/ 33 w 40"/>
                  <a:gd name="T1" fmla="*/ 5 h 25"/>
                  <a:gd name="T2" fmla="*/ 7 w 40"/>
                  <a:gd name="T3" fmla="*/ 5 h 25"/>
                  <a:gd name="T4" fmla="*/ 7 w 40"/>
                  <a:gd name="T5" fmla="*/ 21 h 25"/>
                  <a:gd name="T6" fmla="*/ 33 w 40"/>
                  <a:gd name="T7" fmla="*/ 21 h 25"/>
                  <a:gd name="T8" fmla="*/ 33 w 40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5"/>
                    </a:moveTo>
                    <a:cubicBezTo>
                      <a:pt x="26" y="0"/>
                      <a:pt x="15" y="0"/>
                      <a:pt x="7" y="5"/>
                    </a:cubicBezTo>
                    <a:cubicBezTo>
                      <a:pt x="0" y="9"/>
                      <a:pt x="0" y="16"/>
                      <a:pt x="7" y="21"/>
                    </a:cubicBezTo>
                    <a:cubicBezTo>
                      <a:pt x="14" y="25"/>
                      <a:pt x="25" y="25"/>
                      <a:pt x="33" y="21"/>
                    </a:cubicBezTo>
                    <a:cubicBezTo>
                      <a:pt x="40" y="17"/>
                      <a:pt x="40" y="9"/>
                      <a:pt x="33" y="5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7" name="Freeform 182"/>
              <p:cNvSpPr/>
              <p:nvPr/>
            </p:nvSpPr>
            <p:spPr bwMode="auto">
              <a:xfrm>
                <a:off x="3189" y="2963"/>
                <a:ext cx="97" cy="59"/>
              </a:xfrm>
              <a:custGeom>
                <a:avLst/>
                <a:gdLst>
                  <a:gd name="T0" fmla="*/ 34 w 41"/>
                  <a:gd name="T1" fmla="*/ 4 h 25"/>
                  <a:gd name="T2" fmla="*/ 8 w 41"/>
                  <a:gd name="T3" fmla="*/ 4 h 25"/>
                  <a:gd name="T4" fmla="*/ 7 w 41"/>
                  <a:gd name="T5" fmla="*/ 21 h 25"/>
                  <a:gd name="T6" fmla="*/ 33 w 41"/>
                  <a:gd name="T7" fmla="*/ 21 h 25"/>
                  <a:gd name="T8" fmla="*/ 34 w 41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1" y="9"/>
                      <a:pt x="0" y="16"/>
                      <a:pt x="7" y="21"/>
                    </a:cubicBezTo>
                    <a:cubicBezTo>
                      <a:pt x="14" y="25"/>
                      <a:pt x="26" y="25"/>
                      <a:pt x="33" y="21"/>
                    </a:cubicBezTo>
                    <a:cubicBezTo>
                      <a:pt x="40" y="16"/>
                      <a:pt x="41" y="9"/>
                      <a:pt x="34" y="4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8" name="Freeform 183"/>
              <p:cNvSpPr/>
              <p:nvPr/>
            </p:nvSpPr>
            <p:spPr bwMode="auto">
              <a:xfrm>
                <a:off x="3108" y="2911"/>
                <a:ext cx="95" cy="59"/>
              </a:xfrm>
              <a:custGeom>
                <a:avLst/>
                <a:gdLst>
                  <a:gd name="T0" fmla="*/ 33 w 40"/>
                  <a:gd name="T1" fmla="*/ 4 h 25"/>
                  <a:gd name="T2" fmla="*/ 8 w 40"/>
                  <a:gd name="T3" fmla="*/ 4 h 25"/>
                  <a:gd name="T4" fmla="*/ 7 w 40"/>
                  <a:gd name="T5" fmla="*/ 20 h 25"/>
                  <a:gd name="T6" fmla="*/ 33 w 40"/>
                  <a:gd name="T7" fmla="*/ 20 h 25"/>
                  <a:gd name="T8" fmla="*/ 33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0" y="9"/>
                      <a:pt x="0" y="16"/>
                      <a:pt x="7" y="20"/>
                    </a:cubicBezTo>
                    <a:cubicBezTo>
                      <a:pt x="14" y="25"/>
                      <a:pt x="25" y="25"/>
                      <a:pt x="33" y="20"/>
                    </a:cubicBezTo>
                    <a:cubicBezTo>
                      <a:pt x="40" y="16"/>
                      <a:pt x="40" y="9"/>
                      <a:pt x="33" y="4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9" name="Freeform 184"/>
              <p:cNvSpPr/>
              <p:nvPr/>
            </p:nvSpPr>
            <p:spPr bwMode="auto">
              <a:xfrm>
                <a:off x="3028" y="2856"/>
                <a:ext cx="94" cy="59"/>
              </a:xfrm>
              <a:custGeom>
                <a:avLst/>
                <a:gdLst>
                  <a:gd name="T0" fmla="*/ 33 w 40"/>
                  <a:gd name="T1" fmla="*/ 5 h 25"/>
                  <a:gd name="T2" fmla="*/ 7 w 40"/>
                  <a:gd name="T3" fmla="*/ 5 h 25"/>
                  <a:gd name="T4" fmla="*/ 7 w 40"/>
                  <a:gd name="T5" fmla="*/ 21 h 25"/>
                  <a:gd name="T6" fmla="*/ 32 w 40"/>
                  <a:gd name="T7" fmla="*/ 21 h 25"/>
                  <a:gd name="T8" fmla="*/ 33 w 40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5"/>
                    </a:moveTo>
                    <a:cubicBezTo>
                      <a:pt x="26" y="0"/>
                      <a:pt x="15" y="0"/>
                      <a:pt x="7" y="5"/>
                    </a:cubicBezTo>
                    <a:cubicBezTo>
                      <a:pt x="0" y="9"/>
                      <a:pt x="0" y="16"/>
                      <a:pt x="7" y="21"/>
                    </a:cubicBezTo>
                    <a:cubicBezTo>
                      <a:pt x="13" y="25"/>
                      <a:pt x="25" y="25"/>
                      <a:pt x="32" y="21"/>
                    </a:cubicBezTo>
                    <a:cubicBezTo>
                      <a:pt x="40" y="17"/>
                      <a:pt x="40" y="9"/>
                      <a:pt x="33" y="5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0" name="Freeform 185"/>
              <p:cNvSpPr/>
              <p:nvPr/>
            </p:nvSpPr>
            <p:spPr bwMode="auto">
              <a:xfrm>
                <a:off x="2945" y="2804"/>
                <a:ext cx="97" cy="59"/>
              </a:xfrm>
              <a:custGeom>
                <a:avLst/>
                <a:gdLst>
                  <a:gd name="T0" fmla="*/ 34 w 41"/>
                  <a:gd name="T1" fmla="*/ 4 h 25"/>
                  <a:gd name="T2" fmla="*/ 8 w 41"/>
                  <a:gd name="T3" fmla="*/ 4 h 25"/>
                  <a:gd name="T4" fmla="*/ 7 w 41"/>
                  <a:gd name="T5" fmla="*/ 21 h 25"/>
                  <a:gd name="T6" fmla="*/ 33 w 41"/>
                  <a:gd name="T7" fmla="*/ 21 h 25"/>
                  <a:gd name="T8" fmla="*/ 34 w 41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1" y="9"/>
                      <a:pt x="0" y="16"/>
                      <a:pt x="7" y="21"/>
                    </a:cubicBezTo>
                    <a:cubicBezTo>
                      <a:pt x="14" y="25"/>
                      <a:pt x="26" y="25"/>
                      <a:pt x="33" y="21"/>
                    </a:cubicBezTo>
                    <a:cubicBezTo>
                      <a:pt x="40" y="16"/>
                      <a:pt x="41" y="9"/>
                      <a:pt x="34" y="4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1" name="Freeform 186"/>
              <p:cNvSpPr/>
              <p:nvPr/>
            </p:nvSpPr>
            <p:spPr bwMode="auto">
              <a:xfrm>
                <a:off x="2864" y="2752"/>
                <a:ext cx="95" cy="59"/>
              </a:xfrm>
              <a:custGeom>
                <a:avLst/>
                <a:gdLst>
                  <a:gd name="T0" fmla="*/ 33 w 40"/>
                  <a:gd name="T1" fmla="*/ 4 h 25"/>
                  <a:gd name="T2" fmla="*/ 7 w 40"/>
                  <a:gd name="T3" fmla="*/ 4 h 25"/>
                  <a:gd name="T4" fmla="*/ 7 w 40"/>
                  <a:gd name="T5" fmla="*/ 20 h 25"/>
                  <a:gd name="T6" fmla="*/ 32 w 40"/>
                  <a:gd name="T7" fmla="*/ 20 h 25"/>
                  <a:gd name="T8" fmla="*/ 33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4"/>
                    </a:moveTo>
                    <a:cubicBezTo>
                      <a:pt x="26" y="0"/>
                      <a:pt x="15" y="0"/>
                      <a:pt x="7" y="4"/>
                    </a:cubicBezTo>
                    <a:cubicBezTo>
                      <a:pt x="0" y="8"/>
                      <a:pt x="0" y="16"/>
                      <a:pt x="7" y="20"/>
                    </a:cubicBezTo>
                    <a:cubicBezTo>
                      <a:pt x="14" y="25"/>
                      <a:pt x="25" y="25"/>
                      <a:pt x="32" y="20"/>
                    </a:cubicBezTo>
                    <a:cubicBezTo>
                      <a:pt x="40" y="16"/>
                      <a:pt x="40" y="9"/>
                      <a:pt x="33" y="4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2" name="Freeform 187"/>
              <p:cNvSpPr/>
              <p:nvPr/>
            </p:nvSpPr>
            <p:spPr bwMode="auto">
              <a:xfrm>
                <a:off x="2781" y="2698"/>
                <a:ext cx="97" cy="59"/>
              </a:xfrm>
              <a:custGeom>
                <a:avLst/>
                <a:gdLst>
                  <a:gd name="T0" fmla="*/ 34 w 41"/>
                  <a:gd name="T1" fmla="*/ 5 h 25"/>
                  <a:gd name="T2" fmla="*/ 8 w 41"/>
                  <a:gd name="T3" fmla="*/ 5 h 25"/>
                  <a:gd name="T4" fmla="*/ 7 w 41"/>
                  <a:gd name="T5" fmla="*/ 21 h 25"/>
                  <a:gd name="T6" fmla="*/ 33 w 41"/>
                  <a:gd name="T7" fmla="*/ 21 h 25"/>
                  <a:gd name="T8" fmla="*/ 34 w 41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5"/>
                    </a:moveTo>
                    <a:cubicBezTo>
                      <a:pt x="27" y="0"/>
                      <a:pt x="15" y="0"/>
                      <a:pt x="8" y="5"/>
                    </a:cubicBezTo>
                    <a:cubicBezTo>
                      <a:pt x="1" y="9"/>
                      <a:pt x="0" y="16"/>
                      <a:pt x="7" y="21"/>
                    </a:cubicBezTo>
                    <a:cubicBezTo>
                      <a:pt x="14" y="25"/>
                      <a:pt x="26" y="25"/>
                      <a:pt x="33" y="21"/>
                    </a:cubicBezTo>
                    <a:cubicBezTo>
                      <a:pt x="40" y="16"/>
                      <a:pt x="41" y="9"/>
                      <a:pt x="34" y="5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3" name="Freeform 188"/>
              <p:cNvSpPr/>
              <p:nvPr/>
            </p:nvSpPr>
            <p:spPr bwMode="auto">
              <a:xfrm>
                <a:off x="2701" y="2645"/>
                <a:ext cx="95" cy="60"/>
              </a:xfrm>
              <a:custGeom>
                <a:avLst/>
                <a:gdLst>
                  <a:gd name="T0" fmla="*/ 33 w 40"/>
                  <a:gd name="T1" fmla="*/ 4 h 25"/>
                  <a:gd name="T2" fmla="*/ 8 w 40"/>
                  <a:gd name="T3" fmla="*/ 4 h 25"/>
                  <a:gd name="T4" fmla="*/ 7 w 40"/>
                  <a:gd name="T5" fmla="*/ 20 h 25"/>
                  <a:gd name="T6" fmla="*/ 33 w 40"/>
                  <a:gd name="T7" fmla="*/ 21 h 25"/>
                  <a:gd name="T8" fmla="*/ 33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4"/>
                    </a:moveTo>
                    <a:cubicBezTo>
                      <a:pt x="26" y="0"/>
                      <a:pt x="15" y="0"/>
                      <a:pt x="8" y="4"/>
                    </a:cubicBezTo>
                    <a:cubicBezTo>
                      <a:pt x="0" y="9"/>
                      <a:pt x="0" y="16"/>
                      <a:pt x="7" y="20"/>
                    </a:cubicBezTo>
                    <a:cubicBezTo>
                      <a:pt x="14" y="25"/>
                      <a:pt x="25" y="25"/>
                      <a:pt x="33" y="21"/>
                    </a:cubicBezTo>
                    <a:cubicBezTo>
                      <a:pt x="40" y="16"/>
                      <a:pt x="40" y="9"/>
                      <a:pt x="33" y="4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4" name="Freeform 189"/>
              <p:cNvSpPr>
                <a:spLocks noEditPoints="1"/>
              </p:cNvSpPr>
              <p:nvPr/>
            </p:nvSpPr>
            <p:spPr bwMode="auto">
              <a:xfrm>
                <a:off x="2909" y="2904"/>
                <a:ext cx="55" cy="33"/>
              </a:xfrm>
              <a:custGeom>
                <a:avLst/>
                <a:gdLst>
                  <a:gd name="T0" fmla="*/ 11 w 23"/>
                  <a:gd name="T1" fmla="*/ 12 h 14"/>
                  <a:gd name="T2" fmla="*/ 3 w 23"/>
                  <a:gd name="T3" fmla="*/ 7 h 14"/>
                  <a:gd name="T4" fmla="*/ 1 w 23"/>
                  <a:gd name="T5" fmla="*/ 9 h 14"/>
                  <a:gd name="T6" fmla="*/ 1 w 23"/>
                  <a:gd name="T7" fmla="*/ 10 h 14"/>
                  <a:gd name="T8" fmla="*/ 7 w 23"/>
                  <a:gd name="T9" fmla="*/ 14 h 14"/>
                  <a:gd name="T10" fmla="*/ 9 w 23"/>
                  <a:gd name="T11" fmla="*/ 14 h 14"/>
                  <a:gd name="T12" fmla="*/ 11 w 23"/>
                  <a:gd name="T13" fmla="*/ 13 h 14"/>
                  <a:gd name="T14" fmla="*/ 11 w 23"/>
                  <a:gd name="T15" fmla="*/ 12 h 14"/>
                  <a:gd name="T16" fmla="*/ 22 w 23"/>
                  <a:gd name="T17" fmla="*/ 5 h 14"/>
                  <a:gd name="T18" fmla="*/ 15 w 23"/>
                  <a:gd name="T19" fmla="*/ 1 h 14"/>
                  <a:gd name="T20" fmla="*/ 14 w 23"/>
                  <a:gd name="T21" fmla="*/ 1 h 14"/>
                  <a:gd name="T22" fmla="*/ 11 w 23"/>
                  <a:gd name="T23" fmla="*/ 2 h 14"/>
                  <a:gd name="T24" fmla="*/ 8 w 23"/>
                  <a:gd name="T25" fmla="*/ 1 h 14"/>
                  <a:gd name="T26" fmla="*/ 6 w 23"/>
                  <a:gd name="T27" fmla="*/ 1 h 14"/>
                  <a:gd name="T28" fmla="*/ 1 w 23"/>
                  <a:gd name="T29" fmla="*/ 4 h 14"/>
                  <a:gd name="T30" fmla="*/ 1 w 23"/>
                  <a:gd name="T31" fmla="*/ 5 h 14"/>
                  <a:gd name="T32" fmla="*/ 3 w 23"/>
                  <a:gd name="T33" fmla="*/ 7 h 14"/>
                  <a:gd name="T34" fmla="*/ 11 w 23"/>
                  <a:gd name="T35" fmla="*/ 2 h 14"/>
                  <a:gd name="T36" fmla="*/ 18 w 23"/>
                  <a:gd name="T37" fmla="*/ 7 h 14"/>
                  <a:gd name="T38" fmla="*/ 20 w 23"/>
                  <a:gd name="T39" fmla="*/ 7 h 14"/>
                  <a:gd name="T40" fmla="*/ 22 w 23"/>
                  <a:gd name="T41" fmla="*/ 6 h 14"/>
                  <a:gd name="T42" fmla="*/ 22 w 23"/>
                  <a:gd name="T43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" h="14">
                    <a:moveTo>
                      <a:pt x="11" y="12"/>
                    </a:moveTo>
                    <a:cubicBezTo>
                      <a:pt x="3" y="7"/>
                      <a:pt x="3" y="7"/>
                      <a:pt x="3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9"/>
                      <a:pt x="0" y="9"/>
                      <a:pt x="1" y="10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8" y="14"/>
                      <a:pt x="9" y="14"/>
                      <a:pt x="9" y="14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3"/>
                      <a:pt x="11" y="12"/>
                      <a:pt x="11" y="12"/>
                    </a:cubicBezTo>
                    <a:moveTo>
                      <a:pt x="22" y="5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7" y="0"/>
                      <a:pt x="6" y="1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9" y="8"/>
                      <a:pt x="20" y="8"/>
                      <a:pt x="20" y="7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3" y="6"/>
                      <a:pt x="23" y="5"/>
                      <a:pt x="22" y="5"/>
                    </a:cubicBezTo>
                  </a:path>
                </a:pathLst>
              </a:custGeom>
              <a:solidFill>
                <a:srgbClr val="4F4D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5" name="Freeform 190"/>
              <p:cNvSpPr>
                <a:spLocks noEditPoints="1"/>
              </p:cNvSpPr>
              <p:nvPr/>
            </p:nvSpPr>
            <p:spPr bwMode="auto">
              <a:xfrm>
                <a:off x="2945" y="2927"/>
                <a:ext cx="50" cy="33"/>
              </a:xfrm>
              <a:custGeom>
                <a:avLst/>
                <a:gdLst>
                  <a:gd name="T0" fmla="*/ 21 w 21"/>
                  <a:gd name="T1" fmla="*/ 9 h 14"/>
                  <a:gd name="T2" fmla="*/ 18 w 21"/>
                  <a:gd name="T3" fmla="*/ 7 h 14"/>
                  <a:gd name="T4" fmla="*/ 11 w 21"/>
                  <a:gd name="T5" fmla="*/ 11 h 14"/>
                  <a:gd name="T6" fmla="*/ 4 w 21"/>
                  <a:gd name="T7" fmla="*/ 7 h 14"/>
                  <a:gd name="T8" fmla="*/ 1 w 21"/>
                  <a:gd name="T9" fmla="*/ 9 h 14"/>
                  <a:gd name="T10" fmla="*/ 1 w 21"/>
                  <a:gd name="T11" fmla="*/ 10 h 14"/>
                  <a:gd name="T12" fmla="*/ 6 w 21"/>
                  <a:gd name="T13" fmla="*/ 13 h 14"/>
                  <a:gd name="T14" fmla="*/ 8 w 21"/>
                  <a:gd name="T15" fmla="*/ 13 h 14"/>
                  <a:gd name="T16" fmla="*/ 11 w 21"/>
                  <a:gd name="T17" fmla="*/ 11 h 14"/>
                  <a:gd name="T18" fmla="*/ 13 w 21"/>
                  <a:gd name="T19" fmla="*/ 13 h 14"/>
                  <a:gd name="T20" fmla="*/ 15 w 21"/>
                  <a:gd name="T21" fmla="*/ 13 h 14"/>
                  <a:gd name="T22" fmla="*/ 21 w 21"/>
                  <a:gd name="T23" fmla="*/ 10 h 14"/>
                  <a:gd name="T24" fmla="*/ 21 w 21"/>
                  <a:gd name="T25" fmla="*/ 9 h 14"/>
                  <a:gd name="T26" fmla="*/ 21 w 21"/>
                  <a:gd name="T27" fmla="*/ 4 h 14"/>
                  <a:gd name="T28" fmla="*/ 16 w 21"/>
                  <a:gd name="T29" fmla="*/ 1 h 14"/>
                  <a:gd name="T30" fmla="*/ 14 w 21"/>
                  <a:gd name="T31" fmla="*/ 1 h 14"/>
                  <a:gd name="T32" fmla="*/ 11 w 21"/>
                  <a:gd name="T33" fmla="*/ 2 h 14"/>
                  <a:gd name="T34" fmla="*/ 8 w 21"/>
                  <a:gd name="T35" fmla="*/ 1 h 14"/>
                  <a:gd name="T36" fmla="*/ 7 w 21"/>
                  <a:gd name="T37" fmla="*/ 1 h 14"/>
                  <a:gd name="T38" fmla="*/ 1 w 21"/>
                  <a:gd name="T39" fmla="*/ 4 h 14"/>
                  <a:gd name="T40" fmla="*/ 1 w 21"/>
                  <a:gd name="T41" fmla="*/ 5 h 14"/>
                  <a:gd name="T42" fmla="*/ 4 w 21"/>
                  <a:gd name="T43" fmla="*/ 7 h 14"/>
                  <a:gd name="T44" fmla="*/ 11 w 21"/>
                  <a:gd name="T45" fmla="*/ 2 h 14"/>
                  <a:gd name="T46" fmla="*/ 18 w 21"/>
                  <a:gd name="T47" fmla="*/ 7 h 14"/>
                  <a:gd name="T48" fmla="*/ 21 w 21"/>
                  <a:gd name="T49" fmla="*/ 5 h 14"/>
                  <a:gd name="T50" fmla="*/ 21 w 21"/>
                  <a:gd name="T51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" h="14">
                    <a:moveTo>
                      <a:pt x="21" y="9"/>
                    </a:moveTo>
                    <a:cubicBezTo>
                      <a:pt x="18" y="7"/>
                      <a:pt x="18" y="7"/>
                      <a:pt x="18" y="7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9"/>
                      <a:pt x="0" y="9"/>
                      <a:pt x="1" y="10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7" y="13"/>
                      <a:pt x="8" y="13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4" y="14"/>
                      <a:pt x="15" y="13"/>
                      <a:pt x="15" y="13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9"/>
                      <a:pt x="21" y="9"/>
                      <a:pt x="21" y="9"/>
                    </a:cubicBezTo>
                    <a:moveTo>
                      <a:pt x="21" y="4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5" y="0"/>
                      <a:pt x="14" y="0"/>
                      <a:pt x="14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7" y="0"/>
                      <a:pt x="7" y="1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1" y="5"/>
                      <a:pt x="21" y="4"/>
                      <a:pt x="21" y="4"/>
                    </a:cubicBezTo>
                  </a:path>
                </a:pathLst>
              </a:custGeom>
              <a:solidFill>
                <a:srgbClr val="4F4D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6" name="Freeform 191"/>
              <p:cNvSpPr>
                <a:spLocks noEditPoints="1"/>
              </p:cNvSpPr>
              <p:nvPr/>
            </p:nvSpPr>
            <p:spPr bwMode="auto">
              <a:xfrm>
                <a:off x="2987" y="2956"/>
                <a:ext cx="50" cy="30"/>
              </a:xfrm>
              <a:custGeom>
                <a:avLst/>
                <a:gdLst>
                  <a:gd name="T0" fmla="*/ 20 w 21"/>
                  <a:gd name="T1" fmla="*/ 8 h 13"/>
                  <a:gd name="T2" fmla="*/ 17 w 21"/>
                  <a:gd name="T3" fmla="*/ 6 h 13"/>
                  <a:gd name="T4" fmla="*/ 10 w 21"/>
                  <a:gd name="T5" fmla="*/ 11 h 13"/>
                  <a:gd name="T6" fmla="*/ 3 w 21"/>
                  <a:gd name="T7" fmla="*/ 6 h 13"/>
                  <a:gd name="T8" fmla="*/ 0 w 21"/>
                  <a:gd name="T9" fmla="*/ 8 h 13"/>
                  <a:gd name="T10" fmla="*/ 0 w 21"/>
                  <a:gd name="T11" fmla="*/ 9 h 13"/>
                  <a:gd name="T12" fmla="*/ 5 w 21"/>
                  <a:gd name="T13" fmla="*/ 12 h 13"/>
                  <a:gd name="T14" fmla="*/ 7 w 21"/>
                  <a:gd name="T15" fmla="*/ 12 h 13"/>
                  <a:gd name="T16" fmla="*/ 10 w 21"/>
                  <a:gd name="T17" fmla="*/ 11 h 13"/>
                  <a:gd name="T18" fmla="*/ 13 w 21"/>
                  <a:gd name="T19" fmla="*/ 12 h 13"/>
                  <a:gd name="T20" fmla="*/ 14 w 21"/>
                  <a:gd name="T21" fmla="*/ 12 h 13"/>
                  <a:gd name="T22" fmla="*/ 20 w 21"/>
                  <a:gd name="T23" fmla="*/ 9 h 13"/>
                  <a:gd name="T24" fmla="*/ 20 w 21"/>
                  <a:gd name="T25" fmla="*/ 8 h 13"/>
                  <a:gd name="T26" fmla="*/ 20 w 21"/>
                  <a:gd name="T27" fmla="*/ 3 h 13"/>
                  <a:gd name="T28" fmla="*/ 15 w 21"/>
                  <a:gd name="T29" fmla="*/ 0 h 13"/>
                  <a:gd name="T30" fmla="*/ 13 w 21"/>
                  <a:gd name="T31" fmla="*/ 0 h 13"/>
                  <a:gd name="T32" fmla="*/ 10 w 21"/>
                  <a:gd name="T33" fmla="*/ 2 h 13"/>
                  <a:gd name="T34" fmla="*/ 8 w 21"/>
                  <a:gd name="T35" fmla="*/ 0 h 13"/>
                  <a:gd name="T36" fmla="*/ 6 w 21"/>
                  <a:gd name="T37" fmla="*/ 0 h 13"/>
                  <a:gd name="T38" fmla="*/ 0 w 21"/>
                  <a:gd name="T39" fmla="*/ 3 h 13"/>
                  <a:gd name="T40" fmla="*/ 0 w 21"/>
                  <a:gd name="T41" fmla="*/ 4 h 13"/>
                  <a:gd name="T42" fmla="*/ 3 w 21"/>
                  <a:gd name="T43" fmla="*/ 6 h 13"/>
                  <a:gd name="T44" fmla="*/ 10 w 21"/>
                  <a:gd name="T45" fmla="*/ 2 h 13"/>
                  <a:gd name="T46" fmla="*/ 17 w 21"/>
                  <a:gd name="T47" fmla="*/ 6 h 13"/>
                  <a:gd name="T48" fmla="*/ 20 w 21"/>
                  <a:gd name="T49" fmla="*/ 5 h 13"/>
                  <a:gd name="T50" fmla="*/ 20 w 21"/>
                  <a:gd name="T51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" h="13">
                    <a:moveTo>
                      <a:pt x="20" y="8"/>
                    </a:moveTo>
                    <a:cubicBezTo>
                      <a:pt x="17" y="6"/>
                      <a:pt x="17" y="6"/>
                      <a:pt x="17" y="6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9"/>
                      <a:pt x="0" y="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3"/>
                      <a:pt x="7" y="13"/>
                      <a:pt x="7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3"/>
                      <a:pt x="14" y="13"/>
                      <a:pt x="14" y="12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1" y="9"/>
                      <a:pt x="21" y="8"/>
                      <a:pt x="20" y="8"/>
                    </a:cubicBezTo>
                    <a:moveTo>
                      <a:pt x="20" y="3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0" y="3"/>
                    </a:cubicBezTo>
                  </a:path>
                </a:pathLst>
              </a:custGeom>
              <a:solidFill>
                <a:srgbClr val="4F4D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7" name="Freeform 192"/>
              <p:cNvSpPr>
                <a:spLocks noEditPoints="1"/>
              </p:cNvSpPr>
              <p:nvPr/>
            </p:nvSpPr>
            <p:spPr bwMode="auto">
              <a:xfrm>
                <a:off x="3021" y="2967"/>
                <a:ext cx="59" cy="48"/>
              </a:xfrm>
              <a:custGeom>
                <a:avLst/>
                <a:gdLst>
                  <a:gd name="T0" fmla="*/ 16 w 25"/>
                  <a:gd name="T1" fmla="*/ 17 h 20"/>
                  <a:gd name="T2" fmla="*/ 13 w 25"/>
                  <a:gd name="T3" fmla="*/ 15 h 20"/>
                  <a:gd name="T4" fmla="*/ 9 w 25"/>
                  <a:gd name="T5" fmla="*/ 18 h 20"/>
                  <a:gd name="T6" fmla="*/ 9 w 25"/>
                  <a:gd name="T7" fmla="*/ 19 h 20"/>
                  <a:gd name="T8" fmla="*/ 11 w 25"/>
                  <a:gd name="T9" fmla="*/ 20 h 20"/>
                  <a:gd name="T10" fmla="*/ 12 w 25"/>
                  <a:gd name="T11" fmla="*/ 20 h 20"/>
                  <a:gd name="T12" fmla="*/ 16 w 25"/>
                  <a:gd name="T13" fmla="*/ 18 h 20"/>
                  <a:gd name="T14" fmla="*/ 16 w 25"/>
                  <a:gd name="T15" fmla="*/ 17 h 20"/>
                  <a:gd name="T16" fmla="*/ 23 w 25"/>
                  <a:gd name="T17" fmla="*/ 2 h 20"/>
                  <a:gd name="T18" fmla="*/ 21 w 25"/>
                  <a:gd name="T19" fmla="*/ 0 h 20"/>
                  <a:gd name="T20" fmla="*/ 19 w 25"/>
                  <a:gd name="T21" fmla="*/ 0 h 20"/>
                  <a:gd name="T22" fmla="*/ 0 w 25"/>
                  <a:gd name="T23" fmla="*/ 12 h 20"/>
                  <a:gd name="T24" fmla="*/ 0 w 25"/>
                  <a:gd name="T25" fmla="*/ 13 h 20"/>
                  <a:gd name="T26" fmla="*/ 2 w 25"/>
                  <a:gd name="T27" fmla="*/ 14 h 20"/>
                  <a:gd name="T28" fmla="*/ 4 w 25"/>
                  <a:gd name="T29" fmla="*/ 14 h 20"/>
                  <a:gd name="T30" fmla="*/ 8 w 25"/>
                  <a:gd name="T31" fmla="*/ 12 h 20"/>
                  <a:gd name="T32" fmla="*/ 13 w 25"/>
                  <a:gd name="T33" fmla="*/ 15 h 20"/>
                  <a:gd name="T34" fmla="*/ 17 w 25"/>
                  <a:gd name="T35" fmla="*/ 13 h 20"/>
                  <a:gd name="T36" fmla="*/ 20 w 25"/>
                  <a:gd name="T37" fmla="*/ 14 h 20"/>
                  <a:gd name="T38" fmla="*/ 21 w 25"/>
                  <a:gd name="T39" fmla="*/ 14 h 20"/>
                  <a:gd name="T40" fmla="*/ 25 w 25"/>
                  <a:gd name="T41" fmla="*/ 12 h 20"/>
                  <a:gd name="T42" fmla="*/ 25 w 25"/>
                  <a:gd name="T43" fmla="*/ 11 h 20"/>
                  <a:gd name="T44" fmla="*/ 23 w 25"/>
                  <a:gd name="T45" fmla="*/ 10 h 20"/>
                  <a:gd name="T46" fmla="*/ 21 w 25"/>
                  <a:gd name="T47" fmla="*/ 10 h 20"/>
                  <a:gd name="T48" fmla="*/ 17 w 25"/>
                  <a:gd name="T49" fmla="*/ 13 h 20"/>
                  <a:gd name="T50" fmla="*/ 12 w 25"/>
                  <a:gd name="T51" fmla="*/ 9 h 20"/>
                  <a:gd name="T52" fmla="*/ 23 w 25"/>
                  <a:gd name="T53" fmla="*/ 3 h 20"/>
                  <a:gd name="T54" fmla="*/ 23 w 25"/>
                  <a:gd name="T55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5" h="20">
                    <a:moveTo>
                      <a:pt x="16" y="17"/>
                    </a:moveTo>
                    <a:cubicBezTo>
                      <a:pt x="13" y="15"/>
                      <a:pt x="13" y="15"/>
                      <a:pt x="13" y="15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8" y="18"/>
                      <a:pt x="8" y="18"/>
                      <a:pt x="9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2" y="20"/>
                      <a:pt x="12" y="2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7"/>
                      <a:pt x="16" y="17"/>
                    </a:cubicBezTo>
                    <a:moveTo>
                      <a:pt x="23" y="2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0" y="0"/>
                      <a:pt x="20" y="0"/>
                      <a:pt x="19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3" y="14"/>
                      <a:pt x="4" y="14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5"/>
                      <a:pt x="21" y="15"/>
                      <a:pt x="21" y="14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12"/>
                      <a:pt x="25" y="12"/>
                      <a:pt x="25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2" y="10"/>
                      <a:pt x="22" y="10"/>
                      <a:pt x="21" y="10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2"/>
                      <a:pt x="23" y="2"/>
                      <a:pt x="23" y="2"/>
                    </a:cubicBezTo>
                  </a:path>
                </a:pathLst>
              </a:custGeom>
              <a:solidFill>
                <a:srgbClr val="4F4D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8" name="Freeform 193"/>
              <p:cNvSpPr>
                <a:spLocks noEditPoints="1"/>
              </p:cNvSpPr>
              <p:nvPr/>
            </p:nvSpPr>
            <p:spPr bwMode="auto">
              <a:xfrm>
                <a:off x="3056" y="2996"/>
                <a:ext cx="52" cy="31"/>
              </a:xfrm>
              <a:custGeom>
                <a:avLst/>
                <a:gdLst>
                  <a:gd name="T0" fmla="*/ 15 w 22"/>
                  <a:gd name="T1" fmla="*/ 5 h 13"/>
                  <a:gd name="T2" fmla="*/ 13 w 22"/>
                  <a:gd name="T3" fmla="*/ 4 h 13"/>
                  <a:gd name="T4" fmla="*/ 12 w 22"/>
                  <a:gd name="T5" fmla="*/ 4 h 13"/>
                  <a:gd name="T6" fmla="*/ 1 w 22"/>
                  <a:gd name="T7" fmla="*/ 10 h 13"/>
                  <a:gd name="T8" fmla="*/ 1 w 22"/>
                  <a:gd name="T9" fmla="*/ 11 h 13"/>
                  <a:gd name="T10" fmla="*/ 3 w 22"/>
                  <a:gd name="T11" fmla="*/ 12 h 13"/>
                  <a:gd name="T12" fmla="*/ 4 w 22"/>
                  <a:gd name="T13" fmla="*/ 12 h 13"/>
                  <a:gd name="T14" fmla="*/ 15 w 22"/>
                  <a:gd name="T15" fmla="*/ 6 h 13"/>
                  <a:gd name="T16" fmla="*/ 15 w 22"/>
                  <a:gd name="T17" fmla="*/ 5 h 13"/>
                  <a:gd name="T18" fmla="*/ 21 w 22"/>
                  <a:gd name="T19" fmla="*/ 1 h 13"/>
                  <a:gd name="T20" fmla="*/ 19 w 22"/>
                  <a:gd name="T21" fmla="*/ 0 h 13"/>
                  <a:gd name="T22" fmla="*/ 17 w 22"/>
                  <a:gd name="T23" fmla="*/ 0 h 13"/>
                  <a:gd name="T24" fmla="*/ 16 w 22"/>
                  <a:gd name="T25" fmla="*/ 1 h 13"/>
                  <a:gd name="T26" fmla="*/ 16 w 22"/>
                  <a:gd name="T27" fmla="*/ 2 h 13"/>
                  <a:gd name="T28" fmla="*/ 17 w 22"/>
                  <a:gd name="T29" fmla="*/ 3 h 13"/>
                  <a:gd name="T30" fmla="*/ 19 w 22"/>
                  <a:gd name="T31" fmla="*/ 3 h 13"/>
                  <a:gd name="T32" fmla="*/ 21 w 22"/>
                  <a:gd name="T33" fmla="*/ 2 h 13"/>
                  <a:gd name="T34" fmla="*/ 21 w 22"/>
                  <a:gd name="T35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" h="13">
                    <a:moveTo>
                      <a:pt x="15" y="5"/>
                    </a:moveTo>
                    <a:cubicBezTo>
                      <a:pt x="13" y="4"/>
                      <a:pt x="13" y="4"/>
                      <a:pt x="13" y="4"/>
                    </a:cubicBezTo>
                    <a:cubicBezTo>
                      <a:pt x="13" y="3"/>
                      <a:pt x="12" y="3"/>
                      <a:pt x="12" y="4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1"/>
                      <a:pt x="1" y="1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3"/>
                      <a:pt x="4" y="13"/>
                      <a:pt x="4" y="12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5"/>
                      <a:pt x="16" y="5"/>
                      <a:pt x="15" y="5"/>
                    </a:cubicBezTo>
                    <a:moveTo>
                      <a:pt x="21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7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5" y="1"/>
                      <a:pt x="15" y="2"/>
                      <a:pt x="16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8" y="4"/>
                      <a:pt x="19" y="4"/>
                      <a:pt x="19" y="3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2" y="2"/>
                      <a:pt x="22" y="1"/>
                      <a:pt x="21" y="1"/>
                    </a:cubicBezTo>
                  </a:path>
                </a:pathLst>
              </a:custGeom>
              <a:solidFill>
                <a:srgbClr val="4F4D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9" name="Freeform 194"/>
              <p:cNvSpPr>
                <a:spLocks noEditPoints="1"/>
              </p:cNvSpPr>
              <p:nvPr/>
            </p:nvSpPr>
            <p:spPr bwMode="auto">
              <a:xfrm>
                <a:off x="3080" y="3015"/>
                <a:ext cx="52" cy="33"/>
              </a:xfrm>
              <a:custGeom>
                <a:avLst/>
                <a:gdLst>
                  <a:gd name="T0" fmla="*/ 10 w 22"/>
                  <a:gd name="T1" fmla="*/ 12 h 14"/>
                  <a:gd name="T2" fmla="*/ 3 w 22"/>
                  <a:gd name="T3" fmla="*/ 7 h 14"/>
                  <a:gd name="T4" fmla="*/ 1 w 22"/>
                  <a:gd name="T5" fmla="*/ 9 h 14"/>
                  <a:gd name="T6" fmla="*/ 1 w 22"/>
                  <a:gd name="T7" fmla="*/ 10 h 14"/>
                  <a:gd name="T8" fmla="*/ 7 w 22"/>
                  <a:gd name="T9" fmla="*/ 14 h 14"/>
                  <a:gd name="T10" fmla="*/ 8 w 22"/>
                  <a:gd name="T11" fmla="*/ 14 h 14"/>
                  <a:gd name="T12" fmla="*/ 10 w 22"/>
                  <a:gd name="T13" fmla="*/ 13 h 14"/>
                  <a:gd name="T14" fmla="*/ 10 w 22"/>
                  <a:gd name="T15" fmla="*/ 12 h 14"/>
                  <a:gd name="T16" fmla="*/ 21 w 22"/>
                  <a:gd name="T17" fmla="*/ 4 h 14"/>
                  <a:gd name="T18" fmla="*/ 16 w 22"/>
                  <a:gd name="T19" fmla="*/ 1 h 14"/>
                  <a:gd name="T20" fmla="*/ 14 w 22"/>
                  <a:gd name="T21" fmla="*/ 1 h 14"/>
                  <a:gd name="T22" fmla="*/ 12 w 22"/>
                  <a:gd name="T23" fmla="*/ 2 h 14"/>
                  <a:gd name="T24" fmla="*/ 9 w 22"/>
                  <a:gd name="T25" fmla="*/ 1 h 14"/>
                  <a:gd name="T26" fmla="*/ 7 w 22"/>
                  <a:gd name="T27" fmla="*/ 1 h 14"/>
                  <a:gd name="T28" fmla="*/ 1 w 22"/>
                  <a:gd name="T29" fmla="*/ 5 h 14"/>
                  <a:gd name="T30" fmla="*/ 1 w 22"/>
                  <a:gd name="T31" fmla="*/ 6 h 14"/>
                  <a:gd name="T32" fmla="*/ 3 w 22"/>
                  <a:gd name="T33" fmla="*/ 7 h 14"/>
                  <a:gd name="T34" fmla="*/ 6 w 22"/>
                  <a:gd name="T35" fmla="*/ 6 h 14"/>
                  <a:gd name="T36" fmla="*/ 16 w 22"/>
                  <a:gd name="T37" fmla="*/ 12 h 14"/>
                  <a:gd name="T38" fmla="*/ 17 w 22"/>
                  <a:gd name="T39" fmla="*/ 12 h 14"/>
                  <a:gd name="T40" fmla="*/ 21 w 22"/>
                  <a:gd name="T41" fmla="*/ 10 h 14"/>
                  <a:gd name="T42" fmla="*/ 21 w 22"/>
                  <a:gd name="T43" fmla="*/ 9 h 14"/>
                  <a:gd name="T44" fmla="*/ 19 w 22"/>
                  <a:gd name="T45" fmla="*/ 7 h 14"/>
                  <a:gd name="T46" fmla="*/ 17 w 22"/>
                  <a:gd name="T47" fmla="*/ 9 h 14"/>
                  <a:gd name="T48" fmla="*/ 9 w 22"/>
                  <a:gd name="T49" fmla="*/ 4 h 14"/>
                  <a:gd name="T50" fmla="*/ 12 w 22"/>
                  <a:gd name="T51" fmla="*/ 2 h 14"/>
                  <a:gd name="T52" fmla="*/ 19 w 22"/>
                  <a:gd name="T53" fmla="*/ 7 h 14"/>
                  <a:gd name="T54" fmla="*/ 21 w 22"/>
                  <a:gd name="T55" fmla="*/ 6 h 14"/>
                  <a:gd name="T56" fmla="*/ 21 w 22"/>
                  <a:gd name="T57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2" h="14">
                    <a:moveTo>
                      <a:pt x="10" y="12"/>
                    </a:moveTo>
                    <a:cubicBezTo>
                      <a:pt x="3" y="7"/>
                      <a:pt x="3" y="7"/>
                      <a:pt x="3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9"/>
                      <a:pt x="0" y="9"/>
                      <a:pt x="1" y="10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4"/>
                      <a:pt x="8" y="14"/>
                      <a:pt x="8" y="14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2"/>
                      <a:pt x="10" y="12"/>
                      <a:pt x="10" y="12"/>
                    </a:cubicBezTo>
                    <a:moveTo>
                      <a:pt x="21" y="4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5" y="0"/>
                      <a:pt x="14" y="0"/>
                      <a:pt x="14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1" y="6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7" y="12"/>
                      <a:pt x="17" y="12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2" y="9"/>
                      <a:pt x="22" y="9"/>
                      <a:pt x="21" y="9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5"/>
                      <a:pt x="22" y="5"/>
                      <a:pt x="21" y="4"/>
                    </a:cubicBezTo>
                  </a:path>
                </a:pathLst>
              </a:custGeom>
              <a:solidFill>
                <a:srgbClr val="4F4D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0" name="Freeform 195"/>
              <p:cNvSpPr>
                <a:spLocks noEditPoints="1"/>
              </p:cNvSpPr>
              <p:nvPr/>
            </p:nvSpPr>
            <p:spPr bwMode="auto">
              <a:xfrm>
                <a:off x="2833" y="2854"/>
                <a:ext cx="88" cy="57"/>
              </a:xfrm>
              <a:custGeom>
                <a:avLst/>
                <a:gdLst>
                  <a:gd name="T0" fmla="*/ 20 w 37"/>
                  <a:gd name="T1" fmla="*/ 9 h 24"/>
                  <a:gd name="T2" fmla="*/ 23 w 37"/>
                  <a:gd name="T3" fmla="*/ 11 h 24"/>
                  <a:gd name="T4" fmla="*/ 25 w 37"/>
                  <a:gd name="T5" fmla="*/ 10 h 24"/>
                  <a:gd name="T6" fmla="*/ 26 w 37"/>
                  <a:gd name="T7" fmla="*/ 10 h 24"/>
                  <a:gd name="T8" fmla="*/ 27 w 37"/>
                  <a:gd name="T9" fmla="*/ 11 h 24"/>
                  <a:gd name="T10" fmla="*/ 27 w 37"/>
                  <a:gd name="T11" fmla="*/ 12 h 24"/>
                  <a:gd name="T12" fmla="*/ 25 w 37"/>
                  <a:gd name="T13" fmla="*/ 13 h 24"/>
                  <a:gd name="T14" fmla="*/ 27 w 37"/>
                  <a:gd name="T15" fmla="*/ 14 h 24"/>
                  <a:gd name="T16" fmla="*/ 27 w 37"/>
                  <a:gd name="T17" fmla="*/ 15 h 24"/>
                  <a:gd name="T18" fmla="*/ 20 w 37"/>
                  <a:gd name="T19" fmla="*/ 19 h 24"/>
                  <a:gd name="T20" fmla="*/ 18 w 37"/>
                  <a:gd name="T21" fmla="*/ 19 h 24"/>
                  <a:gd name="T22" fmla="*/ 17 w 37"/>
                  <a:gd name="T23" fmla="*/ 19 h 24"/>
                  <a:gd name="T24" fmla="*/ 17 w 37"/>
                  <a:gd name="T25" fmla="*/ 18 h 24"/>
                  <a:gd name="T26" fmla="*/ 25 w 37"/>
                  <a:gd name="T27" fmla="*/ 13 h 24"/>
                  <a:gd name="T28" fmla="*/ 23 w 37"/>
                  <a:gd name="T29" fmla="*/ 11 h 24"/>
                  <a:gd name="T30" fmla="*/ 14 w 37"/>
                  <a:gd name="T31" fmla="*/ 16 h 24"/>
                  <a:gd name="T32" fmla="*/ 13 w 37"/>
                  <a:gd name="T33" fmla="*/ 16 h 24"/>
                  <a:gd name="T34" fmla="*/ 12 w 37"/>
                  <a:gd name="T35" fmla="*/ 15 h 24"/>
                  <a:gd name="T36" fmla="*/ 12 w 37"/>
                  <a:gd name="T37" fmla="*/ 14 h 24"/>
                  <a:gd name="T38" fmla="*/ 20 w 37"/>
                  <a:gd name="T39" fmla="*/ 9 h 24"/>
                  <a:gd name="T40" fmla="*/ 17 w 37"/>
                  <a:gd name="T41" fmla="*/ 8 h 24"/>
                  <a:gd name="T42" fmla="*/ 9 w 37"/>
                  <a:gd name="T43" fmla="*/ 12 h 24"/>
                  <a:gd name="T44" fmla="*/ 7 w 37"/>
                  <a:gd name="T45" fmla="*/ 12 h 24"/>
                  <a:gd name="T46" fmla="*/ 6 w 37"/>
                  <a:gd name="T47" fmla="*/ 12 h 24"/>
                  <a:gd name="T48" fmla="*/ 6 w 37"/>
                  <a:gd name="T49" fmla="*/ 11 h 24"/>
                  <a:gd name="T50" fmla="*/ 14 w 37"/>
                  <a:gd name="T51" fmla="*/ 6 h 24"/>
                  <a:gd name="T52" fmla="*/ 15 w 37"/>
                  <a:gd name="T53" fmla="*/ 6 h 24"/>
                  <a:gd name="T54" fmla="*/ 17 w 37"/>
                  <a:gd name="T55" fmla="*/ 8 h 24"/>
                  <a:gd name="T56" fmla="*/ 19 w 37"/>
                  <a:gd name="T57" fmla="*/ 6 h 24"/>
                  <a:gd name="T58" fmla="*/ 21 w 37"/>
                  <a:gd name="T59" fmla="*/ 6 h 24"/>
                  <a:gd name="T60" fmla="*/ 22 w 37"/>
                  <a:gd name="T61" fmla="*/ 7 h 24"/>
                  <a:gd name="T62" fmla="*/ 22 w 37"/>
                  <a:gd name="T63" fmla="*/ 8 h 24"/>
                  <a:gd name="T64" fmla="*/ 20 w 37"/>
                  <a:gd name="T65" fmla="*/ 9 h 24"/>
                  <a:gd name="T66" fmla="*/ 34 w 37"/>
                  <a:gd name="T67" fmla="*/ 9 h 24"/>
                  <a:gd name="T68" fmla="*/ 24 w 37"/>
                  <a:gd name="T69" fmla="*/ 2 h 24"/>
                  <a:gd name="T70" fmla="*/ 13 w 37"/>
                  <a:gd name="T71" fmla="*/ 2 h 24"/>
                  <a:gd name="T72" fmla="*/ 3 w 37"/>
                  <a:gd name="T73" fmla="*/ 9 h 24"/>
                  <a:gd name="T74" fmla="*/ 2 w 37"/>
                  <a:gd name="T75" fmla="*/ 15 h 24"/>
                  <a:gd name="T76" fmla="*/ 13 w 37"/>
                  <a:gd name="T77" fmla="*/ 22 h 24"/>
                  <a:gd name="T78" fmla="*/ 23 w 37"/>
                  <a:gd name="T79" fmla="*/ 22 h 24"/>
                  <a:gd name="T80" fmla="*/ 34 w 37"/>
                  <a:gd name="T81" fmla="*/ 15 h 24"/>
                  <a:gd name="T82" fmla="*/ 34 w 37"/>
                  <a:gd name="T83" fmla="*/ 9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7" h="24">
                    <a:moveTo>
                      <a:pt x="20" y="9"/>
                    </a:moveTo>
                    <a:cubicBezTo>
                      <a:pt x="21" y="10"/>
                      <a:pt x="22" y="10"/>
                      <a:pt x="23" y="11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9"/>
                      <a:pt x="26" y="9"/>
                      <a:pt x="26" y="10"/>
                    </a:cubicBezTo>
                    <a:cubicBezTo>
                      <a:pt x="27" y="10"/>
                      <a:pt x="27" y="10"/>
                      <a:pt x="27" y="11"/>
                    </a:cubicBezTo>
                    <a:cubicBezTo>
                      <a:pt x="28" y="11"/>
                      <a:pt x="28" y="11"/>
                      <a:pt x="27" y="12"/>
                    </a:cubicBezTo>
                    <a:cubicBezTo>
                      <a:pt x="27" y="12"/>
                      <a:pt x="26" y="12"/>
                      <a:pt x="25" y="13"/>
                    </a:cubicBezTo>
                    <a:cubicBezTo>
                      <a:pt x="26" y="13"/>
                      <a:pt x="26" y="14"/>
                      <a:pt x="27" y="14"/>
                    </a:cubicBezTo>
                    <a:cubicBezTo>
                      <a:pt x="28" y="14"/>
                      <a:pt x="28" y="15"/>
                      <a:pt x="27" y="15"/>
                    </a:cubicBezTo>
                    <a:cubicBezTo>
                      <a:pt x="24" y="17"/>
                      <a:pt x="23" y="17"/>
                      <a:pt x="20" y="19"/>
                    </a:cubicBezTo>
                    <a:cubicBezTo>
                      <a:pt x="19" y="20"/>
                      <a:pt x="19" y="20"/>
                      <a:pt x="18" y="19"/>
                    </a:cubicBezTo>
                    <a:cubicBezTo>
                      <a:pt x="18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21" y="16"/>
                      <a:pt x="22" y="15"/>
                      <a:pt x="25" y="13"/>
                    </a:cubicBezTo>
                    <a:cubicBezTo>
                      <a:pt x="24" y="12"/>
                      <a:pt x="23" y="12"/>
                      <a:pt x="23" y="11"/>
                    </a:cubicBezTo>
                    <a:cubicBezTo>
                      <a:pt x="19" y="13"/>
                      <a:pt x="18" y="14"/>
                      <a:pt x="14" y="16"/>
                    </a:cubicBezTo>
                    <a:cubicBezTo>
                      <a:pt x="14" y="16"/>
                      <a:pt x="13" y="16"/>
                      <a:pt x="13" y="16"/>
                    </a:cubicBezTo>
                    <a:cubicBezTo>
                      <a:pt x="12" y="16"/>
                      <a:pt x="12" y="15"/>
                      <a:pt x="12" y="15"/>
                    </a:cubicBezTo>
                    <a:cubicBezTo>
                      <a:pt x="11" y="15"/>
                      <a:pt x="11" y="15"/>
                      <a:pt x="12" y="14"/>
                    </a:cubicBezTo>
                    <a:cubicBezTo>
                      <a:pt x="15" y="12"/>
                      <a:pt x="16" y="11"/>
                      <a:pt x="20" y="9"/>
                    </a:cubicBezTo>
                    <a:cubicBezTo>
                      <a:pt x="19" y="9"/>
                      <a:pt x="18" y="8"/>
                      <a:pt x="17" y="8"/>
                    </a:cubicBezTo>
                    <a:cubicBezTo>
                      <a:pt x="14" y="10"/>
                      <a:pt x="13" y="10"/>
                      <a:pt x="9" y="12"/>
                    </a:cubicBezTo>
                    <a:cubicBezTo>
                      <a:pt x="9" y="13"/>
                      <a:pt x="8" y="13"/>
                      <a:pt x="7" y="12"/>
                    </a:cubicBezTo>
                    <a:cubicBezTo>
                      <a:pt x="7" y="12"/>
                      <a:pt x="7" y="12"/>
                      <a:pt x="6" y="12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10" y="9"/>
                      <a:pt x="10" y="8"/>
                      <a:pt x="14" y="6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7" y="8"/>
                    </a:cubicBezTo>
                    <a:cubicBezTo>
                      <a:pt x="18" y="7"/>
                      <a:pt x="19" y="7"/>
                      <a:pt x="19" y="6"/>
                    </a:cubicBezTo>
                    <a:cubicBezTo>
                      <a:pt x="20" y="6"/>
                      <a:pt x="20" y="6"/>
                      <a:pt x="21" y="6"/>
                    </a:cubicBezTo>
                    <a:cubicBezTo>
                      <a:pt x="21" y="7"/>
                      <a:pt x="22" y="7"/>
                      <a:pt x="22" y="7"/>
                    </a:cubicBezTo>
                    <a:cubicBezTo>
                      <a:pt x="22" y="7"/>
                      <a:pt x="22" y="8"/>
                      <a:pt x="22" y="8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34" y="9"/>
                    </a:moveTo>
                    <a:cubicBezTo>
                      <a:pt x="31" y="7"/>
                      <a:pt x="27" y="4"/>
                      <a:pt x="24" y="2"/>
                    </a:cubicBezTo>
                    <a:cubicBezTo>
                      <a:pt x="21" y="0"/>
                      <a:pt x="16" y="0"/>
                      <a:pt x="13" y="2"/>
                    </a:cubicBezTo>
                    <a:cubicBezTo>
                      <a:pt x="10" y="4"/>
                      <a:pt x="6" y="7"/>
                      <a:pt x="3" y="9"/>
                    </a:cubicBezTo>
                    <a:cubicBezTo>
                      <a:pt x="0" y="10"/>
                      <a:pt x="0" y="13"/>
                      <a:pt x="2" y="15"/>
                    </a:cubicBezTo>
                    <a:cubicBezTo>
                      <a:pt x="6" y="17"/>
                      <a:pt x="9" y="20"/>
                      <a:pt x="13" y="22"/>
                    </a:cubicBezTo>
                    <a:cubicBezTo>
                      <a:pt x="15" y="24"/>
                      <a:pt x="20" y="24"/>
                      <a:pt x="23" y="22"/>
                    </a:cubicBezTo>
                    <a:cubicBezTo>
                      <a:pt x="26" y="20"/>
                      <a:pt x="30" y="17"/>
                      <a:pt x="34" y="15"/>
                    </a:cubicBezTo>
                    <a:cubicBezTo>
                      <a:pt x="37" y="14"/>
                      <a:pt x="37" y="11"/>
                      <a:pt x="34" y="9"/>
                    </a:cubicBezTo>
                  </a:path>
                </a:pathLst>
              </a:custGeom>
              <a:solidFill>
                <a:srgbClr val="4F4D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1" name="Freeform 196"/>
              <p:cNvSpPr/>
              <p:nvPr/>
            </p:nvSpPr>
            <p:spPr bwMode="auto">
              <a:xfrm>
                <a:off x="2952" y="2186"/>
                <a:ext cx="1108" cy="694"/>
              </a:xfrm>
              <a:custGeom>
                <a:avLst/>
                <a:gdLst>
                  <a:gd name="T0" fmla="*/ 0 w 1108"/>
                  <a:gd name="T1" fmla="*/ 398 h 694"/>
                  <a:gd name="T2" fmla="*/ 654 w 1108"/>
                  <a:gd name="T3" fmla="*/ 0 h 694"/>
                  <a:gd name="T4" fmla="*/ 1108 w 1108"/>
                  <a:gd name="T5" fmla="*/ 296 h 694"/>
                  <a:gd name="T6" fmla="*/ 455 w 1108"/>
                  <a:gd name="T7" fmla="*/ 694 h 694"/>
                  <a:gd name="T8" fmla="*/ 0 w 1108"/>
                  <a:gd name="T9" fmla="*/ 398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8" h="694">
                    <a:moveTo>
                      <a:pt x="0" y="398"/>
                    </a:moveTo>
                    <a:lnTo>
                      <a:pt x="654" y="0"/>
                    </a:lnTo>
                    <a:lnTo>
                      <a:pt x="1108" y="296"/>
                    </a:lnTo>
                    <a:lnTo>
                      <a:pt x="455" y="694"/>
                    </a:lnTo>
                    <a:lnTo>
                      <a:pt x="0" y="398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2" name="Freeform 197"/>
              <p:cNvSpPr/>
              <p:nvPr/>
            </p:nvSpPr>
            <p:spPr bwMode="auto">
              <a:xfrm>
                <a:off x="2952" y="2584"/>
                <a:ext cx="455" cy="431"/>
              </a:xfrm>
              <a:custGeom>
                <a:avLst/>
                <a:gdLst>
                  <a:gd name="T0" fmla="*/ 455 w 455"/>
                  <a:gd name="T1" fmla="*/ 431 h 431"/>
                  <a:gd name="T2" fmla="*/ 0 w 455"/>
                  <a:gd name="T3" fmla="*/ 135 h 431"/>
                  <a:gd name="T4" fmla="*/ 0 w 455"/>
                  <a:gd name="T5" fmla="*/ 0 h 431"/>
                  <a:gd name="T6" fmla="*/ 455 w 455"/>
                  <a:gd name="T7" fmla="*/ 296 h 431"/>
                  <a:gd name="T8" fmla="*/ 455 w 455"/>
                  <a:gd name="T9" fmla="*/ 431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5" h="431">
                    <a:moveTo>
                      <a:pt x="455" y="431"/>
                    </a:moveTo>
                    <a:lnTo>
                      <a:pt x="0" y="135"/>
                    </a:lnTo>
                    <a:lnTo>
                      <a:pt x="0" y="0"/>
                    </a:lnTo>
                    <a:lnTo>
                      <a:pt x="455" y="296"/>
                    </a:lnTo>
                    <a:lnTo>
                      <a:pt x="455" y="431"/>
                    </a:lnTo>
                    <a:close/>
                  </a:path>
                </a:pathLst>
              </a:custGeom>
              <a:solidFill>
                <a:srgbClr val="D3D3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3" name="Freeform 198"/>
              <p:cNvSpPr/>
              <p:nvPr/>
            </p:nvSpPr>
            <p:spPr bwMode="auto">
              <a:xfrm>
                <a:off x="3407" y="2482"/>
                <a:ext cx="653" cy="533"/>
              </a:xfrm>
              <a:custGeom>
                <a:avLst/>
                <a:gdLst>
                  <a:gd name="T0" fmla="*/ 0 w 653"/>
                  <a:gd name="T1" fmla="*/ 533 h 533"/>
                  <a:gd name="T2" fmla="*/ 653 w 653"/>
                  <a:gd name="T3" fmla="*/ 135 h 533"/>
                  <a:gd name="T4" fmla="*/ 653 w 653"/>
                  <a:gd name="T5" fmla="*/ 0 h 533"/>
                  <a:gd name="T6" fmla="*/ 0 w 653"/>
                  <a:gd name="T7" fmla="*/ 398 h 533"/>
                  <a:gd name="T8" fmla="*/ 0 w 653"/>
                  <a:gd name="T9" fmla="*/ 533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3" h="533">
                    <a:moveTo>
                      <a:pt x="0" y="533"/>
                    </a:moveTo>
                    <a:lnTo>
                      <a:pt x="653" y="135"/>
                    </a:lnTo>
                    <a:lnTo>
                      <a:pt x="653" y="0"/>
                    </a:lnTo>
                    <a:lnTo>
                      <a:pt x="0" y="398"/>
                    </a:lnTo>
                    <a:lnTo>
                      <a:pt x="0" y="533"/>
                    </a:lnTo>
                    <a:close/>
                  </a:path>
                </a:pathLst>
              </a:custGeom>
              <a:solidFill>
                <a:srgbClr val="BF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4" name="Freeform 199"/>
              <p:cNvSpPr/>
              <p:nvPr/>
            </p:nvSpPr>
            <p:spPr bwMode="auto">
              <a:xfrm>
                <a:off x="3511" y="2205"/>
                <a:ext cx="301" cy="192"/>
              </a:xfrm>
              <a:custGeom>
                <a:avLst/>
                <a:gdLst>
                  <a:gd name="T0" fmla="*/ 0 w 301"/>
                  <a:gd name="T1" fmla="*/ 57 h 192"/>
                  <a:gd name="T2" fmla="*/ 92 w 301"/>
                  <a:gd name="T3" fmla="*/ 0 h 192"/>
                  <a:gd name="T4" fmla="*/ 301 w 301"/>
                  <a:gd name="T5" fmla="*/ 135 h 192"/>
                  <a:gd name="T6" fmla="*/ 208 w 301"/>
                  <a:gd name="T7" fmla="*/ 192 h 192"/>
                  <a:gd name="T8" fmla="*/ 0 w 301"/>
                  <a:gd name="T9" fmla="*/ 57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1" h="192">
                    <a:moveTo>
                      <a:pt x="0" y="57"/>
                    </a:moveTo>
                    <a:lnTo>
                      <a:pt x="92" y="0"/>
                    </a:lnTo>
                    <a:lnTo>
                      <a:pt x="301" y="135"/>
                    </a:lnTo>
                    <a:lnTo>
                      <a:pt x="208" y="192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5" name="Freeform 200"/>
              <p:cNvSpPr/>
              <p:nvPr/>
            </p:nvSpPr>
            <p:spPr bwMode="auto">
              <a:xfrm>
                <a:off x="3511" y="2205"/>
                <a:ext cx="301" cy="192"/>
              </a:xfrm>
              <a:custGeom>
                <a:avLst/>
                <a:gdLst>
                  <a:gd name="T0" fmla="*/ 301 w 301"/>
                  <a:gd name="T1" fmla="*/ 135 h 192"/>
                  <a:gd name="T2" fmla="*/ 92 w 301"/>
                  <a:gd name="T3" fmla="*/ 0 h 192"/>
                  <a:gd name="T4" fmla="*/ 0 w 301"/>
                  <a:gd name="T5" fmla="*/ 57 h 192"/>
                  <a:gd name="T6" fmla="*/ 208 w 301"/>
                  <a:gd name="T7" fmla="*/ 192 h 192"/>
                  <a:gd name="T8" fmla="*/ 301 w 301"/>
                  <a:gd name="T9" fmla="*/ 135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1" h="192">
                    <a:moveTo>
                      <a:pt x="301" y="135"/>
                    </a:moveTo>
                    <a:lnTo>
                      <a:pt x="92" y="0"/>
                    </a:lnTo>
                    <a:lnTo>
                      <a:pt x="0" y="57"/>
                    </a:lnTo>
                    <a:lnTo>
                      <a:pt x="208" y="192"/>
                    </a:lnTo>
                    <a:lnTo>
                      <a:pt x="301" y="135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6" name="Freeform 201"/>
              <p:cNvSpPr/>
              <p:nvPr/>
            </p:nvSpPr>
            <p:spPr bwMode="auto">
              <a:xfrm>
                <a:off x="3731" y="2347"/>
                <a:ext cx="298" cy="192"/>
              </a:xfrm>
              <a:custGeom>
                <a:avLst/>
                <a:gdLst>
                  <a:gd name="T0" fmla="*/ 0 w 298"/>
                  <a:gd name="T1" fmla="*/ 57 h 192"/>
                  <a:gd name="T2" fmla="*/ 92 w 298"/>
                  <a:gd name="T3" fmla="*/ 0 h 192"/>
                  <a:gd name="T4" fmla="*/ 298 w 298"/>
                  <a:gd name="T5" fmla="*/ 135 h 192"/>
                  <a:gd name="T6" fmla="*/ 206 w 298"/>
                  <a:gd name="T7" fmla="*/ 192 h 192"/>
                  <a:gd name="T8" fmla="*/ 0 w 298"/>
                  <a:gd name="T9" fmla="*/ 57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8" h="192">
                    <a:moveTo>
                      <a:pt x="0" y="57"/>
                    </a:moveTo>
                    <a:lnTo>
                      <a:pt x="92" y="0"/>
                    </a:lnTo>
                    <a:lnTo>
                      <a:pt x="298" y="135"/>
                    </a:lnTo>
                    <a:lnTo>
                      <a:pt x="206" y="192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7" name="Freeform 202"/>
              <p:cNvSpPr/>
              <p:nvPr/>
            </p:nvSpPr>
            <p:spPr bwMode="auto">
              <a:xfrm>
                <a:off x="3731" y="2347"/>
                <a:ext cx="298" cy="192"/>
              </a:xfrm>
              <a:custGeom>
                <a:avLst/>
                <a:gdLst>
                  <a:gd name="T0" fmla="*/ 298 w 298"/>
                  <a:gd name="T1" fmla="*/ 135 h 192"/>
                  <a:gd name="T2" fmla="*/ 92 w 298"/>
                  <a:gd name="T3" fmla="*/ 0 h 192"/>
                  <a:gd name="T4" fmla="*/ 0 w 298"/>
                  <a:gd name="T5" fmla="*/ 57 h 192"/>
                  <a:gd name="T6" fmla="*/ 206 w 298"/>
                  <a:gd name="T7" fmla="*/ 192 h 192"/>
                  <a:gd name="T8" fmla="*/ 298 w 298"/>
                  <a:gd name="T9" fmla="*/ 135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8" h="192">
                    <a:moveTo>
                      <a:pt x="298" y="135"/>
                    </a:moveTo>
                    <a:lnTo>
                      <a:pt x="92" y="0"/>
                    </a:lnTo>
                    <a:lnTo>
                      <a:pt x="0" y="57"/>
                    </a:lnTo>
                    <a:lnTo>
                      <a:pt x="206" y="192"/>
                    </a:lnTo>
                    <a:lnTo>
                      <a:pt x="298" y="135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8" name="Freeform 203"/>
              <p:cNvSpPr/>
              <p:nvPr/>
            </p:nvSpPr>
            <p:spPr bwMode="auto">
              <a:xfrm>
                <a:off x="3407" y="2271"/>
                <a:ext cx="298" cy="190"/>
              </a:xfrm>
              <a:custGeom>
                <a:avLst/>
                <a:gdLst>
                  <a:gd name="T0" fmla="*/ 0 w 298"/>
                  <a:gd name="T1" fmla="*/ 55 h 190"/>
                  <a:gd name="T2" fmla="*/ 92 w 298"/>
                  <a:gd name="T3" fmla="*/ 0 h 190"/>
                  <a:gd name="T4" fmla="*/ 298 w 298"/>
                  <a:gd name="T5" fmla="*/ 133 h 190"/>
                  <a:gd name="T6" fmla="*/ 206 w 298"/>
                  <a:gd name="T7" fmla="*/ 190 h 190"/>
                  <a:gd name="T8" fmla="*/ 0 w 298"/>
                  <a:gd name="T9" fmla="*/ 55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8" h="190">
                    <a:moveTo>
                      <a:pt x="0" y="55"/>
                    </a:moveTo>
                    <a:lnTo>
                      <a:pt x="92" y="0"/>
                    </a:lnTo>
                    <a:lnTo>
                      <a:pt x="298" y="133"/>
                    </a:lnTo>
                    <a:lnTo>
                      <a:pt x="206" y="190"/>
                    </a:ln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9" name="Freeform 204"/>
              <p:cNvSpPr/>
              <p:nvPr/>
            </p:nvSpPr>
            <p:spPr bwMode="auto">
              <a:xfrm>
                <a:off x="3407" y="2269"/>
                <a:ext cx="298" cy="192"/>
              </a:xfrm>
              <a:custGeom>
                <a:avLst/>
                <a:gdLst>
                  <a:gd name="T0" fmla="*/ 298 w 298"/>
                  <a:gd name="T1" fmla="*/ 135 h 192"/>
                  <a:gd name="T2" fmla="*/ 92 w 298"/>
                  <a:gd name="T3" fmla="*/ 0 h 192"/>
                  <a:gd name="T4" fmla="*/ 0 w 298"/>
                  <a:gd name="T5" fmla="*/ 57 h 192"/>
                  <a:gd name="T6" fmla="*/ 206 w 298"/>
                  <a:gd name="T7" fmla="*/ 192 h 192"/>
                  <a:gd name="T8" fmla="*/ 298 w 298"/>
                  <a:gd name="T9" fmla="*/ 135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8" h="192">
                    <a:moveTo>
                      <a:pt x="298" y="135"/>
                    </a:moveTo>
                    <a:lnTo>
                      <a:pt x="92" y="0"/>
                    </a:lnTo>
                    <a:lnTo>
                      <a:pt x="0" y="57"/>
                    </a:lnTo>
                    <a:lnTo>
                      <a:pt x="206" y="192"/>
                    </a:lnTo>
                    <a:lnTo>
                      <a:pt x="298" y="135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38" name="Freeform 206"/>
            <p:cNvSpPr/>
            <p:nvPr/>
          </p:nvSpPr>
          <p:spPr bwMode="auto">
            <a:xfrm>
              <a:off x="8883976" y="3699215"/>
              <a:ext cx="372278" cy="234993"/>
            </a:xfrm>
            <a:custGeom>
              <a:avLst/>
              <a:gdLst>
                <a:gd name="T0" fmla="*/ 0 w 301"/>
                <a:gd name="T1" fmla="*/ 55 h 190"/>
                <a:gd name="T2" fmla="*/ 93 w 301"/>
                <a:gd name="T3" fmla="*/ 0 h 190"/>
                <a:gd name="T4" fmla="*/ 301 w 301"/>
                <a:gd name="T5" fmla="*/ 133 h 190"/>
                <a:gd name="T6" fmla="*/ 209 w 301"/>
                <a:gd name="T7" fmla="*/ 190 h 190"/>
                <a:gd name="T8" fmla="*/ 0 w 301"/>
                <a:gd name="T9" fmla="*/ 5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190">
                  <a:moveTo>
                    <a:pt x="0" y="55"/>
                  </a:moveTo>
                  <a:lnTo>
                    <a:pt x="93" y="0"/>
                  </a:lnTo>
                  <a:lnTo>
                    <a:pt x="301" y="133"/>
                  </a:lnTo>
                  <a:lnTo>
                    <a:pt x="209" y="190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Freeform 207"/>
            <p:cNvSpPr/>
            <p:nvPr/>
          </p:nvSpPr>
          <p:spPr bwMode="auto">
            <a:xfrm>
              <a:off x="8883976" y="3699215"/>
              <a:ext cx="372278" cy="234993"/>
            </a:xfrm>
            <a:custGeom>
              <a:avLst/>
              <a:gdLst>
                <a:gd name="T0" fmla="*/ 301 w 301"/>
                <a:gd name="T1" fmla="*/ 133 h 190"/>
                <a:gd name="T2" fmla="*/ 93 w 301"/>
                <a:gd name="T3" fmla="*/ 0 h 190"/>
                <a:gd name="T4" fmla="*/ 0 w 301"/>
                <a:gd name="T5" fmla="*/ 55 h 190"/>
                <a:gd name="T6" fmla="*/ 209 w 301"/>
                <a:gd name="T7" fmla="*/ 190 h 190"/>
                <a:gd name="T8" fmla="*/ 301 w 301"/>
                <a:gd name="T9" fmla="*/ 13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190">
                  <a:moveTo>
                    <a:pt x="301" y="133"/>
                  </a:moveTo>
                  <a:lnTo>
                    <a:pt x="93" y="0"/>
                  </a:lnTo>
                  <a:lnTo>
                    <a:pt x="0" y="55"/>
                  </a:lnTo>
                  <a:lnTo>
                    <a:pt x="209" y="190"/>
                  </a:lnTo>
                  <a:lnTo>
                    <a:pt x="301" y="133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Freeform 208"/>
            <p:cNvSpPr/>
            <p:nvPr/>
          </p:nvSpPr>
          <p:spPr bwMode="auto">
            <a:xfrm>
              <a:off x="8483252" y="3602744"/>
              <a:ext cx="368567" cy="234993"/>
            </a:xfrm>
            <a:custGeom>
              <a:avLst/>
              <a:gdLst>
                <a:gd name="T0" fmla="*/ 0 w 298"/>
                <a:gd name="T1" fmla="*/ 55 h 190"/>
                <a:gd name="T2" fmla="*/ 92 w 298"/>
                <a:gd name="T3" fmla="*/ 0 h 190"/>
                <a:gd name="T4" fmla="*/ 298 w 298"/>
                <a:gd name="T5" fmla="*/ 133 h 190"/>
                <a:gd name="T6" fmla="*/ 206 w 298"/>
                <a:gd name="T7" fmla="*/ 190 h 190"/>
                <a:gd name="T8" fmla="*/ 0 w 298"/>
                <a:gd name="T9" fmla="*/ 5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90">
                  <a:moveTo>
                    <a:pt x="0" y="55"/>
                  </a:moveTo>
                  <a:lnTo>
                    <a:pt x="92" y="0"/>
                  </a:lnTo>
                  <a:lnTo>
                    <a:pt x="298" y="133"/>
                  </a:lnTo>
                  <a:lnTo>
                    <a:pt x="206" y="190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Freeform 209"/>
            <p:cNvSpPr/>
            <p:nvPr/>
          </p:nvSpPr>
          <p:spPr bwMode="auto">
            <a:xfrm>
              <a:off x="8483252" y="3602744"/>
              <a:ext cx="368567" cy="234993"/>
            </a:xfrm>
            <a:custGeom>
              <a:avLst/>
              <a:gdLst>
                <a:gd name="T0" fmla="*/ 298 w 298"/>
                <a:gd name="T1" fmla="*/ 133 h 190"/>
                <a:gd name="T2" fmla="*/ 92 w 298"/>
                <a:gd name="T3" fmla="*/ 0 h 190"/>
                <a:gd name="T4" fmla="*/ 0 w 298"/>
                <a:gd name="T5" fmla="*/ 55 h 190"/>
                <a:gd name="T6" fmla="*/ 206 w 298"/>
                <a:gd name="T7" fmla="*/ 190 h 190"/>
                <a:gd name="T8" fmla="*/ 298 w 298"/>
                <a:gd name="T9" fmla="*/ 13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90">
                  <a:moveTo>
                    <a:pt x="298" y="133"/>
                  </a:moveTo>
                  <a:lnTo>
                    <a:pt x="92" y="0"/>
                  </a:lnTo>
                  <a:lnTo>
                    <a:pt x="0" y="55"/>
                  </a:lnTo>
                  <a:lnTo>
                    <a:pt x="206" y="190"/>
                  </a:lnTo>
                  <a:lnTo>
                    <a:pt x="298" y="133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Freeform 210"/>
            <p:cNvSpPr/>
            <p:nvPr/>
          </p:nvSpPr>
          <p:spPr bwMode="auto">
            <a:xfrm>
              <a:off x="8755349" y="3778370"/>
              <a:ext cx="369804" cy="234993"/>
            </a:xfrm>
            <a:custGeom>
              <a:avLst/>
              <a:gdLst>
                <a:gd name="T0" fmla="*/ 0 w 299"/>
                <a:gd name="T1" fmla="*/ 57 h 190"/>
                <a:gd name="T2" fmla="*/ 93 w 299"/>
                <a:gd name="T3" fmla="*/ 0 h 190"/>
                <a:gd name="T4" fmla="*/ 299 w 299"/>
                <a:gd name="T5" fmla="*/ 133 h 190"/>
                <a:gd name="T6" fmla="*/ 206 w 299"/>
                <a:gd name="T7" fmla="*/ 190 h 190"/>
                <a:gd name="T8" fmla="*/ 0 w 299"/>
                <a:gd name="T9" fmla="*/ 5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190">
                  <a:moveTo>
                    <a:pt x="0" y="57"/>
                  </a:moveTo>
                  <a:lnTo>
                    <a:pt x="93" y="0"/>
                  </a:lnTo>
                  <a:lnTo>
                    <a:pt x="299" y="133"/>
                  </a:lnTo>
                  <a:lnTo>
                    <a:pt x="206" y="19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Freeform 211"/>
            <p:cNvSpPr/>
            <p:nvPr/>
          </p:nvSpPr>
          <p:spPr bwMode="auto">
            <a:xfrm>
              <a:off x="8755349" y="3778370"/>
              <a:ext cx="369804" cy="234993"/>
            </a:xfrm>
            <a:custGeom>
              <a:avLst/>
              <a:gdLst>
                <a:gd name="T0" fmla="*/ 299 w 299"/>
                <a:gd name="T1" fmla="*/ 133 h 190"/>
                <a:gd name="T2" fmla="*/ 93 w 299"/>
                <a:gd name="T3" fmla="*/ 0 h 190"/>
                <a:gd name="T4" fmla="*/ 0 w 299"/>
                <a:gd name="T5" fmla="*/ 57 h 190"/>
                <a:gd name="T6" fmla="*/ 206 w 299"/>
                <a:gd name="T7" fmla="*/ 190 h 190"/>
                <a:gd name="T8" fmla="*/ 299 w 299"/>
                <a:gd name="T9" fmla="*/ 13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190">
                  <a:moveTo>
                    <a:pt x="299" y="133"/>
                  </a:moveTo>
                  <a:lnTo>
                    <a:pt x="93" y="0"/>
                  </a:lnTo>
                  <a:lnTo>
                    <a:pt x="0" y="57"/>
                  </a:lnTo>
                  <a:lnTo>
                    <a:pt x="206" y="190"/>
                  </a:lnTo>
                  <a:lnTo>
                    <a:pt x="299" y="133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Freeform 212"/>
            <p:cNvSpPr/>
            <p:nvPr/>
          </p:nvSpPr>
          <p:spPr bwMode="auto">
            <a:xfrm>
              <a:off x="8350915" y="3681899"/>
              <a:ext cx="369804" cy="234993"/>
            </a:xfrm>
            <a:custGeom>
              <a:avLst/>
              <a:gdLst>
                <a:gd name="T0" fmla="*/ 0 w 299"/>
                <a:gd name="T1" fmla="*/ 57 h 190"/>
                <a:gd name="T2" fmla="*/ 93 w 299"/>
                <a:gd name="T3" fmla="*/ 0 h 190"/>
                <a:gd name="T4" fmla="*/ 299 w 299"/>
                <a:gd name="T5" fmla="*/ 135 h 190"/>
                <a:gd name="T6" fmla="*/ 209 w 299"/>
                <a:gd name="T7" fmla="*/ 190 h 190"/>
                <a:gd name="T8" fmla="*/ 0 w 299"/>
                <a:gd name="T9" fmla="*/ 5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190">
                  <a:moveTo>
                    <a:pt x="0" y="57"/>
                  </a:moveTo>
                  <a:lnTo>
                    <a:pt x="93" y="0"/>
                  </a:lnTo>
                  <a:lnTo>
                    <a:pt x="299" y="135"/>
                  </a:lnTo>
                  <a:lnTo>
                    <a:pt x="209" y="19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Freeform 213"/>
            <p:cNvSpPr/>
            <p:nvPr/>
          </p:nvSpPr>
          <p:spPr bwMode="auto">
            <a:xfrm>
              <a:off x="8350915" y="3681899"/>
              <a:ext cx="369804" cy="234993"/>
            </a:xfrm>
            <a:custGeom>
              <a:avLst/>
              <a:gdLst>
                <a:gd name="T0" fmla="*/ 299 w 299"/>
                <a:gd name="T1" fmla="*/ 135 h 190"/>
                <a:gd name="T2" fmla="*/ 93 w 299"/>
                <a:gd name="T3" fmla="*/ 0 h 190"/>
                <a:gd name="T4" fmla="*/ 0 w 299"/>
                <a:gd name="T5" fmla="*/ 57 h 190"/>
                <a:gd name="T6" fmla="*/ 209 w 299"/>
                <a:gd name="T7" fmla="*/ 190 h 190"/>
                <a:gd name="T8" fmla="*/ 299 w 299"/>
                <a:gd name="T9" fmla="*/ 13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190">
                  <a:moveTo>
                    <a:pt x="299" y="135"/>
                  </a:moveTo>
                  <a:lnTo>
                    <a:pt x="93" y="0"/>
                  </a:lnTo>
                  <a:lnTo>
                    <a:pt x="0" y="57"/>
                  </a:lnTo>
                  <a:lnTo>
                    <a:pt x="209" y="190"/>
                  </a:lnTo>
                  <a:lnTo>
                    <a:pt x="299" y="135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Freeform 214"/>
            <p:cNvSpPr/>
            <p:nvPr/>
          </p:nvSpPr>
          <p:spPr bwMode="auto">
            <a:xfrm>
              <a:off x="8624248" y="3857525"/>
              <a:ext cx="368567" cy="234993"/>
            </a:xfrm>
            <a:custGeom>
              <a:avLst/>
              <a:gdLst>
                <a:gd name="T0" fmla="*/ 0 w 298"/>
                <a:gd name="T1" fmla="*/ 57 h 190"/>
                <a:gd name="T2" fmla="*/ 92 w 298"/>
                <a:gd name="T3" fmla="*/ 0 h 190"/>
                <a:gd name="T4" fmla="*/ 298 w 298"/>
                <a:gd name="T5" fmla="*/ 135 h 190"/>
                <a:gd name="T6" fmla="*/ 206 w 298"/>
                <a:gd name="T7" fmla="*/ 190 h 190"/>
                <a:gd name="T8" fmla="*/ 0 w 298"/>
                <a:gd name="T9" fmla="*/ 5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90">
                  <a:moveTo>
                    <a:pt x="0" y="57"/>
                  </a:moveTo>
                  <a:lnTo>
                    <a:pt x="92" y="0"/>
                  </a:lnTo>
                  <a:lnTo>
                    <a:pt x="298" y="135"/>
                  </a:lnTo>
                  <a:lnTo>
                    <a:pt x="206" y="19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Freeform 215"/>
            <p:cNvSpPr/>
            <p:nvPr/>
          </p:nvSpPr>
          <p:spPr bwMode="auto">
            <a:xfrm>
              <a:off x="8624248" y="3857525"/>
              <a:ext cx="368567" cy="234993"/>
            </a:xfrm>
            <a:custGeom>
              <a:avLst/>
              <a:gdLst>
                <a:gd name="T0" fmla="*/ 298 w 298"/>
                <a:gd name="T1" fmla="*/ 135 h 190"/>
                <a:gd name="T2" fmla="*/ 92 w 298"/>
                <a:gd name="T3" fmla="*/ 0 h 190"/>
                <a:gd name="T4" fmla="*/ 0 w 298"/>
                <a:gd name="T5" fmla="*/ 57 h 190"/>
                <a:gd name="T6" fmla="*/ 206 w 298"/>
                <a:gd name="T7" fmla="*/ 190 h 190"/>
                <a:gd name="T8" fmla="*/ 298 w 298"/>
                <a:gd name="T9" fmla="*/ 13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90">
                  <a:moveTo>
                    <a:pt x="298" y="135"/>
                  </a:moveTo>
                  <a:lnTo>
                    <a:pt x="92" y="0"/>
                  </a:lnTo>
                  <a:lnTo>
                    <a:pt x="0" y="57"/>
                  </a:lnTo>
                  <a:lnTo>
                    <a:pt x="206" y="190"/>
                  </a:lnTo>
                  <a:lnTo>
                    <a:pt x="298" y="135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Freeform 216"/>
            <p:cNvSpPr/>
            <p:nvPr/>
          </p:nvSpPr>
          <p:spPr bwMode="auto">
            <a:xfrm>
              <a:off x="8222287" y="3761055"/>
              <a:ext cx="369804" cy="234993"/>
            </a:xfrm>
            <a:custGeom>
              <a:avLst/>
              <a:gdLst>
                <a:gd name="T0" fmla="*/ 0 w 299"/>
                <a:gd name="T1" fmla="*/ 57 h 190"/>
                <a:gd name="T2" fmla="*/ 93 w 299"/>
                <a:gd name="T3" fmla="*/ 0 h 190"/>
                <a:gd name="T4" fmla="*/ 299 w 299"/>
                <a:gd name="T5" fmla="*/ 135 h 190"/>
                <a:gd name="T6" fmla="*/ 206 w 299"/>
                <a:gd name="T7" fmla="*/ 190 h 190"/>
                <a:gd name="T8" fmla="*/ 0 w 299"/>
                <a:gd name="T9" fmla="*/ 5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190">
                  <a:moveTo>
                    <a:pt x="0" y="57"/>
                  </a:moveTo>
                  <a:lnTo>
                    <a:pt x="93" y="0"/>
                  </a:lnTo>
                  <a:lnTo>
                    <a:pt x="299" y="135"/>
                  </a:lnTo>
                  <a:lnTo>
                    <a:pt x="206" y="19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Freeform 217"/>
            <p:cNvSpPr/>
            <p:nvPr/>
          </p:nvSpPr>
          <p:spPr bwMode="auto">
            <a:xfrm>
              <a:off x="8222287" y="3761055"/>
              <a:ext cx="369804" cy="234993"/>
            </a:xfrm>
            <a:custGeom>
              <a:avLst/>
              <a:gdLst>
                <a:gd name="T0" fmla="*/ 299 w 299"/>
                <a:gd name="T1" fmla="*/ 135 h 190"/>
                <a:gd name="T2" fmla="*/ 93 w 299"/>
                <a:gd name="T3" fmla="*/ 0 h 190"/>
                <a:gd name="T4" fmla="*/ 0 w 299"/>
                <a:gd name="T5" fmla="*/ 57 h 190"/>
                <a:gd name="T6" fmla="*/ 206 w 299"/>
                <a:gd name="T7" fmla="*/ 190 h 190"/>
                <a:gd name="T8" fmla="*/ 299 w 299"/>
                <a:gd name="T9" fmla="*/ 13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190">
                  <a:moveTo>
                    <a:pt x="299" y="135"/>
                  </a:moveTo>
                  <a:lnTo>
                    <a:pt x="93" y="0"/>
                  </a:lnTo>
                  <a:lnTo>
                    <a:pt x="0" y="57"/>
                  </a:lnTo>
                  <a:lnTo>
                    <a:pt x="206" y="190"/>
                  </a:lnTo>
                  <a:lnTo>
                    <a:pt x="299" y="135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Freeform 218"/>
            <p:cNvSpPr/>
            <p:nvPr/>
          </p:nvSpPr>
          <p:spPr bwMode="auto">
            <a:xfrm>
              <a:off x="8491910" y="3936681"/>
              <a:ext cx="369804" cy="237466"/>
            </a:xfrm>
            <a:custGeom>
              <a:avLst/>
              <a:gdLst>
                <a:gd name="T0" fmla="*/ 0 w 299"/>
                <a:gd name="T1" fmla="*/ 57 h 192"/>
                <a:gd name="T2" fmla="*/ 92 w 299"/>
                <a:gd name="T3" fmla="*/ 0 h 192"/>
                <a:gd name="T4" fmla="*/ 299 w 299"/>
                <a:gd name="T5" fmla="*/ 135 h 192"/>
                <a:gd name="T6" fmla="*/ 206 w 299"/>
                <a:gd name="T7" fmla="*/ 192 h 192"/>
                <a:gd name="T8" fmla="*/ 0 w 299"/>
                <a:gd name="T9" fmla="*/ 5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192">
                  <a:moveTo>
                    <a:pt x="0" y="57"/>
                  </a:moveTo>
                  <a:lnTo>
                    <a:pt x="92" y="0"/>
                  </a:lnTo>
                  <a:lnTo>
                    <a:pt x="299" y="135"/>
                  </a:lnTo>
                  <a:lnTo>
                    <a:pt x="206" y="192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Freeform 219"/>
            <p:cNvSpPr/>
            <p:nvPr/>
          </p:nvSpPr>
          <p:spPr bwMode="auto">
            <a:xfrm>
              <a:off x="8491910" y="3936681"/>
              <a:ext cx="369804" cy="237466"/>
            </a:xfrm>
            <a:custGeom>
              <a:avLst/>
              <a:gdLst>
                <a:gd name="T0" fmla="*/ 299 w 299"/>
                <a:gd name="T1" fmla="*/ 135 h 192"/>
                <a:gd name="T2" fmla="*/ 92 w 299"/>
                <a:gd name="T3" fmla="*/ 0 h 192"/>
                <a:gd name="T4" fmla="*/ 0 w 299"/>
                <a:gd name="T5" fmla="*/ 57 h 192"/>
                <a:gd name="T6" fmla="*/ 206 w 299"/>
                <a:gd name="T7" fmla="*/ 192 h 192"/>
                <a:gd name="T8" fmla="*/ 299 w 299"/>
                <a:gd name="T9" fmla="*/ 13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192">
                  <a:moveTo>
                    <a:pt x="299" y="135"/>
                  </a:moveTo>
                  <a:lnTo>
                    <a:pt x="92" y="0"/>
                  </a:lnTo>
                  <a:lnTo>
                    <a:pt x="0" y="57"/>
                  </a:lnTo>
                  <a:lnTo>
                    <a:pt x="206" y="192"/>
                  </a:lnTo>
                  <a:lnTo>
                    <a:pt x="299" y="135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Freeform 220"/>
            <p:cNvSpPr/>
            <p:nvPr/>
          </p:nvSpPr>
          <p:spPr bwMode="auto">
            <a:xfrm>
              <a:off x="8091186" y="3840210"/>
              <a:ext cx="368567" cy="237466"/>
            </a:xfrm>
            <a:custGeom>
              <a:avLst/>
              <a:gdLst>
                <a:gd name="T0" fmla="*/ 0 w 298"/>
                <a:gd name="T1" fmla="*/ 57 h 192"/>
                <a:gd name="T2" fmla="*/ 92 w 298"/>
                <a:gd name="T3" fmla="*/ 0 h 192"/>
                <a:gd name="T4" fmla="*/ 298 w 298"/>
                <a:gd name="T5" fmla="*/ 135 h 192"/>
                <a:gd name="T6" fmla="*/ 206 w 298"/>
                <a:gd name="T7" fmla="*/ 192 h 192"/>
                <a:gd name="T8" fmla="*/ 0 w 298"/>
                <a:gd name="T9" fmla="*/ 5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92">
                  <a:moveTo>
                    <a:pt x="0" y="57"/>
                  </a:moveTo>
                  <a:lnTo>
                    <a:pt x="92" y="0"/>
                  </a:lnTo>
                  <a:lnTo>
                    <a:pt x="298" y="135"/>
                  </a:lnTo>
                  <a:lnTo>
                    <a:pt x="206" y="192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Freeform 221"/>
            <p:cNvSpPr/>
            <p:nvPr/>
          </p:nvSpPr>
          <p:spPr bwMode="auto">
            <a:xfrm>
              <a:off x="8091186" y="3840210"/>
              <a:ext cx="368567" cy="237466"/>
            </a:xfrm>
            <a:custGeom>
              <a:avLst/>
              <a:gdLst>
                <a:gd name="T0" fmla="*/ 298 w 298"/>
                <a:gd name="T1" fmla="*/ 135 h 192"/>
                <a:gd name="T2" fmla="*/ 92 w 298"/>
                <a:gd name="T3" fmla="*/ 0 h 192"/>
                <a:gd name="T4" fmla="*/ 0 w 298"/>
                <a:gd name="T5" fmla="*/ 57 h 192"/>
                <a:gd name="T6" fmla="*/ 206 w 298"/>
                <a:gd name="T7" fmla="*/ 192 h 192"/>
                <a:gd name="T8" fmla="*/ 298 w 298"/>
                <a:gd name="T9" fmla="*/ 13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92">
                  <a:moveTo>
                    <a:pt x="298" y="135"/>
                  </a:moveTo>
                  <a:lnTo>
                    <a:pt x="92" y="0"/>
                  </a:lnTo>
                  <a:lnTo>
                    <a:pt x="0" y="57"/>
                  </a:lnTo>
                  <a:lnTo>
                    <a:pt x="206" y="192"/>
                  </a:lnTo>
                  <a:lnTo>
                    <a:pt x="298" y="135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Freeform 222"/>
            <p:cNvSpPr/>
            <p:nvPr/>
          </p:nvSpPr>
          <p:spPr bwMode="auto">
            <a:xfrm>
              <a:off x="8360809" y="4015836"/>
              <a:ext cx="371041" cy="237466"/>
            </a:xfrm>
            <a:custGeom>
              <a:avLst/>
              <a:gdLst>
                <a:gd name="T0" fmla="*/ 0 w 300"/>
                <a:gd name="T1" fmla="*/ 57 h 192"/>
                <a:gd name="T2" fmla="*/ 92 w 300"/>
                <a:gd name="T3" fmla="*/ 0 h 192"/>
                <a:gd name="T4" fmla="*/ 300 w 300"/>
                <a:gd name="T5" fmla="*/ 135 h 192"/>
                <a:gd name="T6" fmla="*/ 208 w 300"/>
                <a:gd name="T7" fmla="*/ 192 h 192"/>
                <a:gd name="T8" fmla="*/ 0 w 300"/>
                <a:gd name="T9" fmla="*/ 5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192">
                  <a:moveTo>
                    <a:pt x="0" y="57"/>
                  </a:moveTo>
                  <a:lnTo>
                    <a:pt x="92" y="0"/>
                  </a:lnTo>
                  <a:lnTo>
                    <a:pt x="300" y="135"/>
                  </a:lnTo>
                  <a:lnTo>
                    <a:pt x="208" y="192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Freeform 223"/>
            <p:cNvSpPr/>
            <p:nvPr/>
          </p:nvSpPr>
          <p:spPr bwMode="auto">
            <a:xfrm>
              <a:off x="8363283" y="4015836"/>
              <a:ext cx="368567" cy="237466"/>
            </a:xfrm>
            <a:custGeom>
              <a:avLst/>
              <a:gdLst>
                <a:gd name="T0" fmla="*/ 298 w 298"/>
                <a:gd name="T1" fmla="*/ 135 h 192"/>
                <a:gd name="T2" fmla="*/ 90 w 298"/>
                <a:gd name="T3" fmla="*/ 0 h 192"/>
                <a:gd name="T4" fmla="*/ 0 w 298"/>
                <a:gd name="T5" fmla="*/ 57 h 192"/>
                <a:gd name="T6" fmla="*/ 206 w 298"/>
                <a:gd name="T7" fmla="*/ 192 h 192"/>
                <a:gd name="T8" fmla="*/ 298 w 298"/>
                <a:gd name="T9" fmla="*/ 13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92">
                  <a:moveTo>
                    <a:pt x="298" y="135"/>
                  </a:moveTo>
                  <a:lnTo>
                    <a:pt x="90" y="0"/>
                  </a:lnTo>
                  <a:lnTo>
                    <a:pt x="0" y="57"/>
                  </a:lnTo>
                  <a:lnTo>
                    <a:pt x="206" y="192"/>
                  </a:lnTo>
                  <a:lnTo>
                    <a:pt x="298" y="135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Freeform 224"/>
            <p:cNvSpPr/>
            <p:nvPr/>
          </p:nvSpPr>
          <p:spPr bwMode="auto">
            <a:xfrm>
              <a:off x="8091186" y="3840209"/>
              <a:ext cx="113786" cy="143469"/>
            </a:xfrm>
            <a:custGeom>
              <a:avLst/>
              <a:gdLst>
                <a:gd name="T0" fmla="*/ 92 w 92"/>
                <a:gd name="T1" fmla="*/ 0 h 116"/>
                <a:gd name="T2" fmla="*/ 92 w 92"/>
                <a:gd name="T3" fmla="*/ 116 h 116"/>
                <a:gd name="T4" fmla="*/ 0 w 92"/>
                <a:gd name="T5" fmla="*/ 57 h 116"/>
                <a:gd name="T6" fmla="*/ 92 w 92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16">
                  <a:moveTo>
                    <a:pt x="92" y="0"/>
                  </a:moveTo>
                  <a:lnTo>
                    <a:pt x="92" y="116"/>
                  </a:lnTo>
                  <a:lnTo>
                    <a:pt x="0" y="57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BF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Freeform 225"/>
            <p:cNvSpPr/>
            <p:nvPr/>
          </p:nvSpPr>
          <p:spPr bwMode="auto">
            <a:xfrm>
              <a:off x="8360809" y="4015835"/>
              <a:ext cx="113786" cy="143469"/>
            </a:xfrm>
            <a:custGeom>
              <a:avLst/>
              <a:gdLst>
                <a:gd name="T0" fmla="*/ 92 w 92"/>
                <a:gd name="T1" fmla="*/ 0 h 116"/>
                <a:gd name="T2" fmla="*/ 92 w 92"/>
                <a:gd name="T3" fmla="*/ 116 h 116"/>
                <a:gd name="T4" fmla="*/ 0 w 92"/>
                <a:gd name="T5" fmla="*/ 57 h 116"/>
                <a:gd name="T6" fmla="*/ 92 w 92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16">
                  <a:moveTo>
                    <a:pt x="92" y="0"/>
                  </a:moveTo>
                  <a:lnTo>
                    <a:pt x="92" y="116"/>
                  </a:lnTo>
                  <a:lnTo>
                    <a:pt x="0" y="57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BF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Freeform 226"/>
            <p:cNvSpPr/>
            <p:nvPr/>
          </p:nvSpPr>
          <p:spPr bwMode="auto">
            <a:xfrm>
              <a:off x="8222288" y="3761054"/>
              <a:ext cx="115023" cy="143469"/>
            </a:xfrm>
            <a:custGeom>
              <a:avLst/>
              <a:gdLst>
                <a:gd name="T0" fmla="*/ 93 w 93"/>
                <a:gd name="T1" fmla="*/ 0 h 116"/>
                <a:gd name="T2" fmla="*/ 93 w 93"/>
                <a:gd name="T3" fmla="*/ 116 h 116"/>
                <a:gd name="T4" fmla="*/ 0 w 93"/>
                <a:gd name="T5" fmla="*/ 57 h 116"/>
                <a:gd name="T6" fmla="*/ 93 w 9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16">
                  <a:moveTo>
                    <a:pt x="93" y="0"/>
                  </a:moveTo>
                  <a:lnTo>
                    <a:pt x="93" y="116"/>
                  </a:lnTo>
                  <a:lnTo>
                    <a:pt x="0" y="57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BF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Freeform 227"/>
            <p:cNvSpPr/>
            <p:nvPr/>
          </p:nvSpPr>
          <p:spPr bwMode="auto">
            <a:xfrm>
              <a:off x="8491911" y="3936681"/>
              <a:ext cx="113786" cy="143469"/>
            </a:xfrm>
            <a:custGeom>
              <a:avLst/>
              <a:gdLst>
                <a:gd name="T0" fmla="*/ 92 w 92"/>
                <a:gd name="T1" fmla="*/ 0 h 116"/>
                <a:gd name="T2" fmla="*/ 92 w 92"/>
                <a:gd name="T3" fmla="*/ 116 h 116"/>
                <a:gd name="T4" fmla="*/ 0 w 92"/>
                <a:gd name="T5" fmla="*/ 57 h 116"/>
                <a:gd name="T6" fmla="*/ 92 w 92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16">
                  <a:moveTo>
                    <a:pt x="92" y="0"/>
                  </a:moveTo>
                  <a:lnTo>
                    <a:pt x="92" y="116"/>
                  </a:lnTo>
                  <a:lnTo>
                    <a:pt x="0" y="57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BF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Freeform 228"/>
            <p:cNvSpPr/>
            <p:nvPr/>
          </p:nvSpPr>
          <p:spPr bwMode="auto">
            <a:xfrm>
              <a:off x="8350916" y="3681898"/>
              <a:ext cx="115023" cy="143469"/>
            </a:xfrm>
            <a:custGeom>
              <a:avLst/>
              <a:gdLst>
                <a:gd name="T0" fmla="*/ 93 w 93"/>
                <a:gd name="T1" fmla="*/ 0 h 116"/>
                <a:gd name="T2" fmla="*/ 93 w 93"/>
                <a:gd name="T3" fmla="*/ 116 h 116"/>
                <a:gd name="T4" fmla="*/ 0 w 93"/>
                <a:gd name="T5" fmla="*/ 57 h 116"/>
                <a:gd name="T6" fmla="*/ 93 w 9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16">
                  <a:moveTo>
                    <a:pt x="93" y="0"/>
                  </a:moveTo>
                  <a:lnTo>
                    <a:pt x="93" y="116"/>
                  </a:lnTo>
                  <a:lnTo>
                    <a:pt x="0" y="57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BF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Freeform 229"/>
            <p:cNvSpPr/>
            <p:nvPr/>
          </p:nvSpPr>
          <p:spPr bwMode="auto">
            <a:xfrm>
              <a:off x="8624248" y="3857525"/>
              <a:ext cx="113786" cy="143469"/>
            </a:xfrm>
            <a:custGeom>
              <a:avLst/>
              <a:gdLst>
                <a:gd name="T0" fmla="*/ 92 w 92"/>
                <a:gd name="T1" fmla="*/ 0 h 116"/>
                <a:gd name="T2" fmla="*/ 92 w 92"/>
                <a:gd name="T3" fmla="*/ 116 h 116"/>
                <a:gd name="T4" fmla="*/ 0 w 92"/>
                <a:gd name="T5" fmla="*/ 57 h 116"/>
                <a:gd name="T6" fmla="*/ 92 w 92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16">
                  <a:moveTo>
                    <a:pt x="92" y="0"/>
                  </a:moveTo>
                  <a:lnTo>
                    <a:pt x="92" y="116"/>
                  </a:lnTo>
                  <a:lnTo>
                    <a:pt x="0" y="57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BF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Freeform 230"/>
            <p:cNvSpPr/>
            <p:nvPr/>
          </p:nvSpPr>
          <p:spPr bwMode="auto">
            <a:xfrm>
              <a:off x="8483253" y="3602744"/>
              <a:ext cx="113786" cy="143469"/>
            </a:xfrm>
            <a:custGeom>
              <a:avLst/>
              <a:gdLst>
                <a:gd name="T0" fmla="*/ 92 w 92"/>
                <a:gd name="T1" fmla="*/ 0 h 116"/>
                <a:gd name="T2" fmla="*/ 92 w 92"/>
                <a:gd name="T3" fmla="*/ 116 h 116"/>
                <a:gd name="T4" fmla="*/ 0 w 92"/>
                <a:gd name="T5" fmla="*/ 55 h 116"/>
                <a:gd name="T6" fmla="*/ 92 w 92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16">
                  <a:moveTo>
                    <a:pt x="92" y="0"/>
                  </a:moveTo>
                  <a:lnTo>
                    <a:pt x="92" y="116"/>
                  </a:lnTo>
                  <a:lnTo>
                    <a:pt x="0" y="55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BF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Freeform 231"/>
            <p:cNvSpPr/>
            <p:nvPr/>
          </p:nvSpPr>
          <p:spPr bwMode="auto">
            <a:xfrm>
              <a:off x="8755350" y="3778369"/>
              <a:ext cx="115023" cy="143469"/>
            </a:xfrm>
            <a:custGeom>
              <a:avLst/>
              <a:gdLst>
                <a:gd name="T0" fmla="*/ 93 w 93"/>
                <a:gd name="T1" fmla="*/ 0 h 116"/>
                <a:gd name="T2" fmla="*/ 93 w 93"/>
                <a:gd name="T3" fmla="*/ 116 h 116"/>
                <a:gd name="T4" fmla="*/ 0 w 93"/>
                <a:gd name="T5" fmla="*/ 57 h 116"/>
                <a:gd name="T6" fmla="*/ 93 w 9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16">
                  <a:moveTo>
                    <a:pt x="93" y="0"/>
                  </a:moveTo>
                  <a:lnTo>
                    <a:pt x="93" y="116"/>
                  </a:lnTo>
                  <a:lnTo>
                    <a:pt x="0" y="57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BF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Freeform 232"/>
            <p:cNvSpPr/>
            <p:nvPr/>
          </p:nvSpPr>
          <p:spPr bwMode="auto">
            <a:xfrm>
              <a:off x="8615593" y="3523588"/>
              <a:ext cx="113786" cy="140996"/>
            </a:xfrm>
            <a:custGeom>
              <a:avLst/>
              <a:gdLst>
                <a:gd name="T0" fmla="*/ 92 w 92"/>
                <a:gd name="T1" fmla="*/ 0 h 114"/>
                <a:gd name="T2" fmla="*/ 92 w 92"/>
                <a:gd name="T3" fmla="*/ 114 h 114"/>
                <a:gd name="T4" fmla="*/ 0 w 92"/>
                <a:gd name="T5" fmla="*/ 55 h 114"/>
                <a:gd name="T6" fmla="*/ 92 w 92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14">
                  <a:moveTo>
                    <a:pt x="92" y="0"/>
                  </a:moveTo>
                  <a:lnTo>
                    <a:pt x="92" y="114"/>
                  </a:lnTo>
                  <a:lnTo>
                    <a:pt x="0" y="55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BF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Freeform 233"/>
            <p:cNvSpPr/>
            <p:nvPr/>
          </p:nvSpPr>
          <p:spPr bwMode="auto">
            <a:xfrm>
              <a:off x="8883978" y="3699214"/>
              <a:ext cx="115023" cy="143469"/>
            </a:xfrm>
            <a:custGeom>
              <a:avLst/>
              <a:gdLst>
                <a:gd name="T0" fmla="*/ 93 w 93"/>
                <a:gd name="T1" fmla="*/ 0 h 116"/>
                <a:gd name="T2" fmla="*/ 93 w 93"/>
                <a:gd name="T3" fmla="*/ 116 h 116"/>
                <a:gd name="T4" fmla="*/ 0 w 93"/>
                <a:gd name="T5" fmla="*/ 55 h 116"/>
                <a:gd name="T6" fmla="*/ 93 w 9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16">
                  <a:moveTo>
                    <a:pt x="93" y="0"/>
                  </a:moveTo>
                  <a:lnTo>
                    <a:pt x="93" y="116"/>
                  </a:lnTo>
                  <a:lnTo>
                    <a:pt x="0" y="55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BF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Freeform 234"/>
            <p:cNvSpPr/>
            <p:nvPr/>
          </p:nvSpPr>
          <p:spPr bwMode="auto">
            <a:xfrm>
              <a:off x="8744220" y="3441959"/>
              <a:ext cx="113786" cy="143469"/>
            </a:xfrm>
            <a:custGeom>
              <a:avLst/>
              <a:gdLst>
                <a:gd name="T0" fmla="*/ 92 w 92"/>
                <a:gd name="T1" fmla="*/ 0 h 116"/>
                <a:gd name="T2" fmla="*/ 92 w 92"/>
                <a:gd name="T3" fmla="*/ 116 h 116"/>
                <a:gd name="T4" fmla="*/ 0 w 92"/>
                <a:gd name="T5" fmla="*/ 57 h 116"/>
                <a:gd name="T6" fmla="*/ 92 w 92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16">
                  <a:moveTo>
                    <a:pt x="92" y="0"/>
                  </a:moveTo>
                  <a:lnTo>
                    <a:pt x="92" y="116"/>
                  </a:lnTo>
                  <a:lnTo>
                    <a:pt x="0" y="57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BF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8" name="Freeform 235"/>
            <p:cNvSpPr/>
            <p:nvPr/>
          </p:nvSpPr>
          <p:spPr bwMode="auto">
            <a:xfrm>
              <a:off x="9016317" y="3617585"/>
              <a:ext cx="113786" cy="143469"/>
            </a:xfrm>
            <a:custGeom>
              <a:avLst/>
              <a:gdLst>
                <a:gd name="T0" fmla="*/ 92 w 92"/>
                <a:gd name="T1" fmla="*/ 0 h 116"/>
                <a:gd name="T2" fmla="*/ 92 w 92"/>
                <a:gd name="T3" fmla="*/ 116 h 116"/>
                <a:gd name="T4" fmla="*/ 0 w 92"/>
                <a:gd name="T5" fmla="*/ 57 h 116"/>
                <a:gd name="T6" fmla="*/ 92 w 92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16">
                  <a:moveTo>
                    <a:pt x="92" y="0"/>
                  </a:moveTo>
                  <a:lnTo>
                    <a:pt x="92" y="116"/>
                  </a:lnTo>
                  <a:lnTo>
                    <a:pt x="0" y="57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BF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9" name="Freeform 236"/>
            <p:cNvSpPr/>
            <p:nvPr/>
          </p:nvSpPr>
          <p:spPr bwMode="auto">
            <a:xfrm>
              <a:off x="8615594" y="3523588"/>
              <a:ext cx="368567" cy="234993"/>
            </a:xfrm>
            <a:custGeom>
              <a:avLst/>
              <a:gdLst>
                <a:gd name="T0" fmla="*/ 0 w 298"/>
                <a:gd name="T1" fmla="*/ 55 h 190"/>
                <a:gd name="T2" fmla="*/ 90 w 298"/>
                <a:gd name="T3" fmla="*/ 0 h 190"/>
                <a:gd name="T4" fmla="*/ 298 w 298"/>
                <a:gd name="T5" fmla="*/ 133 h 190"/>
                <a:gd name="T6" fmla="*/ 206 w 298"/>
                <a:gd name="T7" fmla="*/ 190 h 190"/>
                <a:gd name="T8" fmla="*/ 0 w 298"/>
                <a:gd name="T9" fmla="*/ 5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90">
                  <a:moveTo>
                    <a:pt x="0" y="55"/>
                  </a:moveTo>
                  <a:lnTo>
                    <a:pt x="90" y="0"/>
                  </a:lnTo>
                  <a:lnTo>
                    <a:pt x="298" y="133"/>
                  </a:lnTo>
                  <a:lnTo>
                    <a:pt x="206" y="190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0" name="Freeform 237"/>
            <p:cNvSpPr/>
            <p:nvPr/>
          </p:nvSpPr>
          <p:spPr bwMode="auto">
            <a:xfrm>
              <a:off x="8615594" y="3448143"/>
              <a:ext cx="368567" cy="237466"/>
            </a:xfrm>
            <a:custGeom>
              <a:avLst/>
              <a:gdLst>
                <a:gd name="T0" fmla="*/ 0 w 298"/>
                <a:gd name="T1" fmla="*/ 57 h 192"/>
                <a:gd name="T2" fmla="*/ 90 w 298"/>
                <a:gd name="T3" fmla="*/ 0 h 192"/>
                <a:gd name="T4" fmla="*/ 298 w 298"/>
                <a:gd name="T5" fmla="*/ 135 h 192"/>
                <a:gd name="T6" fmla="*/ 206 w 298"/>
                <a:gd name="T7" fmla="*/ 192 h 192"/>
                <a:gd name="T8" fmla="*/ 0 w 298"/>
                <a:gd name="T9" fmla="*/ 5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92">
                  <a:moveTo>
                    <a:pt x="0" y="57"/>
                  </a:moveTo>
                  <a:lnTo>
                    <a:pt x="90" y="0"/>
                  </a:lnTo>
                  <a:lnTo>
                    <a:pt x="298" y="135"/>
                  </a:lnTo>
                  <a:lnTo>
                    <a:pt x="206" y="192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1" name="Freeform 238"/>
            <p:cNvSpPr/>
            <p:nvPr/>
          </p:nvSpPr>
          <p:spPr bwMode="auto">
            <a:xfrm>
              <a:off x="8615595" y="3518640"/>
              <a:ext cx="254781" cy="242413"/>
            </a:xfrm>
            <a:custGeom>
              <a:avLst/>
              <a:gdLst>
                <a:gd name="T0" fmla="*/ 2 w 206"/>
                <a:gd name="T1" fmla="*/ 0 h 196"/>
                <a:gd name="T2" fmla="*/ 0 w 206"/>
                <a:gd name="T3" fmla="*/ 61 h 196"/>
                <a:gd name="T4" fmla="*/ 203 w 206"/>
                <a:gd name="T5" fmla="*/ 196 h 196"/>
                <a:gd name="T6" fmla="*/ 206 w 206"/>
                <a:gd name="T7" fmla="*/ 135 h 196"/>
                <a:gd name="T8" fmla="*/ 2 w 206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196">
                  <a:moveTo>
                    <a:pt x="2" y="0"/>
                  </a:moveTo>
                  <a:lnTo>
                    <a:pt x="0" y="61"/>
                  </a:lnTo>
                  <a:lnTo>
                    <a:pt x="203" y="196"/>
                  </a:lnTo>
                  <a:lnTo>
                    <a:pt x="206" y="13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2" name="Freeform 239"/>
            <p:cNvSpPr/>
            <p:nvPr/>
          </p:nvSpPr>
          <p:spPr bwMode="auto">
            <a:xfrm>
              <a:off x="8866665" y="3615112"/>
              <a:ext cx="115023" cy="145943"/>
            </a:xfrm>
            <a:custGeom>
              <a:avLst/>
              <a:gdLst>
                <a:gd name="T0" fmla="*/ 93 w 93"/>
                <a:gd name="T1" fmla="*/ 0 h 118"/>
                <a:gd name="T2" fmla="*/ 93 w 93"/>
                <a:gd name="T3" fmla="*/ 59 h 118"/>
                <a:gd name="T4" fmla="*/ 0 w 93"/>
                <a:gd name="T5" fmla="*/ 118 h 118"/>
                <a:gd name="T6" fmla="*/ 3 w 93"/>
                <a:gd name="T7" fmla="*/ 57 h 118"/>
                <a:gd name="T8" fmla="*/ 93 w 93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18">
                  <a:moveTo>
                    <a:pt x="93" y="0"/>
                  </a:moveTo>
                  <a:lnTo>
                    <a:pt x="93" y="59"/>
                  </a:lnTo>
                  <a:lnTo>
                    <a:pt x="0" y="118"/>
                  </a:lnTo>
                  <a:lnTo>
                    <a:pt x="3" y="57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10" name="组合 372"/>
            <p:cNvGrpSpPr/>
            <p:nvPr/>
          </p:nvGrpSpPr>
          <p:grpSpPr>
            <a:xfrm>
              <a:off x="8738037" y="2523015"/>
              <a:ext cx="1259068" cy="1085913"/>
              <a:chOff x="8738037" y="2523015"/>
              <a:chExt cx="1259068" cy="1085913"/>
            </a:xfrm>
          </p:grpSpPr>
          <p:sp>
            <p:nvSpPr>
              <p:cNvPr id="398" name="Freeform 240"/>
              <p:cNvSpPr/>
              <p:nvPr/>
            </p:nvSpPr>
            <p:spPr bwMode="auto">
              <a:xfrm>
                <a:off x="8738037" y="2523015"/>
                <a:ext cx="1127965" cy="1032730"/>
              </a:xfrm>
              <a:custGeom>
                <a:avLst/>
                <a:gdLst>
                  <a:gd name="T0" fmla="*/ 385 w 385"/>
                  <a:gd name="T1" fmla="*/ 0 h 353"/>
                  <a:gd name="T2" fmla="*/ 0 w 385"/>
                  <a:gd name="T3" fmla="*/ 353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85" h="353">
                    <a:moveTo>
                      <a:pt x="385" y="0"/>
                    </a:moveTo>
                    <a:cubicBezTo>
                      <a:pt x="385" y="0"/>
                      <a:pt x="63" y="89"/>
                      <a:pt x="0" y="353"/>
                    </a:cubicBezTo>
                  </a:path>
                </a:pathLst>
              </a:custGeom>
              <a:noFill/>
              <a:ln w="30163" cap="rnd">
                <a:solidFill>
                  <a:srgbClr val="EFEFEF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9" name="Freeform 241"/>
              <p:cNvSpPr/>
              <p:nvPr/>
            </p:nvSpPr>
            <p:spPr bwMode="auto">
              <a:xfrm>
                <a:off x="8782561" y="2540331"/>
                <a:ext cx="1126728" cy="1033967"/>
              </a:xfrm>
              <a:custGeom>
                <a:avLst/>
                <a:gdLst>
                  <a:gd name="T0" fmla="*/ 385 w 385"/>
                  <a:gd name="T1" fmla="*/ 0 h 353"/>
                  <a:gd name="T2" fmla="*/ 0 w 385"/>
                  <a:gd name="T3" fmla="*/ 353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85" h="353">
                    <a:moveTo>
                      <a:pt x="385" y="0"/>
                    </a:moveTo>
                    <a:cubicBezTo>
                      <a:pt x="385" y="0"/>
                      <a:pt x="63" y="89"/>
                      <a:pt x="0" y="353"/>
                    </a:cubicBezTo>
                  </a:path>
                </a:pathLst>
              </a:custGeom>
              <a:noFill/>
              <a:ln w="30163" cap="rnd">
                <a:solidFill>
                  <a:srgbClr val="EFEFEF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0" name="Freeform 242"/>
              <p:cNvSpPr/>
              <p:nvPr/>
            </p:nvSpPr>
            <p:spPr bwMode="auto">
              <a:xfrm>
                <a:off x="8825850" y="2557645"/>
                <a:ext cx="1127965" cy="1033967"/>
              </a:xfrm>
              <a:custGeom>
                <a:avLst/>
                <a:gdLst>
                  <a:gd name="T0" fmla="*/ 385 w 385"/>
                  <a:gd name="T1" fmla="*/ 0 h 353"/>
                  <a:gd name="T2" fmla="*/ 0 w 385"/>
                  <a:gd name="T3" fmla="*/ 353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85" h="353">
                    <a:moveTo>
                      <a:pt x="385" y="0"/>
                    </a:moveTo>
                    <a:cubicBezTo>
                      <a:pt x="385" y="0"/>
                      <a:pt x="63" y="89"/>
                      <a:pt x="0" y="353"/>
                    </a:cubicBezTo>
                  </a:path>
                </a:pathLst>
              </a:custGeom>
              <a:noFill/>
              <a:ln w="30163" cap="rnd">
                <a:solidFill>
                  <a:srgbClr val="EFEFEF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1" name="Freeform 243"/>
              <p:cNvSpPr/>
              <p:nvPr/>
            </p:nvSpPr>
            <p:spPr bwMode="auto">
              <a:xfrm>
                <a:off x="8870376" y="2574961"/>
                <a:ext cx="1126729" cy="1033967"/>
              </a:xfrm>
              <a:custGeom>
                <a:avLst/>
                <a:gdLst>
                  <a:gd name="T0" fmla="*/ 385 w 385"/>
                  <a:gd name="T1" fmla="*/ 0 h 353"/>
                  <a:gd name="T2" fmla="*/ 0 w 385"/>
                  <a:gd name="T3" fmla="*/ 353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85" h="353">
                    <a:moveTo>
                      <a:pt x="385" y="0"/>
                    </a:moveTo>
                    <a:cubicBezTo>
                      <a:pt x="385" y="0"/>
                      <a:pt x="63" y="89"/>
                      <a:pt x="0" y="353"/>
                    </a:cubicBezTo>
                  </a:path>
                </a:pathLst>
              </a:custGeom>
              <a:noFill/>
              <a:ln w="30163" cap="rnd">
                <a:solidFill>
                  <a:srgbClr val="EFEFEF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1" name="组合 373"/>
            <p:cNvGrpSpPr/>
            <p:nvPr/>
          </p:nvGrpSpPr>
          <p:grpSpPr>
            <a:xfrm>
              <a:off x="9750981" y="1512547"/>
              <a:ext cx="1254119" cy="1179911"/>
              <a:chOff x="9750981" y="1512547"/>
              <a:chExt cx="1254119" cy="117991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75" name="Freeform 244"/>
              <p:cNvSpPr/>
              <p:nvPr/>
            </p:nvSpPr>
            <p:spPr bwMode="auto">
              <a:xfrm>
                <a:off x="9797978" y="2305338"/>
                <a:ext cx="290649" cy="387120"/>
              </a:xfrm>
              <a:custGeom>
                <a:avLst/>
                <a:gdLst>
                  <a:gd name="T0" fmla="*/ 0 w 235"/>
                  <a:gd name="T1" fmla="*/ 0 h 313"/>
                  <a:gd name="T2" fmla="*/ 0 w 235"/>
                  <a:gd name="T3" fmla="*/ 164 h 313"/>
                  <a:gd name="T4" fmla="*/ 235 w 235"/>
                  <a:gd name="T5" fmla="*/ 313 h 313"/>
                  <a:gd name="T6" fmla="*/ 235 w 235"/>
                  <a:gd name="T7" fmla="*/ 152 h 313"/>
                  <a:gd name="T8" fmla="*/ 0 w 235"/>
                  <a:gd name="T9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313">
                    <a:moveTo>
                      <a:pt x="0" y="0"/>
                    </a:moveTo>
                    <a:lnTo>
                      <a:pt x="0" y="164"/>
                    </a:lnTo>
                    <a:lnTo>
                      <a:pt x="235" y="313"/>
                    </a:lnTo>
                    <a:lnTo>
                      <a:pt x="235" y="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1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6" name="Freeform 245"/>
              <p:cNvSpPr/>
              <p:nvPr/>
            </p:nvSpPr>
            <p:spPr bwMode="auto">
              <a:xfrm>
                <a:off x="10088627" y="2431492"/>
                <a:ext cx="107602" cy="260966"/>
              </a:xfrm>
              <a:custGeom>
                <a:avLst/>
                <a:gdLst>
                  <a:gd name="T0" fmla="*/ 0 w 87"/>
                  <a:gd name="T1" fmla="*/ 211 h 211"/>
                  <a:gd name="T2" fmla="*/ 87 w 87"/>
                  <a:gd name="T3" fmla="*/ 154 h 211"/>
                  <a:gd name="T4" fmla="*/ 87 w 87"/>
                  <a:gd name="T5" fmla="*/ 0 h 211"/>
                  <a:gd name="T6" fmla="*/ 0 w 87"/>
                  <a:gd name="T7" fmla="*/ 50 h 211"/>
                  <a:gd name="T8" fmla="*/ 0 w 87"/>
                  <a:gd name="T9" fmla="*/ 211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11">
                    <a:moveTo>
                      <a:pt x="0" y="211"/>
                    </a:moveTo>
                    <a:lnTo>
                      <a:pt x="87" y="154"/>
                    </a:lnTo>
                    <a:lnTo>
                      <a:pt x="87" y="0"/>
                    </a:lnTo>
                    <a:lnTo>
                      <a:pt x="0" y="50"/>
                    </a:lnTo>
                    <a:lnTo>
                      <a:pt x="0" y="211"/>
                    </a:lnTo>
                    <a:close/>
                  </a:path>
                </a:pathLst>
              </a:custGeom>
              <a:solidFill>
                <a:srgbClr val="BEBE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7" name="Freeform 246"/>
              <p:cNvSpPr/>
              <p:nvPr/>
            </p:nvSpPr>
            <p:spPr bwMode="auto">
              <a:xfrm>
                <a:off x="9857345" y="2343679"/>
                <a:ext cx="49472" cy="220151"/>
              </a:xfrm>
              <a:custGeom>
                <a:avLst/>
                <a:gdLst>
                  <a:gd name="T0" fmla="*/ 40 w 40"/>
                  <a:gd name="T1" fmla="*/ 24 h 178"/>
                  <a:gd name="T2" fmla="*/ 0 w 40"/>
                  <a:gd name="T3" fmla="*/ 0 h 178"/>
                  <a:gd name="T4" fmla="*/ 2 w 40"/>
                  <a:gd name="T5" fmla="*/ 92 h 178"/>
                  <a:gd name="T6" fmla="*/ 19 w 40"/>
                  <a:gd name="T7" fmla="*/ 102 h 178"/>
                  <a:gd name="T8" fmla="*/ 19 w 40"/>
                  <a:gd name="T9" fmla="*/ 173 h 178"/>
                  <a:gd name="T10" fmla="*/ 26 w 40"/>
                  <a:gd name="T11" fmla="*/ 178 h 178"/>
                  <a:gd name="T12" fmla="*/ 26 w 40"/>
                  <a:gd name="T13" fmla="*/ 104 h 178"/>
                  <a:gd name="T14" fmla="*/ 40 w 40"/>
                  <a:gd name="T15" fmla="*/ 116 h 178"/>
                  <a:gd name="T16" fmla="*/ 40 w 40"/>
                  <a:gd name="T17" fmla="*/ 2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178">
                    <a:moveTo>
                      <a:pt x="40" y="24"/>
                    </a:moveTo>
                    <a:lnTo>
                      <a:pt x="0" y="0"/>
                    </a:lnTo>
                    <a:lnTo>
                      <a:pt x="2" y="92"/>
                    </a:lnTo>
                    <a:lnTo>
                      <a:pt x="19" y="102"/>
                    </a:lnTo>
                    <a:lnTo>
                      <a:pt x="19" y="173"/>
                    </a:lnTo>
                    <a:lnTo>
                      <a:pt x="26" y="178"/>
                    </a:lnTo>
                    <a:lnTo>
                      <a:pt x="26" y="104"/>
                    </a:lnTo>
                    <a:lnTo>
                      <a:pt x="40" y="116"/>
                    </a:lnTo>
                    <a:lnTo>
                      <a:pt x="40" y="24"/>
                    </a:lnTo>
                    <a:close/>
                  </a:path>
                </a:pathLst>
              </a:custGeom>
              <a:solidFill>
                <a:srgbClr val="BEBE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8" name="Freeform 247"/>
              <p:cNvSpPr/>
              <p:nvPr/>
            </p:nvSpPr>
            <p:spPr bwMode="auto">
              <a:xfrm>
                <a:off x="9968657" y="2416649"/>
                <a:ext cx="49472" cy="220151"/>
              </a:xfrm>
              <a:custGeom>
                <a:avLst/>
                <a:gdLst>
                  <a:gd name="T0" fmla="*/ 38 w 40"/>
                  <a:gd name="T1" fmla="*/ 24 h 178"/>
                  <a:gd name="T2" fmla="*/ 0 w 40"/>
                  <a:gd name="T3" fmla="*/ 0 h 178"/>
                  <a:gd name="T4" fmla="*/ 0 w 40"/>
                  <a:gd name="T5" fmla="*/ 90 h 178"/>
                  <a:gd name="T6" fmla="*/ 16 w 40"/>
                  <a:gd name="T7" fmla="*/ 102 h 178"/>
                  <a:gd name="T8" fmla="*/ 16 w 40"/>
                  <a:gd name="T9" fmla="*/ 173 h 178"/>
                  <a:gd name="T10" fmla="*/ 23 w 40"/>
                  <a:gd name="T11" fmla="*/ 178 h 178"/>
                  <a:gd name="T12" fmla="*/ 23 w 40"/>
                  <a:gd name="T13" fmla="*/ 104 h 178"/>
                  <a:gd name="T14" fmla="*/ 40 w 40"/>
                  <a:gd name="T15" fmla="*/ 114 h 178"/>
                  <a:gd name="T16" fmla="*/ 38 w 40"/>
                  <a:gd name="T17" fmla="*/ 2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178">
                    <a:moveTo>
                      <a:pt x="38" y="24"/>
                    </a:moveTo>
                    <a:lnTo>
                      <a:pt x="0" y="0"/>
                    </a:lnTo>
                    <a:lnTo>
                      <a:pt x="0" y="90"/>
                    </a:lnTo>
                    <a:lnTo>
                      <a:pt x="16" y="102"/>
                    </a:lnTo>
                    <a:lnTo>
                      <a:pt x="16" y="173"/>
                    </a:lnTo>
                    <a:lnTo>
                      <a:pt x="23" y="178"/>
                    </a:lnTo>
                    <a:lnTo>
                      <a:pt x="23" y="104"/>
                    </a:lnTo>
                    <a:lnTo>
                      <a:pt x="40" y="114"/>
                    </a:lnTo>
                    <a:lnTo>
                      <a:pt x="38" y="24"/>
                    </a:lnTo>
                    <a:close/>
                  </a:path>
                </a:pathLst>
              </a:custGeom>
              <a:solidFill>
                <a:srgbClr val="BEBE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9" name="Freeform 248"/>
              <p:cNvSpPr>
                <a:spLocks noEditPoints="1"/>
              </p:cNvSpPr>
              <p:nvPr/>
            </p:nvSpPr>
            <p:spPr bwMode="auto">
              <a:xfrm>
                <a:off x="9757163" y="1735172"/>
                <a:ext cx="1241751" cy="777949"/>
              </a:xfrm>
              <a:custGeom>
                <a:avLst/>
                <a:gdLst>
                  <a:gd name="T0" fmla="*/ 423 w 424"/>
                  <a:gd name="T1" fmla="*/ 85 h 266"/>
                  <a:gd name="T2" fmla="*/ 423 w 424"/>
                  <a:gd name="T3" fmla="*/ 69 h 266"/>
                  <a:gd name="T4" fmla="*/ 413 w 424"/>
                  <a:gd name="T5" fmla="*/ 74 h 266"/>
                  <a:gd name="T6" fmla="*/ 308 w 424"/>
                  <a:gd name="T7" fmla="*/ 5 h 266"/>
                  <a:gd name="T8" fmla="*/ 281 w 424"/>
                  <a:gd name="T9" fmla="*/ 5 h 266"/>
                  <a:gd name="T10" fmla="*/ 10 w 424"/>
                  <a:gd name="T11" fmla="*/ 170 h 266"/>
                  <a:gd name="T12" fmla="*/ 0 w 424"/>
                  <a:gd name="T13" fmla="*/ 164 h 266"/>
                  <a:gd name="T14" fmla="*/ 0 w 424"/>
                  <a:gd name="T15" fmla="*/ 180 h 266"/>
                  <a:gd name="T16" fmla="*/ 0 w 424"/>
                  <a:gd name="T17" fmla="*/ 182 h 266"/>
                  <a:gd name="T18" fmla="*/ 5 w 424"/>
                  <a:gd name="T19" fmla="*/ 189 h 266"/>
                  <a:gd name="T20" fmla="*/ 116 w 424"/>
                  <a:gd name="T21" fmla="*/ 261 h 266"/>
                  <a:gd name="T22" fmla="*/ 142 w 424"/>
                  <a:gd name="T23" fmla="*/ 261 h 266"/>
                  <a:gd name="T24" fmla="*/ 418 w 424"/>
                  <a:gd name="T25" fmla="*/ 94 h 266"/>
                  <a:gd name="T26" fmla="*/ 423 w 424"/>
                  <a:gd name="T27" fmla="*/ 85 h 266"/>
                  <a:gd name="T28" fmla="*/ 119 w 424"/>
                  <a:gd name="T29" fmla="*/ 171 h 266"/>
                  <a:gd name="T30" fmla="*/ 149 w 424"/>
                  <a:gd name="T31" fmla="*/ 171 h 266"/>
                  <a:gd name="T32" fmla="*/ 149 w 424"/>
                  <a:gd name="T33" fmla="*/ 190 h 266"/>
                  <a:gd name="T34" fmla="*/ 118 w 424"/>
                  <a:gd name="T35" fmla="*/ 190 h 266"/>
                  <a:gd name="T36" fmla="*/ 119 w 424"/>
                  <a:gd name="T37" fmla="*/ 171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24" h="266">
                    <a:moveTo>
                      <a:pt x="423" y="85"/>
                    </a:moveTo>
                    <a:cubicBezTo>
                      <a:pt x="423" y="69"/>
                      <a:pt x="423" y="69"/>
                      <a:pt x="423" y="69"/>
                    </a:cubicBezTo>
                    <a:cubicBezTo>
                      <a:pt x="413" y="74"/>
                      <a:pt x="413" y="74"/>
                      <a:pt x="413" y="74"/>
                    </a:cubicBezTo>
                    <a:cubicBezTo>
                      <a:pt x="308" y="5"/>
                      <a:pt x="308" y="5"/>
                      <a:pt x="308" y="5"/>
                    </a:cubicBezTo>
                    <a:cubicBezTo>
                      <a:pt x="300" y="0"/>
                      <a:pt x="289" y="0"/>
                      <a:pt x="281" y="5"/>
                    </a:cubicBezTo>
                    <a:cubicBezTo>
                      <a:pt x="10" y="170"/>
                      <a:pt x="10" y="170"/>
                      <a:pt x="10" y="170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80"/>
                      <a:pt x="0" y="180"/>
                      <a:pt x="0" y="180"/>
                    </a:cubicBezTo>
                    <a:cubicBezTo>
                      <a:pt x="0" y="181"/>
                      <a:pt x="0" y="181"/>
                      <a:pt x="0" y="182"/>
                    </a:cubicBezTo>
                    <a:cubicBezTo>
                      <a:pt x="0" y="184"/>
                      <a:pt x="2" y="187"/>
                      <a:pt x="5" y="189"/>
                    </a:cubicBezTo>
                    <a:cubicBezTo>
                      <a:pt x="116" y="261"/>
                      <a:pt x="116" y="261"/>
                      <a:pt x="116" y="261"/>
                    </a:cubicBezTo>
                    <a:cubicBezTo>
                      <a:pt x="123" y="266"/>
                      <a:pt x="135" y="266"/>
                      <a:pt x="142" y="261"/>
                    </a:cubicBezTo>
                    <a:cubicBezTo>
                      <a:pt x="418" y="94"/>
                      <a:pt x="418" y="94"/>
                      <a:pt x="418" y="94"/>
                    </a:cubicBezTo>
                    <a:cubicBezTo>
                      <a:pt x="422" y="91"/>
                      <a:pt x="424" y="88"/>
                      <a:pt x="423" y="85"/>
                    </a:cubicBezTo>
                    <a:moveTo>
                      <a:pt x="119" y="171"/>
                    </a:moveTo>
                    <a:cubicBezTo>
                      <a:pt x="127" y="166"/>
                      <a:pt x="141" y="166"/>
                      <a:pt x="149" y="171"/>
                    </a:cubicBezTo>
                    <a:cubicBezTo>
                      <a:pt x="158" y="176"/>
                      <a:pt x="157" y="185"/>
                      <a:pt x="149" y="190"/>
                    </a:cubicBezTo>
                    <a:cubicBezTo>
                      <a:pt x="140" y="195"/>
                      <a:pt x="126" y="195"/>
                      <a:pt x="118" y="190"/>
                    </a:cubicBezTo>
                    <a:cubicBezTo>
                      <a:pt x="110" y="185"/>
                      <a:pt x="110" y="176"/>
                      <a:pt x="119" y="171"/>
                    </a:cubicBezTo>
                  </a:path>
                </a:pathLst>
              </a:custGeom>
              <a:solidFill>
                <a:srgbClr val="C9C9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0" name="Freeform 249"/>
              <p:cNvSpPr>
                <a:spLocks noEditPoints="1"/>
              </p:cNvSpPr>
              <p:nvPr/>
            </p:nvSpPr>
            <p:spPr bwMode="auto">
              <a:xfrm>
                <a:off x="9750981" y="1688173"/>
                <a:ext cx="1254119" cy="779185"/>
              </a:xfrm>
              <a:custGeom>
                <a:avLst/>
                <a:gdLst>
                  <a:gd name="T0" fmla="*/ 120 w 428"/>
                  <a:gd name="T1" fmla="*/ 190 h 266"/>
                  <a:gd name="T2" fmla="*/ 121 w 428"/>
                  <a:gd name="T3" fmla="*/ 171 h 266"/>
                  <a:gd name="T4" fmla="*/ 151 w 428"/>
                  <a:gd name="T5" fmla="*/ 171 h 266"/>
                  <a:gd name="T6" fmla="*/ 151 w 428"/>
                  <a:gd name="T7" fmla="*/ 190 h 266"/>
                  <a:gd name="T8" fmla="*/ 120 w 428"/>
                  <a:gd name="T9" fmla="*/ 190 h 266"/>
                  <a:gd name="T10" fmla="*/ 420 w 428"/>
                  <a:gd name="T11" fmla="*/ 77 h 266"/>
                  <a:gd name="T12" fmla="*/ 310 w 428"/>
                  <a:gd name="T13" fmla="*/ 5 h 266"/>
                  <a:gd name="T14" fmla="*/ 283 w 428"/>
                  <a:gd name="T15" fmla="*/ 5 h 266"/>
                  <a:gd name="T16" fmla="*/ 8 w 428"/>
                  <a:gd name="T17" fmla="*/ 172 h 266"/>
                  <a:gd name="T18" fmla="*/ 7 w 428"/>
                  <a:gd name="T19" fmla="*/ 189 h 266"/>
                  <a:gd name="T20" fmla="*/ 118 w 428"/>
                  <a:gd name="T21" fmla="*/ 261 h 266"/>
                  <a:gd name="T22" fmla="*/ 144 w 428"/>
                  <a:gd name="T23" fmla="*/ 261 h 266"/>
                  <a:gd name="T24" fmla="*/ 420 w 428"/>
                  <a:gd name="T25" fmla="*/ 94 h 266"/>
                  <a:gd name="T26" fmla="*/ 420 w 428"/>
                  <a:gd name="T27" fmla="*/ 77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8" h="266">
                    <a:moveTo>
                      <a:pt x="120" y="190"/>
                    </a:moveTo>
                    <a:cubicBezTo>
                      <a:pt x="112" y="185"/>
                      <a:pt x="112" y="176"/>
                      <a:pt x="121" y="171"/>
                    </a:cubicBezTo>
                    <a:cubicBezTo>
                      <a:pt x="129" y="166"/>
                      <a:pt x="143" y="166"/>
                      <a:pt x="151" y="171"/>
                    </a:cubicBezTo>
                    <a:cubicBezTo>
                      <a:pt x="160" y="176"/>
                      <a:pt x="159" y="185"/>
                      <a:pt x="151" y="190"/>
                    </a:cubicBezTo>
                    <a:cubicBezTo>
                      <a:pt x="142" y="195"/>
                      <a:pt x="128" y="195"/>
                      <a:pt x="120" y="190"/>
                    </a:cubicBezTo>
                    <a:moveTo>
                      <a:pt x="420" y="77"/>
                    </a:moveTo>
                    <a:cubicBezTo>
                      <a:pt x="310" y="5"/>
                      <a:pt x="310" y="5"/>
                      <a:pt x="310" y="5"/>
                    </a:cubicBezTo>
                    <a:cubicBezTo>
                      <a:pt x="302" y="0"/>
                      <a:pt x="291" y="0"/>
                      <a:pt x="283" y="5"/>
                    </a:cubicBezTo>
                    <a:cubicBezTo>
                      <a:pt x="8" y="172"/>
                      <a:pt x="8" y="172"/>
                      <a:pt x="8" y="172"/>
                    </a:cubicBezTo>
                    <a:cubicBezTo>
                      <a:pt x="0" y="177"/>
                      <a:pt x="0" y="184"/>
                      <a:pt x="7" y="189"/>
                    </a:cubicBezTo>
                    <a:cubicBezTo>
                      <a:pt x="118" y="261"/>
                      <a:pt x="118" y="261"/>
                      <a:pt x="118" y="261"/>
                    </a:cubicBezTo>
                    <a:cubicBezTo>
                      <a:pt x="125" y="266"/>
                      <a:pt x="137" y="266"/>
                      <a:pt x="144" y="261"/>
                    </a:cubicBezTo>
                    <a:cubicBezTo>
                      <a:pt x="420" y="94"/>
                      <a:pt x="420" y="94"/>
                      <a:pt x="420" y="94"/>
                    </a:cubicBezTo>
                    <a:cubicBezTo>
                      <a:pt x="427" y="89"/>
                      <a:pt x="428" y="82"/>
                      <a:pt x="420" y="77"/>
                    </a:cubicBezTo>
                  </a:path>
                </a:pathLst>
              </a:custGeom>
              <a:solidFill>
                <a:srgbClr val="EC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1" name="Freeform 250"/>
              <p:cNvSpPr>
                <a:spLocks noEditPoints="1"/>
              </p:cNvSpPr>
              <p:nvPr/>
            </p:nvSpPr>
            <p:spPr bwMode="auto">
              <a:xfrm>
                <a:off x="10003292" y="2127238"/>
                <a:ext cx="290650" cy="181810"/>
              </a:xfrm>
              <a:custGeom>
                <a:avLst/>
                <a:gdLst>
                  <a:gd name="T0" fmla="*/ 34 w 99"/>
                  <a:gd name="T1" fmla="*/ 40 h 62"/>
                  <a:gd name="T2" fmla="*/ 35 w 99"/>
                  <a:gd name="T3" fmla="*/ 21 h 62"/>
                  <a:gd name="T4" fmla="*/ 65 w 99"/>
                  <a:gd name="T5" fmla="*/ 21 h 62"/>
                  <a:gd name="T6" fmla="*/ 65 w 99"/>
                  <a:gd name="T7" fmla="*/ 40 h 62"/>
                  <a:gd name="T8" fmla="*/ 34 w 99"/>
                  <a:gd name="T9" fmla="*/ 40 h 62"/>
                  <a:gd name="T10" fmla="*/ 82 w 99"/>
                  <a:gd name="T11" fmla="*/ 11 h 62"/>
                  <a:gd name="T12" fmla="*/ 19 w 99"/>
                  <a:gd name="T13" fmla="*/ 11 h 62"/>
                  <a:gd name="T14" fmla="*/ 17 w 99"/>
                  <a:gd name="T15" fmla="*/ 50 h 62"/>
                  <a:gd name="T16" fmla="*/ 80 w 99"/>
                  <a:gd name="T17" fmla="*/ 51 h 62"/>
                  <a:gd name="T18" fmla="*/ 82 w 99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9" h="62">
                    <a:moveTo>
                      <a:pt x="34" y="40"/>
                    </a:moveTo>
                    <a:cubicBezTo>
                      <a:pt x="25" y="35"/>
                      <a:pt x="26" y="26"/>
                      <a:pt x="35" y="21"/>
                    </a:cubicBezTo>
                    <a:cubicBezTo>
                      <a:pt x="43" y="15"/>
                      <a:pt x="57" y="16"/>
                      <a:pt x="65" y="21"/>
                    </a:cubicBezTo>
                    <a:cubicBezTo>
                      <a:pt x="74" y="26"/>
                      <a:pt x="73" y="35"/>
                      <a:pt x="65" y="40"/>
                    </a:cubicBezTo>
                    <a:cubicBezTo>
                      <a:pt x="56" y="46"/>
                      <a:pt x="42" y="46"/>
                      <a:pt x="34" y="40"/>
                    </a:cubicBezTo>
                    <a:moveTo>
                      <a:pt x="82" y="11"/>
                    </a:moveTo>
                    <a:cubicBezTo>
                      <a:pt x="65" y="0"/>
                      <a:pt x="37" y="0"/>
                      <a:pt x="19" y="11"/>
                    </a:cubicBezTo>
                    <a:cubicBezTo>
                      <a:pt x="1" y="21"/>
                      <a:pt x="0" y="39"/>
                      <a:pt x="17" y="50"/>
                    </a:cubicBezTo>
                    <a:cubicBezTo>
                      <a:pt x="34" y="61"/>
                      <a:pt x="62" y="62"/>
                      <a:pt x="80" y="51"/>
                    </a:cubicBezTo>
                    <a:cubicBezTo>
                      <a:pt x="98" y="40"/>
                      <a:pt x="99" y="22"/>
                      <a:pt x="82" y="11"/>
                    </a:cubicBezTo>
                  </a:path>
                </a:pathLst>
              </a:custGeom>
              <a:solidFill>
                <a:srgbClr val="CAB3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2" name="Oval 251"/>
              <p:cNvSpPr>
                <a:spLocks noChangeArrowheads="1"/>
              </p:cNvSpPr>
              <p:nvPr/>
            </p:nvSpPr>
            <p:spPr bwMode="auto">
              <a:xfrm>
                <a:off x="10460907" y="1784644"/>
                <a:ext cx="377225" cy="251071"/>
              </a:xfrm>
              <a:prstGeom prst="ellipse">
                <a:avLst/>
              </a:prstGeom>
              <a:solidFill>
                <a:srgbClr val="BFBE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3" name="Oval 252"/>
              <p:cNvSpPr>
                <a:spLocks noChangeArrowheads="1"/>
              </p:cNvSpPr>
              <p:nvPr/>
            </p:nvSpPr>
            <p:spPr bwMode="auto">
              <a:xfrm>
                <a:off x="10489353" y="1512547"/>
                <a:ext cx="316622" cy="347542"/>
              </a:xfrm>
              <a:prstGeom prst="ellipse">
                <a:avLst/>
              </a:prstGeom>
              <a:solidFill>
                <a:srgbClr val="F255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4" name="Freeform 253"/>
              <p:cNvSpPr/>
              <p:nvPr/>
            </p:nvSpPr>
            <p:spPr bwMode="auto">
              <a:xfrm>
                <a:off x="10474511" y="1763618"/>
                <a:ext cx="348778" cy="246124"/>
              </a:xfrm>
              <a:custGeom>
                <a:avLst/>
                <a:gdLst>
                  <a:gd name="T0" fmla="*/ 93 w 119"/>
                  <a:gd name="T1" fmla="*/ 13 h 84"/>
                  <a:gd name="T2" fmla="*/ 18 w 119"/>
                  <a:gd name="T3" fmla="*/ 18 h 84"/>
                  <a:gd name="T4" fmla="*/ 25 w 119"/>
                  <a:gd name="T5" fmla="*/ 71 h 84"/>
                  <a:gd name="T6" fmla="*/ 100 w 119"/>
                  <a:gd name="T7" fmla="*/ 66 h 84"/>
                  <a:gd name="T8" fmla="*/ 93 w 119"/>
                  <a:gd name="T9" fmla="*/ 1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84">
                    <a:moveTo>
                      <a:pt x="93" y="13"/>
                    </a:moveTo>
                    <a:cubicBezTo>
                      <a:pt x="71" y="0"/>
                      <a:pt x="37" y="2"/>
                      <a:pt x="18" y="18"/>
                    </a:cubicBezTo>
                    <a:cubicBezTo>
                      <a:pt x="0" y="34"/>
                      <a:pt x="3" y="57"/>
                      <a:pt x="25" y="71"/>
                    </a:cubicBezTo>
                    <a:cubicBezTo>
                      <a:pt x="48" y="84"/>
                      <a:pt x="81" y="82"/>
                      <a:pt x="100" y="66"/>
                    </a:cubicBezTo>
                    <a:cubicBezTo>
                      <a:pt x="119" y="50"/>
                      <a:pt x="116" y="26"/>
                      <a:pt x="93" y="13"/>
                    </a:cubicBezTo>
                  </a:path>
                </a:pathLst>
              </a:custGeom>
              <a:solidFill>
                <a:srgbClr val="F255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5" name="Rectangle 254"/>
              <p:cNvSpPr>
                <a:spLocks noChangeArrowheads="1"/>
              </p:cNvSpPr>
              <p:nvPr/>
            </p:nvSpPr>
            <p:spPr bwMode="auto">
              <a:xfrm>
                <a:off x="10489351" y="1696831"/>
                <a:ext cx="316622" cy="184284"/>
              </a:xfrm>
              <a:prstGeom prst="rect">
                <a:avLst/>
              </a:prstGeom>
              <a:solidFill>
                <a:srgbClr val="F255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6" name="Freeform 255"/>
              <p:cNvSpPr/>
              <p:nvPr/>
            </p:nvSpPr>
            <p:spPr bwMode="auto">
              <a:xfrm>
                <a:off x="10679818" y="1564494"/>
                <a:ext cx="70498" cy="55657"/>
              </a:xfrm>
              <a:custGeom>
                <a:avLst/>
                <a:gdLst>
                  <a:gd name="T0" fmla="*/ 23 w 24"/>
                  <a:gd name="T1" fmla="*/ 15 h 19"/>
                  <a:gd name="T2" fmla="*/ 9 w 24"/>
                  <a:gd name="T3" fmla="*/ 16 h 19"/>
                  <a:gd name="T4" fmla="*/ 1 w 24"/>
                  <a:gd name="T5" fmla="*/ 4 h 19"/>
                  <a:gd name="T6" fmla="*/ 15 w 24"/>
                  <a:gd name="T7" fmla="*/ 3 h 19"/>
                  <a:gd name="T8" fmla="*/ 23 w 24"/>
                  <a:gd name="T9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9">
                    <a:moveTo>
                      <a:pt x="23" y="15"/>
                    </a:moveTo>
                    <a:cubicBezTo>
                      <a:pt x="21" y="18"/>
                      <a:pt x="15" y="19"/>
                      <a:pt x="9" y="16"/>
                    </a:cubicBezTo>
                    <a:cubicBezTo>
                      <a:pt x="3" y="13"/>
                      <a:pt x="0" y="8"/>
                      <a:pt x="1" y="4"/>
                    </a:cubicBezTo>
                    <a:cubicBezTo>
                      <a:pt x="3" y="1"/>
                      <a:pt x="9" y="0"/>
                      <a:pt x="15" y="3"/>
                    </a:cubicBezTo>
                    <a:cubicBezTo>
                      <a:pt x="21" y="6"/>
                      <a:pt x="24" y="11"/>
                      <a:pt x="23" y="1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7" name="Oval 256"/>
              <p:cNvSpPr>
                <a:spLocks noChangeArrowheads="1"/>
              </p:cNvSpPr>
              <p:nvPr/>
            </p:nvSpPr>
            <p:spPr bwMode="auto">
              <a:xfrm>
                <a:off x="10697134" y="1634993"/>
                <a:ext cx="35868" cy="2102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8" name="Freeform 257"/>
              <p:cNvSpPr/>
              <p:nvPr/>
            </p:nvSpPr>
            <p:spPr bwMode="auto">
              <a:xfrm>
                <a:off x="10697134" y="1860090"/>
                <a:ext cx="76682" cy="50709"/>
              </a:xfrm>
              <a:custGeom>
                <a:avLst/>
                <a:gdLst>
                  <a:gd name="T0" fmla="*/ 29 w 62"/>
                  <a:gd name="T1" fmla="*/ 0 h 41"/>
                  <a:gd name="T2" fmla="*/ 62 w 62"/>
                  <a:gd name="T3" fmla="*/ 17 h 41"/>
                  <a:gd name="T4" fmla="*/ 45 w 62"/>
                  <a:gd name="T5" fmla="*/ 41 h 41"/>
                  <a:gd name="T6" fmla="*/ 0 w 62"/>
                  <a:gd name="T7" fmla="*/ 34 h 41"/>
                  <a:gd name="T8" fmla="*/ 29 w 62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41">
                    <a:moveTo>
                      <a:pt x="29" y="0"/>
                    </a:moveTo>
                    <a:lnTo>
                      <a:pt x="62" y="17"/>
                    </a:lnTo>
                    <a:lnTo>
                      <a:pt x="45" y="41"/>
                    </a:lnTo>
                    <a:lnTo>
                      <a:pt x="0" y="34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C9C9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9" name="Freeform 258"/>
              <p:cNvSpPr/>
              <p:nvPr/>
            </p:nvSpPr>
            <p:spPr bwMode="auto">
              <a:xfrm>
                <a:off x="10627872" y="1790830"/>
                <a:ext cx="175626" cy="122444"/>
              </a:xfrm>
              <a:custGeom>
                <a:avLst/>
                <a:gdLst>
                  <a:gd name="T0" fmla="*/ 57 w 60"/>
                  <a:gd name="T1" fmla="*/ 12 h 42"/>
                  <a:gd name="T2" fmla="*/ 35 w 60"/>
                  <a:gd name="T3" fmla="*/ 37 h 42"/>
                  <a:gd name="T4" fmla="*/ 3 w 60"/>
                  <a:gd name="T5" fmla="*/ 30 h 42"/>
                  <a:gd name="T6" fmla="*/ 25 w 60"/>
                  <a:gd name="T7" fmla="*/ 5 h 42"/>
                  <a:gd name="T8" fmla="*/ 57 w 60"/>
                  <a:gd name="T9" fmla="*/ 1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2">
                    <a:moveTo>
                      <a:pt x="57" y="12"/>
                    </a:moveTo>
                    <a:cubicBezTo>
                      <a:pt x="60" y="20"/>
                      <a:pt x="50" y="32"/>
                      <a:pt x="35" y="37"/>
                    </a:cubicBezTo>
                    <a:cubicBezTo>
                      <a:pt x="20" y="42"/>
                      <a:pt x="5" y="39"/>
                      <a:pt x="3" y="30"/>
                    </a:cubicBezTo>
                    <a:cubicBezTo>
                      <a:pt x="0" y="21"/>
                      <a:pt x="10" y="10"/>
                      <a:pt x="25" y="5"/>
                    </a:cubicBezTo>
                    <a:cubicBezTo>
                      <a:pt x="40" y="0"/>
                      <a:pt x="55" y="3"/>
                      <a:pt x="57" y="12"/>
                    </a:cubicBezTo>
                  </a:path>
                </a:pathLst>
              </a:custGeom>
              <a:solidFill>
                <a:srgbClr val="F255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0" name="Freeform 259"/>
              <p:cNvSpPr/>
              <p:nvPr/>
            </p:nvSpPr>
            <p:spPr bwMode="auto">
              <a:xfrm>
                <a:off x="10512849" y="1722805"/>
                <a:ext cx="115023" cy="49472"/>
              </a:xfrm>
              <a:custGeom>
                <a:avLst/>
                <a:gdLst>
                  <a:gd name="T0" fmla="*/ 4 w 39"/>
                  <a:gd name="T1" fmla="*/ 0 h 17"/>
                  <a:gd name="T2" fmla="*/ 34 w 39"/>
                  <a:gd name="T3" fmla="*/ 11 h 17"/>
                  <a:gd name="T4" fmla="*/ 34 w 39"/>
                  <a:gd name="T5" fmla="*/ 17 h 17"/>
                  <a:gd name="T6" fmla="*/ 4 w 39"/>
                  <a:gd name="T7" fmla="*/ 5 h 17"/>
                  <a:gd name="T8" fmla="*/ 4 w 3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7">
                    <a:moveTo>
                      <a:pt x="4" y="0"/>
                    </a:moveTo>
                    <a:cubicBezTo>
                      <a:pt x="4" y="0"/>
                      <a:pt x="16" y="12"/>
                      <a:pt x="34" y="11"/>
                    </a:cubicBezTo>
                    <a:cubicBezTo>
                      <a:pt x="34" y="11"/>
                      <a:pt x="39" y="15"/>
                      <a:pt x="34" y="17"/>
                    </a:cubicBezTo>
                    <a:cubicBezTo>
                      <a:pt x="34" y="17"/>
                      <a:pt x="13" y="15"/>
                      <a:pt x="4" y="5"/>
                    </a:cubicBezTo>
                    <a:cubicBezTo>
                      <a:pt x="4" y="5"/>
                      <a:pt x="0" y="3"/>
                      <a:pt x="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1" name="Freeform 260"/>
              <p:cNvSpPr/>
              <p:nvPr/>
            </p:nvSpPr>
            <p:spPr bwMode="auto">
              <a:xfrm>
                <a:off x="10609319" y="1842776"/>
                <a:ext cx="164495" cy="117497"/>
              </a:xfrm>
              <a:custGeom>
                <a:avLst/>
                <a:gdLst>
                  <a:gd name="T0" fmla="*/ 54 w 56"/>
                  <a:gd name="T1" fmla="*/ 11 h 40"/>
                  <a:gd name="T2" fmla="*/ 33 w 56"/>
                  <a:gd name="T3" fmla="*/ 35 h 40"/>
                  <a:gd name="T4" fmla="*/ 3 w 56"/>
                  <a:gd name="T5" fmla="*/ 29 h 40"/>
                  <a:gd name="T6" fmla="*/ 23 w 56"/>
                  <a:gd name="T7" fmla="*/ 5 h 40"/>
                  <a:gd name="T8" fmla="*/ 54 w 56"/>
                  <a:gd name="T9" fmla="*/ 1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0">
                    <a:moveTo>
                      <a:pt x="54" y="11"/>
                    </a:moveTo>
                    <a:cubicBezTo>
                      <a:pt x="56" y="19"/>
                      <a:pt x="47" y="30"/>
                      <a:pt x="33" y="35"/>
                    </a:cubicBezTo>
                    <a:cubicBezTo>
                      <a:pt x="19" y="40"/>
                      <a:pt x="6" y="37"/>
                      <a:pt x="3" y="29"/>
                    </a:cubicBezTo>
                    <a:cubicBezTo>
                      <a:pt x="0" y="21"/>
                      <a:pt x="9" y="11"/>
                      <a:pt x="23" y="5"/>
                    </a:cubicBezTo>
                    <a:cubicBezTo>
                      <a:pt x="37" y="0"/>
                      <a:pt x="51" y="3"/>
                      <a:pt x="54" y="1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2" name="Freeform 261"/>
              <p:cNvSpPr/>
              <p:nvPr/>
            </p:nvSpPr>
            <p:spPr bwMode="auto">
              <a:xfrm>
                <a:off x="10580865" y="1834118"/>
                <a:ext cx="175626" cy="119970"/>
              </a:xfrm>
              <a:custGeom>
                <a:avLst/>
                <a:gdLst>
                  <a:gd name="T0" fmla="*/ 57 w 60"/>
                  <a:gd name="T1" fmla="*/ 11 h 41"/>
                  <a:gd name="T2" fmla="*/ 35 w 60"/>
                  <a:gd name="T3" fmla="*/ 36 h 41"/>
                  <a:gd name="T4" fmla="*/ 2 w 60"/>
                  <a:gd name="T5" fmla="*/ 30 h 41"/>
                  <a:gd name="T6" fmla="*/ 25 w 60"/>
                  <a:gd name="T7" fmla="*/ 5 h 41"/>
                  <a:gd name="T8" fmla="*/ 57 w 60"/>
                  <a:gd name="T9" fmla="*/ 1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1">
                    <a:moveTo>
                      <a:pt x="57" y="11"/>
                    </a:moveTo>
                    <a:cubicBezTo>
                      <a:pt x="60" y="20"/>
                      <a:pt x="50" y="31"/>
                      <a:pt x="35" y="36"/>
                    </a:cubicBezTo>
                    <a:cubicBezTo>
                      <a:pt x="20" y="41"/>
                      <a:pt x="5" y="38"/>
                      <a:pt x="2" y="30"/>
                    </a:cubicBezTo>
                    <a:cubicBezTo>
                      <a:pt x="0" y="21"/>
                      <a:pt x="10" y="10"/>
                      <a:pt x="25" y="5"/>
                    </a:cubicBezTo>
                    <a:cubicBezTo>
                      <a:pt x="40" y="0"/>
                      <a:pt x="55" y="3"/>
                      <a:pt x="57" y="11"/>
                    </a:cubicBezTo>
                  </a:path>
                </a:pathLst>
              </a:custGeom>
              <a:solidFill>
                <a:srgbClr val="DB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3" name="Freeform 262"/>
              <p:cNvSpPr/>
              <p:nvPr/>
            </p:nvSpPr>
            <p:spPr bwMode="auto">
              <a:xfrm>
                <a:off x="10489343" y="1696834"/>
                <a:ext cx="70498" cy="239940"/>
              </a:xfrm>
              <a:custGeom>
                <a:avLst/>
                <a:gdLst>
                  <a:gd name="T0" fmla="*/ 0 w 24"/>
                  <a:gd name="T1" fmla="*/ 0 h 82"/>
                  <a:gd name="T2" fmla="*/ 24 w 24"/>
                  <a:gd name="T3" fmla="*/ 22 h 82"/>
                  <a:gd name="T4" fmla="*/ 23 w 24"/>
                  <a:gd name="T5" fmla="*/ 82 h 82"/>
                  <a:gd name="T6" fmla="*/ 0 w 24"/>
                  <a:gd name="T7" fmla="*/ 63 h 82"/>
                  <a:gd name="T8" fmla="*/ 0 w 24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82">
                    <a:moveTo>
                      <a:pt x="0" y="0"/>
                    </a:moveTo>
                    <a:cubicBezTo>
                      <a:pt x="0" y="0"/>
                      <a:pt x="12" y="19"/>
                      <a:pt x="24" y="2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" y="75"/>
                      <a:pt x="0" y="6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4" name="Freeform 263"/>
              <p:cNvSpPr/>
              <p:nvPr/>
            </p:nvSpPr>
            <p:spPr bwMode="auto">
              <a:xfrm>
                <a:off x="10506661" y="1761146"/>
                <a:ext cx="220151" cy="218915"/>
              </a:xfrm>
              <a:custGeom>
                <a:avLst/>
                <a:gdLst>
                  <a:gd name="T0" fmla="*/ 18 w 75"/>
                  <a:gd name="T1" fmla="*/ 0 h 75"/>
                  <a:gd name="T2" fmla="*/ 60 w 75"/>
                  <a:gd name="T3" fmla="*/ 55 h 75"/>
                  <a:gd name="T4" fmla="*/ 75 w 75"/>
                  <a:gd name="T5" fmla="*/ 53 h 75"/>
                  <a:gd name="T6" fmla="*/ 13 w 75"/>
                  <a:gd name="T7" fmla="*/ 59 h 75"/>
                  <a:gd name="T8" fmla="*/ 0 w 75"/>
                  <a:gd name="T9" fmla="*/ 27 h 75"/>
                  <a:gd name="T10" fmla="*/ 18 w 75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75">
                    <a:moveTo>
                      <a:pt x="18" y="0"/>
                    </a:moveTo>
                    <a:cubicBezTo>
                      <a:pt x="18" y="0"/>
                      <a:pt x="19" y="50"/>
                      <a:pt x="60" y="55"/>
                    </a:cubicBezTo>
                    <a:cubicBezTo>
                      <a:pt x="60" y="55"/>
                      <a:pt x="67" y="56"/>
                      <a:pt x="75" y="53"/>
                    </a:cubicBezTo>
                    <a:cubicBezTo>
                      <a:pt x="75" y="53"/>
                      <a:pt x="53" y="75"/>
                      <a:pt x="13" y="59"/>
                    </a:cubicBezTo>
                    <a:cubicBezTo>
                      <a:pt x="0" y="27"/>
                      <a:pt x="0" y="27"/>
                      <a:pt x="0" y="27"/>
                    </a:cubicBez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DB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5" name="Freeform 264"/>
              <p:cNvSpPr/>
              <p:nvPr/>
            </p:nvSpPr>
            <p:spPr bwMode="auto">
              <a:xfrm>
                <a:off x="10331035" y="1992431"/>
                <a:ext cx="147180" cy="90287"/>
              </a:xfrm>
              <a:custGeom>
                <a:avLst/>
                <a:gdLst>
                  <a:gd name="T0" fmla="*/ 119 w 119"/>
                  <a:gd name="T1" fmla="*/ 38 h 73"/>
                  <a:gd name="T2" fmla="*/ 60 w 119"/>
                  <a:gd name="T3" fmla="*/ 0 h 73"/>
                  <a:gd name="T4" fmla="*/ 0 w 119"/>
                  <a:gd name="T5" fmla="*/ 35 h 73"/>
                  <a:gd name="T6" fmla="*/ 57 w 119"/>
                  <a:gd name="T7" fmla="*/ 73 h 73"/>
                  <a:gd name="T8" fmla="*/ 119 w 119"/>
                  <a:gd name="T9" fmla="*/ 38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73">
                    <a:moveTo>
                      <a:pt x="119" y="38"/>
                    </a:moveTo>
                    <a:lnTo>
                      <a:pt x="60" y="0"/>
                    </a:lnTo>
                    <a:lnTo>
                      <a:pt x="0" y="35"/>
                    </a:lnTo>
                    <a:lnTo>
                      <a:pt x="57" y="73"/>
                    </a:lnTo>
                    <a:lnTo>
                      <a:pt x="119" y="38"/>
                    </a:lnTo>
                    <a:close/>
                  </a:path>
                </a:pathLst>
              </a:custGeom>
              <a:solidFill>
                <a:srgbClr val="C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6" name="Freeform 265"/>
              <p:cNvSpPr/>
              <p:nvPr/>
            </p:nvSpPr>
            <p:spPr bwMode="auto">
              <a:xfrm>
                <a:off x="10331030" y="2035717"/>
                <a:ext cx="74208" cy="70498"/>
              </a:xfrm>
              <a:custGeom>
                <a:avLst/>
                <a:gdLst>
                  <a:gd name="T0" fmla="*/ 60 w 60"/>
                  <a:gd name="T1" fmla="*/ 36 h 57"/>
                  <a:gd name="T2" fmla="*/ 0 w 60"/>
                  <a:gd name="T3" fmla="*/ 0 h 57"/>
                  <a:gd name="T4" fmla="*/ 0 w 60"/>
                  <a:gd name="T5" fmla="*/ 22 h 57"/>
                  <a:gd name="T6" fmla="*/ 60 w 60"/>
                  <a:gd name="T7" fmla="*/ 57 h 57"/>
                  <a:gd name="T8" fmla="*/ 60 w 60"/>
                  <a:gd name="T9" fmla="*/ 3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7">
                    <a:moveTo>
                      <a:pt x="60" y="36"/>
                    </a:moveTo>
                    <a:lnTo>
                      <a:pt x="0" y="0"/>
                    </a:lnTo>
                    <a:lnTo>
                      <a:pt x="0" y="22"/>
                    </a:lnTo>
                    <a:lnTo>
                      <a:pt x="60" y="57"/>
                    </a:lnTo>
                    <a:lnTo>
                      <a:pt x="60" y="36"/>
                    </a:lnTo>
                    <a:close/>
                  </a:path>
                </a:pathLst>
              </a:custGeom>
              <a:solidFill>
                <a:srgbClr val="BEBE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7" name="Freeform 266"/>
              <p:cNvSpPr/>
              <p:nvPr/>
            </p:nvSpPr>
            <p:spPr bwMode="auto">
              <a:xfrm>
                <a:off x="10405257" y="2035714"/>
                <a:ext cx="72972" cy="70498"/>
              </a:xfrm>
              <a:custGeom>
                <a:avLst/>
                <a:gdLst>
                  <a:gd name="T0" fmla="*/ 0 w 59"/>
                  <a:gd name="T1" fmla="*/ 36 h 57"/>
                  <a:gd name="T2" fmla="*/ 59 w 59"/>
                  <a:gd name="T3" fmla="*/ 0 h 57"/>
                  <a:gd name="T4" fmla="*/ 59 w 59"/>
                  <a:gd name="T5" fmla="*/ 22 h 57"/>
                  <a:gd name="T6" fmla="*/ 0 w 59"/>
                  <a:gd name="T7" fmla="*/ 57 h 57"/>
                  <a:gd name="T8" fmla="*/ 0 w 59"/>
                  <a:gd name="T9" fmla="*/ 3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7">
                    <a:moveTo>
                      <a:pt x="0" y="36"/>
                    </a:moveTo>
                    <a:lnTo>
                      <a:pt x="59" y="0"/>
                    </a:lnTo>
                    <a:lnTo>
                      <a:pt x="59" y="22"/>
                    </a:lnTo>
                    <a:lnTo>
                      <a:pt x="0" y="57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EBE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蘑菇灯？</a:t>
            </a:r>
          </a:p>
        </p:txBody>
      </p:sp>
      <p:pic>
        <p:nvPicPr>
          <p:cNvPr id="6" name="图片 5" descr="735324cadddc033aa376dab5385c0d5c"/>
          <p:cNvPicPr>
            <a:picLocks noChangeAspect="1"/>
          </p:cNvPicPr>
          <p:nvPr/>
        </p:nvPicPr>
        <p:blipFill>
          <a:blip r:embed="rId2"/>
          <a:srcRect l="10540" r="24874" b="16214"/>
          <a:stretch>
            <a:fillRect/>
          </a:stretch>
        </p:blipFill>
        <p:spPr>
          <a:xfrm>
            <a:off x="1893570" y="1764030"/>
            <a:ext cx="4868545" cy="42360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画蘑菇的剖面图</a:t>
            </a:r>
          </a:p>
        </p:txBody>
      </p:sp>
      <p:sp>
        <p:nvSpPr>
          <p:cNvPr id="8" name="椭圆 7"/>
          <p:cNvSpPr/>
          <p:nvPr/>
        </p:nvSpPr>
        <p:spPr>
          <a:xfrm>
            <a:off x="2193290" y="1689100"/>
            <a:ext cx="395605" cy="461645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589530" y="3992245"/>
            <a:ext cx="395605" cy="461645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0293ED2-795B-4605-AF71-F4593D78C519}"/>
              </a:ext>
            </a:extLst>
          </p:cNvPr>
          <p:cNvPicPr/>
          <p:nvPr/>
        </p:nvPicPr>
        <p:blipFill rotWithShape="1">
          <a:blip r:embed="rId2"/>
          <a:srcRect t="11563" r="36431" b="30942"/>
          <a:stretch/>
        </p:blipFill>
        <p:spPr bwMode="auto">
          <a:xfrm>
            <a:off x="184943" y="870137"/>
            <a:ext cx="4118116" cy="20941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2506972-83C4-45C9-A7B2-96E8F8A09D87}"/>
              </a:ext>
            </a:extLst>
          </p:cNvPr>
          <p:cNvPicPr/>
          <p:nvPr/>
        </p:nvPicPr>
        <p:blipFill rotWithShape="1">
          <a:blip r:embed="rId3"/>
          <a:srcRect t="11563" r="41488" b="39293"/>
          <a:stretch/>
        </p:blipFill>
        <p:spPr bwMode="auto">
          <a:xfrm>
            <a:off x="184943" y="3429000"/>
            <a:ext cx="4118116" cy="19446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07F2013-A697-46CA-9782-A53BA956DEC5}"/>
              </a:ext>
            </a:extLst>
          </p:cNvPr>
          <p:cNvPicPr/>
          <p:nvPr/>
        </p:nvPicPr>
        <p:blipFill rotWithShape="1">
          <a:blip r:embed="rId4"/>
          <a:srcRect l="32507" t="36295" r="32819" b="22270"/>
          <a:stretch/>
        </p:blipFill>
        <p:spPr bwMode="auto">
          <a:xfrm>
            <a:off x="4597242" y="2099961"/>
            <a:ext cx="3956208" cy="26580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图案绕选定的中心轴线旋转</a:t>
            </a:r>
          </a:p>
        </p:txBody>
      </p:sp>
      <p:sp>
        <p:nvSpPr>
          <p:cNvPr id="8" name="椭圆 7"/>
          <p:cNvSpPr/>
          <p:nvPr/>
        </p:nvSpPr>
        <p:spPr>
          <a:xfrm>
            <a:off x="4888865" y="4277360"/>
            <a:ext cx="395605" cy="461645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F8DAFD-03B2-42DE-A930-060304DE6D25}"/>
              </a:ext>
            </a:extLst>
          </p:cNvPr>
          <p:cNvPicPr/>
          <p:nvPr/>
        </p:nvPicPr>
        <p:blipFill rotWithShape="1">
          <a:blip r:embed="rId2"/>
          <a:srcRect l="32507" t="36295" r="32819" b="22270"/>
          <a:stretch/>
        </p:blipFill>
        <p:spPr bwMode="auto">
          <a:xfrm>
            <a:off x="878950" y="1034106"/>
            <a:ext cx="4169299" cy="24294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A909F53-A798-4C06-8F98-A0E3BA9C3EE1}"/>
              </a:ext>
            </a:extLst>
          </p:cNvPr>
          <p:cNvPicPr/>
          <p:nvPr/>
        </p:nvPicPr>
        <p:blipFill rotWithShape="1">
          <a:blip r:embed="rId3"/>
          <a:srcRect l="13364" r="14760" b="32227"/>
          <a:stretch/>
        </p:blipFill>
        <p:spPr bwMode="auto">
          <a:xfrm>
            <a:off x="878950" y="3551609"/>
            <a:ext cx="5274200" cy="27961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掏空蘑菇灯</a:t>
            </a:r>
            <a:br>
              <a:rPr lang="en-US" altLang="zh-CN" sz="3600" dirty="0"/>
            </a:br>
            <a:r>
              <a:rPr lang="zh-CN" altLang="en-US" sz="3600" dirty="0"/>
              <a:t>选中蘑菇灯底面抽壳</a:t>
            </a:r>
          </a:p>
        </p:txBody>
      </p:sp>
      <p:sp>
        <p:nvSpPr>
          <p:cNvPr id="8" name="椭圆 7"/>
          <p:cNvSpPr/>
          <p:nvPr/>
        </p:nvSpPr>
        <p:spPr>
          <a:xfrm>
            <a:off x="3528695" y="3420110"/>
            <a:ext cx="395605" cy="642620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16B174D-7059-4763-8D02-8F1E4869BF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69231" y="2069622"/>
            <a:ext cx="7089829" cy="39862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在蘑菇上挖几个孔，用来透光</a:t>
            </a:r>
            <a:br>
              <a:rPr lang="en-US" altLang="zh-CN" sz="3600" dirty="0"/>
            </a:br>
            <a:r>
              <a:rPr lang="zh-CN" altLang="en-US" sz="3600" dirty="0"/>
              <a:t>画一个实心球用来挖孔</a:t>
            </a:r>
          </a:p>
        </p:txBody>
      </p:sp>
      <p:sp>
        <p:nvSpPr>
          <p:cNvPr id="6" name="椭圆 5"/>
          <p:cNvSpPr/>
          <p:nvPr/>
        </p:nvSpPr>
        <p:spPr>
          <a:xfrm>
            <a:off x="367665" y="1804670"/>
            <a:ext cx="370840" cy="387350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B3BB48-D4A2-493C-B5EB-8A7F7F7701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8505" y="1946274"/>
            <a:ext cx="7537574" cy="42379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Xilinx Template (light)">
  <a:themeElements>
    <a:clrScheme name="Xilinx Template_light 1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Xilinx Template (light)">
  <a:themeElements>
    <a:clrScheme name="Xilinx Template_light 1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139</Words>
  <Application>Microsoft Office PowerPoint</Application>
  <PresentationFormat>全屏显示(4:3)</PresentationFormat>
  <Paragraphs>29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microduino</vt:lpstr>
      <vt:lpstr>等线</vt:lpstr>
      <vt:lpstr>等线 Light</vt:lpstr>
      <vt:lpstr>华文楷体</vt:lpstr>
      <vt:lpstr>宋体</vt:lpstr>
      <vt:lpstr>微软雅黑</vt:lpstr>
      <vt:lpstr>微软雅黑 Light</vt:lpstr>
      <vt:lpstr>Arial</vt:lpstr>
      <vt:lpstr>Calibri</vt:lpstr>
      <vt:lpstr>Calibri Light</vt:lpstr>
      <vt:lpstr>Corbel</vt:lpstr>
      <vt:lpstr>Wingdings</vt:lpstr>
      <vt:lpstr>2_Office 主题​​</vt:lpstr>
      <vt:lpstr>1_Xilinx Template (light)</vt:lpstr>
      <vt:lpstr>Xilinx Template (light)</vt:lpstr>
      <vt:lpstr>Office 主题​​</vt:lpstr>
      <vt:lpstr>3D模型设计---蘑菇灯</vt:lpstr>
      <vt:lpstr>PowerPoint 演示文稿</vt:lpstr>
      <vt:lpstr>PowerPoint 演示文稿</vt:lpstr>
      <vt:lpstr>内部元件。。。如何包装？</vt:lpstr>
      <vt:lpstr>蘑菇灯？</vt:lpstr>
      <vt:lpstr>画蘑菇的剖面图</vt:lpstr>
      <vt:lpstr>图案绕选定的中心轴线旋转</vt:lpstr>
      <vt:lpstr>掏空蘑菇灯 选中蘑菇灯底面抽壳</vt:lpstr>
      <vt:lpstr>在蘑菇上挖几个孔，用来透光 画一个实心球用来挖孔</vt:lpstr>
      <vt:lpstr>将球体放在蘑菇灯的合适位置</vt:lpstr>
      <vt:lpstr>利用阵列多挖几个孔</vt:lpstr>
      <vt:lpstr>利用合并剪切功能挖孔</vt:lpstr>
      <vt:lpstr>     模型保存</vt:lpstr>
      <vt:lpstr>导出模型</vt:lpstr>
      <vt:lpstr>导出模型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栾鑫</dc:creator>
  <cp:lastModifiedBy>许门旺</cp:lastModifiedBy>
  <cp:revision>194</cp:revision>
  <dcterms:created xsi:type="dcterms:W3CDTF">2016-02-29T02:33:00Z</dcterms:created>
  <dcterms:modified xsi:type="dcterms:W3CDTF">2018-03-06T02:46:28Z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