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375E3-3DD0-4C9F-A23E-B1203C0843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7AF21-027A-42D2-B22D-2EDBF66507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7AF21-027A-42D2-B22D-2EDBF66507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9518-73F6-40D1-91FA-379236DDCE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058F-E6FB-42B6-928B-A97DD11179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9518-73F6-40D1-91FA-379236DDCE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058F-E6FB-42B6-928B-A97DD11179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9518-73F6-40D1-91FA-379236DDCE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058F-E6FB-42B6-928B-A97DD111790E}" type="slidenum">
              <a:rPr lang="zh-CN" altLang="en-US" smtClean="0"/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9518-73F6-40D1-91FA-379236DDCE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058F-E6FB-42B6-928B-A97DD11179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9518-73F6-40D1-91FA-379236DDCE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058F-E6FB-42B6-928B-A97DD111790E}" type="slidenum">
              <a:rPr lang="zh-CN" altLang="en-US" smtClean="0"/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9518-73F6-40D1-91FA-379236DDCE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058F-E6FB-42B6-928B-A97DD11179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9518-73F6-40D1-91FA-379236DDCE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058F-E6FB-42B6-928B-A97DD11179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9518-73F6-40D1-91FA-379236DDCE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058F-E6FB-42B6-928B-A97DD11179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9518-73F6-40D1-91FA-379236DDCE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058F-E6FB-42B6-928B-A97DD11179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9518-73F6-40D1-91FA-379236DDCE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058F-E6FB-42B6-928B-A97DD11179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9518-73F6-40D1-91FA-379236DDCE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058F-E6FB-42B6-928B-A97DD11179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9518-73F6-40D1-91FA-379236DDCE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058F-E6FB-42B6-928B-A97DD11179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9518-73F6-40D1-91FA-379236DDCE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058F-E6FB-42B6-928B-A97DD11179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9518-73F6-40D1-91FA-379236DDCE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058F-E6FB-42B6-928B-A97DD11179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9518-73F6-40D1-91FA-379236DDCE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058F-E6FB-42B6-928B-A97DD11179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9518-73F6-40D1-91FA-379236DDCE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058F-E6FB-42B6-928B-A97DD11179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69518-73F6-40D1-91FA-379236DDCE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6E058F-E6FB-42B6-928B-A97DD11179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hyperlink" Target="http://192.168.99.1:500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6237" y="2410210"/>
            <a:ext cx="9144000" cy="2387600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智能遥控彩灯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树莓派远程控制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" y="2824480"/>
            <a:ext cx="2178949" cy="35484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点击网页按钮查看效果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4924425" cy="1381125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096" y="2620962"/>
            <a:ext cx="3524885" cy="3524885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安装以下两个软件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104" y="1550989"/>
            <a:ext cx="8596668" cy="3880773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Filezilla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FTP</a:t>
            </a:r>
            <a:r>
              <a:rPr lang="zh-CN" altLang="en-US" dirty="0" smtClean="0"/>
              <a:t>工具，</a:t>
            </a:r>
            <a:r>
              <a:rPr lang="en-US" altLang="zh-CN" dirty="0" err="1" smtClean="0">
                <a:solidFill>
                  <a:srgbClr val="FF0000"/>
                </a:solidFill>
              </a:rPr>
              <a:t>Npp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notepad++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/>
              <a:t>是文本编辑工具</a:t>
            </a:r>
            <a:r>
              <a:rPr lang="en-US" altLang="zh-CN" dirty="0" smtClean="0"/>
              <a:t>,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当然也可以用电脑自带的记事本。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05" y="4341540"/>
            <a:ext cx="2163534" cy="20316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29" y="4341540"/>
            <a:ext cx="1828450" cy="20316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241" y="3332480"/>
            <a:ext cx="3709995" cy="3525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r>
              <a:rPr lang="en-US" altLang="zh-CN" dirty="0" smtClean="0"/>
              <a:t>GPIO</a:t>
            </a:r>
            <a:r>
              <a:rPr lang="zh-CN" altLang="en-US" dirty="0" smtClean="0"/>
              <a:t>库（可省略，已经帮下载了）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命令行里输入：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sudo</a:t>
            </a:r>
            <a:r>
              <a:rPr lang="en-US" altLang="zh-CN" dirty="0" smtClean="0">
                <a:solidFill>
                  <a:srgbClr val="FF0000"/>
                </a:solidFill>
              </a:rPr>
              <a:t> pip install </a:t>
            </a:r>
            <a:r>
              <a:rPr lang="en-US" altLang="zh-CN" dirty="0" err="1" smtClean="0">
                <a:solidFill>
                  <a:srgbClr val="FF0000"/>
                </a:solidFill>
              </a:rPr>
              <a:t>RPi.GPIO</a:t>
            </a:r>
            <a:r>
              <a:rPr lang="en-US" altLang="zh-CN" dirty="0" smtClean="0">
                <a:solidFill>
                  <a:srgbClr val="FF0000"/>
                </a:solidFill>
              </a:rPr>
              <a:t> flask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260" y="3949700"/>
            <a:ext cx="4445000" cy="2908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查看树莓派当前</a:t>
            </a:r>
            <a:r>
              <a:rPr lang="en-US" altLang="zh-CN" dirty="0" smtClean="0"/>
              <a:t>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命令行里输入：</a:t>
            </a:r>
            <a:r>
              <a:rPr lang="en-US" altLang="zh-CN" sz="4000" dirty="0" err="1" smtClean="0">
                <a:solidFill>
                  <a:srgbClr val="FF0000"/>
                </a:solidFill>
              </a:rPr>
              <a:t>ifconfig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56320"/>
            <a:ext cx="2815231" cy="28152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51645" y="4739640"/>
            <a:ext cx="6294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不是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命令行的</a:t>
            </a:r>
            <a:r>
              <a:rPr lang="en-US" altLang="zh-CN" sz="32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ipcofig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哟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led2.py</a:t>
            </a:r>
            <a:r>
              <a:rPr lang="zh-CN" altLang="en-US" dirty="0" smtClean="0"/>
              <a:t>脚本文件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修改最后一行：</a:t>
            </a:r>
            <a:r>
              <a:rPr lang="en-US" altLang="zh-CN" dirty="0" err="1" smtClean="0">
                <a:solidFill>
                  <a:srgbClr val="FF0000"/>
                </a:solidFill>
              </a:rPr>
              <a:t>app.run</a:t>
            </a:r>
            <a:r>
              <a:rPr lang="en-US" altLang="zh-CN" dirty="0" smtClean="0">
                <a:solidFill>
                  <a:srgbClr val="FF0000"/>
                </a:solidFill>
              </a:rPr>
              <a:t>(host=“</a:t>
            </a:r>
            <a:r>
              <a:rPr lang="zh-CN" altLang="en-US" dirty="0" smtClean="0">
                <a:solidFill>
                  <a:srgbClr val="FF0000"/>
                </a:solidFill>
              </a:rPr>
              <a:t>树莓派当前</a:t>
            </a:r>
            <a:r>
              <a:rPr lang="en-US" altLang="zh-CN" dirty="0" smtClean="0">
                <a:solidFill>
                  <a:srgbClr val="FF0000"/>
                </a:solidFill>
              </a:rPr>
              <a:t>IP")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保存并退出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810" y="3769753"/>
            <a:ext cx="2475230" cy="29220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FTP</a:t>
            </a:r>
            <a:r>
              <a:rPr lang="zh-CN" altLang="en-US" dirty="0" smtClean="0"/>
              <a:t>登录树莓派并上传程序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727997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登录树莓派，</a:t>
            </a:r>
            <a:r>
              <a:rPr lang="en-US" altLang="zh-CN" dirty="0" smtClean="0">
                <a:solidFill>
                  <a:srgbClr val="FF0000"/>
                </a:solidFill>
              </a:rPr>
              <a:t>sftp://</a:t>
            </a:r>
            <a:r>
              <a:rPr lang="zh-CN" altLang="en-US" dirty="0" smtClean="0">
                <a:solidFill>
                  <a:srgbClr val="FF0000"/>
                </a:solidFill>
              </a:rPr>
              <a:t>你的树莓派</a:t>
            </a:r>
            <a:r>
              <a:rPr lang="en-US" altLang="zh-CN" dirty="0" smtClean="0">
                <a:solidFill>
                  <a:srgbClr val="FF0000"/>
                </a:solidFill>
              </a:rPr>
              <a:t>IP  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默认帐户：</a:t>
            </a:r>
            <a:r>
              <a:rPr lang="en-US" altLang="zh-CN" dirty="0" smtClean="0">
                <a:solidFill>
                  <a:srgbClr val="FF0000"/>
                </a:solidFill>
              </a:rPr>
              <a:t>pi   </a:t>
            </a:r>
            <a:r>
              <a:rPr lang="zh-CN" altLang="en-US" dirty="0" smtClean="0"/>
              <a:t>密码：</a:t>
            </a:r>
            <a:r>
              <a:rPr lang="en-US" altLang="zh-CN" dirty="0" smtClean="0">
                <a:solidFill>
                  <a:srgbClr val="FF0000"/>
                </a:solidFill>
              </a:rPr>
              <a:t>raspberry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右键点击上传至根目录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32" y="5520125"/>
            <a:ext cx="2743200" cy="714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32" y="3285142"/>
            <a:ext cx="7429500" cy="1000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35084"/>
            <a:ext cx="2756629" cy="17218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运行脚本文件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命令行里输入：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sudo</a:t>
            </a:r>
            <a:r>
              <a:rPr lang="en-US" altLang="zh-CN" dirty="0" smtClean="0">
                <a:solidFill>
                  <a:srgbClr val="FF0000"/>
                </a:solidFill>
              </a:rPr>
              <a:t> python led2.py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如果看到“</a:t>
            </a:r>
            <a:r>
              <a:rPr lang="en-US" altLang="zh-CN" dirty="0" smtClean="0"/>
              <a:t>Running on http://</a:t>
            </a:r>
            <a:r>
              <a:rPr lang="zh-CN" altLang="en-US" dirty="0" smtClean="0"/>
              <a:t>你树莓派</a:t>
            </a:r>
            <a:r>
              <a:rPr lang="en-US" altLang="zh-CN" dirty="0" smtClean="0"/>
              <a:t>IP:5000/</a:t>
            </a:r>
            <a:r>
              <a:rPr lang="zh-CN" altLang="en-US" dirty="0" smtClean="0"/>
              <a:t>”说明就成功运行了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984" y="-108268"/>
            <a:ext cx="2756535" cy="27565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打开网页查看页面效果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19314"/>
            <a:ext cx="8596668" cy="3880773"/>
          </a:xfrm>
        </p:spPr>
        <p:txBody>
          <a:bodyPr/>
          <a:lstStyle/>
          <a:p>
            <a:r>
              <a:rPr lang="zh-CN" altLang="en-US" dirty="0" smtClean="0"/>
              <a:t>在浏览器中输入：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http://</a:t>
            </a:r>
            <a:r>
              <a:rPr lang="zh-CN" altLang="en-US" dirty="0" smtClean="0">
                <a:solidFill>
                  <a:srgbClr val="FF0000"/>
                </a:solidFill>
              </a:rPr>
              <a:t>你的树莓派</a:t>
            </a:r>
            <a:r>
              <a:rPr lang="en-US" altLang="zh-CN" dirty="0" smtClean="0">
                <a:solidFill>
                  <a:srgbClr val="FF0000"/>
                </a:solidFill>
              </a:rPr>
              <a:t>IP:5000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（例如：</a:t>
            </a:r>
            <a:r>
              <a:rPr lang="en-US" altLang="zh-CN" dirty="0" smtClean="0">
                <a:hlinkClick r:id="rId1"/>
              </a:rPr>
              <a:t>http://192.168.99.1:5000/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效果如右图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280" y="5045999"/>
            <a:ext cx="4924425" cy="1381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连接硬件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82362"/>
            <a:ext cx="8596668" cy="3880773"/>
          </a:xfrm>
        </p:spPr>
        <p:txBody>
          <a:bodyPr/>
          <a:lstStyle/>
          <a:p>
            <a:r>
              <a:rPr lang="en-US" altLang="zh-CN" dirty="0" smtClean="0"/>
              <a:t>LED</a:t>
            </a:r>
            <a:r>
              <a:rPr lang="zh-CN" altLang="en-US" dirty="0" smtClean="0"/>
              <a:t>灯正极接</a:t>
            </a:r>
            <a:r>
              <a:rPr lang="en-US" altLang="zh-CN" dirty="0" smtClean="0"/>
              <a:t>GPIO4 </a:t>
            </a:r>
            <a:r>
              <a:rPr lang="zh-CN" altLang="en-US" dirty="0" smtClean="0"/>
              <a:t>负极接</a:t>
            </a:r>
            <a:r>
              <a:rPr lang="en-US" altLang="zh-CN" dirty="0" smtClean="0"/>
              <a:t>GND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47" y="2176145"/>
            <a:ext cx="4381500" cy="4572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73294" y="3288405"/>
            <a:ext cx="190232" cy="193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73294" y="3497814"/>
            <a:ext cx="190232" cy="206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41" y="2176145"/>
            <a:ext cx="2666667" cy="3441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76141" y="5617415"/>
            <a:ext cx="281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不要慌，就用俩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508</Words>
  <Application>WPS 演示</Application>
  <PresentationFormat>宽屏</PresentationFormat>
  <Paragraphs>54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Wingdings 3</vt:lpstr>
      <vt:lpstr>微软雅黑</vt:lpstr>
      <vt:lpstr>黑体</vt:lpstr>
      <vt:lpstr>Arial</vt:lpstr>
      <vt:lpstr>Arial Unicode MS</vt:lpstr>
      <vt:lpstr>方正姚体</vt:lpstr>
      <vt:lpstr>Segoe Print</vt:lpstr>
      <vt:lpstr>Trebuchet MS</vt:lpstr>
      <vt:lpstr>华文新魏</vt:lpstr>
      <vt:lpstr>Calibri</vt:lpstr>
      <vt:lpstr>Symbol</vt:lpstr>
      <vt:lpstr>平面</vt:lpstr>
      <vt:lpstr>智能遥控彩灯               ——树莓派远程控制LED</vt:lpstr>
      <vt:lpstr>安装以下两个软件</vt:lpstr>
      <vt:lpstr>下载GPIO库（可省略，已经帮下载了）</vt:lpstr>
      <vt:lpstr>查看树莓派当前IP</vt:lpstr>
      <vt:lpstr>打开led2.py脚本文件</vt:lpstr>
      <vt:lpstr>通过FTP登录树莓派并上传程序</vt:lpstr>
      <vt:lpstr>运行脚本文件</vt:lpstr>
      <vt:lpstr>打开网页查看页面效果</vt:lpstr>
      <vt:lpstr>连接硬件</vt:lpstr>
      <vt:lpstr>点击网页按钮查看效果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安装以下两个软件</dc:title>
  <dc:creator>PC</dc:creator>
  <cp:lastModifiedBy>Administrator</cp:lastModifiedBy>
  <cp:revision>10</cp:revision>
  <dcterms:created xsi:type="dcterms:W3CDTF">2016-04-05T01:36:00Z</dcterms:created>
  <dcterms:modified xsi:type="dcterms:W3CDTF">2018-03-13T04:38:49Z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