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  <p:sldMasterId id="2147483685" r:id="rId4"/>
    <p:sldMasterId id="2147483697" r:id="rId5"/>
  </p:sldMasterIdLst>
  <p:notesMasterIdLst>
    <p:notesMasterId r:id="rId8"/>
  </p:notesMasterIdLst>
  <p:sldIdLst>
    <p:sldId id="281" r:id="rId6"/>
    <p:sldId id="298" r:id="rId7"/>
    <p:sldId id="438" r:id="rId9"/>
    <p:sldId id="446" r:id="rId10"/>
    <p:sldId id="445" r:id="rId11"/>
    <p:sldId id="447" r:id="rId12"/>
    <p:sldId id="448" r:id="rId13"/>
    <p:sldId id="449" r:id="rId14"/>
    <p:sldId id="450" r:id="rId15"/>
    <p:sldId id="451" r:id="rId16"/>
    <p:sldId id="452" r:id="rId17"/>
    <p:sldId id="453" r:id="rId18"/>
    <p:sldId id="454" r:id="rId19"/>
    <p:sldId id="455" r:id="rId20"/>
    <p:sldId id="280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BCAF"/>
    <a:srgbClr val="0070C0"/>
    <a:srgbClr val="EF483E"/>
    <a:srgbClr val="B3EC18"/>
    <a:srgbClr val="2390CD"/>
    <a:srgbClr val="B0DEEB"/>
    <a:srgbClr val="FF3300"/>
    <a:srgbClr val="F6A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296" y="54"/>
      </p:cViewPr>
      <p:guideLst>
        <p:guide orient="horz" pos="2162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7DD20-1791-4216-9B51-6614B0EDFE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F1E3-526A-44B2-9DDE-5955B84EC7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DFD02-8F5E-4E27-8962-5E7B260EC55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emf"/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44343" y="3729370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3732843"/>
            <a:ext cx="9144000" cy="1402519"/>
          </a:xfrm>
          <a:prstGeom prst="rect">
            <a:avLst/>
          </a:prstGeom>
          <a:solidFill>
            <a:srgbClr val="B3EC18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 dirty="0">
              <a:solidFill>
                <a:srgbClr val="B3EC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2" name="组合 11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6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1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7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8" name="组合 27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4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9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1" name="组合 40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8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7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8" name="组合 77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6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9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80" name="组合 79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1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1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0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1" name="组合 90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8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2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7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8" name="组合 187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3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9" name="组合 188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0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1" name="组合 10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5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0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7" name="组合 16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6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7" name="组合 26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3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8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0" name="组合 39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7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7" name="组合 76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5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8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9" name="组合 78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0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0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0" name="组合 89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7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1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2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7" name="组合 186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2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8" name="组合 187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89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00" y="0"/>
            <a:ext cx="4791400" cy="1666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 hasCustomPrompt="1"/>
          </p:nvPr>
        </p:nvSpPr>
        <p:spPr>
          <a:xfrm>
            <a:off x="609600" y="1389063"/>
            <a:ext cx="7924800" cy="4495800"/>
          </a:xfrm>
        </p:spPr>
        <p:txBody>
          <a:bodyPr/>
          <a:lstStyle/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 userDrawn="1"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8CA8"/>
                </a:solidFill>
              </a:rPr>
              <a:t>Page ‹#›</a:t>
            </a:r>
            <a:endParaRPr lang="en-US" dirty="0">
              <a:solidFill>
                <a:srgbClr val="008CA8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 userDrawn="1"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‹#›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8650" y="300396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5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 14"/>
          <p:cNvSpPr/>
          <p:nvPr/>
        </p:nvSpPr>
        <p:spPr>
          <a:xfrm>
            <a:off x="4219999" y="310579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F6AE1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5" name="圆角矩形 17"/>
          <p:cNvSpPr/>
          <p:nvPr/>
        </p:nvSpPr>
        <p:spPr>
          <a:xfrm>
            <a:off x="4219999" y="404142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8" name="圆角矩形 35"/>
          <p:cNvSpPr/>
          <p:nvPr/>
        </p:nvSpPr>
        <p:spPr>
          <a:xfrm>
            <a:off x="4220001" y="217016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78442" y="2200688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172375" y="310579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172374" y="405287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6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7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5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EF48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605155" y="1823859"/>
            <a:ext cx="1569660" cy="1774574"/>
            <a:chOff x="3605155" y="1823859"/>
            <a:chExt cx="1569660" cy="1774574"/>
          </a:xfrm>
        </p:grpSpPr>
        <p:sp>
          <p:nvSpPr>
            <p:cNvPr id="9" name="TextBox 3"/>
            <p:cNvSpPr>
              <a:spLocks noChangeArrowheads="1"/>
            </p:cNvSpPr>
            <p:nvPr userDrawn="1"/>
          </p:nvSpPr>
          <p:spPr bwMode="auto">
            <a:xfrm>
              <a:off x="3605155" y="3044435"/>
              <a:ext cx="156966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000000"/>
                  </a:solidFill>
                  <a:latin typeface="microduino" panose="00000500000000000000" pitchFamily="50" charset="0"/>
                  <a:sym typeface="microduino" panose="00000500000000000000" pitchFamily="50" charset="0"/>
                </a:rPr>
                <a:t>THANKS</a:t>
              </a:r>
              <a:endPara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155" y="1823859"/>
              <a:ext cx="1498345" cy="1406135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44712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53727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341760" y="483899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35460" y="492914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31648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40663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2" Type="http://schemas.openxmlformats.org/officeDocument/2006/relationships/theme" Target="../theme/theme2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19" Type="http://schemas.openxmlformats.org/officeDocument/2006/relationships/image" Target="../media/image5.png"/><Relationship Id="rId18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5" Type="http://schemas.openxmlformats.org/officeDocument/2006/relationships/theme" Target="../theme/theme3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38" Type="http://schemas.openxmlformats.org/officeDocument/2006/relationships/theme" Target="../theme/theme4.xml"/><Relationship Id="rId37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1.xml"/><Relationship Id="rId34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78.xml"/><Relationship Id="rId31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76.xml"/><Relationship Id="rId3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9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21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14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2123728" y="36450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	</a:t>
            </a:r>
            <a:endParaRPr lang="zh-CN" altLang="en-US" sz="3600" dirty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模型设计</a:t>
            </a:r>
            <a:r>
              <a:rPr lang="en-US" altLang="zh-CN" dirty="0"/>
              <a:t>---</a:t>
            </a:r>
            <a:r>
              <a:rPr lang="zh-CN" altLang="en-US" dirty="0"/>
              <a:t>艺术字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封闭图形</a:t>
            </a:r>
            <a:endParaRPr lang="zh-CN" altLang="en-US" b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9705" y="1489075"/>
            <a:ext cx="5609590" cy="1609090"/>
            <a:chOff x="283" y="2345"/>
            <a:chExt cx="8834" cy="2534"/>
          </a:xfrm>
        </p:grpSpPr>
        <p:pic>
          <p:nvPicPr>
            <p:cNvPr id="2" name="图片 1" descr="QQ截图2016120110060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3" y="2345"/>
              <a:ext cx="8834" cy="2535"/>
            </a:xfrm>
            <a:prstGeom prst="rect">
              <a:avLst/>
            </a:prstGeom>
          </p:spPr>
        </p:pic>
        <p:sp>
          <p:nvSpPr>
            <p:cNvPr id="5" name="椭圆 4"/>
            <p:cNvSpPr/>
            <p:nvPr/>
          </p:nvSpPr>
          <p:spPr>
            <a:xfrm>
              <a:off x="3595" y="3210"/>
              <a:ext cx="568" cy="620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82825" y="3221355"/>
            <a:ext cx="6400800" cy="3067050"/>
            <a:chOff x="3595" y="5073"/>
            <a:chExt cx="10080" cy="4830"/>
          </a:xfrm>
        </p:grpSpPr>
        <p:pic>
          <p:nvPicPr>
            <p:cNvPr id="3" name="图片 2" descr="QQ截图201612011006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5" y="5073"/>
              <a:ext cx="10081" cy="4831"/>
            </a:xfrm>
            <a:prstGeom prst="rect">
              <a:avLst/>
            </a:prstGeom>
          </p:spPr>
        </p:pic>
        <p:sp>
          <p:nvSpPr>
            <p:cNvPr id="6" name="椭圆 5"/>
            <p:cNvSpPr/>
            <p:nvPr/>
          </p:nvSpPr>
          <p:spPr>
            <a:xfrm>
              <a:off x="10055" y="7811"/>
              <a:ext cx="1769" cy="2093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62585" y="1557655"/>
            <a:ext cx="8418830" cy="3665220"/>
            <a:chOff x="571" y="3306"/>
            <a:chExt cx="13258" cy="5772"/>
          </a:xfrm>
        </p:grpSpPr>
        <p:pic>
          <p:nvPicPr>
            <p:cNvPr id="5" name="图片 4" descr="QQ截图2016120110075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71" y="3306"/>
              <a:ext cx="13258" cy="5772"/>
            </a:xfrm>
            <a:prstGeom prst="rect">
              <a:avLst/>
            </a:prstGeom>
          </p:spPr>
        </p:pic>
        <p:sp>
          <p:nvSpPr>
            <p:cNvPr id="3" name="椭圆 2"/>
            <p:cNvSpPr/>
            <p:nvPr/>
          </p:nvSpPr>
          <p:spPr>
            <a:xfrm>
              <a:off x="5469" y="6845"/>
              <a:ext cx="1769" cy="2093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封闭图形</a:t>
            </a:r>
            <a:endParaRPr lang="zh-CN" altLang="en-US" b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670175" y="3249295"/>
            <a:ext cx="5977890" cy="3232150"/>
            <a:chOff x="4205" y="5117"/>
            <a:chExt cx="9414" cy="5090"/>
          </a:xfrm>
        </p:grpSpPr>
        <p:pic>
          <p:nvPicPr>
            <p:cNvPr id="3" name="图片 2" descr="QQ截图2016120110083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5" y="5117"/>
              <a:ext cx="9414" cy="5091"/>
            </a:xfrm>
            <a:prstGeom prst="rect">
              <a:avLst/>
            </a:prstGeom>
          </p:spPr>
        </p:pic>
        <p:sp>
          <p:nvSpPr>
            <p:cNvPr id="5" name="椭圆 4"/>
            <p:cNvSpPr/>
            <p:nvPr/>
          </p:nvSpPr>
          <p:spPr>
            <a:xfrm>
              <a:off x="5972" y="7658"/>
              <a:ext cx="2997" cy="2467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31775" y="1517015"/>
            <a:ext cx="5552440" cy="1504950"/>
            <a:chOff x="365" y="2389"/>
            <a:chExt cx="8744" cy="2370"/>
          </a:xfrm>
        </p:grpSpPr>
        <p:pic>
          <p:nvPicPr>
            <p:cNvPr id="2" name="图片 1" descr="QQ截图2016120110070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" y="2389"/>
              <a:ext cx="8744" cy="2370"/>
            </a:xfrm>
            <a:prstGeom prst="rect">
              <a:avLst/>
            </a:prstGeom>
          </p:spPr>
        </p:pic>
        <p:sp>
          <p:nvSpPr>
            <p:cNvPr id="6" name="椭圆 5"/>
            <p:cNvSpPr/>
            <p:nvPr/>
          </p:nvSpPr>
          <p:spPr>
            <a:xfrm>
              <a:off x="4205" y="3072"/>
              <a:ext cx="532" cy="775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拉伸文本</a:t>
            </a:r>
            <a:endParaRPr lang="zh-CN" altLang="en-US" b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 descr="QQ截图201612011009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9680" y="2297430"/>
            <a:ext cx="6134735" cy="29305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QQ截图201612011010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835" y="911225"/>
            <a:ext cx="8561705" cy="47809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8"/>
          <p:cNvGrpSpPr/>
          <p:nvPr/>
        </p:nvGrpSpPr>
        <p:grpSpPr>
          <a:xfrm>
            <a:off x="1224457" y="2747912"/>
            <a:ext cx="2236510" cy="1247378"/>
            <a:chOff x="1094674" y="2913260"/>
            <a:chExt cx="2982011" cy="1247378"/>
          </a:xfrm>
        </p:grpSpPr>
        <p:grpSp>
          <p:nvGrpSpPr>
            <p:cNvPr id="3" name="组合 29"/>
            <p:cNvGrpSpPr/>
            <p:nvPr/>
          </p:nvGrpSpPr>
          <p:grpSpPr>
            <a:xfrm>
              <a:off x="1094674" y="2913260"/>
              <a:ext cx="2982011" cy="1247378"/>
              <a:chOff x="971303" y="3640301"/>
              <a:chExt cx="2982011" cy="1247378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1021339" y="4426014"/>
                <a:ext cx="2781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971303" y="3640301"/>
                <a:ext cx="29820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4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15"/>
          <p:cNvGrpSpPr/>
          <p:nvPr/>
        </p:nvGrpSpPr>
        <p:grpSpPr>
          <a:xfrm>
            <a:off x="4320013" y="3045410"/>
            <a:ext cx="3665583" cy="664688"/>
            <a:chOff x="2879931" y="4222056"/>
            <a:chExt cx="4887443" cy="664688"/>
          </a:xfrm>
        </p:grpSpPr>
        <p:sp>
          <p:nvSpPr>
            <p:cNvPr id="17" name="TextBox 4"/>
            <p:cNvSpPr>
              <a:spLocks noChangeArrowheads="1"/>
            </p:cNvSpPr>
            <p:nvPr/>
          </p:nvSpPr>
          <p:spPr bwMode="auto">
            <a:xfrm>
              <a:off x="4149764" y="4262013"/>
              <a:ext cx="3617610" cy="61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模型设计</a:t>
              </a:r>
              <a:endParaRPr lang="zh-CN" altLang="en-US" sz="32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879931" y="4222056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prstClr val="white"/>
                  </a:solidFill>
                  <a:latin typeface="microduino" panose="00000500000000000000" pitchFamily="50" charset="0"/>
                </a:rPr>
                <a:t>1</a:t>
              </a:r>
              <a:endParaRPr lang="en-US" altLang="zh-CN" sz="4000" b="1" dirty="0">
                <a:solidFill>
                  <a:prstClr val="white"/>
                </a:solidFill>
                <a:latin typeface="microduino" panose="00000500000000000000" pitchFamily="50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090901164304-7937628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3365" y="1490980"/>
            <a:ext cx="6026785" cy="37007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98f5a9bdac10d723087338d3b4cc48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135" y="1497965"/>
            <a:ext cx="6476365" cy="3418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411187_201222014209_2"/>
          <p:cNvPicPr>
            <a:picLocks noChangeAspect="1"/>
          </p:cNvPicPr>
          <p:nvPr/>
        </p:nvPicPr>
        <p:blipFill>
          <a:blip r:embed="rId1"/>
          <a:srcRect b="6158"/>
          <a:stretch>
            <a:fillRect/>
          </a:stretch>
        </p:blipFill>
        <p:spPr>
          <a:xfrm>
            <a:off x="1273810" y="970915"/>
            <a:ext cx="6742430" cy="4473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c0c4723bf89f5e2e5889a669575aa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3170" y="1633220"/>
            <a:ext cx="6677660" cy="35915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分解</a:t>
            </a:r>
            <a: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文本</a:t>
            </a:r>
            <a:endParaRPr lang="zh-CN" altLang="en-US" b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63905" y="1833880"/>
            <a:ext cx="7409180" cy="3618230"/>
            <a:chOff x="1203" y="2888"/>
            <a:chExt cx="11668" cy="5698"/>
          </a:xfrm>
        </p:grpSpPr>
        <p:pic>
          <p:nvPicPr>
            <p:cNvPr id="2" name="图片 1" descr="QQ截图201612011003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3" y="2888"/>
              <a:ext cx="11669" cy="5699"/>
            </a:xfrm>
            <a:prstGeom prst="rect">
              <a:avLst/>
            </a:prstGeom>
          </p:spPr>
        </p:pic>
        <p:sp>
          <p:nvSpPr>
            <p:cNvPr id="3" name="椭圆 2"/>
            <p:cNvSpPr/>
            <p:nvPr/>
          </p:nvSpPr>
          <p:spPr>
            <a:xfrm>
              <a:off x="11410" y="7004"/>
              <a:ext cx="698" cy="801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修改文本形状</a:t>
            </a:r>
            <a:endParaRPr lang="zh-CN" altLang="en-US" b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 descr="QQ截图201612011003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935" y="1767205"/>
            <a:ext cx="8152130" cy="33235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65100" y="1412240"/>
            <a:ext cx="8837930" cy="3599180"/>
            <a:chOff x="260" y="2224"/>
            <a:chExt cx="13918" cy="5668"/>
          </a:xfrm>
        </p:grpSpPr>
        <p:pic>
          <p:nvPicPr>
            <p:cNvPr id="2" name="图片 1" descr="QQ截图2016120110054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0" y="2224"/>
              <a:ext cx="13918" cy="5669"/>
            </a:xfrm>
            <a:prstGeom prst="rect">
              <a:avLst/>
            </a:prstGeom>
          </p:spPr>
        </p:pic>
        <p:sp>
          <p:nvSpPr>
            <p:cNvPr id="3" name="椭圆 2"/>
            <p:cNvSpPr/>
            <p:nvPr/>
          </p:nvSpPr>
          <p:spPr>
            <a:xfrm>
              <a:off x="9641" y="5682"/>
              <a:ext cx="1769" cy="2093"/>
            </a:xfrm>
            <a:prstGeom prst="ellipse">
              <a:avLst/>
            </a:prstGeom>
            <a:noFill/>
            <a:ln w="28575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WPS 演示</Application>
  <PresentationFormat>全屏显示(4:3)</PresentationFormat>
  <Paragraphs>22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宋体</vt:lpstr>
      <vt:lpstr>Wingdings</vt:lpstr>
      <vt:lpstr>microduino</vt:lpstr>
      <vt:lpstr>微软雅黑</vt:lpstr>
      <vt:lpstr>Arial</vt:lpstr>
      <vt:lpstr>等线 Light</vt:lpstr>
      <vt:lpstr>Segoe Print</vt:lpstr>
      <vt:lpstr>华文楷体</vt:lpstr>
      <vt:lpstr>Corbel</vt:lpstr>
      <vt:lpstr>Calibri</vt:lpstr>
      <vt:lpstr>华文楷体</vt:lpstr>
      <vt:lpstr>2_Office 主题​​</vt:lpstr>
      <vt:lpstr>1_Xilinx Template (light)</vt:lpstr>
      <vt:lpstr>Xilinx Template (light)</vt:lpstr>
      <vt:lpstr>Office 主题​​</vt:lpstr>
      <vt:lpstr>3D模型设计---艺术字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栾鑫</dc:creator>
  <cp:lastModifiedBy>CR</cp:lastModifiedBy>
  <cp:revision>212</cp:revision>
  <dcterms:created xsi:type="dcterms:W3CDTF">2016-02-29T02:33:00Z</dcterms:created>
  <dcterms:modified xsi:type="dcterms:W3CDTF">2016-12-05T07:05:59Z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