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34"/>
  </p:notesMasterIdLst>
  <p:sldIdLst>
    <p:sldId id="281" r:id="rId6"/>
    <p:sldId id="485" r:id="rId7"/>
    <p:sldId id="486" r:id="rId8"/>
    <p:sldId id="482" r:id="rId9"/>
    <p:sldId id="484" r:id="rId10"/>
    <p:sldId id="447" r:id="rId11"/>
    <p:sldId id="493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33" r:id="rId26"/>
    <p:sldId id="535" r:id="rId27"/>
    <p:sldId id="534" r:id="rId28"/>
    <p:sldId id="536" r:id="rId29"/>
    <p:sldId id="537" r:id="rId30"/>
    <p:sldId id="487" r:id="rId31"/>
    <p:sldId id="609" r:id="rId32"/>
    <p:sldId id="28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55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3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印章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195070"/>
            <a:ext cx="5439410" cy="1371600"/>
            <a:chOff x="1158" y="1882"/>
            <a:chExt cx="8566" cy="2160"/>
          </a:xfrm>
        </p:grpSpPr>
        <p:pic>
          <p:nvPicPr>
            <p:cNvPr id="3" name="图片 2" descr="微信截图_201702171153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7690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用多段线画出印章的下部分形状</a:t>
            </a:r>
            <a:endParaRPr lang="zh-CN" altLang="en-US" sz="1600" b="1"/>
          </a:p>
        </p:txBody>
      </p:sp>
      <p:grpSp>
        <p:nvGrpSpPr>
          <p:cNvPr id="12" name="组合 11"/>
          <p:cNvGrpSpPr/>
          <p:nvPr/>
        </p:nvGrpSpPr>
        <p:grpSpPr>
          <a:xfrm>
            <a:off x="843915" y="2726690"/>
            <a:ext cx="4298950" cy="3746500"/>
            <a:chOff x="1329" y="4294"/>
            <a:chExt cx="6770" cy="5900"/>
          </a:xfrm>
        </p:grpSpPr>
        <p:grpSp>
          <p:nvGrpSpPr>
            <p:cNvPr id="10" name="组合 9"/>
            <p:cNvGrpSpPr/>
            <p:nvPr/>
          </p:nvGrpSpPr>
          <p:grpSpPr>
            <a:xfrm>
              <a:off x="1329" y="4294"/>
              <a:ext cx="6770" cy="5900"/>
              <a:chOff x="1329" y="4294"/>
              <a:chExt cx="6770" cy="5900"/>
            </a:xfrm>
          </p:grpSpPr>
          <p:pic>
            <p:nvPicPr>
              <p:cNvPr id="4" name="图片 3" descr="微信截图_201702171214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55" y="4294"/>
                <a:ext cx="3545" cy="590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1329" y="7725"/>
                <a:ext cx="2723" cy="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左侧直线部分长度为</a:t>
                </a:r>
                <a:r>
                  <a:rPr lang="en-US" altLang="zh-CN" sz="1600" b="1"/>
                  <a:t>15mm</a:t>
                </a:r>
                <a:endParaRPr lang="en-US" altLang="zh-CN" sz="1600" b="1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3111" y="8300"/>
                <a:ext cx="1913" cy="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7491" y="9618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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04355" y="1421130"/>
            <a:ext cx="1516380" cy="4429125"/>
            <a:chOff x="10873" y="2238"/>
            <a:chExt cx="2388" cy="6975"/>
          </a:xfrm>
        </p:grpSpPr>
        <p:pic>
          <p:nvPicPr>
            <p:cNvPr id="5" name="图片 4" descr="微信截图_201702171215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3" y="2238"/>
              <a:ext cx="2388" cy="63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1763" y="8637"/>
              <a:ext cx="609" cy="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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40233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用旋转工具将画好的轮廓旋转</a:t>
            </a:r>
            <a:r>
              <a:rPr lang="en-US" altLang="zh-CN" sz="1600" b="1"/>
              <a:t>360</a:t>
            </a:r>
            <a:r>
              <a:rPr lang="zh-CN" altLang="en-US" sz="1600" b="1"/>
              <a:t>°</a:t>
            </a:r>
            <a:endParaRPr lang="zh-CN" altLang="en-US" sz="1600" b="1"/>
          </a:p>
        </p:txBody>
      </p:sp>
      <p:grpSp>
        <p:nvGrpSpPr>
          <p:cNvPr id="18" name="组合 17"/>
          <p:cNvGrpSpPr/>
          <p:nvPr/>
        </p:nvGrpSpPr>
        <p:grpSpPr>
          <a:xfrm>
            <a:off x="290195" y="1848485"/>
            <a:ext cx="2500630" cy="3930650"/>
            <a:chOff x="457" y="2911"/>
            <a:chExt cx="3938" cy="6190"/>
          </a:xfrm>
        </p:grpSpPr>
        <p:grpSp>
          <p:nvGrpSpPr>
            <p:cNvPr id="6" name="组合 5"/>
            <p:cNvGrpSpPr/>
            <p:nvPr/>
          </p:nvGrpSpPr>
          <p:grpSpPr>
            <a:xfrm>
              <a:off x="457" y="2911"/>
              <a:ext cx="3938" cy="5470"/>
              <a:chOff x="457" y="2911"/>
              <a:chExt cx="3938" cy="5470"/>
            </a:xfrm>
          </p:grpSpPr>
          <p:pic>
            <p:nvPicPr>
              <p:cNvPr id="3" name="图片 2" descr="微信截图_201702171216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57" y="2911"/>
                <a:ext cx="3939" cy="5471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3746" y="5804"/>
                <a:ext cx="377" cy="663"/>
              </a:xfrm>
              <a:prstGeom prst="rect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122" y="8525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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2130" y="1848485"/>
            <a:ext cx="2618740" cy="3564890"/>
            <a:chOff x="4838" y="2911"/>
            <a:chExt cx="4124" cy="5614"/>
          </a:xfrm>
        </p:grpSpPr>
        <p:grpSp>
          <p:nvGrpSpPr>
            <p:cNvPr id="14" name="组合 13"/>
            <p:cNvGrpSpPr/>
            <p:nvPr/>
          </p:nvGrpSpPr>
          <p:grpSpPr>
            <a:xfrm>
              <a:off x="4838" y="2911"/>
              <a:ext cx="4124" cy="4868"/>
              <a:chOff x="4838" y="2911"/>
              <a:chExt cx="4124" cy="486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838" y="2911"/>
                <a:ext cx="4124" cy="4868"/>
                <a:chOff x="4838" y="2911"/>
                <a:chExt cx="4124" cy="4868"/>
              </a:xfrm>
            </p:grpSpPr>
            <p:pic>
              <p:nvPicPr>
                <p:cNvPr id="4" name="图片 3" descr="微信截图_2017021712165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38" y="2911"/>
                  <a:ext cx="4124" cy="4869"/>
                </a:xfrm>
                <a:prstGeom prst="rect">
                  <a:avLst/>
                </a:prstGeom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6247" y="3154"/>
                  <a:ext cx="638" cy="415"/>
                </a:xfrm>
                <a:prstGeom prst="rect">
                  <a:avLst/>
                </a:prstGeom>
                <a:noFill/>
                <a:ln w="38100" cmpd="sng">
                  <a:solidFill>
                    <a:srgbClr val="FF33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箭头连接符 11"/>
              <p:cNvCxnSpPr/>
              <p:nvPr/>
            </p:nvCxnSpPr>
            <p:spPr>
              <a:xfrm>
                <a:off x="6311" y="3637"/>
                <a:ext cx="275" cy="363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6486" y="7949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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95340" y="1852930"/>
            <a:ext cx="2966720" cy="3656330"/>
            <a:chOff x="9284" y="2918"/>
            <a:chExt cx="4672" cy="5758"/>
          </a:xfrm>
        </p:grpSpPr>
        <p:grpSp>
          <p:nvGrpSpPr>
            <p:cNvPr id="15" name="组合 14"/>
            <p:cNvGrpSpPr/>
            <p:nvPr/>
          </p:nvGrpSpPr>
          <p:grpSpPr>
            <a:xfrm>
              <a:off x="9284" y="2918"/>
              <a:ext cx="4672" cy="4964"/>
              <a:chOff x="9284" y="2918"/>
              <a:chExt cx="4672" cy="496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9284" y="2918"/>
                <a:ext cx="4672" cy="4964"/>
                <a:chOff x="9284" y="2918"/>
                <a:chExt cx="4672" cy="4964"/>
              </a:xfrm>
            </p:grpSpPr>
            <p:pic>
              <p:nvPicPr>
                <p:cNvPr id="5" name="图片 4" descr="微信截图_2017021712173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84" y="2918"/>
                  <a:ext cx="4672" cy="4964"/>
                </a:xfrm>
                <a:prstGeom prst="rect">
                  <a:avLst/>
                </a:prstGeom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13096" y="4204"/>
                  <a:ext cx="514" cy="351"/>
                </a:xfrm>
                <a:prstGeom prst="rect">
                  <a:avLst/>
                </a:prstGeom>
                <a:noFill/>
                <a:ln w="38100" cmpd="sng">
                  <a:solidFill>
                    <a:srgbClr val="FF33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" name="直接箭头连接符 12"/>
              <p:cNvCxnSpPr/>
              <p:nvPr/>
            </p:nvCxnSpPr>
            <p:spPr>
              <a:xfrm flipH="1">
                <a:off x="11024" y="4725"/>
                <a:ext cx="2212" cy="537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1316" y="8100"/>
              <a:ext cx="609" cy="57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ym typeface="Wingdings" panose="05000000000000000000" charset="0"/>
                </a:rPr>
                <a:t></a:t>
              </a:r>
              <a:endParaRPr lang="zh-CN" altLang="en-US"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22885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倒圆角，圆角半径为</a:t>
            </a:r>
            <a:r>
              <a:rPr lang="en-US" altLang="zh-CN" sz="1600" b="1"/>
              <a:t>8</a:t>
            </a:r>
            <a:endParaRPr lang="en-US" altLang="zh-CN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5517515" y="1464945"/>
            <a:ext cx="2230120" cy="4062730"/>
            <a:chOff x="8689" y="2307"/>
            <a:chExt cx="3512" cy="6398"/>
          </a:xfrm>
        </p:grpSpPr>
        <p:pic>
          <p:nvPicPr>
            <p:cNvPr id="4" name="图片 3" descr="微信截图_201702171220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89" y="2307"/>
              <a:ext cx="3512" cy="639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472" y="8055"/>
              <a:ext cx="1300" cy="565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78865" y="1371600"/>
            <a:ext cx="3023870" cy="4441190"/>
            <a:chOff x="1699" y="2160"/>
            <a:chExt cx="4762" cy="6994"/>
          </a:xfrm>
        </p:grpSpPr>
        <p:grpSp>
          <p:nvGrpSpPr>
            <p:cNvPr id="7" name="组合 6"/>
            <p:cNvGrpSpPr/>
            <p:nvPr/>
          </p:nvGrpSpPr>
          <p:grpSpPr>
            <a:xfrm>
              <a:off x="1699" y="2160"/>
              <a:ext cx="4762" cy="6994"/>
              <a:chOff x="1699" y="2160"/>
              <a:chExt cx="4762" cy="6994"/>
            </a:xfrm>
          </p:grpSpPr>
          <p:pic>
            <p:nvPicPr>
              <p:cNvPr id="3" name="图片 2" descr="微信截图_201702171220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9" y="2160"/>
                <a:ext cx="4763" cy="6994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5197" y="5042"/>
                <a:ext cx="400" cy="753"/>
              </a:xfrm>
              <a:prstGeom prst="rect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H="1" flipV="1">
              <a:off x="4599" y="4275"/>
              <a:ext cx="875" cy="587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351915"/>
            <a:ext cx="5534660" cy="1323340"/>
            <a:chOff x="1158" y="2129"/>
            <a:chExt cx="8716" cy="2084"/>
          </a:xfrm>
        </p:grpSpPr>
        <p:pic>
          <p:nvPicPr>
            <p:cNvPr id="3" name="图片 2" descr="微信截图_201702171222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129"/>
              <a:ext cx="8716" cy="208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647" y="2866"/>
              <a:ext cx="588" cy="49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3903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用草图画圆工具在印章底部中心画一个圆</a:t>
            </a:r>
            <a:endParaRPr lang="zh-CN" altLang="en-US" sz="1600" b="1"/>
          </a:p>
        </p:txBody>
      </p:sp>
      <p:grpSp>
        <p:nvGrpSpPr>
          <p:cNvPr id="10" name="组合 9"/>
          <p:cNvGrpSpPr/>
          <p:nvPr/>
        </p:nvGrpSpPr>
        <p:grpSpPr>
          <a:xfrm>
            <a:off x="1889760" y="2938780"/>
            <a:ext cx="5793740" cy="3329940"/>
            <a:chOff x="2976" y="4628"/>
            <a:chExt cx="9124" cy="5244"/>
          </a:xfrm>
        </p:grpSpPr>
        <p:pic>
          <p:nvPicPr>
            <p:cNvPr id="4" name="图片 3" descr="微信截图_201702171223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6" y="4628"/>
              <a:ext cx="6011" cy="524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554" y="5579"/>
              <a:ext cx="2546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直径为</a:t>
              </a:r>
              <a:r>
                <a:rPr lang="en-US" altLang="zh-CN" sz="1600" b="1"/>
                <a:t>25mm</a:t>
              </a:r>
              <a:endParaRPr lang="en-US" altLang="zh-CN" sz="1600" b="1"/>
            </a:p>
          </p:txBody>
        </p:sp>
        <p:cxnSp>
          <p:nvCxnSpPr>
            <p:cNvPr id="9" name="直接箭头连接符 8"/>
            <p:cNvCxnSpPr>
              <a:stCxn id="7" idx="1"/>
            </p:cNvCxnSpPr>
            <p:nvPr/>
          </p:nvCxnSpPr>
          <p:spPr>
            <a:xfrm flipH="1">
              <a:off x="7962" y="5845"/>
              <a:ext cx="1592" cy="1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56997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用拉伸工具把印章底部向下凹陷</a:t>
            </a:r>
            <a:r>
              <a:rPr lang="en-US" altLang="zh-CN" sz="1600" b="1"/>
              <a:t>3mm</a:t>
            </a:r>
            <a:endParaRPr lang="en-US" altLang="zh-CN" sz="1600" b="1"/>
          </a:p>
        </p:txBody>
      </p:sp>
      <p:grpSp>
        <p:nvGrpSpPr>
          <p:cNvPr id="4" name="组合 3"/>
          <p:cNvGrpSpPr/>
          <p:nvPr/>
        </p:nvGrpSpPr>
        <p:grpSpPr>
          <a:xfrm>
            <a:off x="247015" y="1578610"/>
            <a:ext cx="3985970" cy="3161185"/>
            <a:chOff x="1000" y="3399"/>
            <a:chExt cx="5615" cy="4003"/>
          </a:xfrm>
        </p:grpSpPr>
        <p:pic>
          <p:nvPicPr>
            <p:cNvPr id="5" name="图片 4" descr="微信截图_201702171223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" y="3399"/>
              <a:ext cx="5615" cy="400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017" y="5629"/>
              <a:ext cx="335" cy="52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999730" y="4530090"/>
            <a:ext cx="793115" cy="262255"/>
          </a:xfrm>
          <a:prstGeom prst="rect">
            <a:avLst/>
          </a:prstGeom>
          <a:noFill/>
          <a:ln w="38100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09465" y="2761615"/>
            <a:ext cx="4265930" cy="3515995"/>
            <a:chOff x="7259" y="4349"/>
            <a:chExt cx="6718" cy="5537"/>
          </a:xfrm>
        </p:grpSpPr>
        <p:pic>
          <p:nvPicPr>
            <p:cNvPr id="3" name="图片 2" descr="微信截图_201702171224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9" y="4349"/>
              <a:ext cx="6718" cy="471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620" y="9354"/>
              <a:ext cx="5996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由于是向下凹陷，所以文本框内是</a:t>
              </a:r>
              <a:r>
                <a:rPr lang="en-US" altLang="zh-CN" sz="1600" b="1"/>
                <a:t>-3mm</a:t>
              </a:r>
              <a:endParaRPr lang="en-US" altLang="zh-CN" sz="1600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12520" y="1456055"/>
            <a:ext cx="5172710" cy="915035"/>
            <a:chOff x="1765" y="3143"/>
            <a:chExt cx="8146" cy="1441"/>
          </a:xfrm>
        </p:grpSpPr>
        <p:pic>
          <p:nvPicPr>
            <p:cNvPr id="3" name="图片 2" descr="微信截图_2017021712255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65" y="3143"/>
              <a:ext cx="8146" cy="144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124" y="3143"/>
              <a:ext cx="800" cy="144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293560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用文本工具写出印章底部的字</a:t>
            </a:r>
            <a:endParaRPr lang="zh-CN" altLang="en-US" sz="1600" b="1"/>
          </a:p>
        </p:txBody>
      </p:sp>
      <p:grpSp>
        <p:nvGrpSpPr>
          <p:cNvPr id="10" name="组合 9"/>
          <p:cNvGrpSpPr/>
          <p:nvPr/>
        </p:nvGrpSpPr>
        <p:grpSpPr>
          <a:xfrm>
            <a:off x="1196340" y="2969895"/>
            <a:ext cx="5877560" cy="3074670"/>
            <a:chOff x="1884" y="4677"/>
            <a:chExt cx="9256" cy="4842"/>
          </a:xfrm>
        </p:grpSpPr>
        <p:grpSp>
          <p:nvGrpSpPr>
            <p:cNvPr id="9" name="组合 8"/>
            <p:cNvGrpSpPr/>
            <p:nvPr/>
          </p:nvGrpSpPr>
          <p:grpSpPr>
            <a:xfrm>
              <a:off x="1884" y="4677"/>
              <a:ext cx="9256" cy="4843"/>
              <a:chOff x="1884" y="4677"/>
              <a:chExt cx="9256" cy="4843"/>
            </a:xfrm>
          </p:grpSpPr>
          <p:pic>
            <p:nvPicPr>
              <p:cNvPr id="4" name="图片 3" descr="微信截图_201702171226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84" y="4677"/>
                <a:ext cx="9256" cy="4021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856" y="8992"/>
                <a:ext cx="5311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字体、样式、高度修改合适后确定</a:t>
                </a:r>
                <a:endParaRPr lang="zh-CN" altLang="en-US" sz="1600" b="1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H="1" flipV="1">
              <a:off x="8024" y="8062"/>
              <a:ext cx="513" cy="701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10801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拉伸文本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546100" y="1464945"/>
            <a:ext cx="3686810" cy="2277110"/>
            <a:chOff x="2272" y="2482"/>
            <a:chExt cx="5806" cy="3586"/>
          </a:xfrm>
        </p:grpSpPr>
        <p:pic>
          <p:nvPicPr>
            <p:cNvPr id="3" name="图片 2" descr="微信截图_201702171227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2" y="2482"/>
              <a:ext cx="5806" cy="3586"/>
            </a:xfrm>
            <a:prstGeom prst="rect">
              <a:avLst/>
            </a:prstGeom>
          </p:spPr>
        </p:pic>
        <p:sp>
          <p:nvSpPr>
            <p:cNvPr id="5" name="L 形 4"/>
            <p:cNvSpPr/>
            <p:nvPr/>
          </p:nvSpPr>
          <p:spPr>
            <a:xfrm>
              <a:off x="6666" y="4862"/>
              <a:ext cx="1013" cy="1062"/>
            </a:xfrm>
            <a:prstGeom prst="corner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66820" y="3958590"/>
            <a:ext cx="4269740" cy="2448092"/>
            <a:chOff x="5944" y="6409"/>
            <a:chExt cx="6274" cy="3547"/>
          </a:xfrm>
        </p:grpSpPr>
        <p:grpSp>
          <p:nvGrpSpPr>
            <p:cNvPr id="9" name="组合 8"/>
            <p:cNvGrpSpPr/>
            <p:nvPr/>
          </p:nvGrpSpPr>
          <p:grpSpPr>
            <a:xfrm>
              <a:off x="5944" y="6409"/>
              <a:ext cx="6274" cy="3547"/>
              <a:chOff x="5944" y="6409"/>
              <a:chExt cx="6274" cy="3547"/>
            </a:xfrm>
          </p:grpSpPr>
          <p:pic>
            <p:nvPicPr>
              <p:cNvPr id="4" name="图片 3" descr="微信截图_201702171227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44" y="6409"/>
                <a:ext cx="6061" cy="2910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5944" y="9467"/>
                <a:ext cx="6274" cy="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拉伸高度和印章底部凹陷深度一致，</a:t>
                </a:r>
                <a:r>
                  <a:rPr lang="en-US" altLang="zh-CN" sz="1600" b="1"/>
                  <a:t>3mm</a:t>
                </a:r>
                <a:endParaRPr lang="en-US" altLang="zh-CN" sz="1600" b="1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9586" y="8130"/>
              <a:ext cx="2198" cy="57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399540"/>
            <a:ext cx="4963160" cy="914400"/>
            <a:chOff x="1334" y="2429"/>
            <a:chExt cx="7816" cy="1440"/>
          </a:xfrm>
        </p:grpSpPr>
        <p:pic>
          <p:nvPicPr>
            <p:cNvPr id="3" name="图片 2" descr="微信截图_201702171228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4" y="2467"/>
              <a:ext cx="7816" cy="136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074" y="2429"/>
              <a:ext cx="800" cy="144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39128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用吸附功能将文本与印章底座贴合到一起</a:t>
            </a:r>
            <a:endParaRPr lang="zh-CN" altLang="en-US" sz="1600" b="1"/>
          </a:p>
        </p:txBody>
      </p:sp>
      <p:grpSp>
        <p:nvGrpSpPr>
          <p:cNvPr id="14" name="组合 13"/>
          <p:cNvGrpSpPr/>
          <p:nvPr/>
        </p:nvGrpSpPr>
        <p:grpSpPr>
          <a:xfrm>
            <a:off x="648335" y="2747010"/>
            <a:ext cx="4124960" cy="3657600"/>
            <a:chOff x="1021" y="4326"/>
            <a:chExt cx="6496" cy="5760"/>
          </a:xfrm>
        </p:grpSpPr>
        <p:grpSp>
          <p:nvGrpSpPr>
            <p:cNvPr id="9" name="组合 8"/>
            <p:cNvGrpSpPr/>
            <p:nvPr/>
          </p:nvGrpSpPr>
          <p:grpSpPr>
            <a:xfrm>
              <a:off x="1021" y="4326"/>
              <a:ext cx="6496" cy="5760"/>
              <a:chOff x="1021" y="4326"/>
              <a:chExt cx="6496" cy="5760"/>
            </a:xfrm>
          </p:grpSpPr>
          <p:pic>
            <p:nvPicPr>
              <p:cNvPr id="4" name="图片 3" descr="微信截图_201702171229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1" y="4326"/>
                <a:ext cx="6496" cy="5009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2388" y="9554"/>
                <a:ext cx="3761" cy="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1.</a:t>
                </a:r>
                <a:r>
                  <a:rPr lang="zh-CN" altLang="en-US" sz="1600" b="1"/>
                  <a:t>先选择文本的顶部平面</a:t>
                </a:r>
                <a:endParaRPr lang="zh-CN" altLang="en-US" sz="1600" b="1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H="1">
              <a:off x="6192" y="5901"/>
              <a:ext cx="794" cy="722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113655" y="3145790"/>
            <a:ext cx="3615055" cy="3052445"/>
            <a:chOff x="8053" y="4954"/>
            <a:chExt cx="5693" cy="4807"/>
          </a:xfrm>
        </p:grpSpPr>
        <p:grpSp>
          <p:nvGrpSpPr>
            <p:cNvPr id="11" name="组合 10"/>
            <p:cNvGrpSpPr/>
            <p:nvPr/>
          </p:nvGrpSpPr>
          <p:grpSpPr>
            <a:xfrm>
              <a:off x="8053" y="4954"/>
              <a:ext cx="5693" cy="4807"/>
              <a:chOff x="8053" y="4954"/>
              <a:chExt cx="5693" cy="4807"/>
            </a:xfrm>
          </p:grpSpPr>
          <p:pic>
            <p:nvPicPr>
              <p:cNvPr id="5" name="图片 4" descr="微信截图_201702171229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3" y="4954"/>
                <a:ext cx="5693" cy="4026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8981" y="9229"/>
                <a:ext cx="3836" cy="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/>
                  <a:t>2.</a:t>
                </a:r>
                <a:r>
                  <a:rPr lang="zh-CN" altLang="en-US" sz="1600" b="1"/>
                  <a:t>再选择印章的底部平面</a:t>
                </a:r>
                <a:endParaRPr lang="zh-CN" altLang="en-US" sz="1600" b="1"/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flipH="1" flipV="1">
              <a:off x="10899" y="7500"/>
              <a:ext cx="987" cy="813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217123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1597660"/>
            <a:ext cx="3516630" cy="4087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4" name="图片 3" descr="微信截图_20170217123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0" y="2851150"/>
            <a:ext cx="2661285" cy="368427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5330" y="1299845"/>
            <a:ext cx="4972050" cy="1333500"/>
            <a:chOff x="1158" y="2047"/>
            <a:chExt cx="7830" cy="2100"/>
          </a:xfrm>
        </p:grpSpPr>
        <p:pic>
          <p:nvPicPr>
            <p:cNvPr id="3" name="图片 2" descr="微信截图_201702171230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2047"/>
              <a:ext cx="7831" cy="21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185" y="2798"/>
              <a:ext cx="675" cy="67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29210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用合并工具将文本和印章合并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4" name="图片 3" descr="微信截图_20170217123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1667510"/>
            <a:ext cx="3168015" cy="43281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32910" y="566420"/>
            <a:ext cx="27857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</a:t>
            </a:r>
            <a:r>
              <a:rPr lang="en-US" altLang="zh-CN" sz="1600" b="1"/>
              <a:t>/</a:t>
            </a:r>
            <a:r>
              <a:rPr lang="zh-CN" altLang="en-US" sz="1600" b="1"/>
              <a:t>旋转工具将印章放正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920750" y="2382520"/>
            <a:ext cx="2905760" cy="1409700"/>
            <a:chOff x="1450" y="3752"/>
            <a:chExt cx="4576" cy="2220"/>
          </a:xfrm>
        </p:grpSpPr>
        <p:pic>
          <p:nvPicPr>
            <p:cNvPr id="3" name="图片 2" descr="微信截图_20170217123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" y="3752"/>
              <a:ext cx="4576" cy="222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110" y="4423"/>
              <a:ext cx="675" cy="67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5" y="7836"/>
              <a:ext cx="3061" cy="58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09" y="9110"/>
              <a:ext cx="1796" cy="67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41" y="6541"/>
              <a:ext cx="5091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20078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45" y="7187"/>
              <a:ext cx="1786" cy="800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2815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模型打印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微信截图_201702171237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160" y="1483995"/>
            <a:ext cx="6734175" cy="4835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0075" y="535305"/>
            <a:ext cx="794448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模型载入</a:t>
            </a:r>
            <a:r>
              <a:rPr lang="en-US" altLang="zh-CN" sz="2800">
                <a:sym typeface="+mn-ea"/>
              </a:rPr>
              <a:t>pango</a:t>
            </a:r>
            <a:r>
              <a:rPr lang="zh-CN" altLang="en-US" sz="2800">
                <a:sym typeface="+mn-ea"/>
              </a:rPr>
              <a:t>软件，点击查看分层查看打印时间，保存</a:t>
            </a:r>
            <a:r>
              <a:rPr lang="en-US" altLang="zh-CN" sz="2800">
                <a:sym typeface="+mn-ea"/>
              </a:rPr>
              <a:t>pcode</a:t>
            </a:r>
            <a:r>
              <a:rPr lang="zh-CN" altLang="en-US" sz="2800">
                <a:sym typeface="+mn-ea"/>
              </a:rPr>
              <a:t>文件，放入</a:t>
            </a:r>
            <a:r>
              <a:rPr lang="en-US" altLang="zh-CN" sz="2800">
                <a:sym typeface="+mn-ea"/>
              </a:rPr>
              <a:t>SD</a:t>
            </a:r>
            <a:r>
              <a:rPr lang="zh-CN" altLang="en-US" sz="2800">
                <a:sym typeface="+mn-ea"/>
              </a:rPr>
              <a:t>卡打印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常见的印章</a:t>
            </a:r>
            <a:endParaRPr lang="zh-CN" altLang="en-US"/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rcRect b="17793"/>
          <a:stretch>
            <a:fillRect/>
          </a:stretch>
        </p:blipFill>
        <p:spPr>
          <a:xfrm>
            <a:off x="280670" y="2072640"/>
            <a:ext cx="4781550" cy="2948305"/>
          </a:xfrm>
          <a:prstGeom prst="rect">
            <a:avLst/>
          </a:prstGeom>
        </p:spPr>
      </p:pic>
      <p:pic>
        <p:nvPicPr>
          <p:cNvPr id="4" name="图片 3" descr="20100511174119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5" y="315595"/>
            <a:ext cx="3759835" cy="3048635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rcRect l="9298" r="32027" b="38515"/>
          <a:stretch>
            <a:fillRect/>
          </a:stretch>
        </p:blipFill>
        <p:spPr>
          <a:xfrm>
            <a:off x="5376545" y="3364230"/>
            <a:ext cx="3157220" cy="3308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如何制作</a:t>
            </a:r>
            <a:r>
              <a:rPr lang="zh-CN" altLang="en-US"/>
              <a:t>印章？</a:t>
            </a:r>
            <a:endParaRPr lang="zh-CN" altLang="en-US"/>
          </a:p>
        </p:txBody>
      </p:sp>
      <p:pic>
        <p:nvPicPr>
          <p:cNvPr id="6" name="图片 5" descr="4031422438495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577340"/>
            <a:ext cx="536511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89425" y="29210"/>
            <a:ext cx="4761230" cy="3780790"/>
            <a:chOff x="6755" y="46"/>
            <a:chExt cx="7498" cy="5954"/>
          </a:xfrm>
        </p:grpSpPr>
        <p:pic>
          <p:nvPicPr>
            <p:cNvPr id="7" name="图片 6" descr="T1u6I2FeJgXXXXXXXX_!!0-item_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55" y="46"/>
              <a:ext cx="7499" cy="499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9620" y="5424"/>
              <a:ext cx="177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工厂量产</a:t>
              </a:r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2945" y="277495"/>
            <a:ext cx="7935595" cy="6137910"/>
            <a:chOff x="1107" y="437"/>
            <a:chExt cx="12497" cy="9666"/>
          </a:xfrm>
        </p:grpSpPr>
        <p:pic>
          <p:nvPicPr>
            <p:cNvPr id="5" name="图片 4" descr="1438913667565859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" y="437"/>
              <a:ext cx="4594" cy="3450"/>
            </a:xfrm>
            <a:prstGeom prst="rect">
              <a:avLst/>
            </a:prstGeom>
          </p:spPr>
        </p:pic>
        <p:pic>
          <p:nvPicPr>
            <p:cNvPr id="9" name="图片 8" descr="mp24947029_1438226463357_1_th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0" y="6709"/>
              <a:ext cx="4525" cy="3394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28930" y="2639695"/>
            <a:ext cx="4362450" cy="4012565"/>
            <a:chOff x="518" y="4157"/>
            <a:chExt cx="6870" cy="6319"/>
          </a:xfrm>
        </p:grpSpPr>
        <p:sp>
          <p:nvSpPr>
            <p:cNvPr id="6" name="文本框 5"/>
            <p:cNvSpPr txBox="1"/>
            <p:nvPr/>
          </p:nvSpPr>
          <p:spPr>
            <a:xfrm>
              <a:off x="2800" y="9900"/>
              <a:ext cx="230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全手工篆刻</a:t>
              </a:r>
              <a:endParaRPr lang="zh-CN" altLang="en-US" b="1"/>
            </a:p>
          </p:txBody>
        </p:sp>
        <p:pic>
          <p:nvPicPr>
            <p:cNvPr id="3" name="图片 2" descr="mhrf-cpmh-6784"/>
            <p:cNvPicPr>
              <a:picLocks noChangeAspect="1"/>
            </p:cNvPicPr>
            <p:nvPr/>
          </p:nvPicPr>
          <p:blipFill>
            <a:blip r:embed="rId4"/>
            <a:srcRect l="17365" t="9915" r="16220" b="9265"/>
            <a:stretch>
              <a:fillRect/>
            </a:stretch>
          </p:blipFill>
          <p:spPr>
            <a:xfrm>
              <a:off x="518" y="4157"/>
              <a:ext cx="6870" cy="5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3D</a:t>
            </a:r>
            <a:r>
              <a:rPr lang="zh-CN" altLang="en-US"/>
              <a:t>建模</a:t>
            </a:r>
            <a:endParaRPr lang="zh-CN" altLang="en-US"/>
          </a:p>
        </p:txBody>
      </p:sp>
      <p:pic>
        <p:nvPicPr>
          <p:cNvPr id="3" name="图片 2" descr="360反馈意见截图17290510314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59535"/>
            <a:ext cx="3077210" cy="3820160"/>
          </a:xfrm>
          <a:prstGeom prst="rect">
            <a:avLst/>
          </a:prstGeom>
        </p:spPr>
      </p:pic>
      <p:pic>
        <p:nvPicPr>
          <p:cNvPr id="5" name="图片 4" descr="微信截图_201702171128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30" y="110490"/>
            <a:ext cx="2867660" cy="3734435"/>
          </a:xfrm>
          <a:prstGeom prst="rect">
            <a:avLst/>
          </a:prstGeom>
        </p:spPr>
      </p:pic>
      <p:pic>
        <p:nvPicPr>
          <p:cNvPr id="7" name="图片 6" descr="微信截图_20170217112931"/>
          <p:cNvPicPr>
            <a:picLocks noChangeAspect="1"/>
          </p:cNvPicPr>
          <p:nvPr/>
        </p:nvPicPr>
        <p:blipFill>
          <a:blip r:embed="rId3"/>
          <a:srcRect b="1086"/>
          <a:stretch>
            <a:fillRect/>
          </a:stretch>
        </p:blipFill>
        <p:spPr>
          <a:xfrm>
            <a:off x="3438525" y="3844925"/>
            <a:ext cx="3763010" cy="2893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75995" y="1431925"/>
            <a:ext cx="5410835" cy="1333500"/>
            <a:chOff x="2048" y="2148"/>
            <a:chExt cx="8521" cy="2100"/>
          </a:xfrm>
        </p:grpSpPr>
        <p:pic>
          <p:nvPicPr>
            <p:cNvPr id="6" name="图片 5" descr="微信截图_201702171425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8" y="2148"/>
              <a:ext cx="8521" cy="21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944" y="2872"/>
              <a:ext cx="514" cy="53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41215" y="454025"/>
            <a:ext cx="27787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用三点画弧工具画一个圆弧，印章的上部分形状</a:t>
            </a:r>
            <a:endParaRPr lang="zh-CN" altLang="en-US" sz="1600" b="1"/>
          </a:p>
        </p:txBody>
      </p:sp>
      <p:grpSp>
        <p:nvGrpSpPr>
          <p:cNvPr id="17" name="组合 16"/>
          <p:cNvGrpSpPr/>
          <p:nvPr/>
        </p:nvGrpSpPr>
        <p:grpSpPr>
          <a:xfrm>
            <a:off x="1490345" y="3163570"/>
            <a:ext cx="2543810" cy="3367405"/>
            <a:chOff x="2347" y="4982"/>
            <a:chExt cx="4006" cy="5303"/>
          </a:xfrm>
        </p:grpSpPr>
        <p:grpSp>
          <p:nvGrpSpPr>
            <p:cNvPr id="14" name="组合 13"/>
            <p:cNvGrpSpPr/>
            <p:nvPr/>
          </p:nvGrpSpPr>
          <p:grpSpPr>
            <a:xfrm>
              <a:off x="2347" y="4982"/>
              <a:ext cx="4006" cy="4560"/>
              <a:chOff x="2347" y="4982"/>
              <a:chExt cx="4006" cy="4560"/>
            </a:xfrm>
          </p:grpSpPr>
          <p:pic>
            <p:nvPicPr>
              <p:cNvPr id="4" name="图片 3" descr="微信截图_20170217115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7" y="4982"/>
                <a:ext cx="4006" cy="4561"/>
              </a:xfrm>
              <a:prstGeom prst="rect">
                <a:avLst/>
              </a:prstGeom>
            </p:spPr>
          </p:pic>
          <p:sp>
            <p:nvSpPr>
              <p:cNvPr id="10" name="椭圆 9"/>
              <p:cNvSpPr/>
              <p:nvPr/>
            </p:nvSpPr>
            <p:spPr>
              <a:xfrm>
                <a:off x="4349" y="5812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449" y="8488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080" y="9753"/>
              <a:ext cx="2540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1.</a:t>
              </a:r>
              <a:r>
                <a:rPr lang="zh-CN" altLang="en-US" sz="1600" b="1"/>
                <a:t>先确定两个点</a:t>
              </a:r>
              <a:endParaRPr lang="zh-CN" altLang="en-US" sz="16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84090" y="3252470"/>
            <a:ext cx="2689860" cy="2940685"/>
            <a:chOff x="7534" y="5122"/>
            <a:chExt cx="4236" cy="4631"/>
          </a:xfrm>
        </p:grpSpPr>
        <p:grpSp>
          <p:nvGrpSpPr>
            <p:cNvPr id="13" name="组合 12"/>
            <p:cNvGrpSpPr/>
            <p:nvPr/>
          </p:nvGrpSpPr>
          <p:grpSpPr>
            <a:xfrm>
              <a:off x="7534" y="5122"/>
              <a:ext cx="4236" cy="3768"/>
              <a:chOff x="7534" y="5122"/>
              <a:chExt cx="4236" cy="3768"/>
            </a:xfrm>
          </p:grpSpPr>
          <p:pic>
            <p:nvPicPr>
              <p:cNvPr id="5" name="图片 4" descr="微信截图_20170217115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4" y="5122"/>
                <a:ext cx="4236" cy="3769"/>
              </a:xfrm>
              <a:prstGeom prst="rect">
                <a:avLst/>
              </a:prstGeom>
            </p:spPr>
          </p:pic>
          <p:sp>
            <p:nvSpPr>
              <p:cNvPr id="12" name="椭圆 11"/>
              <p:cNvSpPr/>
              <p:nvPr/>
            </p:nvSpPr>
            <p:spPr>
              <a:xfrm>
                <a:off x="8824" y="6598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185" y="9221"/>
              <a:ext cx="2934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2.</a:t>
              </a:r>
              <a:r>
                <a:rPr lang="zh-CN" altLang="en-US" sz="1600" b="1"/>
                <a:t>再确定第三个点</a:t>
              </a:r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53230" y="446405"/>
            <a:ext cx="27470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用三点画弧工具画一个圆弧，印章的中间部分形状</a:t>
            </a:r>
            <a:endParaRPr lang="zh-CN" altLang="en-US" sz="1600" b="1"/>
          </a:p>
        </p:txBody>
      </p:sp>
      <p:grpSp>
        <p:nvGrpSpPr>
          <p:cNvPr id="13" name="组合 12"/>
          <p:cNvGrpSpPr/>
          <p:nvPr/>
        </p:nvGrpSpPr>
        <p:grpSpPr>
          <a:xfrm>
            <a:off x="954405" y="1309370"/>
            <a:ext cx="2465705" cy="4883785"/>
            <a:chOff x="1503" y="2062"/>
            <a:chExt cx="3883" cy="7691"/>
          </a:xfrm>
        </p:grpSpPr>
        <p:pic>
          <p:nvPicPr>
            <p:cNvPr id="3" name="图片 2" descr="微信截图_201702171152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3" y="2062"/>
              <a:ext cx="3883" cy="699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3449" y="4775"/>
              <a:ext cx="388" cy="325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787" y="8088"/>
              <a:ext cx="388" cy="325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74" y="9221"/>
              <a:ext cx="2540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1.</a:t>
              </a:r>
              <a:r>
                <a:rPr lang="zh-CN" altLang="en-US" sz="1600" b="1"/>
                <a:t>先确定两个点</a:t>
              </a:r>
              <a:endParaRPr lang="zh-CN" altLang="en-US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55160" y="1309370"/>
            <a:ext cx="3526790" cy="4883785"/>
            <a:chOff x="7016" y="2062"/>
            <a:chExt cx="5554" cy="7691"/>
          </a:xfrm>
        </p:grpSpPr>
        <p:pic>
          <p:nvPicPr>
            <p:cNvPr id="4" name="图片 3" descr="微信截图_201702171152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6" y="2062"/>
              <a:ext cx="5554" cy="7031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9799" y="7350"/>
              <a:ext cx="388" cy="325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9" y="9221"/>
              <a:ext cx="2947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2.</a:t>
              </a:r>
              <a:r>
                <a:rPr lang="zh-CN" altLang="en-US" sz="1600" b="1"/>
                <a:t>再确定第三个点</a:t>
              </a:r>
              <a:endParaRPr lang="zh-CN" altLang="en-US" sz="16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全屏显示(4:3)</PresentationFormat>
  <Paragraphs>118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Wingdings</vt:lpstr>
      <vt:lpstr>Segoe Print</vt:lpstr>
      <vt:lpstr>华文楷体</vt:lpstr>
      <vt:lpstr>Corbel</vt:lpstr>
      <vt:lpstr>Calibri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印章</vt:lpstr>
      <vt:lpstr>PowerPoint 演示文稿</vt:lpstr>
      <vt:lpstr>PowerPoint 演示文稿</vt:lpstr>
      <vt:lpstr>常见的印章</vt:lpstr>
      <vt:lpstr>Q：如何制作印章？</vt:lpstr>
      <vt:lpstr>PowerPoint 演示文稿</vt:lpstr>
      <vt:lpstr>3D建模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</cp:lastModifiedBy>
  <cp:revision>260</cp:revision>
  <dcterms:created xsi:type="dcterms:W3CDTF">2016-02-29T02:33:00Z</dcterms:created>
  <dcterms:modified xsi:type="dcterms:W3CDTF">2017-02-17T09:34:02Z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