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28"/>
  </p:notesMasterIdLst>
  <p:sldIdLst>
    <p:sldId id="281" r:id="rId6"/>
    <p:sldId id="485" r:id="rId7"/>
    <p:sldId id="488" r:id="rId8"/>
    <p:sldId id="538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560" r:id="rId17"/>
    <p:sldId id="561" r:id="rId18"/>
    <p:sldId id="610" r:id="rId19"/>
    <p:sldId id="563" r:id="rId20"/>
    <p:sldId id="564" r:id="rId21"/>
    <p:sldId id="586" r:id="rId22"/>
    <p:sldId id="602" r:id="rId23"/>
    <p:sldId id="603" r:id="rId24"/>
    <p:sldId id="606" r:id="rId25"/>
    <p:sldId id="607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099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8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32.png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印章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9033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用草图画圆工具在印章底部中心画一个圆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735330" y="1351915"/>
            <a:ext cx="5534660" cy="1323340"/>
            <a:chOff x="1158" y="2129"/>
            <a:chExt cx="8716" cy="2084"/>
          </a:xfrm>
        </p:grpSpPr>
        <p:pic>
          <p:nvPicPr>
            <p:cNvPr id="3" name="图片 2" descr="微信截图_201702171222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129"/>
              <a:ext cx="8716" cy="208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647" y="2866"/>
              <a:ext cx="588" cy="49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82140" y="2930525"/>
            <a:ext cx="5793740" cy="3329940"/>
            <a:chOff x="2976" y="4628"/>
            <a:chExt cx="9124" cy="5244"/>
          </a:xfrm>
        </p:grpSpPr>
        <p:pic>
          <p:nvPicPr>
            <p:cNvPr id="4" name="图片 3" descr="微信截图_201702171223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6" y="4628"/>
              <a:ext cx="6011" cy="524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554" y="5579"/>
              <a:ext cx="2546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/>
                <a:t>直径为</a:t>
              </a:r>
              <a:r>
                <a:rPr lang="en-US" altLang="zh-CN" sz="1600" b="1"/>
                <a:t>25mm</a:t>
              </a:r>
              <a:endParaRPr lang="en-US" altLang="zh-CN" sz="1600" b="1"/>
            </a:p>
          </p:txBody>
        </p:sp>
        <p:cxnSp>
          <p:nvCxnSpPr>
            <p:cNvPr id="9" name="直接箭头连接符 8"/>
            <p:cNvCxnSpPr>
              <a:stCxn id="7" idx="1"/>
            </p:cNvCxnSpPr>
            <p:nvPr/>
          </p:nvCxnSpPr>
          <p:spPr>
            <a:xfrm flipH="1">
              <a:off x="7962" y="5845"/>
              <a:ext cx="1592" cy="1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56997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用拉伸工具把印章底部向下凹陷</a:t>
            </a:r>
            <a:r>
              <a:rPr lang="en-US" altLang="zh-CN" sz="1600" b="1"/>
              <a:t>3mm</a:t>
            </a:r>
            <a:endParaRPr lang="en-US" altLang="zh-CN" sz="1600" b="1"/>
          </a:p>
        </p:txBody>
      </p:sp>
      <p:grpSp>
        <p:nvGrpSpPr>
          <p:cNvPr id="4" name="组合 3"/>
          <p:cNvGrpSpPr/>
          <p:nvPr/>
        </p:nvGrpSpPr>
        <p:grpSpPr>
          <a:xfrm>
            <a:off x="247015" y="1578610"/>
            <a:ext cx="3985970" cy="3161185"/>
            <a:chOff x="1000" y="3399"/>
            <a:chExt cx="5615" cy="4003"/>
          </a:xfrm>
        </p:grpSpPr>
        <p:pic>
          <p:nvPicPr>
            <p:cNvPr id="5" name="图片 4" descr="微信截图_201702171223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" y="3399"/>
              <a:ext cx="5615" cy="400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017" y="5629"/>
              <a:ext cx="335" cy="52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09465" y="2761615"/>
            <a:ext cx="4265930" cy="3515360"/>
            <a:chOff x="7259" y="4349"/>
            <a:chExt cx="6718" cy="5536"/>
          </a:xfrm>
        </p:grpSpPr>
        <p:grpSp>
          <p:nvGrpSpPr>
            <p:cNvPr id="9" name="组合 8"/>
            <p:cNvGrpSpPr/>
            <p:nvPr/>
          </p:nvGrpSpPr>
          <p:grpSpPr>
            <a:xfrm>
              <a:off x="7259" y="4349"/>
              <a:ext cx="6718" cy="5537"/>
              <a:chOff x="7259" y="4349"/>
              <a:chExt cx="6718" cy="5537"/>
            </a:xfrm>
          </p:grpSpPr>
          <p:pic>
            <p:nvPicPr>
              <p:cNvPr id="3" name="图片 2" descr="微信截图_201702171224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59" y="4349"/>
                <a:ext cx="6718" cy="4713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7620" y="9354"/>
                <a:ext cx="5996" cy="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/>
                  <a:t>由于是向下凹陷，所以文本框内是</a:t>
                </a:r>
                <a:r>
                  <a:rPr lang="en-US" altLang="zh-CN" sz="1600" b="1"/>
                  <a:t>-3mm</a:t>
                </a:r>
                <a:endParaRPr lang="en-US" altLang="zh-CN" sz="1600" b="1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2598" y="7134"/>
              <a:ext cx="1249" cy="41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3" name="图片 2" descr="微信截图_20170217142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3193415"/>
            <a:ext cx="3036570" cy="2932430"/>
          </a:xfrm>
          <a:prstGeom prst="rect">
            <a:avLst/>
          </a:prstGeom>
        </p:spPr>
      </p:pic>
      <p:pic>
        <p:nvPicPr>
          <p:cNvPr id="4" name="图片 3" descr="微信截图_201702171426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10" y="1864995"/>
            <a:ext cx="3068320" cy="31273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57885" y="1470025"/>
            <a:ext cx="2905760" cy="1409700"/>
            <a:chOff x="1351" y="2315"/>
            <a:chExt cx="4576" cy="2220"/>
          </a:xfrm>
        </p:grpSpPr>
        <p:pic>
          <p:nvPicPr>
            <p:cNvPr id="5" name="图片 4" descr="微信截图_20170217123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" y="2315"/>
              <a:ext cx="4576" cy="222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22" y="3010"/>
              <a:ext cx="675" cy="67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6420"/>
            <a:ext cx="409448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用移动</a:t>
            </a:r>
            <a:r>
              <a:rPr lang="en-US" altLang="zh-CN" sz="1600" b="1"/>
              <a:t>/</a:t>
            </a:r>
            <a:r>
              <a:rPr lang="zh-CN" altLang="en-US" sz="1600" b="1"/>
              <a:t>旋转工具将印章移动到工作平面上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41122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用三点画弧工具在印章底部画出笑脸的形状</a:t>
            </a:r>
            <a:endParaRPr lang="zh-CN" altLang="en-US" sz="1600" b="1"/>
          </a:p>
        </p:txBody>
      </p:sp>
      <p:grpSp>
        <p:nvGrpSpPr>
          <p:cNvPr id="9" name="组合 8"/>
          <p:cNvGrpSpPr/>
          <p:nvPr/>
        </p:nvGrpSpPr>
        <p:grpSpPr>
          <a:xfrm>
            <a:off x="897890" y="1377315"/>
            <a:ext cx="5410200" cy="1333500"/>
            <a:chOff x="1414" y="2169"/>
            <a:chExt cx="8520" cy="2100"/>
          </a:xfrm>
        </p:grpSpPr>
        <p:pic>
          <p:nvPicPr>
            <p:cNvPr id="6" name="图片 5" descr="微信截图_201702171425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14" y="2169"/>
              <a:ext cx="8521" cy="21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272" y="2883"/>
              <a:ext cx="575" cy="6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6855" y="3272155"/>
            <a:ext cx="2650490" cy="2966720"/>
            <a:chOff x="373" y="5153"/>
            <a:chExt cx="4174" cy="4672"/>
          </a:xfrm>
        </p:grpSpPr>
        <p:pic>
          <p:nvPicPr>
            <p:cNvPr id="4" name="图片 3" descr="微信截图_201702171438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" y="5153"/>
              <a:ext cx="4174" cy="40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155" y="9249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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66745" y="3272155"/>
            <a:ext cx="2702560" cy="2966720"/>
            <a:chOff x="4987" y="5153"/>
            <a:chExt cx="4256" cy="4672"/>
          </a:xfrm>
        </p:grpSpPr>
        <p:pic>
          <p:nvPicPr>
            <p:cNvPr id="5" name="图片 4" descr="微信截图_201702171439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7" y="5153"/>
              <a:ext cx="4257" cy="4087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811" y="9249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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26480" y="3266440"/>
            <a:ext cx="2665730" cy="2972435"/>
            <a:chOff x="9648" y="5144"/>
            <a:chExt cx="4198" cy="4681"/>
          </a:xfrm>
        </p:grpSpPr>
        <p:pic>
          <p:nvPicPr>
            <p:cNvPr id="7" name="图片 6" descr="微信截图_201702171439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8" y="5144"/>
              <a:ext cx="4199" cy="410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1443" y="9249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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74725" y="1107440"/>
            <a:ext cx="2790190" cy="2720340"/>
            <a:chOff x="1535" y="1744"/>
            <a:chExt cx="4394" cy="4284"/>
          </a:xfrm>
        </p:grpSpPr>
        <p:pic>
          <p:nvPicPr>
            <p:cNvPr id="4" name="图片 3" descr="微信截图_201702171440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35" y="1744"/>
              <a:ext cx="4395" cy="428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35" y="5452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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99330" y="1107440"/>
            <a:ext cx="2684780" cy="2729230"/>
            <a:chOff x="7558" y="1744"/>
            <a:chExt cx="4228" cy="4298"/>
          </a:xfrm>
        </p:grpSpPr>
        <p:pic>
          <p:nvPicPr>
            <p:cNvPr id="5" name="图片 4" descr="微信截图_201702171440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" y="1744"/>
              <a:ext cx="4229" cy="429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558" y="5452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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55265" y="3987800"/>
            <a:ext cx="2692400" cy="2654300"/>
            <a:chOff x="4339" y="6280"/>
            <a:chExt cx="4240" cy="4180"/>
          </a:xfrm>
        </p:grpSpPr>
        <p:pic>
          <p:nvPicPr>
            <p:cNvPr id="6" name="图片 5" descr="微信截图_201702171440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9" y="6280"/>
              <a:ext cx="4240" cy="418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339" y="6280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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35330" y="1351915"/>
            <a:ext cx="5010150" cy="1342390"/>
            <a:chOff x="1158" y="2129"/>
            <a:chExt cx="7890" cy="2114"/>
          </a:xfrm>
        </p:grpSpPr>
        <p:pic>
          <p:nvPicPr>
            <p:cNvPr id="3" name="图片 2" descr="微信截图_201702171441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129"/>
              <a:ext cx="7891" cy="21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672" y="2856"/>
              <a:ext cx="625" cy="6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6420"/>
            <a:ext cx="108013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拉伸图案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2728595" y="2945765"/>
            <a:ext cx="4269740" cy="3555365"/>
            <a:chOff x="4297" y="4639"/>
            <a:chExt cx="6724" cy="5599"/>
          </a:xfrm>
        </p:grpSpPr>
        <p:pic>
          <p:nvPicPr>
            <p:cNvPr id="4" name="图片 3" descr="微信截图_201702171442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" y="4639"/>
              <a:ext cx="5066" cy="482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297" y="9708"/>
              <a:ext cx="672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/>
                <a:t>拉伸高度和印章底部凹陷深度一致，</a:t>
              </a:r>
              <a:r>
                <a:rPr lang="en-US" altLang="zh-CN" sz="1600" b="1"/>
                <a:t>3mm</a:t>
              </a:r>
              <a:endParaRPr lang="en-US" altLang="zh-CN" sz="1600" b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3" name="图片 2" descr="微信截图_201702171443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8615" y="1638300"/>
            <a:ext cx="4096385" cy="46774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88790" y="553720"/>
            <a:ext cx="27857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用移动</a:t>
            </a:r>
            <a:r>
              <a:rPr lang="en-US" altLang="zh-CN" sz="1600" b="1"/>
              <a:t>/</a:t>
            </a:r>
            <a:r>
              <a:rPr lang="zh-CN" altLang="en-US" sz="1600" b="1"/>
              <a:t>旋转工具将印章放正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687705" y="2152650"/>
            <a:ext cx="2905760" cy="1409700"/>
            <a:chOff x="1450" y="3752"/>
            <a:chExt cx="4576" cy="2220"/>
          </a:xfrm>
        </p:grpSpPr>
        <p:pic>
          <p:nvPicPr>
            <p:cNvPr id="4" name="图片 3" descr="微信截图_201702171231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" y="3752"/>
              <a:ext cx="4576" cy="222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10" y="4423"/>
              <a:ext cx="675" cy="67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模型保存：</a:t>
            </a:r>
            <a:r>
              <a:rPr lang="en-US" altLang="zh-CN">
                <a:sym typeface="+mn-ea"/>
              </a:rPr>
              <a:t>123dx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21130" y="1628140"/>
            <a:ext cx="5996079" cy="4697803"/>
            <a:chOff x="438" y="2564"/>
            <a:chExt cx="5745" cy="6635"/>
          </a:xfrm>
        </p:grpSpPr>
        <p:pic>
          <p:nvPicPr>
            <p:cNvPr id="5" name="图片 4" descr="微信截图_201702171106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" y="2564"/>
              <a:ext cx="5727" cy="66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38" y="4499"/>
              <a:ext cx="2776" cy="639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14" y="5138"/>
              <a:ext cx="2969" cy="585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模型保存：</a:t>
            </a:r>
            <a:r>
              <a:rPr lang="en-US" altLang="zh-CN">
                <a:sym typeface="+mn-ea"/>
              </a:rPr>
              <a:t>123dx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33400" y="1290955"/>
            <a:ext cx="8077200" cy="4992370"/>
            <a:chOff x="840" y="2033"/>
            <a:chExt cx="12720" cy="7862"/>
          </a:xfrm>
        </p:grpSpPr>
        <p:pic>
          <p:nvPicPr>
            <p:cNvPr id="4" name="图片 3" descr="360反馈意见截图1672040697911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2033"/>
              <a:ext cx="12720" cy="786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925" y="7822"/>
              <a:ext cx="3195" cy="603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9" y="9110"/>
              <a:ext cx="1846" cy="664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 rot="7380000">
              <a:off x="11152" y="8089"/>
              <a:ext cx="1473" cy="523"/>
            </a:xfrm>
            <a:prstGeom prst="rightArrow">
              <a:avLst/>
            </a:prstGeom>
            <a:solidFill>
              <a:srgbClr val="22B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模型导出：</a:t>
            </a:r>
            <a:r>
              <a:rPr lang="en-US">
                <a:sym typeface="+mn-ea"/>
              </a:rPr>
              <a:t>STL</a:t>
            </a:r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383030" y="1235710"/>
            <a:ext cx="6186805" cy="5192395"/>
            <a:chOff x="2178" y="1946"/>
            <a:chExt cx="9743" cy="8177"/>
          </a:xfrm>
        </p:grpSpPr>
        <p:pic>
          <p:nvPicPr>
            <p:cNvPr id="4" name="图片 3" descr="微信截图_201702171110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8" y="1946"/>
              <a:ext cx="9743" cy="817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178" y="6541"/>
              <a:ext cx="4563" cy="712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741" y="6541"/>
              <a:ext cx="5104" cy="712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模型打印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兴趣拓展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模型导出：</a:t>
            </a:r>
            <a:r>
              <a:rPr lang="en-US">
                <a:sym typeface="+mn-ea"/>
              </a:rPr>
              <a:t>STL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08405" y="1717675"/>
            <a:ext cx="6316345" cy="4239260"/>
            <a:chOff x="1903" y="2705"/>
            <a:chExt cx="9947" cy="6676"/>
          </a:xfrm>
        </p:grpSpPr>
        <p:pic>
          <p:nvPicPr>
            <p:cNvPr id="3" name="图片 2" descr="微信截图_201702171112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" y="2705"/>
              <a:ext cx="9947" cy="53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30" y="7187"/>
              <a:ext cx="1823" cy="801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3980000">
              <a:off x="9468" y="8383"/>
              <a:ext cx="1473" cy="523"/>
            </a:xfrm>
            <a:prstGeom prst="rightArrow">
              <a:avLst/>
            </a:prstGeom>
            <a:solidFill>
              <a:srgbClr val="22B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模型导出：</a:t>
            </a:r>
            <a:r>
              <a:rPr lang="en-US">
                <a:sym typeface="+mn-ea"/>
              </a:rPr>
              <a:t>STL</a:t>
            </a:r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523875" y="1392555"/>
            <a:ext cx="7820660" cy="4867275"/>
            <a:chOff x="825" y="2193"/>
            <a:chExt cx="12316" cy="7665"/>
          </a:xfrm>
        </p:grpSpPr>
        <p:pic>
          <p:nvPicPr>
            <p:cNvPr id="3" name="图片 2" descr="360反馈意见截图187201264649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5" y="2193"/>
              <a:ext cx="12316" cy="766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65" y="7820"/>
              <a:ext cx="3099" cy="595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422" y="9026"/>
              <a:ext cx="1776" cy="712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 rot="7380000">
              <a:off x="10741" y="8005"/>
              <a:ext cx="1473" cy="523"/>
            </a:xfrm>
            <a:prstGeom prst="rightArrow">
              <a:avLst/>
            </a:prstGeom>
            <a:solidFill>
              <a:srgbClr val="22B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兴趣拓展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图案印章</a:t>
            </a:r>
            <a:endParaRPr lang="zh-CN" altLang="en-US"/>
          </a:p>
        </p:txBody>
      </p:sp>
      <p:pic>
        <p:nvPicPr>
          <p:cNvPr id="3" name="图片 2" descr="360反馈意见截图170010218898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770" y="135255"/>
            <a:ext cx="3315335" cy="3439160"/>
          </a:xfrm>
          <a:prstGeom prst="rect">
            <a:avLst/>
          </a:prstGeom>
        </p:spPr>
      </p:pic>
      <p:pic>
        <p:nvPicPr>
          <p:cNvPr id="4" name="图片 3" descr="360反馈意见截图1814122098134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" y="2085975"/>
            <a:ext cx="4199890" cy="3308985"/>
          </a:xfrm>
          <a:prstGeom prst="rect">
            <a:avLst/>
          </a:prstGeom>
        </p:spPr>
      </p:pic>
      <p:pic>
        <p:nvPicPr>
          <p:cNvPr id="5" name="图片 4" descr="微信截图_20170217112843"/>
          <p:cNvPicPr>
            <a:picLocks noChangeAspect="1"/>
          </p:cNvPicPr>
          <p:nvPr/>
        </p:nvPicPr>
        <p:blipFill>
          <a:blip r:embed="rId3"/>
          <a:srcRect b="1025"/>
          <a:stretch>
            <a:fillRect/>
          </a:stretch>
        </p:blipFill>
        <p:spPr>
          <a:xfrm>
            <a:off x="4557395" y="3677285"/>
            <a:ext cx="351536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41215" y="454025"/>
            <a:ext cx="27787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用三点画弧工具画一个圆弧，印章的上部分形状</a:t>
            </a:r>
            <a:endParaRPr lang="zh-CN" altLang="en-US" sz="1600" b="1"/>
          </a:p>
        </p:txBody>
      </p:sp>
      <p:grpSp>
        <p:nvGrpSpPr>
          <p:cNvPr id="8" name="组合 7"/>
          <p:cNvGrpSpPr/>
          <p:nvPr/>
        </p:nvGrpSpPr>
        <p:grpSpPr>
          <a:xfrm>
            <a:off x="735330" y="1431925"/>
            <a:ext cx="5410835" cy="1333500"/>
            <a:chOff x="2048" y="2148"/>
            <a:chExt cx="8521" cy="2100"/>
          </a:xfrm>
        </p:grpSpPr>
        <p:pic>
          <p:nvPicPr>
            <p:cNvPr id="6" name="图片 5" descr="微信截图_201702171425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8" y="2148"/>
              <a:ext cx="8521" cy="21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944" y="2872"/>
              <a:ext cx="514" cy="53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90345" y="3163570"/>
            <a:ext cx="2543810" cy="3367405"/>
            <a:chOff x="2347" y="4982"/>
            <a:chExt cx="4006" cy="5303"/>
          </a:xfrm>
        </p:grpSpPr>
        <p:grpSp>
          <p:nvGrpSpPr>
            <p:cNvPr id="14" name="组合 13"/>
            <p:cNvGrpSpPr/>
            <p:nvPr/>
          </p:nvGrpSpPr>
          <p:grpSpPr>
            <a:xfrm>
              <a:off x="2347" y="4982"/>
              <a:ext cx="4006" cy="4560"/>
              <a:chOff x="2347" y="4982"/>
              <a:chExt cx="4006" cy="4560"/>
            </a:xfrm>
          </p:grpSpPr>
          <p:pic>
            <p:nvPicPr>
              <p:cNvPr id="4" name="图片 3" descr="微信截图_20170217115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7" y="4982"/>
                <a:ext cx="4006" cy="4561"/>
              </a:xfrm>
              <a:prstGeom prst="rect">
                <a:avLst/>
              </a:prstGeom>
            </p:spPr>
          </p:pic>
          <p:sp>
            <p:nvSpPr>
              <p:cNvPr id="10" name="椭圆 9"/>
              <p:cNvSpPr/>
              <p:nvPr/>
            </p:nvSpPr>
            <p:spPr>
              <a:xfrm>
                <a:off x="4349" y="5812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449" y="8488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080" y="9753"/>
              <a:ext cx="2540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1.</a:t>
              </a:r>
              <a:r>
                <a:rPr lang="zh-CN" altLang="en-US" sz="1600" b="1"/>
                <a:t>先确定两个点</a:t>
              </a:r>
              <a:endParaRPr lang="zh-CN" altLang="en-US" sz="16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84090" y="3252470"/>
            <a:ext cx="2689860" cy="2940685"/>
            <a:chOff x="7534" y="5122"/>
            <a:chExt cx="4236" cy="4631"/>
          </a:xfrm>
        </p:grpSpPr>
        <p:grpSp>
          <p:nvGrpSpPr>
            <p:cNvPr id="13" name="组合 12"/>
            <p:cNvGrpSpPr/>
            <p:nvPr/>
          </p:nvGrpSpPr>
          <p:grpSpPr>
            <a:xfrm>
              <a:off x="7534" y="5122"/>
              <a:ext cx="4236" cy="3768"/>
              <a:chOff x="7534" y="5122"/>
              <a:chExt cx="4236" cy="3768"/>
            </a:xfrm>
          </p:grpSpPr>
          <p:pic>
            <p:nvPicPr>
              <p:cNvPr id="5" name="图片 4" descr="微信截图_20170217115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4" y="5122"/>
                <a:ext cx="4236" cy="3769"/>
              </a:xfrm>
              <a:prstGeom prst="rect">
                <a:avLst/>
              </a:prstGeom>
            </p:spPr>
          </p:pic>
          <p:sp>
            <p:nvSpPr>
              <p:cNvPr id="12" name="椭圆 11"/>
              <p:cNvSpPr/>
              <p:nvPr/>
            </p:nvSpPr>
            <p:spPr>
              <a:xfrm>
                <a:off x="8824" y="6598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8185" y="9221"/>
              <a:ext cx="2934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2.</a:t>
              </a:r>
              <a:r>
                <a:rPr lang="zh-CN" altLang="en-US" sz="1600" b="1"/>
                <a:t>再确定第三个点</a:t>
              </a:r>
              <a:endParaRPr lang="zh-CN" altLang="en-US" sz="1600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53230" y="446405"/>
            <a:ext cx="27470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用三点画弧工具画一个圆弧，印章的中间部分形状</a:t>
            </a:r>
            <a:endParaRPr lang="zh-CN" altLang="en-US" sz="1600" b="1"/>
          </a:p>
        </p:txBody>
      </p:sp>
      <p:grpSp>
        <p:nvGrpSpPr>
          <p:cNvPr id="13" name="组合 12"/>
          <p:cNvGrpSpPr/>
          <p:nvPr/>
        </p:nvGrpSpPr>
        <p:grpSpPr>
          <a:xfrm>
            <a:off x="954405" y="1309370"/>
            <a:ext cx="2465705" cy="4883785"/>
            <a:chOff x="1503" y="2062"/>
            <a:chExt cx="3883" cy="7691"/>
          </a:xfrm>
        </p:grpSpPr>
        <p:pic>
          <p:nvPicPr>
            <p:cNvPr id="4" name="图片 3" descr="微信截图_201702171152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3" y="2062"/>
              <a:ext cx="3883" cy="6997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3449" y="4775"/>
              <a:ext cx="388" cy="325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787" y="8088"/>
              <a:ext cx="388" cy="325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74" y="9221"/>
              <a:ext cx="2540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1.</a:t>
              </a:r>
              <a:r>
                <a:rPr lang="zh-CN" altLang="en-US" sz="1600" b="1"/>
                <a:t>先确定两个点</a:t>
              </a:r>
              <a:endParaRPr lang="zh-CN" altLang="en-US" sz="1600" b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55160" y="1309370"/>
            <a:ext cx="3526790" cy="4883785"/>
            <a:chOff x="7016" y="2062"/>
            <a:chExt cx="5554" cy="7691"/>
          </a:xfrm>
        </p:grpSpPr>
        <p:pic>
          <p:nvPicPr>
            <p:cNvPr id="6" name="图片 5" descr="微信截图_201702171152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6" y="2062"/>
              <a:ext cx="5554" cy="7031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9799" y="7350"/>
              <a:ext cx="388" cy="325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9" y="9221"/>
              <a:ext cx="2947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2.</a:t>
              </a:r>
              <a:r>
                <a:rPr lang="zh-CN" altLang="en-US" sz="1600" b="1"/>
                <a:t>再确定第三个点</a:t>
              </a:r>
              <a:endParaRPr lang="zh-CN" altLang="en-US" sz="1600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用多段线画出印章的下部分形状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735330" y="1195070"/>
            <a:ext cx="5439410" cy="1371600"/>
            <a:chOff x="1158" y="1882"/>
            <a:chExt cx="8566" cy="2160"/>
          </a:xfrm>
        </p:grpSpPr>
        <p:pic>
          <p:nvPicPr>
            <p:cNvPr id="3" name="图片 2" descr="微信截图_201702171153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1882"/>
              <a:ext cx="856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555" y="2718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3915" y="2726690"/>
            <a:ext cx="4298950" cy="3746500"/>
            <a:chOff x="1329" y="4294"/>
            <a:chExt cx="6770" cy="5900"/>
          </a:xfrm>
        </p:grpSpPr>
        <p:grpSp>
          <p:nvGrpSpPr>
            <p:cNvPr id="10" name="组合 9"/>
            <p:cNvGrpSpPr/>
            <p:nvPr/>
          </p:nvGrpSpPr>
          <p:grpSpPr>
            <a:xfrm>
              <a:off x="1329" y="4294"/>
              <a:ext cx="6770" cy="5900"/>
              <a:chOff x="1329" y="4294"/>
              <a:chExt cx="6770" cy="5900"/>
            </a:xfrm>
          </p:grpSpPr>
          <p:pic>
            <p:nvPicPr>
              <p:cNvPr id="4" name="图片 3" descr="微信截图_201702171214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55" y="4294"/>
                <a:ext cx="3545" cy="5900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1329" y="7725"/>
                <a:ext cx="2723" cy="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/>
                  <a:t>左侧直线部分长度为</a:t>
                </a:r>
                <a:r>
                  <a:rPr lang="en-US" altLang="zh-CN" sz="1600" b="1"/>
                  <a:t>15mm</a:t>
                </a:r>
                <a:endParaRPr lang="en-US" altLang="zh-CN" sz="1600" b="1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3111" y="8300"/>
                <a:ext cx="1913" cy="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7491" y="9618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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96735" y="1421130"/>
            <a:ext cx="1516380" cy="4429125"/>
            <a:chOff x="10873" y="2238"/>
            <a:chExt cx="2388" cy="6975"/>
          </a:xfrm>
        </p:grpSpPr>
        <p:pic>
          <p:nvPicPr>
            <p:cNvPr id="5" name="图片 4" descr="微信截图_201702171215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3" y="2238"/>
              <a:ext cx="2388" cy="63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1763" y="8637"/>
              <a:ext cx="609" cy="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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40233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用旋转工具将画好的轮廓旋转</a:t>
            </a:r>
            <a:r>
              <a:rPr lang="en-US" altLang="zh-CN" sz="1600" b="1"/>
              <a:t>360</a:t>
            </a:r>
            <a:r>
              <a:rPr lang="zh-CN" altLang="en-US" sz="1600" b="1"/>
              <a:t>°</a:t>
            </a:r>
            <a:endParaRPr lang="zh-CN" altLang="en-US" sz="1600" b="1"/>
          </a:p>
        </p:txBody>
      </p:sp>
      <p:grpSp>
        <p:nvGrpSpPr>
          <p:cNvPr id="18" name="组合 17"/>
          <p:cNvGrpSpPr/>
          <p:nvPr/>
        </p:nvGrpSpPr>
        <p:grpSpPr>
          <a:xfrm>
            <a:off x="290195" y="1848485"/>
            <a:ext cx="2500630" cy="3930650"/>
            <a:chOff x="457" y="2911"/>
            <a:chExt cx="3938" cy="6190"/>
          </a:xfrm>
        </p:grpSpPr>
        <p:grpSp>
          <p:nvGrpSpPr>
            <p:cNvPr id="6" name="组合 5"/>
            <p:cNvGrpSpPr/>
            <p:nvPr/>
          </p:nvGrpSpPr>
          <p:grpSpPr>
            <a:xfrm>
              <a:off x="457" y="2911"/>
              <a:ext cx="3938" cy="5470"/>
              <a:chOff x="457" y="2911"/>
              <a:chExt cx="3938" cy="5470"/>
            </a:xfrm>
          </p:grpSpPr>
          <p:pic>
            <p:nvPicPr>
              <p:cNvPr id="3" name="图片 2" descr="微信截图_201702171216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57" y="2911"/>
                <a:ext cx="3939" cy="5471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3746" y="5804"/>
                <a:ext cx="377" cy="663"/>
              </a:xfrm>
              <a:prstGeom prst="rect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122" y="8525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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2130" y="1848485"/>
            <a:ext cx="2618740" cy="3564890"/>
            <a:chOff x="4838" y="2911"/>
            <a:chExt cx="4124" cy="5614"/>
          </a:xfrm>
        </p:grpSpPr>
        <p:grpSp>
          <p:nvGrpSpPr>
            <p:cNvPr id="14" name="组合 13"/>
            <p:cNvGrpSpPr/>
            <p:nvPr/>
          </p:nvGrpSpPr>
          <p:grpSpPr>
            <a:xfrm>
              <a:off x="4838" y="2911"/>
              <a:ext cx="4124" cy="4868"/>
              <a:chOff x="4838" y="2911"/>
              <a:chExt cx="4124" cy="486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838" y="2911"/>
                <a:ext cx="4124" cy="4868"/>
                <a:chOff x="4838" y="2911"/>
                <a:chExt cx="4124" cy="4868"/>
              </a:xfrm>
            </p:grpSpPr>
            <p:pic>
              <p:nvPicPr>
                <p:cNvPr id="4" name="图片 3" descr="微信截图_2017021712165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838" y="2911"/>
                  <a:ext cx="4124" cy="4869"/>
                </a:xfrm>
                <a:prstGeom prst="rect">
                  <a:avLst/>
                </a:prstGeom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6247" y="3154"/>
                  <a:ext cx="638" cy="415"/>
                </a:xfrm>
                <a:prstGeom prst="rect">
                  <a:avLst/>
                </a:prstGeom>
                <a:noFill/>
                <a:ln w="38100" cmpd="sng">
                  <a:solidFill>
                    <a:srgbClr val="FF33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箭头连接符 11"/>
              <p:cNvCxnSpPr/>
              <p:nvPr/>
            </p:nvCxnSpPr>
            <p:spPr>
              <a:xfrm>
                <a:off x="6311" y="3637"/>
                <a:ext cx="275" cy="363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6486" y="7949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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95340" y="1852930"/>
            <a:ext cx="2966720" cy="3656330"/>
            <a:chOff x="9284" y="2918"/>
            <a:chExt cx="4672" cy="5758"/>
          </a:xfrm>
        </p:grpSpPr>
        <p:grpSp>
          <p:nvGrpSpPr>
            <p:cNvPr id="15" name="组合 14"/>
            <p:cNvGrpSpPr/>
            <p:nvPr/>
          </p:nvGrpSpPr>
          <p:grpSpPr>
            <a:xfrm>
              <a:off x="9284" y="2918"/>
              <a:ext cx="4672" cy="4964"/>
              <a:chOff x="9284" y="2918"/>
              <a:chExt cx="4672" cy="496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9284" y="2918"/>
                <a:ext cx="4672" cy="4964"/>
                <a:chOff x="9284" y="2918"/>
                <a:chExt cx="4672" cy="4964"/>
              </a:xfrm>
            </p:grpSpPr>
            <p:pic>
              <p:nvPicPr>
                <p:cNvPr id="5" name="图片 4" descr="微信截图_2017021712173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84" y="2918"/>
                  <a:ext cx="4672" cy="4964"/>
                </a:xfrm>
                <a:prstGeom prst="rect">
                  <a:avLst/>
                </a:prstGeom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13096" y="4204"/>
                  <a:ext cx="514" cy="351"/>
                </a:xfrm>
                <a:prstGeom prst="rect">
                  <a:avLst/>
                </a:prstGeom>
                <a:noFill/>
                <a:ln w="38100" cmpd="sng">
                  <a:solidFill>
                    <a:srgbClr val="FF33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" name="直接箭头连接符 12"/>
              <p:cNvCxnSpPr/>
              <p:nvPr/>
            </p:nvCxnSpPr>
            <p:spPr>
              <a:xfrm flipH="1">
                <a:off x="11024" y="4725"/>
                <a:ext cx="2212" cy="537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1316" y="8100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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22885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倒圆角，圆角半径为</a:t>
            </a:r>
            <a:r>
              <a:rPr lang="en-US" altLang="zh-CN" sz="1600" b="1"/>
              <a:t>8</a:t>
            </a:r>
            <a:endParaRPr lang="en-US" altLang="zh-CN" sz="1600" b="1"/>
          </a:p>
        </p:txBody>
      </p:sp>
      <p:grpSp>
        <p:nvGrpSpPr>
          <p:cNvPr id="9" name="组合 8"/>
          <p:cNvGrpSpPr/>
          <p:nvPr/>
        </p:nvGrpSpPr>
        <p:grpSpPr>
          <a:xfrm>
            <a:off x="1078865" y="1371600"/>
            <a:ext cx="3023870" cy="4441190"/>
            <a:chOff x="1699" y="2160"/>
            <a:chExt cx="4762" cy="6994"/>
          </a:xfrm>
        </p:grpSpPr>
        <p:grpSp>
          <p:nvGrpSpPr>
            <p:cNvPr id="7" name="组合 6"/>
            <p:cNvGrpSpPr/>
            <p:nvPr/>
          </p:nvGrpSpPr>
          <p:grpSpPr>
            <a:xfrm>
              <a:off x="1699" y="2160"/>
              <a:ext cx="4762" cy="6994"/>
              <a:chOff x="1699" y="2160"/>
              <a:chExt cx="4762" cy="6994"/>
            </a:xfrm>
          </p:grpSpPr>
          <p:pic>
            <p:nvPicPr>
              <p:cNvPr id="3" name="图片 2" descr="微信截图_201702171220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99" y="2160"/>
                <a:ext cx="4763" cy="6994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5197" y="5042"/>
                <a:ext cx="400" cy="753"/>
              </a:xfrm>
              <a:prstGeom prst="rect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H="1" flipV="1">
              <a:off x="4599" y="4275"/>
              <a:ext cx="875" cy="587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517515" y="1464945"/>
            <a:ext cx="2230120" cy="4062730"/>
            <a:chOff x="8689" y="2307"/>
            <a:chExt cx="3512" cy="6398"/>
          </a:xfrm>
        </p:grpSpPr>
        <p:pic>
          <p:nvPicPr>
            <p:cNvPr id="4" name="图片 3" descr="微信截图_201702171220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9" y="2307"/>
              <a:ext cx="3512" cy="639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472" y="8055"/>
              <a:ext cx="1300" cy="56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全屏显示(4:3)</PresentationFormat>
  <Paragraphs>108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Wingdings</vt:lpstr>
      <vt:lpstr>Segoe Print</vt:lpstr>
      <vt:lpstr>华文楷体</vt:lpstr>
      <vt:lpstr>Corbel</vt:lpstr>
      <vt:lpstr>Calibri</vt:lpstr>
      <vt:lpstr>Calibri Light</vt:lpstr>
      <vt:lpstr>等线</vt:lpstr>
      <vt:lpstr>华文楷体</vt:lpstr>
      <vt:lpstr>2_Office 主题​​</vt:lpstr>
      <vt:lpstr>1_Xilinx Template (light)</vt:lpstr>
      <vt:lpstr>Xilinx Template (light)</vt:lpstr>
      <vt:lpstr>Office 主题​​</vt:lpstr>
      <vt:lpstr>印章</vt:lpstr>
      <vt:lpstr>PowerPoint 演示文稿</vt:lpstr>
      <vt:lpstr>PowerPoint 演示文稿</vt:lpstr>
      <vt:lpstr>图案印章</vt:lpstr>
      <vt:lpstr>PowerPoint 演示文稿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模型保存：123dx</vt:lpstr>
      <vt:lpstr>模型保存：123dx</vt:lpstr>
      <vt:lpstr>模型导出：STL</vt:lpstr>
      <vt:lpstr>模型导出：STL</vt:lpstr>
      <vt:lpstr>模型导出：STL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1</cp:lastModifiedBy>
  <cp:revision>259</cp:revision>
  <dcterms:created xsi:type="dcterms:W3CDTF">2016-02-29T02:33:00Z</dcterms:created>
  <dcterms:modified xsi:type="dcterms:W3CDTF">2017-02-17T09:40:26Z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