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35"/>
  </p:notesMasterIdLst>
  <p:sldIdLst>
    <p:sldId id="281" r:id="rId6"/>
    <p:sldId id="485" r:id="rId7"/>
    <p:sldId id="488" r:id="rId8"/>
    <p:sldId id="538" r:id="rId9"/>
    <p:sldId id="697" r:id="rId10"/>
    <p:sldId id="698" r:id="rId11"/>
    <p:sldId id="560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35" r:id="rId25"/>
    <p:sldId id="729" r:id="rId26"/>
    <p:sldId id="728" r:id="rId27"/>
    <p:sldId id="636" r:id="rId28"/>
    <p:sldId id="586" r:id="rId29"/>
    <p:sldId id="602" r:id="rId30"/>
    <p:sldId id="603" r:id="rId31"/>
    <p:sldId id="606" r:id="rId32"/>
    <p:sldId id="607" r:id="rId33"/>
    <p:sldId id="28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4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8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8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39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42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手机支架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32910" y="567690"/>
            <a:ext cx="336359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拉伸右边的草图，拉伸高度</a:t>
            </a:r>
            <a:r>
              <a:rPr lang="en-US" altLang="zh-CN" sz="1600" b="1"/>
              <a:t>30mm</a:t>
            </a:r>
            <a:endParaRPr lang="en-US" altLang="zh-CN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890270" y="1638300"/>
            <a:ext cx="3172460" cy="4152900"/>
            <a:chOff x="1402" y="2580"/>
            <a:chExt cx="4996" cy="6540"/>
          </a:xfrm>
        </p:grpSpPr>
        <p:pic>
          <p:nvPicPr>
            <p:cNvPr id="3" name="图片 2" descr="微信截图_201702231153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02" y="2580"/>
              <a:ext cx="4996" cy="654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231" y="6633"/>
              <a:ext cx="527" cy="973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75810" y="1638300"/>
            <a:ext cx="3928110" cy="4152900"/>
            <a:chOff x="7206" y="2580"/>
            <a:chExt cx="6186" cy="6540"/>
          </a:xfrm>
        </p:grpSpPr>
        <p:pic>
          <p:nvPicPr>
            <p:cNvPr id="4" name="图片 3" descr="微信截图_201702231153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6" y="2580"/>
              <a:ext cx="6187" cy="654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1556" y="4134"/>
              <a:ext cx="1726" cy="436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165" y="553085"/>
            <a:ext cx="410972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用三点圆弧工具画一个直径为</a:t>
            </a:r>
            <a:r>
              <a:rPr lang="en-US" altLang="zh-CN" sz="1600" b="1"/>
              <a:t>30mm</a:t>
            </a:r>
            <a:r>
              <a:rPr lang="zh-CN" altLang="en-US" sz="1600" b="1"/>
              <a:t>的半圆</a:t>
            </a:r>
            <a:endParaRPr lang="zh-CN" altLang="en-US" sz="1600" b="1"/>
          </a:p>
        </p:txBody>
      </p:sp>
      <p:grpSp>
        <p:nvGrpSpPr>
          <p:cNvPr id="7" name="组合 6"/>
          <p:cNvGrpSpPr/>
          <p:nvPr/>
        </p:nvGrpSpPr>
        <p:grpSpPr>
          <a:xfrm>
            <a:off x="735330" y="1183005"/>
            <a:ext cx="5391785" cy="1238250"/>
            <a:chOff x="1158" y="1863"/>
            <a:chExt cx="8491" cy="1950"/>
          </a:xfrm>
        </p:grpSpPr>
        <p:pic>
          <p:nvPicPr>
            <p:cNvPr id="3" name="图片 2" descr="微信截图_201702231156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1863"/>
              <a:ext cx="8491" cy="19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069" y="2559"/>
              <a:ext cx="527" cy="59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5330" y="2626360"/>
            <a:ext cx="7416800" cy="1249680"/>
            <a:chOff x="1158" y="4136"/>
            <a:chExt cx="11680" cy="1968"/>
          </a:xfrm>
        </p:grpSpPr>
        <p:grpSp>
          <p:nvGrpSpPr>
            <p:cNvPr id="9" name="组合 8"/>
            <p:cNvGrpSpPr/>
            <p:nvPr/>
          </p:nvGrpSpPr>
          <p:grpSpPr>
            <a:xfrm>
              <a:off x="1158" y="4136"/>
              <a:ext cx="8548" cy="1968"/>
              <a:chOff x="1158" y="4136"/>
              <a:chExt cx="8548" cy="1968"/>
            </a:xfrm>
          </p:grpSpPr>
          <p:pic>
            <p:nvPicPr>
              <p:cNvPr id="4" name="图片 3" descr="微信截图_201702231156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8" y="4136"/>
                <a:ext cx="8549" cy="1968"/>
              </a:xfrm>
              <a:prstGeom prst="rect">
                <a:avLst/>
              </a:prstGeom>
            </p:spPr>
          </p:pic>
          <p:sp>
            <p:nvSpPr>
              <p:cNvPr id="10" name="椭圆 9"/>
              <p:cNvSpPr/>
              <p:nvPr/>
            </p:nvSpPr>
            <p:spPr>
              <a:xfrm>
                <a:off x="1425" y="4875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499" y="4875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0298" y="4854"/>
              <a:ext cx="2540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1.</a:t>
              </a:r>
              <a:r>
                <a:rPr lang="zh-CN" altLang="en-US" sz="1600" b="1"/>
                <a:t>先确定两个点</a:t>
              </a:r>
              <a:endParaRPr lang="zh-CN" altLang="en-US" sz="1600" b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5330" y="4123055"/>
            <a:ext cx="6416040" cy="2438400"/>
            <a:chOff x="3686" y="6480"/>
            <a:chExt cx="10104" cy="3840"/>
          </a:xfrm>
        </p:grpSpPr>
        <p:grpSp>
          <p:nvGrpSpPr>
            <p:cNvPr id="12" name="组合 11"/>
            <p:cNvGrpSpPr/>
            <p:nvPr/>
          </p:nvGrpSpPr>
          <p:grpSpPr>
            <a:xfrm>
              <a:off x="3686" y="6480"/>
              <a:ext cx="7028" cy="3840"/>
              <a:chOff x="3686" y="6480"/>
              <a:chExt cx="7028" cy="3840"/>
            </a:xfrm>
          </p:grpSpPr>
          <p:pic>
            <p:nvPicPr>
              <p:cNvPr id="5" name="图片 4" descr="微信截图_201702231157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" y="6480"/>
                <a:ext cx="7029" cy="3840"/>
              </a:xfrm>
              <a:prstGeom prst="rect">
                <a:avLst/>
              </a:prstGeom>
            </p:spPr>
          </p:pic>
          <p:sp>
            <p:nvSpPr>
              <p:cNvPr id="11" name="椭圆 10"/>
              <p:cNvSpPr/>
              <p:nvPr/>
            </p:nvSpPr>
            <p:spPr>
              <a:xfrm>
                <a:off x="6924" y="6662"/>
                <a:ext cx="388" cy="325"/>
              </a:xfrm>
              <a:prstGeom prst="ellipse">
                <a:avLst/>
              </a:prstGeom>
              <a:noFill/>
              <a:ln w="38100" cmpd="sng">
                <a:solidFill>
                  <a:srgbClr val="FF33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0844" y="8134"/>
              <a:ext cx="2947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/>
                <a:t>2.</a:t>
              </a:r>
              <a:r>
                <a:rPr lang="zh-CN" altLang="en-US" sz="1600" b="1"/>
                <a:t>再确定第三个点</a:t>
              </a:r>
              <a:endParaRPr lang="zh-CN" altLang="en-US" sz="1600" b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165" y="553085"/>
            <a:ext cx="276034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用偏移工具将半圆偏移</a:t>
            </a:r>
            <a:r>
              <a:rPr lang="en-US" altLang="zh-CN" sz="1600" b="1"/>
              <a:t>3mm</a:t>
            </a:r>
            <a:endParaRPr lang="en-US" altLang="zh-CN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735330" y="1515745"/>
            <a:ext cx="5486400" cy="1285240"/>
            <a:chOff x="1158" y="2387"/>
            <a:chExt cx="8640" cy="2024"/>
          </a:xfrm>
        </p:grpSpPr>
        <p:pic>
          <p:nvPicPr>
            <p:cNvPr id="3" name="图片 2" descr="微信截图_201702231157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387"/>
              <a:ext cx="8641" cy="202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481" y="3100"/>
              <a:ext cx="527" cy="59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39570" y="3260090"/>
            <a:ext cx="5585460" cy="3035300"/>
            <a:chOff x="2582" y="5134"/>
            <a:chExt cx="8796" cy="4780"/>
          </a:xfrm>
        </p:grpSpPr>
        <p:pic>
          <p:nvPicPr>
            <p:cNvPr id="4" name="图片 3" descr="微信截图_201702231157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2" y="5134"/>
              <a:ext cx="8796" cy="478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272" y="6846"/>
              <a:ext cx="1755" cy="50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165" y="553085"/>
            <a:ext cx="169735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再次偏移</a:t>
            </a:r>
            <a:r>
              <a:rPr lang="en-US" altLang="zh-CN" sz="1600" b="1"/>
              <a:t>3mm</a:t>
            </a:r>
            <a:endParaRPr lang="en-US" altLang="zh-CN" sz="1600" b="1"/>
          </a:p>
        </p:txBody>
      </p:sp>
      <p:grpSp>
        <p:nvGrpSpPr>
          <p:cNvPr id="4" name="组合 3"/>
          <p:cNvGrpSpPr/>
          <p:nvPr/>
        </p:nvGrpSpPr>
        <p:grpSpPr>
          <a:xfrm>
            <a:off x="1650365" y="1917065"/>
            <a:ext cx="5843270" cy="3451860"/>
            <a:chOff x="2599" y="3019"/>
            <a:chExt cx="9202" cy="5436"/>
          </a:xfrm>
        </p:grpSpPr>
        <p:pic>
          <p:nvPicPr>
            <p:cNvPr id="3" name="图片 2" descr="微信截图_201702231158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99" y="3019"/>
              <a:ext cx="9202" cy="543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872" y="5372"/>
              <a:ext cx="1755" cy="50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3" name="图片 2" descr="微信截图_201702231158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2790" y="2917190"/>
            <a:ext cx="5139055" cy="361823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5330" y="1250315"/>
            <a:ext cx="5439410" cy="1371600"/>
            <a:chOff x="1158" y="1882"/>
            <a:chExt cx="8566" cy="2160"/>
          </a:xfrm>
        </p:grpSpPr>
        <p:pic>
          <p:nvPicPr>
            <p:cNvPr id="4" name="图片 3" descr="微信截图_201702171153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1882"/>
              <a:ext cx="856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555" y="2718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41165" y="553085"/>
            <a:ext cx="202247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用多段线封闭草图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165" y="553085"/>
            <a:ext cx="366522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拉伸内部半圆草图，拉伸高度</a:t>
            </a:r>
            <a:r>
              <a:rPr lang="en-US" altLang="zh-CN" sz="1600" b="1"/>
              <a:t>70mm</a:t>
            </a:r>
            <a:endParaRPr lang="en-US" altLang="zh-CN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454660" y="2476500"/>
            <a:ext cx="4367530" cy="2459990"/>
            <a:chOff x="716" y="3900"/>
            <a:chExt cx="6878" cy="3874"/>
          </a:xfrm>
        </p:grpSpPr>
        <p:pic>
          <p:nvPicPr>
            <p:cNvPr id="3" name="图片 2" descr="微信截图_2017022312074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6" y="3900"/>
              <a:ext cx="6879" cy="387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892" y="6880"/>
              <a:ext cx="465" cy="894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29530" y="1468755"/>
            <a:ext cx="3643630" cy="4474210"/>
            <a:chOff x="8078" y="2313"/>
            <a:chExt cx="5738" cy="7046"/>
          </a:xfrm>
        </p:grpSpPr>
        <p:pic>
          <p:nvPicPr>
            <p:cNvPr id="4" name="图片 3" descr="微信截图_201702231208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8" y="2313"/>
              <a:ext cx="5738" cy="704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1924" y="3679"/>
              <a:ext cx="1814" cy="386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165" y="553085"/>
            <a:ext cx="3665220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拉伸外部半圆草图，拉伸高度</a:t>
            </a:r>
            <a:r>
              <a:rPr lang="en-US" altLang="zh-CN" sz="1600" b="1"/>
              <a:t>3mm</a:t>
            </a:r>
            <a:endParaRPr lang="en-US" altLang="zh-CN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612140" y="1483995"/>
            <a:ext cx="4267200" cy="2620010"/>
            <a:chOff x="827" y="2637"/>
            <a:chExt cx="6720" cy="4126"/>
          </a:xfrm>
        </p:grpSpPr>
        <p:pic>
          <p:nvPicPr>
            <p:cNvPr id="3" name="图片 2" descr="微信截图_201702231209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7" y="2637"/>
              <a:ext cx="6721" cy="412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414" y="5205"/>
              <a:ext cx="602" cy="99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72890" y="3934460"/>
            <a:ext cx="4602480" cy="2597150"/>
            <a:chOff x="6414" y="6196"/>
            <a:chExt cx="7248" cy="4090"/>
          </a:xfrm>
        </p:grpSpPr>
        <p:pic>
          <p:nvPicPr>
            <p:cNvPr id="4" name="图片 3" descr="微信截图_201702231209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" y="6196"/>
              <a:ext cx="7248" cy="409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1004" y="7505"/>
              <a:ext cx="2452" cy="544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3" name="图片 2" descr="微信截图_20170223121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3162935"/>
            <a:ext cx="6727825" cy="258572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4455" y="1362075"/>
            <a:ext cx="2848610" cy="1371600"/>
            <a:chOff x="1158" y="2020"/>
            <a:chExt cx="4486" cy="2160"/>
          </a:xfrm>
        </p:grpSpPr>
        <p:pic>
          <p:nvPicPr>
            <p:cNvPr id="4" name="图片 3" descr="微信截图_201702231123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2020"/>
              <a:ext cx="448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931" y="2820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24655" y="440690"/>
            <a:ext cx="2966085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用移动</a:t>
            </a:r>
            <a:r>
              <a:rPr lang="en-US" altLang="zh-CN" sz="1600" b="1"/>
              <a:t>/</a:t>
            </a:r>
            <a:r>
              <a:rPr lang="zh-CN" altLang="en-US" sz="1600" b="1"/>
              <a:t>旋转工具将模型平放，旋转</a:t>
            </a:r>
            <a:r>
              <a:rPr lang="en-US" altLang="zh-CN" sz="1600" b="1"/>
              <a:t>90</a:t>
            </a:r>
            <a:r>
              <a:rPr lang="zh-CN" altLang="en-US" sz="1600" b="1"/>
              <a:t>度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41165" y="553085"/>
            <a:ext cx="39116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用对齐工具将三个物体竖直方向居中对齐</a:t>
            </a:r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796925" y="1354455"/>
            <a:ext cx="3105150" cy="1276350"/>
            <a:chOff x="1255" y="2133"/>
            <a:chExt cx="4890" cy="2010"/>
          </a:xfrm>
        </p:grpSpPr>
        <p:pic>
          <p:nvPicPr>
            <p:cNvPr id="3" name="图片 2" descr="微信截图_201702231215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5" y="2133"/>
              <a:ext cx="4891" cy="201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381" y="2758"/>
              <a:ext cx="565" cy="61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5330" y="2756535"/>
            <a:ext cx="7730490" cy="3582670"/>
            <a:chOff x="1158" y="4341"/>
            <a:chExt cx="12174" cy="5642"/>
          </a:xfrm>
        </p:grpSpPr>
        <p:pic>
          <p:nvPicPr>
            <p:cNvPr id="4" name="图片 3" descr="微信截图_201702231216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" y="4341"/>
              <a:ext cx="12174" cy="564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2693" y="6807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3" name="图片 2" descr="微信截图_201702231222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392045"/>
            <a:ext cx="7258050" cy="1797050"/>
          </a:xfrm>
          <a:prstGeom prst="rect">
            <a:avLst/>
          </a:prstGeom>
        </p:spPr>
      </p:pic>
      <p:pic>
        <p:nvPicPr>
          <p:cNvPr id="4" name="图片 3" descr="微信截图_20170223122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4300855"/>
            <a:ext cx="6947535" cy="22472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5330" y="1325245"/>
            <a:ext cx="5010150" cy="808990"/>
            <a:chOff x="1158" y="2087"/>
            <a:chExt cx="7890" cy="1274"/>
          </a:xfrm>
        </p:grpSpPr>
        <p:pic>
          <p:nvPicPr>
            <p:cNvPr id="5" name="图片 4" descr="微信截图_201702231350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8" y="2087"/>
              <a:ext cx="7891" cy="12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031" y="2087"/>
              <a:ext cx="565" cy="61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41165" y="553085"/>
            <a:ext cx="287972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用吸附工具将三个物体吸附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模型打印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兴趣拓展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96925" y="1354455"/>
            <a:ext cx="3105150" cy="1276350"/>
            <a:chOff x="1255" y="2133"/>
            <a:chExt cx="4890" cy="2010"/>
          </a:xfrm>
        </p:grpSpPr>
        <p:pic>
          <p:nvPicPr>
            <p:cNvPr id="3" name="图片 2" descr="微信截图_201702231215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5" y="2133"/>
              <a:ext cx="4891" cy="201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381" y="2758"/>
              <a:ext cx="565" cy="61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41165" y="553085"/>
            <a:ext cx="39116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用对齐工具将前两个物体顶部对齐</a:t>
            </a:r>
            <a:endParaRPr lang="zh-CN" altLang="en-US" sz="1600" b="1"/>
          </a:p>
        </p:txBody>
      </p:sp>
      <p:pic>
        <p:nvPicPr>
          <p:cNvPr id="4" name="图片 3" descr="微信截图_20170223122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3174365"/>
            <a:ext cx="8354060" cy="25882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5" name="图片 4" descr="微信截图_20170223122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3340100"/>
            <a:ext cx="7527290" cy="25146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41165" y="553085"/>
            <a:ext cx="21024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合并前两个物体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930910" y="1569085"/>
            <a:ext cx="4381500" cy="1304290"/>
            <a:chOff x="1466" y="2471"/>
            <a:chExt cx="6900" cy="2054"/>
          </a:xfrm>
        </p:grpSpPr>
        <p:pic>
          <p:nvPicPr>
            <p:cNvPr id="4" name="图片 3" descr="微信截图_201702231223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" y="2471"/>
              <a:ext cx="6901" cy="205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581" y="3193"/>
              <a:ext cx="565" cy="61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96925" y="1354455"/>
            <a:ext cx="3105150" cy="1276350"/>
            <a:chOff x="1255" y="2133"/>
            <a:chExt cx="4890" cy="2010"/>
          </a:xfrm>
        </p:grpSpPr>
        <p:pic>
          <p:nvPicPr>
            <p:cNvPr id="3" name="图片 2" descr="微信截图_2017022312152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5" y="2133"/>
              <a:ext cx="4891" cy="201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381" y="2758"/>
              <a:ext cx="565" cy="61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41165" y="553085"/>
            <a:ext cx="39033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用对齐工具将后两个物体底部对齐</a:t>
            </a:r>
            <a:endParaRPr lang="zh-CN" altLang="en-US" sz="1600" b="1"/>
          </a:p>
        </p:txBody>
      </p:sp>
      <p:pic>
        <p:nvPicPr>
          <p:cNvPr id="4" name="图片 3" descr="微信截图_201702231223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3153410"/>
            <a:ext cx="780923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pic>
        <p:nvPicPr>
          <p:cNvPr id="5" name="图片 4" descr="微信截图_20170223122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3340100"/>
            <a:ext cx="7527290" cy="25146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41165" y="553085"/>
            <a:ext cx="132461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合并物体</a:t>
            </a:r>
            <a:endParaRPr lang="zh-CN" altLang="en-US" sz="1600" b="1"/>
          </a:p>
        </p:txBody>
      </p:sp>
      <p:grpSp>
        <p:nvGrpSpPr>
          <p:cNvPr id="6" name="组合 5"/>
          <p:cNvGrpSpPr/>
          <p:nvPr/>
        </p:nvGrpSpPr>
        <p:grpSpPr>
          <a:xfrm>
            <a:off x="930910" y="1569085"/>
            <a:ext cx="4381500" cy="1304290"/>
            <a:chOff x="1466" y="2471"/>
            <a:chExt cx="6900" cy="2054"/>
          </a:xfrm>
        </p:grpSpPr>
        <p:pic>
          <p:nvPicPr>
            <p:cNvPr id="4" name="图片 3" descr="微信截图_201702231223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6" y="2471"/>
              <a:ext cx="6901" cy="205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581" y="3193"/>
              <a:ext cx="565" cy="610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模型保存：</a:t>
            </a:r>
            <a:r>
              <a:rPr lang="en-US" altLang="zh-CN">
                <a:sym typeface="+mn-ea"/>
              </a:rPr>
              <a:t>123dx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21130" y="1628140"/>
            <a:ext cx="5996079" cy="4697803"/>
            <a:chOff x="438" y="2564"/>
            <a:chExt cx="5745" cy="6635"/>
          </a:xfrm>
        </p:grpSpPr>
        <p:pic>
          <p:nvPicPr>
            <p:cNvPr id="5" name="图片 4" descr="微信截图_2017021711064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" y="2564"/>
              <a:ext cx="5727" cy="66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38" y="4499"/>
              <a:ext cx="2776" cy="639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14" y="5138"/>
              <a:ext cx="2969" cy="585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模型保存：</a:t>
            </a:r>
            <a:r>
              <a:rPr lang="en-US" altLang="zh-CN">
                <a:sym typeface="+mn-ea"/>
              </a:rPr>
              <a:t>123dx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33400" y="1290955"/>
            <a:ext cx="8077200" cy="4992370"/>
            <a:chOff x="840" y="2033"/>
            <a:chExt cx="12720" cy="7862"/>
          </a:xfrm>
        </p:grpSpPr>
        <p:pic>
          <p:nvPicPr>
            <p:cNvPr id="4" name="图片 3" descr="360反馈意见截图1672040697911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2033"/>
              <a:ext cx="12720" cy="786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925" y="7822"/>
              <a:ext cx="3195" cy="603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9" y="9110"/>
              <a:ext cx="1846" cy="664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 rot="7380000">
              <a:off x="11152" y="8089"/>
              <a:ext cx="1473" cy="523"/>
            </a:xfrm>
            <a:prstGeom prst="rightArrow">
              <a:avLst/>
            </a:prstGeom>
            <a:solidFill>
              <a:srgbClr val="22B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模型导出：</a:t>
            </a:r>
            <a:r>
              <a:rPr lang="en-US">
                <a:sym typeface="+mn-ea"/>
              </a:rPr>
              <a:t>STL</a:t>
            </a:r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383030" y="1235710"/>
            <a:ext cx="6186805" cy="5192395"/>
            <a:chOff x="2178" y="1946"/>
            <a:chExt cx="9743" cy="8177"/>
          </a:xfrm>
        </p:grpSpPr>
        <p:pic>
          <p:nvPicPr>
            <p:cNvPr id="4" name="图片 3" descr="微信截图_201702171110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78" y="1946"/>
              <a:ext cx="9743" cy="8177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178" y="6541"/>
              <a:ext cx="4563" cy="712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741" y="6541"/>
              <a:ext cx="5104" cy="712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模型导出：</a:t>
            </a:r>
            <a:r>
              <a:rPr lang="en-US">
                <a:sym typeface="+mn-ea"/>
              </a:rPr>
              <a:t>STL</a:t>
            </a:r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08405" y="1717675"/>
            <a:ext cx="6316345" cy="4239260"/>
            <a:chOff x="1903" y="2705"/>
            <a:chExt cx="9947" cy="6676"/>
          </a:xfrm>
        </p:grpSpPr>
        <p:pic>
          <p:nvPicPr>
            <p:cNvPr id="3" name="图片 2" descr="微信截图_201702171112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3" y="2705"/>
              <a:ext cx="9947" cy="538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30" y="7187"/>
              <a:ext cx="1823" cy="801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右箭头 4"/>
            <p:cNvSpPr/>
            <p:nvPr/>
          </p:nvSpPr>
          <p:spPr>
            <a:xfrm rot="13980000">
              <a:off x="9468" y="8383"/>
              <a:ext cx="1473" cy="523"/>
            </a:xfrm>
            <a:prstGeom prst="rightArrow">
              <a:avLst/>
            </a:prstGeom>
            <a:solidFill>
              <a:srgbClr val="22B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模型导出：</a:t>
            </a:r>
            <a:r>
              <a:rPr lang="en-US">
                <a:sym typeface="+mn-ea"/>
              </a:rPr>
              <a:t>STL</a:t>
            </a:r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523875" y="1392555"/>
            <a:ext cx="7820660" cy="4867275"/>
            <a:chOff x="825" y="2193"/>
            <a:chExt cx="12316" cy="7665"/>
          </a:xfrm>
        </p:grpSpPr>
        <p:pic>
          <p:nvPicPr>
            <p:cNvPr id="3" name="图片 2" descr="360反馈意见截图187201264649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5" y="2193"/>
              <a:ext cx="12316" cy="766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865" y="7820"/>
              <a:ext cx="3099" cy="595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422" y="9026"/>
              <a:ext cx="1776" cy="712"/>
            </a:xfrm>
            <a:prstGeom prst="rect">
              <a:avLst/>
            </a:prstGeom>
            <a:noFill/>
            <a:ln w="63500" cmpd="sng">
              <a:solidFill>
                <a:srgbClr val="22BCA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 rot="7380000">
              <a:off x="10741" y="8005"/>
              <a:ext cx="1473" cy="523"/>
            </a:xfrm>
            <a:prstGeom prst="rightArrow">
              <a:avLst/>
            </a:prstGeom>
            <a:solidFill>
              <a:srgbClr val="22B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zh-CN" altLang="en-US"/>
              <a:t>兴趣拓展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耗材架</a:t>
            </a:r>
            <a:endParaRPr lang="zh-CN" altLang="en-US"/>
          </a:p>
        </p:txBody>
      </p:sp>
      <p:pic>
        <p:nvPicPr>
          <p:cNvPr id="3" name="图片 2" descr="21_19_d9c72887da7a1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2570" y="1607185"/>
            <a:ext cx="6118860" cy="4588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耗材架</a:t>
            </a:r>
            <a:endParaRPr lang="zh-CN" altLang="en-US"/>
          </a:p>
        </p:txBody>
      </p:sp>
      <p:pic>
        <p:nvPicPr>
          <p:cNvPr id="4" name="图片 3" descr="21_19_09e27b5e3efd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1315720"/>
            <a:ext cx="6376035" cy="4782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耗材架</a:t>
            </a:r>
            <a:endParaRPr lang="zh-CN" altLang="en-US"/>
          </a:p>
        </p:txBody>
      </p:sp>
      <p:pic>
        <p:nvPicPr>
          <p:cNvPr id="4" name="图片 3" descr="21_19_bd912b5c08422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3045" y="1185545"/>
            <a:ext cx="3570605" cy="4761230"/>
          </a:xfrm>
          <a:prstGeom prst="rect">
            <a:avLst/>
          </a:prstGeom>
        </p:spPr>
      </p:pic>
      <p:pic>
        <p:nvPicPr>
          <p:cNvPr id="5" name="图片 4" descr="21_19_e4943776cc029e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" y="1780540"/>
            <a:ext cx="4761865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35330" y="1202690"/>
            <a:ext cx="5439410" cy="1371600"/>
            <a:chOff x="1158" y="1882"/>
            <a:chExt cx="8566" cy="2160"/>
          </a:xfrm>
        </p:grpSpPr>
        <p:pic>
          <p:nvPicPr>
            <p:cNvPr id="3" name="图片 2" descr="微信截图_201702171153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1882"/>
              <a:ext cx="856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555" y="2718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7690"/>
            <a:ext cx="20459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用多段线画出形状</a:t>
            </a:r>
            <a:endParaRPr lang="zh-CN" altLang="en-US" sz="1600" b="1"/>
          </a:p>
        </p:txBody>
      </p:sp>
      <p:pic>
        <p:nvPicPr>
          <p:cNvPr id="4" name="图片 3" descr="360反馈意见截图1761062070100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610" y="2510790"/>
            <a:ext cx="3215005" cy="4234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57860" y="1625600"/>
            <a:ext cx="3413125" cy="4193540"/>
            <a:chOff x="1036" y="2560"/>
            <a:chExt cx="5375" cy="6604"/>
          </a:xfrm>
        </p:grpSpPr>
        <p:pic>
          <p:nvPicPr>
            <p:cNvPr id="3" name="图片 2" descr="微信截图_20170223111908"/>
            <p:cNvPicPr>
              <a:picLocks noChangeAspect="1"/>
            </p:cNvPicPr>
            <p:nvPr/>
          </p:nvPicPr>
          <p:blipFill>
            <a:blip r:embed="rId1"/>
            <a:srcRect r="29787"/>
            <a:stretch>
              <a:fillRect/>
            </a:stretch>
          </p:blipFill>
          <p:spPr>
            <a:xfrm>
              <a:off x="1036" y="2560"/>
              <a:ext cx="5375" cy="660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630" y="4642"/>
              <a:ext cx="527" cy="1098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232910" y="567690"/>
            <a:ext cx="336359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拉伸左边的草图，拉伸高度</a:t>
            </a:r>
            <a:r>
              <a:rPr lang="en-US" altLang="zh-CN" sz="1600" b="1"/>
              <a:t>21mm</a:t>
            </a:r>
            <a:endParaRPr lang="en-US" altLang="zh-CN" sz="1600" b="1"/>
          </a:p>
        </p:txBody>
      </p:sp>
      <p:grpSp>
        <p:nvGrpSpPr>
          <p:cNvPr id="13" name="组合 12"/>
          <p:cNvGrpSpPr/>
          <p:nvPr/>
        </p:nvGrpSpPr>
        <p:grpSpPr>
          <a:xfrm>
            <a:off x="4799330" y="1625600"/>
            <a:ext cx="3440430" cy="4302760"/>
            <a:chOff x="7558" y="2560"/>
            <a:chExt cx="5418" cy="6776"/>
          </a:xfrm>
        </p:grpSpPr>
        <p:pic>
          <p:nvPicPr>
            <p:cNvPr id="11" name="图片 10" descr="微信截图_201702231129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" y="2560"/>
              <a:ext cx="5419" cy="6777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0905" y="4142"/>
              <a:ext cx="1990" cy="50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模型设计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24655" y="440690"/>
            <a:ext cx="3220085" cy="581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用移动</a:t>
            </a:r>
            <a:r>
              <a:rPr lang="en-US" altLang="zh-CN" sz="1600" b="1"/>
              <a:t>/</a:t>
            </a:r>
            <a:r>
              <a:rPr lang="zh-CN" altLang="en-US" sz="1600" b="1"/>
              <a:t>旋转工具将拉伸后的物体向左移动</a:t>
            </a:r>
            <a:r>
              <a:rPr lang="en-US" altLang="zh-CN" sz="1600" b="1"/>
              <a:t>5mm</a:t>
            </a:r>
            <a:endParaRPr lang="en-US" altLang="zh-CN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854710" y="1695450"/>
            <a:ext cx="2848610" cy="1371600"/>
            <a:chOff x="1158" y="2020"/>
            <a:chExt cx="4486" cy="2160"/>
          </a:xfrm>
        </p:grpSpPr>
        <p:pic>
          <p:nvPicPr>
            <p:cNvPr id="3" name="图片 2" descr="微信截图_201702231123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8" y="2020"/>
              <a:ext cx="4486" cy="216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931" y="2820"/>
              <a:ext cx="527" cy="561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24680" y="1695450"/>
            <a:ext cx="3949700" cy="4504690"/>
            <a:chOff x="6968" y="2670"/>
            <a:chExt cx="6220" cy="7094"/>
          </a:xfrm>
        </p:grpSpPr>
        <p:pic>
          <p:nvPicPr>
            <p:cNvPr id="9" name="图片 8" descr="微信截图_201702231129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8" y="2670"/>
              <a:ext cx="6220" cy="709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1030" y="5442"/>
              <a:ext cx="1939" cy="449"/>
            </a:xfrm>
            <a:prstGeom prst="rect">
              <a:avLst/>
            </a:prstGeom>
            <a:noFill/>
            <a:ln w="38100" cmpd="sng">
              <a:solidFill>
                <a:srgbClr val="FF33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全屏显示(4:3)</PresentationFormat>
  <Paragraphs>100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Segoe Print</vt:lpstr>
      <vt:lpstr>华文楷体</vt:lpstr>
      <vt:lpstr>Corbel</vt:lpstr>
      <vt:lpstr>Calibri</vt:lpstr>
      <vt:lpstr>Calibri Light</vt:lpstr>
      <vt:lpstr>等线</vt:lpstr>
      <vt:lpstr>2_Office 主题​​</vt:lpstr>
      <vt:lpstr>1_Xilinx Template (light)</vt:lpstr>
      <vt:lpstr>Xilinx Template (light)</vt:lpstr>
      <vt:lpstr>Office 主题​​</vt:lpstr>
      <vt:lpstr>手机支架</vt:lpstr>
      <vt:lpstr>PowerPoint 演示文稿</vt:lpstr>
      <vt:lpstr>PowerPoint 演示文稿</vt:lpstr>
      <vt:lpstr>耗材架</vt:lpstr>
      <vt:lpstr>耗材架</vt:lpstr>
      <vt:lpstr>耗材架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模型设计</vt:lpstr>
      <vt:lpstr>模型保存：123dx</vt:lpstr>
      <vt:lpstr>模型保存：123dx</vt:lpstr>
      <vt:lpstr>模型导出：STL</vt:lpstr>
      <vt:lpstr>模型导出：STL</vt:lpstr>
      <vt:lpstr>模型导出：STL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1</cp:lastModifiedBy>
  <cp:revision>278</cp:revision>
  <dcterms:created xsi:type="dcterms:W3CDTF">2016-02-29T02:33:00Z</dcterms:created>
  <dcterms:modified xsi:type="dcterms:W3CDTF">2017-02-23T06:03:36Z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