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85" r:id="rId3"/>
    <p:sldMasterId id="2147483697" r:id="rId4"/>
  </p:sldMasterIdLst>
  <p:notesMasterIdLst>
    <p:notesMasterId r:id="rId54"/>
  </p:notesMasterIdLst>
  <p:sldIdLst>
    <p:sldId id="281" r:id="rId5"/>
    <p:sldId id="485" r:id="rId6"/>
    <p:sldId id="488" r:id="rId7"/>
    <p:sldId id="560" r:id="rId8"/>
    <p:sldId id="786" r:id="rId9"/>
    <p:sldId id="787" r:id="rId10"/>
    <p:sldId id="788" r:id="rId11"/>
    <p:sldId id="789" r:id="rId12"/>
    <p:sldId id="790" r:id="rId13"/>
    <p:sldId id="791" r:id="rId14"/>
    <p:sldId id="801" r:id="rId15"/>
    <p:sldId id="792" r:id="rId16"/>
    <p:sldId id="793" r:id="rId17"/>
    <p:sldId id="794" r:id="rId18"/>
    <p:sldId id="795" r:id="rId19"/>
    <p:sldId id="796" r:id="rId20"/>
    <p:sldId id="797" r:id="rId21"/>
    <p:sldId id="798" r:id="rId22"/>
    <p:sldId id="799" r:id="rId23"/>
    <p:sldId id="817" r:id="rId24"/>
    <p:sldId id="829" r:id="rId25"/>
    <p:sldId id="800" r:id="rId26"/>
    <p:sldId id="818" r:id="rId27"/>
    <p:sldId id="830" r:id="rId28"/>
    <p:sldId id="819" r:id="rId29"/>
    <p:sldId id="820" r:id="rId30"/>
    <p:sldId id="831" r:id="rId31"/>
    <p:sldId id="821" r:id="rId32"/>
    <p:sldId id="832" r:id="rId33"/>
    <p:sldId id="833" r:id="rId34"/>
    <p:sldId id="834" r:id="rId35"/>
    <p:sldId id="835" r:id="rId36"/>
    <p:sldId id="836" r:id="rId37"/>
    <p:sldId id="837" r:id="rId38"/>
    <p:sldId id="838" r:id="rId39"/>
    <p:sldId id="840" r:id="rId40"/>
    <p:sldId id="839" r:id="rId41"/>
    <p:sldId id="841" r:id="rId42"/>
    <p:sldId id="842" r:id="rId43"/>
    <p:sldId id="844" r:id="rId44"/>
    <p:sldId id="845" r:id="rId45"/>
    <p:sldId id="843" r:id="rId46"/>
    <p:sldId id="586" r:id="rId47"/>
    <p:sldId id="602" r:id="rId48"/>
    <p:sldId id="603" r:id="rId49"/>
    <p:sldId id="606" r:id="rId50"/>
    <p:sldId id="607" r:id="rId51"/>
    <p:sldId id="857" r:id="rId52"/>
    <p:sldId id="28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2BCAF"/>
    <a:srgbClr val="EF483E"/>
    <a:srgbClr val="B3EC18"/>
    <a:srgbClr val="2390CD"/>
    <a:srgbClr val="B0DEEB"/>
    <a:srgbClr val="FF3300"/>
    <a:srgbClr val="F6AE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4660"/>
  </p:normalViewPr>
  <p:slideViewPr>
    <p:cSldViewPr snapToGrid="0" showGuides="1">
      <p:cViewPr varScale="1">
        <p:scale>
          <a:sx n="108" d="100"/>
          <a:sy n="108" d="100"/>
        </p:scale>
        <p:origin x="1572" y="96"/>
      </p:cViewPr>
      <p:guideLst>
        <p:guide orient="horz" pos="2161"/>
        <p:guide pos="2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7DD20-1791-4216-9B51-6614B0EDFEF5}"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5F1E3-526A-44B2-9DDE-5955B84EC7E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4.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9" name="TextBox 3"/>
          <p:cNvSpPr>
            <a:spLocks noChangeArrowheads="1"/>
          </p:cNvSpPr>
          <p:nvPr userDrawn="1"/>
        </p:nvSpPr>
        <p:spPr bwMode="auto">
          <a:xfrm>
            <a:off x="3644343" y="3729370"/>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2068" y="2238233"/>
            <a:ext cx="1583139" cy="148571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3" name="Rectangle 2"/>
          <p:cNvSpPr>
            <a:spLocks noChangeArrowheads="1"/>
          </p:cNvSpPr>
          <p:nvPr userDrawn="1"/>
        </p:nvSpPr>
        <p:spPr bwMode="auto">
          <a:xfrm>
            <a:off x="0" y="3732843"/>
            <a:ext cx="9144000" cy="1402519"/>
          </a:xfrm>
          <a:prstGeom prst="rect">
            <a:avLst/>
          </a:prstGeom>
          <a:solidFill>
            <a:srgbClr val="B3EC18"/>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2100" dirty="0">
              <a:solidFill>
                <a:srgbClr val="B3EC1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红色">
    <p:bg>
      <p:bgPr>
        <a:solidFill>
          <a:srgbClr val="E8E8E8"/>
        </a:solidFill>
        <a:effectLst/>
      </p:bgPr>
    </p:bg>
    <p:spTree>
      <p:nvGrpSpPr>
        <p:cNvPr id="1" name=""/>
        <p:cNvGrpSpPr/>
        <p:nvPr/>
      </p:nvGrpSpPr>
      <p:grpSpPr>
        <a:xfrm>
          <a:off x="0" y="0"/>
          <a:ext cx="0" cy="0"/>
          <a:chOff x="0" y="0"/>
          <a:chExt cx="0" cy="0"/>
        </a:xfrm>
      </p:grpSpPr>
      <p:sp>
        <p:nvSpPr>
          <p:cNvPr id="6" name="矩形 5"/>
          <p:cNvSpPr/>
          <p:nvPr userDrawn="1"/>
        </p:nvSpPr>
        <p:spPr>
          <a:xfrm>
            <a:off x="-461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1" name="组合 10"/>
          <p:cNvGrpSpPr/>
          <p:nvPr userDrawn="1"/>
        </p:nvGrpSpPr>
        <p:grpSpPr>
          <a:xfrm>
            <a:off x="501765" y="650954"/>
            <a:ext cx="8195416" cy="5284788"/>
            <a:chOff x="669018" y="650953"/>
            <a:chExt cx="10927221" cy="5284788"/>
          </a:xfrm>
          <a:solidFill>
            <a:srgbClr val="E2E2E2"/>
          </a:solidFill>
        </p:grpSpPr>
        <p:grpSp>
          <p:nvGrpSpPr>
            <p:cNvPr id="12" name="组合 11"/>
            <p:cNvGrpSpPr/>
            <p:nvPr userDrawn="1"/>
          </p:nvGrpSpPr>
          <p:grpSpPr>
            <a:xfrm>
              <a:off x="3626531" y="650953"/>
              <a:ext cx="339725" cy="473075"/>
              <a:chOff x="3626531" y="650953"/>
              <a:chExt cx="339725" cy="473075"/>
            </a:xfrm>
            <a:grpFill/>
          </p:grpSpPr>
          <p:sp>
            <p:nvSpPr>
              <p:cNvPr id="246" name="Freeform 10"/>
              <p:cNvSpPr/>
              <p:nvPr/>
            </p:nvSpPr>
            <p:spPr bwMode="auto">
              <a:xfrm>
                <a:off x="3691618"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7" name="Freeform 11"/>
              <p:cNvSpPr/>
              <p:nvPr/>
            </p:nvSpPr>
            <p:spPr bwMode="auto">
              <a:xfrm>
                <a:off x="3894818"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8" name="Freeform 12"/>
              <p:cNvSpPr/>
              <p:nvPr/>
            </p:nvSpPr>
            <p:spPr bwMode="auto">
              <a:xfrm>
                <a:off x="3894818"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9" name="Freeform 13"/>
              <p:cNvSpPr/>
              <p:nvPr/>
            </p:nvSpPr>
            <p:spPr bwMode="auto">
              <a:xfrm>
                <a:off x="3626531"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0" name="Freeform 14"/>
              <p:cNvSpPr/>
              <p:nvPr/>
            </p:nvSpPr>
            <p:spPr bwMode="auto">
              <a:xfrm>
                <a:off x="3626531"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3" name="组合 12"/>
            <p:cNvGrpSpPr/>
            <p:nvPr userDrawn="1"/>
          </p:nvGrpSpPr>
          <p:grpSpPr>
            <a:xfrm>
              <a:off x="5007656" y="650953"/>
              <a:ext cx="619125" cy="479426"/>
              <a:chOff x="5007656" y="650953"/>
              <a:chExt cx="619125" cy="479426"/>
            </a:xfrm>
            <a:grpFill/>
          </p:grpSpPr>
          <p:sp>
            <p:nvSpPr>
              <p:cNvPr id="241" name="Freeform 15"/>
              <p:cNvSpPr/>
              <p:nvPr/>
            </p:nvSpPr>
            <p:spPr bwMode="auto">
              <a:xfrm>
                <a:off x="5352143"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2" name="Freeform 16"/>
              <p:cNvSpPr/>
              <p:nvPr/>
            </p:nvSpPr>
            <p:spPr bwMode="auto">
              <a:xfrm>
                <a:off x="5141006"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3" name="Freeform 17"/>
              <p:cNvSpPr/>
              <p:nvPr/>
            </p:nvSpPr>
            <p:spPr bwMode="auto">
              <a:xfrm>
                <a:off x="5007656"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4" name="Freeform 18"/>
              <p:cNvSpPr/>
              <p:nvPr/>
            </p:nvSpPr>
            <p:spPr bwMode="auto">
              <a:xfrm>
                <a:off x="5485493"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5" name="Freeform 19"/>
              <p:cNvSpPr>
                <a:spLocks noEditPoints="1"/>
              </p:cNvSpPr>
              <p:nvPr/>
            </p:nvSpPr>
            <p:spPr bwMode="auto">
              <a:xfrm>
                <a:off x="5210856"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4" name="Freeform 23"/>
            <p:cNvSpPr/>
            <p:nvPr/>
          </p:nvSpPr>
          <p:spPr bwMode="auto">
            <a:xfrm>
              <a:off x="2477181"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 name="Freeform 24"/>
            <p:cNvSpPr/>
            <p:nvPr/>
          </p:nvSpPr>
          <p:spPr bwMode="auto">
            <a:xfrm>
              <a:off x="2227943"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 name="Freeform 25"/>
            <p:cNvSpPr/>
            <p:nvPr/>
          </p:nvSpPr>
          <p:spPr bwMode="auto">
            <a:xfrm>
              <a:off x="2291443"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 name="Freeform 26"/>
            <p:cNvSpPr/>
            <p:nvPr/>
          </p:nvSpPr>
          <p:spPr bwMode="auto">
            <a:xfrm>
              <a:off x="2099356"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 name="组合 17"/>
            <p:cNvGrpSpPr/>
            <p:nvPr userDrawn="1"/>
          </p:nvGrpSpPr>
          <p:grpSpPr>
            <a:xfrm>
              <a:off x="745218" y="4264103"/>
              <a:ext cx="346075" cy="561975"/>
              <a:chOff x="745218" y="4264103"/>
              <a:chExt cx="346075" cy="561975"/>
            </a:xfrm>
            <a:grpFill/>
          </p:grpSpPr>
          <p:sp>
            <p:nvSpPr>
              <p:cNvPr id="237" name="Freeform 27"/>
              <p:cNvSpPr/>
              <p:nvPr/>
            </p:nvSpPr>
            <p:spPr bwMode="auto">
              <a:xfrm>
                <a:off x="745218"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8" name="Freeform 28"/>
              <p:cNvSpPr/>
              <p:nvPr/>
            </p:nvSpPr>
            <p:spPr bwMode="auto">
              <a:xfrm>
                <a:off x="816656"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9" name="Line 29"/>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0" name="Line 30"/>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9" name="Freeform 31"/>
            <p:cNvSpPr/>
            <p:nvPr/>
          </p:nvSpPr>
          <p:spPr bwMode="auto">
            <a:xfrm>
              <a:off x="5090206"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 name="Freeform 32"/>
            <p:cNvSpPr/>
            <p:nvPr/>
          </p:nvSpPr>
          <p:spPr bwMode="auto">
            <a:xfrm>
              <a:off x="5479143"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 name="Freeform 33"/>
            <p:cNvSpPr/>
            <p:nvPr/>
          </p:nvSpPr>
          <p:spPr bwMode="auto">
            <a:xfrm>
              <a:off x="5160056"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 name="Freeform 34"/>
            <p:cNvSpPr/>
            <p:nvPr/>
          </p:nvSpPr>
          <p:spPr bwMode="auto">
            <a:xfrm>
              <a:off x="5415643"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 name="Freeform 35"/>
            <p:cNvSpPr/>
            <p:nvPr/>
          </p:nvSpPr>
          <p:spPr bwMode="auto">
            <a:xfrm>
              <a:off x="5223556"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 name="Freeform 36"/>
            <p:cNvSpPr/>
            <p:nvPr/>
          </p:nvSpPr>
          <p:spPr bwMode="auto">
            <a:xfrm>
              <a:off x="5223556"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 name="Freeform 37"/>
            <p:cNvSpPr/>
            <p:nvPr/>
          </p:nvSpPr>
          <p:spPr bwMode="auto">
            <a:xfrm>
              <a:off x="3697968"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6" name="Freeform 38"/>
            <p:cNvSpPr/>
            <p:nvPr/>
          </p:nvSpPr>
          <p:spPr bwMode="auto">
            <a:xfrm>
              <a:off x="3697968"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7" name="Freeform 39"/>
            <p:cNvSpPr/>
            <p:nvPr/>
          </p:nvSpPr>
          <p:spPr bwMode="auto">
            <a:xfrm>
              <a:off x="3632881"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28" name="组合 27"/>
            <p:cNvGrpSpPr/>
            <p:nvPr userDrawn="1"/>
          </p:nvGrpSpPr>
          <p:grpSpPr>
            <a:xfrm>
              <a:off x="2086656" y="1838403"/>
              <a:ext cx="447675" cy="446088"/>
              <a:chOff x="2086656" y="1838403"/>
              <a:chExt cx="447675" cy="446088"/>
            </a:xfrm>
            <a:grpFill/>
          </p:grpSpPr>
          <p:sp>
            <p:nvSpPr>
              <p:cNvPr id="234" name="Freeform 40"/>
              <p:cNvSpPr/>
              <p:nvPr/>
            </p:nvSpPr>
            <p:spPr bwMode="auto">
              <a:xfrm>
                <a:off x="2151743"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5" name="Freeform 41"/>
              <p:cNvSpPr/>
              <p:nvPr/>
            </p:nvSpPr>
            <p:spPr bwMode="auto">
              <a:xfrm>
                <a:off x="2342243"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6" name="Freeform 42"/>
              <p:cNvSpPr/>
              <p:nvPr/>
            </p:nvSpPr>
            <p:spPr bwMode="auto">
              <a:xfrm>
                <a:off x="2086656"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29" name="组合 28"/>
            <p:cNvGrpSpPr/>
            <p:nvPr userDrawn="1"/>
          </p:nvGrpSpPr>
          <p:grpSpPr>
            <a:xfrm>
              <a:off x="707118" y="1832053"/>
              <a:ext cx="447675" cy="452438"/>
              <a:chOff x="707118" y="1832053"/>
              <a:chExt cx="447675" cy="452438"/>
            </a:xfrm>
            <a:grpFill/>
          </p:grpSpPr>
          <p:sp>
            <p:nvSpPr>
              <p:cNvPr id="229" name="Freeform 43"/>
              <p:cNvSpPr/>
              <p:nvPr/>
            </p:nvSpPr>
            <p:spPr bwMode="auto">
              <a:xfrm>
                <a:off x="1091293"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0" name="Freeform 44"/>
              <p:cNvSpPr/>
              <p:nvPr/>
            </p:nvSpPr>
            <p:spPr bwMode="auto">
              <a:xfrm>
                <a:off x="770618"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1" name="Freeform 45"/>
              <p:cNvSpPr/>
              <p:nvPr/>
            </p:nvSpPr>
            <p:spPr bwMode="auto">
              <a:xfrm>
                <a:off x="770618"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2" name="Freeform 46"/>
              <p:cNvSpPr/>
              <p:nvPr/>
            </p:nvSpPr>
            <p:spPr bwMode="auto">
              <a:xfrm>
                <a:off x="707118"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3" name="Freeform 47"/>
              <p:cNvSpPr/>
              <p:nvPr/>
            </p:nvSpPr>
            <p:spPr bwMode="auto">
              <a:xfrm>
                <a:off x="899206"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30" name="Freeform 48"/>
            <p:cNvSpPr/>
            <p:nvPr/>
          </p:nvSpPr>
          <p:spPr bwMode="auto">
            <a:xfrm>
              <a:off x="3664631"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1" name="Freeform 49"/>
            <p:cNvSpPr/>
            <p:nvPr/>
          </p:nvSpPr>
          <p:spPr bwMode="auto">
            <a:xfrm>
              <a:off x="3537631"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2" name="Freeform 50"/>
            <p:cNvSpPr/>
            <p:nvPr/>
          </p:nvSpPr>
          <p:spPr bwMode="auto">
            <a:xfrm>
              <a:off x="3920218"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3" name="Freeform 51"/>
            <p:cNvSpPr/>
            <p:nvPr/>
          </p:nvSpPr>
          <p:spPr bwMode="auto">
            <a:xfrm>
              <a:off x="3920218"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4" name="Freeform 52"/>
            <p:cNvSpPr/>
            <p:nvPr/>
          </p:nvSpPr>
          <p:spPr bwMode="auto">
            <a:xfrm>
              <a:off x="3856718"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5" name="Freeform 53"/>
            <p:cNvSpPr/>
            <p:nvPr/>
          </p:nvSpPr>
          <p:spPr bwMode="auto">
            <a:xfrm>
              <a:off x="3985306"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6" name="Freeform 54"/>
            <p:cNvSpPr/>
            <p:nvPr/>
          </p:nvSpPr>
          <p:spPr bwMode="auto">
            <a:xfrm>
              <a:off x="5121956"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7" name="Freeform 55"/>
            <p:cNvSpPr/>
            <p:nvPr/>
          </p:nvSpPr>
          <p:spPr bwMode="auto">
            <a:xfrm>
              <a:off x="5383893"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8" name="Freeform 56"/>
            <p:cNvSpPr/>
            <p:nvPr/>
          </p:nvSpPr>
          <p:spPr bwMode="auto">
            <a:xfrm>
              <a:off x="5255306"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9" name="Freeform 57"/>
            <p:cNvSpPr/>
            <p:nvPr/>
          </p:nvSpPr>
          <p:spPr bwMode="auto">
            <a:xfrm>
              <a:off x="5314043"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0" name="Freeform 58"/>
            <p:cNvSpPr/>
            <p:nvPr/>
          </p:nvSpPr>
          <p:spPr bwMode="auto">
            <a:xfrm>
              <a:off x="5236256"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41" name="组合 40"/>
            <p:cNvGrpSpPr/>
            <p:nvPr userDrawn="1"/>
          </p:nvGrpSpPr>
          <p:grpSpPr>
            <a:xfrm>
              <a:off x="669018" y="5438853"/>
              <a:ext cx="523875" cy="458788"/>
              <a:chOff x="669018" y="5438853"/>
              <a:chExt cx="523875" cy="458788"/>
            </a:xfrm>
            <a:grpFill/>
          </p:grpSpPr>
          <p:sp>
            <p:nvSpPr>
              <p:cNvPr id="218" name="Freeform 59"/>
              <p:cNvSpPr>
                <a:spLocks noEditPoints="1"/>
              </p:cNvSpPr>
              <p:nvPr/>
            </p:nvSpPr>
            <p:spPr bwMode="auto">
              <a:xfrm>
                <a:off x="669018"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9" name="Freeform 60"/>
              <p:cNvSpPr/>
              <p:nvPr/>
            </p:nvSpPr>
            <p:spPr bwMode="auto">
              <a:xfrm>
                <a:off x="1013506"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0" name="Freeform 61"/>
              <p:cNvSpPr/>
              <p:nvPr/>
            </p:nvSpPr>
            <p:spPr bwMode="auto">
              <a:xfrm>
                <a:off x="950006"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1" name="Freeform 62"/>
              <p:cNvSpPr/>
              <p:nvPr/>
            </p:nvSpPr>
            <p:spPr bwMode="auto">
              <a:xfrm>
                <a:off x="950006"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2" name="Freeform 63"/>
              <p:cNvSpPr/>
              <p:nvPr/>
            </p:nvSpPr>
            <p:spPr bwMode="auto">
              <a:xfrm>
                <a:off x="937306"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3" name="Freeform 64"/>
              <p:cNvSpPr/>
              <p:nvPr/>
            </p:nvSpPr>
            <p:spPr bwMode="auto">
              <a:xfrm>
                <a:off x="873806"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4" name="Freeform 65"/>
              <p:cNvSpPr/>
              <p:nvPr/>
            </p:nvSpPr>
            <p:spPr bwMode="auto">
              <a:xfrm>
                <a:off x="861106"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5" name="Freeform 66"/>
              <p:cNvSpPr/>
              <p:nvPr/>
            </p:nvSpPr>
            <p:spPr bwMode="auto">
              <a:xfrm>
                <a:off x="829356"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6" name="Freeform 67"/>
              <p:cNvSpPr/>
              <p:nvPr/>
            </p:nvSpPr>
            <p:spPr bwMode="auto">
              <a:xfrm>
                <a:off x="789668"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7" name="Freeform 68"/>
              <p:cNvSpPr/>
              <p:nvPr/>
            </p:nvSpPr>
            <p:spPr bwMode="auto">
              <a:xfrm>
                <a:off x="789668"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8" name="Freeform 69"/>
              <p:cNvSpPr/>
              <p:nvPr/>
            </p:nvSpPr>
            <p:spPr bwMode="auto">
              <a:xfrm>
                <a:off x="776968"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42" name="Freeform 82"/>
            <p:cNvSpPr/>
            <p:nvPr/>
          </p:nvSpPr>
          <p:spPr bwMode="auto">
            <a:xfrm>
              <a:off x="2291443"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3" name="Freeform 83"/>
            <p:cNvSpPr/>
            <p:nvPr/>
          </p:nvSpPr>
          <p:spPr bwMode="auto">
            <a:xfrm>
              <a:off x="2426381"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4" name="Freeform 84"/>
            <p:cNvSpPr/>
            <p:nvPr/>
          </p:nvSpPr>
          <p:spPr bwMode="auto">
            <a:xfrm>
              <a:off x="2291443"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5" name="Freeform 85"/>
            <p:cNvSpPr/>
            <p:nvPr/>
          </p:nvSpPr>
          <p:spPr bwMode="auto">
            <a:xfrm>
              <a:off x="2215243"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6" name="Freeform 86"/>
            <p:cNvSpPr/>
            <p:nvPr/>
          </p:nvSpPr>
          <p:spPr bwMode="auto">
            <a:xfrm>
              <a:off x="3626531"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7" name="Freeform 87"/>
            <p:cNvSpPr/>
            <p:nvPr/>
          </p:nvSpPr>
          <p:spPr bwMode="auto">
            <a:xfrm>
              <a:off x="3691618"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8" name="Freeform 88"/>
            <p:cNvSpPr/>
            <p:nvPr/>
          </p:nvSpPr>
          <p:spPr bwMode="auto">
            <a:xfrm>
              <a:off x="3556681"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9" name="Freeform 89"/>
            <p:cNvSpPr/>
            <p:nvPr/>
          </p:nvSpPr>
          <p:spPr bwMode="auto">
            <a:xfrm>
              <a:off x="3626531"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0" name="Freeform 90"/>
            <p:cNvSpPr/>
            <p:nvPr/>
          </p:nvSpPr>
          <p:spPr bwMode="auto">
            <a:xfrm>
              <a:off x="3959906"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1" name="Freeform 91"/>
            <p:cNvSpPr/>
            <p:nvPr/>
          </p:nvSpPr>
          <p:spPr bwMode="auto">
            <a:xfrm>
              <a:off x="3894818"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2" name="Freeform 92"/>
            <p:cNvSpPr/>
            <p:nvPr/>
          </p:nvSpPr>
          <p:spPr bwMode="auto">
            <a:xfrm>
              <a:off x="3761468"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3" name="Freeform 93"/>
            <p:cNvSpPr/>
            <p:nvPr/>
          </p:nvSpPr>
          <p:spPr bwMode="auto">
            <a:xfrm>
              <a:off x="5147356"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4" name="Freeform 94"/>
            <p:cNvSpPr/>
            <p:nvPr/>
          </p:nvSpPr>
          <p:spPr bwMode="auto">
            <a:xfrm>
              <a:off x="5083856"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5" name="Freeform 95"/>
            <p:cNvSpPr/>
            <p:nvPr/>
          </p:nvSpPr>
          <p:spPr bwMode="auto">
            <a:xfrm>
              <a:off x="5217206"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6" name="Freeform 96"/>
            <p:cNvSpPr/>
            <p:nvPr/>
          </p:nvSpPr>
          <p:spPr bwMode="auto">
            <a:xfrm>
              <a:off x="5147356"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7" name="Freeform 97"/>
            <p:cNvSpPr/>
            <p:nvPr/>
          </p:nvSpPr>
          <p:spPr bwMode="auto">
            <a:xfrm>
              <a:off x="5352143"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8" name="Freeform 98"/>
            <p:cNvSpPr/>
            <p:nvPr/>
          </p:nvSpPr>
          <p:spPr bwMode="auto">
            <a:xfrm>
              <a:off x="5415643"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9" name="Freeform 99"/>
            <p:cNvSpPr/>
            <p:nvPr/>
          </p:nvSpPr>
          <p:spPr bwMode="auto">
            <a:xfrm>
              <a:off x="5479143"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0" name="Freeform 101"/>
            <p:cNvSpPr/>
            <p:nvPr/>
          </p:nvSpPr>
          <p:spPr bwMode="auto">
            <a:xfrm>
              <a:off x="3697968"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1" name="Freeform 102"/>
            <p:cNvSpPr/>
            <p:nvPr/>
          </p:nvSpPr>
          <p:spPr bwMode="auto">
            <a:xfrm>
              <a:off x="3786868"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2" name="Freeform 103"/>
            <p:cNvSpPr/>
            <p:nvPr/>
          </p:nvSpPr>
          <p:spPr bwMode="auto">
            <a:xfrm>
              <a:off x="3717018"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3" name="Freeform 104"/>
            <p:cNvSpPr/>
            <p:nvPr/>
          </p:nvSpPr>
          <p:spPr bwMode="auto">
            <a:xfrm>
              <a:off x="3639231"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4" name="Freeform 105"/>
            <p:cNvSpPr/>
            <p:nvPr/>
          </p:nvSpPr>
          <p:spPr bwMode="auto">
            <a:xfrm>
              <a:off x="3550331"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5" name="Freeform 106"/>
            <p:cNvSpPr/>
            <p:nvPr/>
          </p:nvSpPr>
          <p:spPr bwMode="auto">
            <a:xfrm>
              <a:off x="3594781"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6" name="Freeform 107"/>
            <p:cNvSpPr/>
            <p:nvPr/>
          </p:nvSpPr>
          <p:spPr bwMode="auto">
            <a:xfrm>
              <a:off x="3575731"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7" name="Freeform 108"/>
            <p:cNvSpPr/>
            <p:nvPr/>
          </p:nvSpPr>
          <p:spPr bwMode="auto">
            <a:xfrm>
              <a:off x="3639231"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8" name="Freeform 109"/>
            <p:cNvSpPr/>
            <p:nvPr/>
          </p:nvSpPr>
          <p:spPr bwMode="auto">
            <a:xfrm>
              <a:off x="3639231"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9" name="Freeform 110"/>
            <p:cNvSpPr/>
            <p:nvPr/>
          </p:nvSpPr>
          <p:spPr bwMode="auto">
            <a:xfrm>
              <a:off x="3774168"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0" name="Freeform 111"/>
            <p:cNvSpPr/>
            <p:nvPr/>
          </p:nvSpPr>
          <p:spPr bwMode="auto">
            <a:xfrm>
              <a:off x="3639231"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1" name="Freeform 112"/>
            <p:cNvSpPr/>
            <p:nvPr/>
          </p:nvSpPr>
          <p:spPr bwMode="auto">
            <a:xfrm>
              <a:off x="3837668"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2" name="Freeform 113"/>
            <p:cNvSpPr/>
            <p:nvPr/>
          </p:nvSpPr>
          <p:spPr bwMode="auto">
            <a:xfrm>
              <a:off x="3901168"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3" name="Freeform 114"/>
            <p:cNvSpPr/>
            <p:nvPr/>
          </p:nvSpPr>
          <p:spPr bwMode="auto">
            <a:xfrm>
              <a:off x="2113643"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4" name="Freeform 115"/>
            <p:cNvSpPr/>
            <p:nvPr/>
          </p:nvSpPr>
          <p:spPr bwMode="auto">
            <a:xfrm>
              <a:off x="2445431"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5" name="Freeform 116"/>
            <p:cNvSpPr/>
            <p:nvPr/>
          </p:nvSpPr>
          <p:spPr bwMode="auto">
            <a:xfrm>
              <a:off x="2445431"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6" name="Freeform 117"/>
            <p:cNvSpPr/>
            <p:nvPr/>
          </p:nvSpPr>
          <p:spPr bwMode="auto">
            <a:xfrm>
              <a:off x="2113643"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7" name="Freeform 118"/>
            <p:cNvSpPr/>
            <p:nvPr/>
          </p:nvSpPr>
          <p:spPr bwMode="auto">
            <a:xfrm>
              <a:off x="2113643"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8" name="组合 77"/>
            <p:cNvGrpSpPr/>
            <p:nvPr userDrawn="1"/>
          </p:nvGrpSpPr>
          <p:grpSpPr>
            <a:xfrm>
              <a:off x="694418" y="3063953"/>
              <a:ext cx="454025" cy="452438"/>
              <a:chOff x="694418" y="3063953"/>
              <a:chExt cx="454025" cy="452438"/>
            </a:xfrm>
            <a:grpFill/>
          </p:grpSpPr>
          <p:sp>
            <p:nvSpPr>
              <p:cNvPr id="206" name="Freeform 119"/>
              <p:cNvSpPr/>
              <p:nvPr/>
            </p:nvSpPr>
            <p:spPr bwMode="auto">
              <a:xfrm>
                <a:off x="757918"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7" name="Freeform 120"/>
              <p:cNvSpPr/>
              <p:nvPr/>
            </p:nvSpPr>
            <p:spPr bwMode="auto">
              <a:xfrm>
                <a:off x="1013506"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8" name="Freeform 121"/>
              <p:cNvSpPr/>
              <p:nvPr/>
            </p:nvSpPr>
            <p:spPr bwMode="auto">
              <a:xfrm>
                <a:off x="823006"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9" name="Freeform 122"/>
              <p:cNvSpPr/>
              <p:nvPr/>
            </p:nvSpPr>
            <p:spPr bwMode="auto">
              <a:xfrm>
                <a:off x="757918"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0" name="Freeform 123"/>
              <p:cNvSpPr/>
              <p:nvPr/>
            </p:nvSpPr>
            <p:spPr bwMode="auto">
              <a:xfrm>
                <a:off x="1013506"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1" name="Freeform 124"/>
              <p:cNvSpPr/>
              <p:nvPr/>
            </p:nvSpPr>
            <p:spPr bwMode="auto">
              <a:xfrm>
                <a:off x="823006"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2" name="Freeform 125"/>
              <p:cNvSpPr/>
              <p:nvPr/>
            </p:nvSpPr>
            <p:spPr bwMode="auto">
              <a:xfrm>
                <a:off x="886506"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3" name="Freeform 126"/>
              <p:cNvSpPr/>
              <p:nvPr/>
            </p:nvSpPr>
            <p:spPr bwMode="auto">
              <a:xfrm>
                <a:off x="950006"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4" name="Freeform 127"/>
              <p:cNvSpPr/>
              <p:nvPr/>
            </p:nvSpPr>
            <p:spPr bwMode="auto">
              <a:xfrm>
                <a:off x="886506"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5" name="Freeform 128"/>
              <p:cNvSpPr/>
              <p:nvPr/>
            </p:nvSpPr>
            <p:spPr bwMode="auto">
              <a:xfrm>
                <a:off x="694418"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6" name="Freeform 129"/>
              <p:cNvSpPr/>
              <p:nvPr/>
            </p:nvSpPr>
            <p:spPr bwMode="auto">
              <a:xfrm>
                <a:off x="823006"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7" name="Freeform 130"/>
              <p:cNvSpPr/>
              <p:nvPr/>
            </p:nvSpPr>
            <p:spPr bwMode="auto">
              <a:xfrm>
                <a:off x="1078593"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79" name="Freeform 142"/>
            <p:cNvSpPr>
              <a:spLocks noEditPoints="1"/>
            </p:cNvSpPr>
            <p:nvPr/>
          </p:nvSpPr>
          <p:spPr bwMode="auto">
            <a:xfrm>
              <a:off x="5160056"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80" name="组合 79"/>
            <p:cNvGrpSpPr/>
            <p:nvPr userDrawn="1"/>
          </p:nvGrpSpPr>
          <p:grpSpPr>
            <a:xfrm>
              <a:off x="8178351" y="650953"/>
              <a:ext cx="306388" cy="485775"/>
              <a:chOff x="8178351" y="650953"/>
              <a:chExt cx="306388" cy="485775"/>
            </a:xfrm>
            <a:grpFill/>
          </p:grpSpPr>
          <p:sp>
            <p:nvSpPr>
              <p:cNvPr id="201"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2"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3"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4"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5"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81" name="Freeform 10"/>
            <p:cNvSpPr/>
            <p:nvPr/>
          </p:nvSpPr>
          <p:spPr bwMode="auto">
            <a:xfrm>
              <a:off x="9661076"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2" name="Freeform 11"/>
            <p:cNvSpPr/>
            <p:nvPr/>
          </p:nvSpPr>
          <p:spPr bwMode="auto">
            <a:xfrm>
              <a:off x="9864276"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3" name="Freeform 12"/>
            <p:cNvSpPr/>
            <p:nvPr/>
          </p:nvSpPr>
          <p:spPr bwMode="auto">
            <a:xfrm>
              <a:off x="9864276"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4" name="Freeform 13"/>
            <p:cNvSpPr/>
            <p:nvPr/>
          </p:nvSpPr>
          <p:spPr bwMode="auto">
            <a:xfrm>
              <a:off x="9595989"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5" name="Freeform 14"/>
            <p:cNvSpPr/>
            <p:nvPr/>
          </p:nvSpPr>
          <p:spPr bwMode="auto">
            <a:xfrm>
              <a:off x="9595989"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6" name="Freeform 15"/>
            <p:cNvSpPr/>
            <p:nvPr/>
          </p:nvSpPr>
          <p:spPr bwMode="auto">
            <a:xfrm>
              <a:off x="11321601"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7" name="Freeform 16"/>
            <p:cNvSpPr/>
            <p:nvPr/>
          </p:nvSpPr>
          <p:spPr bwMode="auto">
            <a:xfrm>
              <a:off x="11110464"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8" name="Freeform 17"/>
            <p:cNvSpPr/>
            <p:nvPr/>
          </p:nvSpPr>
          <p:spPr bwMode="auto">
            <a:xfrm>
              <a:off x="10977114"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9" name="Freeform 18"/>
            <p:cNvSpPr/>
            <p:nvPr/>
          </p:nvSpPr>
          <p:spPr bwMode="auto">
            <a:xfrm>
              <a:off x="11454951"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0" name="Freeform 19"/>
            <p:cNvSpPr>
              <a:spLocks noEditPoints="1"/>
            </p:cNvSpPr>
            <p:nvPr/>
          </p:nvSpPr>
          <p:spPr bwMode="auto">
            <a:xfrm>
              <a:off x="11180314"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91" name="组合 90"/>
            <p:cNvGrpSpPr/>
            <p:nvPr userDrawn="1"/>
          </p:nvGrpSpPr>
          <p:grpSpPr>
            <a:xfrm>
              <a:off x="6682926" y="650953"/>
              <a:ext cx="434975" cy="485775"/>
              <a:chOff x="6682926" y="650953"/>
              <a:chExt cx="434975" cy="485775"/>
            </a:xfrm>
            <a:grpFill/>
          </p:grpSpPr>
          <p:sp>
            <p:nvSpPr>
              <p:cNvPr id="198"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9"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0"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92" name="Freeform 23"/>
            <p:cNvSpPr/>
            <p:nvPr/>
          </p:nvSpPr>
          <p:spPr bwMode="auto">
            <a:xfrm>
              <a:off x="8446639"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3" name="Freeform 24"/>
            <p:cNvSpPr/>
            <p:nvPr/>
          </p:nvSpPr>
          <p:spPr bwMode="auto">
            <a:xfrm>
              <a:off x="8197401"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4" name="Freeform 25"/>
            <p:cNvSpPr/>
            <p:nvPr/>
          </p:nvSpPr>
          <p:spPr bwMode="auto">
            <a:xfrm>
              <a:off x="8260901"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5" name="Freeform 26"/>
            <p:cNvSpPr/>
            <p:nvPr/>
          </p:nvSpPr>
          <p:spPr bwMode="auto">
            <a:xfrm>
              <a:off x="8068814"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6" name="Freeform 27"/>
            <p:cNvSpPr/>
            <p:nvPr/>
          </p:nvSpPr>
          <p:spPr bwMode="auto">
            <a:xfrm>
              <a:off x="6714676"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7" name="Freeform 28"/>
            <p:cNvSpPr/>
            <p:nvPr/>
          </p:nvSpPr>
          <p:spPr bwMode="auto">
            <a:xfrm>
              <a:off x="6786114"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8" name="Line 29"/>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9" name="Line 30"/>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0" name="Freeform 31"/>
            <p:cNvSpPr/>
            <p:nvPr/>
          </p:nvSpPr>
          <p:spPr bwMode="auto">
            <a:xfrm>
              <a:off x="11059664"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1" name="Freeform 32"/>
            <p:cNvSpPr/>
            <p:nvPr/>
          </p:nvSpPr>
          <p:spPr bwMode="auto">
            <a:xfrm>
              <a:off x="11448601"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2" name="Freeform 33"/>
            <p:cNvSpPr/>
            <p:nvPr/>
          </p:nvSpPr>
          <p:spPr bwMode="auto">
            <a:xfrm>
              <a:off x="11129514"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3" name="Freeform 34"/>
            <p:cNvSpPr/>
            <p:nvPr/>
          </p:nvSpPr>
          <p:spPr bwMode="auto">
            <a:xfrm>
              <a:off x="11385101"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4" name="Freeform 35"/>
            <p:cNvSpPr/>
            <p:nvPr/>
          </p:nvSpPr>
          <p:spPr bwMode="auto">
            <a:xfrm>
              <a:off x="11193014"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5" name="Freeform 36"/>
            <p:cNvSpPr/>
            <p:nvPr/>
          </p:nvSpPr>
          <p:spPr bwMode="auto">
            <a:xfrm>
              <a:off x="11193014"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6" name="Freeform 37"/>
            <p:cNvSpPr/>
            <p:nvPr/>
          </p:nvSpPr>
          <p:spPr bwMode="auto">
            <a:xfrm>
              <a:off x="9667426"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7" name="Freeform 38"/>
            <p:cNvSpPr/>
            <p:nvPr/>
          </p:nvSpPr>
          <p:spPr bwMode="auto">
            <a:xfrm>
              <a:off x="9667426"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8" name="Freeform 39"/>
            <p:cNvSpPr/>
            <p:nvPr/>
          </p:nvSpPr>
          <p:spPr bwMode="auto">
            <a:xfrm>
              <a:off x="9602339"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9" name="Freeform 40"/>
            <p:cNvSpPr/>
            <p:nvPr/>
          </p:nvSpPr>
          <p:spPr bwMode="auto">
            <a:xfrm>
              <a:off x="8121201"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0" name="Freeform 41"/>
            <p:cNvSpPr/>
            <p:nvPr/>
          </p:nvSpPr>
          <p:spPr bwMode="auto">
            <a:xfrm>
              <a:off x="8311701"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1" name="Freeform 42"/>
            <p:cNvSpPr/>
            <p:nvPr/>
          </p:nvSpPr>
          <p:spPr bwMode="auto">
            <a:xfrm>
              <a:off x="8056114"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2" name="Freeform 43"/>
            <p:cNvSpPr/>
            <p:nvPr/>
          </p:nvSpPr>
          <p:spPr bwMode="auto">
            <a:xfrm>
              <a:off x="7060751"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3" name="Freeform 44"/>
            <p:cNvSpPr/>
            <p:nvPr/>
          </p:nvSpPr>
          <p:spPr bwMode="auto">
            <a:xfrm>
              <a:off x="6740076"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4" name="Freeform 45"/>
            <p:cNvSpPr/>
            <p:nvPr/>
          </p:nvSpPr>
          <p:spPr bwMode="auto">
            <a:xfrm>
              <a:off x="6740076"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5" name="Freeform 46"/>
            <p:cNvSpPr/>
            <p:nvPr/>
          </p:nvSpPr>
          <p:spPr bwMode="auto">
            <a:xfrm>
              <a:off x="6676576"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6" name="Freeform 47"/>
            <p:cNvSpPr/>
            <p:nvPr/>
          </p:nvSpPr>
          <p:spPr bwMode="auto">
            <a:xfrm>
              <a:off x="6868664"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7" name="Freeform 48"/>
            <p:cNvSpPr/>
            <p:nvPr/>
          </p:nvSpPr>
          <p:spPr bwMode="auto">
            <a:xfrm>
              <a:off x="9634089"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8" name="Freeform 49"/>
            <p:cNvSpPr/>
            <p:nvPr/>
          </p:nvSpPr>
          <p:spPr bwMode="auto">
            <a:xfrm>
              <a:off x="9507089"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9" name="Freeform 50"/>
            <p:cNvSpPr/>
            <p:nvPr/>
          </p:nvSpPr>
          <p:spPr bwMode="auto">
            <a:xfrm>
              <a:off x="9889676"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0" name="Freeform 51"/>
            <p:cNvSpPr/>
            <p:nvPr/>
          </p:nvSpPr>
          <p:spPr bwMode="auto">
            <a:xfrm>
              <a:off x="9889676"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1" name="Freeform 52"/>
            <p:cNvSpPr/>
            <p:nvPr/>
          </p:nvSpPr>
          <p:spPr bwMode="auto">
            <a:xfrm>
              <a:off x="9826176"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2" name="Freeform 53"/>
            <p:cNvSpPr/>
            <p:nvPr/>
          </p:nvSpPr>
          <p:spPr bwMode="auto">
            <a:xfrm>
              <a:off x="9954764"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3" name="Freeform 54"/>
            <p:cNvSpPr/>
            <p:nvPr/>
          </p:nvSpPr>
          <p:spPr bwMode="auto">
            <a:xfrm>
              <a:off x="11091414"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4" name="Freeform 55"/>
            <p:cNvSpPr/>
            <p:nvPr/>
          </p:nvSpPr>
          <p:spPr bwMode="auto">
            <a:xfrm>
              <a:off x="11353351"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5" name="Freeform 56"/>
            <p:cNvSpPr/>
            <p:nvPr/>
          </p:nvSpPr>
          <p:spPr bwMode="auto">
            <a:xfrm>
              <a:off x="11224764"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6" name="Freeform 57"/>
            <p:cNvSpPr/>
            <p:nvPr/>
          </p:nvSpPr>
          <p:spPr bwMode="auto">
            <a:xfrm>
              <a:off x="11283501"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7" name="Freeform 58"/>
            <p:cNvSpPr/>
            <p:nvPr/>
          </p:nvSpPr>
          <p:spPr bwMode="auto">
            <a:xfrm>
              <a:off x="11205714"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8" name="Freeform 59"/>
            <p:cNvSpPr>
              <a:spLocks noEditPoints="1"/>
            </p:cNvSpPr>
            <p:nvPr/>
          </p:nvSpPr>
          <p:spPr bwMode="auto">
            <a:xfrm>
              <a:off x="6638476"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9" name="Freeform 60"/>
            <p:cNvSpPr/>
            <p:nvPr/>
          </p:nvSpPr>
          <p:spPr bwMode="auto">
            <a:xfrm>
              <a:off x="6982964"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0" name="Freeform 61"/>
            <p:cNvSpPr/>
            <p:nvPr/>
          </p:nvSpPr>
          <p:spPr bwMode="auto">
            <a:xfrm>
              <a:off x="6919464"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1" name="Freeform 62"/>
            <p:cNvSpPr/>
            <p:nvPr/>
          </p:nvSpPr>
          <p:spPr bwMode="auto">
            <a:xfrm>
              <a:off x="6919464"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2" name="Freeform 63"/>
            <p:cNvSpPr/>
            <p:nvPr/>
          </p:nvSpPr>
          <p:spPr bwMode="auto">
            <a:xfrm>
              <a:off x="6906764"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3" name="Freeform 64"/>
            <p:cNvSpPr/>
            <p:nvPr/>
          </p:nvSpPr>
          <p:spPr bwMode="auto">
            <a:xfrm>
              <a:off x="6843264"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4" name="Freeform 65"/>
            <p:cNvSpPr/>
            <p:nvPr/>
          </p:nvSpPr>
          <p:spPr bwMode="auto">
            <a:xfrm>
              <a:off x="6830564"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5" name="Freeform 66"/>
            <p:cNvSpPr/>
            <p:nvPr/>
          </p:nvSpPr>
          <p:spPr bwMode="auto">
            <a:xfrm>
              <a:off x="6798814"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6" name="Freeform 67"/>
            <p:cNvSpPr/>
            <p:nvPr/>
          </p:nvSpPr>
          <p:spPr bwMode="auto">
            <a:xfrm>
              <a:off x="6759126"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7" name="Freeform 68"/>
            <p:cNvSpPr/>
            <p:nvPr/>
          </p:nvSpPr>
          <p:spPr bwMode="auto">
            <a:xfrm>
              <a:off x="6759126"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8" name="Freeform 69"/>
            <p:cNvSpPr/>
            <p:nvPr/>
          </p:nvSpPr>
          <p:spPr bwMode="auto">
            <a:xfrm>
              <a:off x="6746426"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9" name="Freeform 82"/>
            <p:cNvSpPr/>
            <p:nvPr/>
          </p:nvSpPr>
          <p:spPr bwMode="auto">
            <a:xfrm>
              <a:off x="8260901"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0" name="Freeform 83"/>
            <p:cNvSpPr/>
            <p:nvPr/>
          </p:nvSpPr>
          <p:spPr bwMode="auto">
            <a:xfrm>
              <a:off x="8395839"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1" name="Freeform 84"/>
            <p:cNvSpPr/>
            <p:nvPr/>
          </p:nvSpPr>
          <p:spPr bwMode="auto">
            <a:xfrm>
              <a:off x="8260901"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2" name="Freeform 85"/>
            <p:cNvSpPr/>
            <p:nvPr/>
          </p:nvSpPr>
          <p:spPr bwMode="auto">
            <a:xfrm>
              <a:off x="8184701"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3" name="Freeform 86"/>
            <p:cNvSpPr/>
            <p:nvPr/>
          </p:nvSpPr>
          <p:spPr bwMode="auto">
            <a:xfrm>
              <a:off x="9595989"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4" name="Freeform 87"/>
            <p:cNvSpPr/>
            <p:nvPr/>
          </p:nvSpPr>
          <p:spPr bwMode="auto">
            <a:xfrm>
              <a:off x="9661076"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5" name="Freeform 88"/>
            <p:cNvSpPr/>
            <p:nvPr/>
          </p:nvSpPr>
          <p:spPr bwMode="auto">
            <a:xfrm>
              <a:off x="9526139"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6" name="Freeform 89"/>
            <p:cNvSpPr/>
            <p:nvPr/>
          </p:nvSpPr>
          <p:spPr bwMode="auto">
            <a:xfrm>
              <a:off x="9595989"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7" name="Freeform 90"/>
            <p:cNvSpPr/>
            <p:nvPr/>
          </p:nvSpPr>
          <p:spPr bwMode="auto">
            <a:xfrm>
              <a:off x="9929364"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8" name="Freeform 91"/>
            <p:cNvSpPr/>
            <p:nvPr/>
          </p:nvSpPr>
          <p:spPr bwMode="auto">
            <a:xfrm>
              <a:off x="9864276"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9" name="Freeform 92"/>
            <p:cNvSpPr/>
            <p:nvPr/>
          </p:nvSpPr>
          <p:spPr bwMode="auto">
            <a:xfrm>
              <a:off x="9730926"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0" name="Freeform 93"/>
            <p:cNvSpPr/>
            <p:nvPr/>
          </p:nvSpPr>
          <p:spPr bwMode="auto">
            <a:xfrm>
              <a:off x="11116814"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1" name="Freeform 94"/>
            <p:cNvSpPr/>
            <p:nvPr/>
          </p:nvSpPr>
          <p:spPr bwMode="auto">
            <a:xfrm>
              <a:off x="11053314"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2" name="Freeform 95"/>
            <p:cNvSpPr/>
            <p:nvPr/>
          </p:nvSpPr>
          <p:spPr bwMode="auto">
            <a:xfrm>
              <a:off x="11186664"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3" name="Freeform 96"/>
            <p:cNvSpPr/>
            <p:nvPr/>
          </p:nvSpPr>
          <p:spPr bwMode="auto">
            <a:xfrm>
              <a:off x="11116814"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4" name="Freeform 97"/>
            <p:cNvSpPr/>
            <p:nvPr/>
          </p:nvSpPr>
          <p:spPr bwMode="auto">
            <a:xfrm>
              <a:off x="11321601"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5" name="Freeform 98"/>
            <p:cNvSpPr/>
            <p:nvPr/>
          </p:nvSpPr>
          <p:spPr bwMode="auto">
            <a:xfrm>
              <a:off x="11385101"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6" name="Freeform 99"/>
            <p:cNvSpPr/>
            <p:nvPr/>
          </p:nvSpPr>
          <p:spPr bwMode="auto">
            <a:xfrm>
              <a:off x="11448601"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7" name="Freeform 101"/>
            <p:cNvSpPr/>
            <p:nvPr/>
          </p:nvSpPr>
          <p:spPr bwMode="auto">
            <a:xfrm>
              <a:off x="9667426"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8" name="Freeform 102"/>
            <p:cNvSpPr/>
            <p:nvPr/>
          </p:nvSpPr>
          <p:spPr bwMode="auto">
            <a:xfrm>
              <a:off x="9756326"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9" name="Freeform 103"/>
            <p:cNvSpPr/>
            <p:nvPr/>
          </p:nvSpPr>
          <p:spPr bwMode="auto">
            <a:xfrm>
              <a:off x="9686476"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0" name="Freeform 104"/>
            <p:cNvSpPr/>
            <p:nvPr/>
          </p:nvSpPr>
          <p:spPr bwMode="auto">
            <a:xfrm>
              <a:off x="9608689"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1" name="Freeform 105"/>
            <p:cNvSpPr/>
            <p:nvPr/>
          </p:nvSpPr>
          <p:spPr bwMode="auto">
            <a:xfrm>
              <a:off x="9519789"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2" name="Freeform 106"/>
            <p:cNvSpPr/>
            <p:nvPr/>
          </p:nvSpPr>
          <p:spPr bwMode="auto">
            <a:xfrm>
              <a:off x="9564239"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3" name="Freeform 107"/>
            <p:cNvSpPr/>
            <p:nvPr/>
          </p:nvSpPr>
          <p:spPr bwMode="auto">
            <a:xfrm>
              <a:off x="9545189"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4" name="Freeform 108"/>
            <p:cNvSpPr/>
            <p:nvPr/>
          </p:nvSpPr>
          <p:spPr bwMode="auto">
            <a:xfrm>
              <a:off x="9608689"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5" name="Freeform 109"/>
            <p:cNvSpPr/>
            <p:nvPr/>
          </p:nvSpPr>
          <p:spPr bwMode="auto">
            <a:xfrm>
              <a:off x="9608689"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6" name="Freeform 110"/>
            <p:cNvSpPr/>
            <p:nvPr/>
          </p:nvSpPr>
          <p:spPr bwMode="auto">
            <a:xfrm>
              <a:off x="9743626"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7" name="Freeform 111"/>
            <p:cNvSpPr/>
            <p:nvPr/>
          </p:nvSpPr>
          <p:spPr bwMode="auto">
            <a:xfrm>
              <a:off x="9608689"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8" name="Freeform 112"/>
            <p:cNvSpPr/>
            <p:nvPr/>
          </p:nvSpPr>
          <p:spPr bwMode="auto">
            <a:xfrm>
              <a:off x="9807126"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9" name="Freeform 113"/>
            <p:cNvSpPr/>
            <p:nvPr/>
          </p:nvSpPr>
          <p:spPr bwMode="auto">
            <a:xfrm>
              <a:off x="9870626"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0" name="Freeform 114"/>
            <p:cNvSpPr/>
            <p:nvPr/>
          </p:nvSpPr>
          <p:spPr bwMode="auto">
            <a:xfrm>
              <a:off x="8083101"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1" name="Freeform 115"/>
            <p:cNvSpPr/>
            <p:nvPr/>
          </p:nvSpPr>
          <p:spPr bwMode="auto">
            <a:xfrm>
              <a:off x="8414889"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2" name="Freeform 116"/>
            <p:cNvSpPr/>
            <p:nvPr/>
          </p:nvSpPr>
          <p:spPr bwMode="auto">
            <a:xfrm>
              <a:off x="8414889"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3" name="Freeform 117"/>
            <p:cNvSpPr/>
            <p:nvPr/>
          </p:nvSpPr>
          <p:spPr bwMode="auto">
            <a:xfrm>
              <a:off x="8083101"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4" name="Freeform 118"/>
            <p:cNvSpPr/>
            <p:nvPr/>
          </p:nvSpPr>
          <p:spPr bwMode="auto">
            <a:xfrm>
              <a:off x="8083101"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5" name="Freeform 119"/>
            <p:cNvSpPr/>
            <p:nvPr/>
          </p:nvSpPr>
          <p:spPr bwMode="auto">
            <a:xfrm>
              <a:off x="6727376"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6" name="Freeform 120"/>
            <p:cNvSpPr/>
            <p:nvPr/>
          </p:nvSpPr>
          <p:spPr bwMode="auto">
            <a:xfrm>
              <a:off x="6982964"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7" name="Freeform 121"/>
            <p:cNvSpPr/>
            <p:nvPr/>
          </p:nvSpPr>
          <p:spPr bwMode="auto">
            <a:xfrm>
              <a:off x="6792464"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8" name="Freeform 122"/>
            <p:cNvSpPr/>
            <p:nvPr/>
          </p:nvSpPr>
          <p:spPr bwMode="auto">
            <a:xfrm>
              <a:off x="6727376"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9" name="Freeform 123"/>
            <p:cNvSpPr/>
            <p:nvPr/>
          </p:nvSpPr>
          <p:spPr bwMode="auto">
            <a:xfrm>
              <a:off x="6982964"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0" name="Freeform 124"/>
            <p:cNvSpPr/>
            <p:nvPr/>
          </p:nvSpPr>
          <p:spPr bwMode="auto">
            <a:xfrm>
              <a:off x="6792464"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1" name="Freeform 125"/>
            <p:cNvSpPr/>
            <p:nvPr/>
          </p:nvSpPr>
          <p:spPr bwMode="auto">
            <a:xfrm>
              <a:off x="6855964"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2" name="Freeform 126"/>
            <p:cNvSpPr/>
            <p:nvPr/>
          </p:nvSpPr>
          <p:spPr bwMode="auto">
            <a:xfrm>
              <a:off x="6919464"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3" name="Freeform 127"/>
            <p:cNvSpPr/>
            <p:nvPr/>
          </p:nvSpPr>
          <p:spPr bwMode="auto">
            <a:xfrm>
              <a:off x="6855964"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4" name="Freeform 128"/>
            <p:cNvSpPr/>
            <p:nvPr/>
          </p:nvSpPr>
          <p:spPr bwMode="auto">
            <a:xfrm>
              <a:off x="6663876"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5" name="Freeform 129"/>
            <p:cNvSpPr/>
            <p:nvPr/>
          </p:nvSpPr>
          <p:spPr bwMode="auto">
            <a:xfrm>
              <a:off x="6792464"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6" name="Freeform 130"/>
            <p:cNvSpPr/>
            <p:nvPr/>
          </p:nvSpPr>
          <p:spPr bwMode="auto">
            <a:xfrm>
              <a:off x="7048051"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7" name="Freeform 142"/>
            <p:cNvSpPr>
              <a:spLocks noEditPoints="1"/>
            </p:cNvSpPr>
            <p:nvPr/>
          </p:nvSpPr>
          <p:spPr bwMode="auto">
            <a:xfrm>
              <a:off x="11129514"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8" name="组合 187"/>
            <p:cNvGrpSpPr/>
            <p:nvPr userDrawn="1"/>
          </p:nvGrpSpPr>
          <p:grpSpPr>
            <a:xfrm>
              <a:off x="2242347" y="650953"/>
              <a:ext cx="306388" cy="485775"/>
              <a:chOff x="8178351" y="650953"/>
              <a:chExt cx="306388" cy="485775"/>
            </a:xfrm>
            <a:grpFill/>
          </p:grpSpPr>
          <p:sp>
            <p:nvSpPr>
              <p:cNvPr id="193"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4"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5"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6"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7"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89" name="组合 188"/>
            <p:cNvGrpSpPr/>
            <p:nvPr userDrawn="1"/>
          </p:nvGrpSpPr>
          <p:grpSpPr>
            <a:xfrm>
              <a:off x="746922" y="650953"/>
              <a:ext cx="434975" cy="485775"/>
              <a:chOff x="6682926" y="650953"/>
              <a:chExt cx="434975" cy="485775"/>
            </a:xfrm>
            <a:grpFill/>
          </p:grpSpPr>
          <p:sp>
            <p:nvSpPr>
              <p:cNvPr id="190"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1"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2"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青色">
    <p:bg>
      <p:bgPr>
        <a:solidFill>
          <a:srgbClr val="E8E8E8"/>
        </a:solidFill>
        <a:effectLst/>
      </p:bgPr>
    </p:bg>
    <p:spTree>
      <p:nvGrpSpPr>
        <p:cNvPr id="1" name=""/>
        <p:cNvGrpSpPr/>
        <p:nvPr/>
      </p:nvGrpSpPr>
      <p:grpSpPr>
        <a:xfrm>
          <a:off x="0" y="0"/>
          <a:ext cx="0" cy="0"/>
          <a:chOff x="0" y="0"/>
          <a:chExt cx="0" cy="0"/>
        </a:xfrm>
      </p:grpSpPr>
      <p:sp>
        <p:nvSpPr>
          <p:cNvPr id="5" name="矩形 4"/>
          <p:cNvSpPr/>
          <p:nvPr userDrawn="1"/>
        </p:nvSpPr>
        <p:spPr>
          <a:xfrm>
            <a:off x="-461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0" name="组合 9"/>
          <p:cNvGrpSpPr/>
          <p:nvPr userDrawn="1"/>
        </p:nvGrpSpPr>
        <p:grpSpPr>
          <a:xfrm>
            <a:off x="501765" y="650954"/>
            <a:ext cx="8195416" cy="5284788"/>
            <a:chOff x="669018" y="650953"/>
            <a:chExt cx="10927221" cy="5284788"/>
          </a:xfrm>
          <a:solidFill>
            <a:srgbClr val="E2E2E2"/>
          </a:solidFill>
        </p:grpSpPr>
        <p:grpSp>
          <p:nvGrpSpPr>
            <p:cNvPr id="11" name="组合 10"/>
            <p:cNvGrpSpPr/>
            <p:nvPr userDrawn="1"/>
          </p:nvGrpSpPr>
          <p:grpSpPr>
            <a:xfrm>
              <a:off x="3626531" y="650953"/>
              <a:ext cx="339725" cy="473075"/>
              <a:chOff x="3626531" y="650953"/>
              <a:chExt cx="339725" cy="473075"/>
            </a:xfrm>
            <a:grpFill/>
          </p:grpSpPr>
          <p:sp>
            <p:nvSpPr>
              <p:cNvPr id="245" name="Freeform 10"/>
              <p:cNvSpPr/>
              <p:nvPr/>
            </p:nvSpPr>
            <p:spPr bwMode="auto">
              <a:xfrm>
                <a:off x="3691618"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6" name="Freeform 11"/>
              <p:cNvSpPr/>
              <p:nvPr/>
            </p:nvSpPr>
            <p:spPr bwMode="auto">
              <a:xfrm>
                <a:off x="3894818"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7" name="Freeform 12"/>
              <p:cNvSpPr/>
              <p:nvPr/>
            </p:nvSpPr>
            <p:spPr bwMode="auto">
              <a:xfrm>
                <a:off x="3894818"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8" name="Freeform 13"/>
              <p:cNvSpPr/>
              <p:nvPr/>
            </p:nvSpPr>
            <p:spPr bwMode="auto">
              <a:xfrm>
                <a:off x="3626531"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9" name="Freeform 14"/>
              <p:cNvSpPr/>
              <p:nvPr/>
            </p:nvSpPr>
            <p:spPr bwMode="auto">
              <a:xfrm>
                <a:off x="3626531"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2" name="组合 11"/>
            <p:cNvGrpSpPr/>
            <p:nvPr userDrawn="1"/>
          </p:nvGrpSpPr>
          <p:grpSpPr>
            <a:xfrm>
              <a:off x="5007656" y="650953"/>
              <a:ext cx="619125" cy="479426"/>
              <a:chOff x="5007656" y="650953"/>
              <a:chExt cx="619125" cy="479426"/>
            </a:xfrm>
            <a:grpFill/>
          </p:grpSpPr>
          <p:sp>
            <p:nvSpPr>
              <p:cNvPr id="240" name="Freeform 15"/>
              <p:cNvSpPr/>
              <p:nvPr/>
            </p:nvSpPr>
            <p:spPr bwMode="auto">
              <a:xfrm>
                <a:off x="5352143"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1" name="Freeform 16"/>
              <p:cNvSpPr/>
              <p:nvPr/>
            </p:nvSpPr>
            <p:spPr bwMode="auto">
              <a:xfrm>
                <a:off x="5141006"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2" name="Freeform 17"/>
              <p:cNvSpPr/>
              <p:nvPr/>
            </p:nvSpPr>
            <p:spPr bwMode="auto">
              <a:xfrm>
                <a:off x="5007656"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3" name="Freeform 18"/>
              <p:cNvSpPr/>
              <p:nvPr/>
            </p:nvSpPr>
            <p:spPr bwMode="auto">
              <a:xfrm>
                <a:off x="5485493"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4" name="Freeform 19"/>
              <p:cNvSpPr>
                <a:spLocks noEditPoints="1"/>
              </p:cNvSpPr>
              <p:nvPr/>
            </p:nvSpPr>
            <p:spPr bwMode="auto">
              <a:xfrm>
                <a:off x="5210856"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3" name="Freeform 23"/>
            <p:cNvSpPr/>
            <p:nvPr/>
          </p:nvSpPr>
          <p:spPr bwMode="auto">
            <a:xfrm>
              <a:off x="2477181"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 name="Freeform 24"/>
            <p:cNvSpPr/>
            <p:nvPr/>
          </p:nvSpPr>
          <p:spPr bwMode="auto">
            <a:xfrm>
              <a:off x="2227943"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 name="Freeform 25"/>
            <p:cNvSpPr/>
            <p:nvPr/>
          </p:nvSpPr>
          <p:spPr bwMode="auto">
            <a:xfrm>
              <a:off x="2291443"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 name="Freeform 26"/>
            <p:cNvSpPr/>
            <p:nvPr/>
          </p:nvSpPr>
          <p:spPr bwMode="auto">
            <a:xfrm>
              <a:off x="2099356"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7" name="组合 16"/>
            <p:cNvGrpSpPr/>
            <p:nvPr userDrawn="1"/>
          </p:nvGrpSpPr>
          <p:grpSpPr>
            <a:xfrm>
              <a:off x="745218" y="4264103"/>
              <a:ext cx="346075" cy="561975"/>
              <a:chOff x="745218" y="4264103"/>
              <a:chExt cx="346075" cy="561975"/>
            </a:xfrm>
            <a:grpFill/>
          </p:grpSpPr>
          <p:sp>
            <p:nvSpPr>
              <p:cNvPr id="236" name="Freeform 27"/>
              <p:cNvSpPr/>
              <p:nvPr/>
            </p:nvSpPr>
            <p:spPr bwMode="auto">
              <a:xfrm>
                <a:off x="745218"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7" name="Freeform 28"/>
              <p:cNvSpPr/>
              <p:nvPr/>
            </p:nvSpPr>
            <p:spPr bwMode="auto">
              <a:xfrm>
                <a:off x="816656"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8" name="Line 29"/>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9" name="Line 30"/>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8" name="Freeform 31"/>
            <p:cNvSpPr/>
            <p:nvPr/>
          </p:nvSpPr>
          <p:spPr bwMode="auto">
            <a:xfrm>
              <a:off x="5090206"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 name="Freeform 32"/>
            <p:cNvSpPr/>
            <p:nvPr/>
          </p:nvSpPr>
          <p:spPr bwMode="auto">
            <a:xfrm>
              <a:off x="5479143"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 name="Freeform 33"/>
            <p:cNvSpPr/>
            <p:nvPr/>
          </p:nvSpPr>
          <p:spPr bwMode="auto">
            <a:xfrm>
              <a:off x="5160056"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 name="Freeform 34"/>
            <p:cNvSpPr/>
            <p:nvPr/>
          </p:nvSpPr>
          <p:spPr bwMode="auto">
            <a:xfrm>
              <a:off x="5415643"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 name="Freeform 35"/>
            <p:cNvSpPr/>
            <p:nvPr/>
          </p:nvSpPr>
          <p:spPr bwMode="auto">
            <a:xfrm>
              <a:off x="5223556"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 name="Freeform 36"/>
            <p:cNvSpPr/>
            <p:nvPr/>
          </p:nvSpPr>
          <p:spPr bwMode="auto">
            <a:xfrm>
              <a:off x="5223556"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 name="Freeform 37"/>
            <p:cNvSpPr/>
            <p:nvPr/>
          </p:nvSpPr>
          <p:spPr bwMode="auto">
            <a:xfrm>
              <a:off x="3697968"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 name="Freeform 38"/>
            <p:cNvSpPr/>
            <p:nvPr/>
          </p:nvSpPr>
          <p:spPr bwMode="auto">
            <a:xfrm>
              <a:off x="3697968"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6" name="Freeform 39"/>
            <p:cNvSpPr/>
            <p:nvPr/>
          </p:nvSpPr>
          <p:spPr bwMode="auto">
            <a:xfrm>
              <a:off x="3632881"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27" name="组合 26"/>
            <p:cNvGrpSpPr/>
            <p:nvPr userDrawn="1"/>
          </p:nvGrpSpPr>
          <p:grpSpPr>
            <a:xfrm>
              <a:off x="2086656" y="1838403"/>
              <a:ext cx="447675" cy="446088"/>
              <a:chOff x="2086656" y="1838403"/>
              <a:chExt cx="447675" cy="446088"/>
            </a:xfrm>
            <a:grpFill/>
          </p:grpSpPr>
          <p:sp>
            <p:nvSpPr>
              <p:cNvPr id="233" name="Freeform 40"/>
              <p:cNvSpPr/>
              <p:nvPr/>
            </p:nvSpPr>
            <p:spPr bwMode="auto">
              <a:xfrm>
                <a:off x="2151743"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4" name="Freeform 41"/>
              <p:cNvSpPr/>
              <p:nvPr/>
            </p:nvSpPr>
            <p:spPr bwMode="auto">
              <a:xfrm>
                <a:off x="2342243"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5" name="Freeform 42"/>
              <p:cNvSpPr/>
              <p:nvPr/>
            </p:nvSpPr>
            <p:spPr bwMode="auto">
              <a:xfrm>
                <a:off x="2086656"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28" name="组合 27"/>
            <p:cNvGrpSpPr/>
            <p:nvPr userDrawn="1"/>
          </p:nvGrpSpPr>
          <p:grpSpPr>
            <a:xfrm>
              <a:off x="707118" y="1832053"/>
              <a:ext cx="447675" cy="452438"/>
              <a:chOff x="707118" y="1832053"/>
              <a:chExt cx="447675" cy="452438"/>
            </a:xfrm>
            <a:grpFill/>
          </p:grpSpPr>
          <p:sp>
            <p:nvSpPr>
              <p:cNvPr id="228" name="Freeform 43"/>
              <p:cNvSpPr/>
              <p:nvPr/>
            </p:nvSpPr>
            <p:spPr bwMode="auto">
              <a:xfrm>
                <a:off x="1091293"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9" name="Freeform 44"/>
              <p:cNvSpPr/>
              <p:nvPr/>
            </p:nvSpPr>
            <p:spPr bwMode="auto">
              <a:xfrm>
                <a:off x="770618"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0" name="Freeform 45"/>
              <p:cNvSpPr/>
              <p:nvPr/>
            </p:nvSpPr>
            <p:spPr bwMode="auto">
              <a:xfrm>
                <a:off x="770618"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1" name="Freeform 46"/>
              <p:cNvSpPr/>
              <p:nvPr/>
            </p:nvSpPr>
            <p:spPr bwMode="auto">
              <a:xfrm>
                <a:off x="707118"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2" name="Freeform 47"/>
              <p:cNvSpPr/>
              <p:nvPr/>
            </p:nvSpPr>
            <p:spPr bwMode="auto">
              <a:xfrm>
                <a:off x="899206"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29" name="Freeform 48"/>
            <p:cNvSpPr/>
            <p:nvPr/>
          </p:nvSpPr>
          <p:spPr bwMode="auto">
            <a:xfrm>
              <a:off x="3664631"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0" name="Freeform 49"/>
            <p:cNvSpPr/>
            <p:nvPr/>
          </p:nvSpPr>
          <p:spPr bwMode="auto">
            <a:xfrm>
              <a:off x="3537631"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1" name="Freeform 50"/>
            <p:cNvSpPr/>
            <p:nvPr/>
          </p:nvSpPr>
          <p:spPr bwMode="auto">
            <a:xfrm>
              <a:off x="3920218"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2" name="Freeform 51"/>
            <p:cNvSpPr/>
            <p:nvPr/>
          </p:nvSpPr>
          <p:spPr bwMode="auto">
            <a:xfrm>
              <a:off x="3920218"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3" name="Freeform 52"/>
            <p:cNvSpPr/>
            <p:nvPr/>
          </p:nvSpPr>
          <p:spPr bwMode="auto">
            <a:xfrm>
              <a:off x="3856718"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4" name="Freeform 53"/>
            <p:cNvSpPr/>
            <p:nvPr/>
          </p:nvSpPr>
          <p:spPr bwMode="auto">
            <a:xfrm>
              <a:off x="3985306"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5" name="Freeform 54"/>
            <p:cNvSpPr/>
            <p:nvPr/>
          </p:nvSpPr>
          <p:spPr bwMode="auto">
            <a:xfrm>
              <a:off x="5121956"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6" name="Freeform 55"/>
            <p:cNvSpPr/>
            <p:nvPr/>
          </p:nvSpPr>
          <p:spPr bwMode="auto">
            <a:xfrm>
              <a:off x="5383893"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7" name="Freeform 56"/>
            <p:cNvSpPr/>
            <p:nvPr/>
          </p:nvSpPr>
          <p:spPr bwMode="auto">
            <a:xfrm>
              <a:off x="5255306"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8" name="Freeform 57"/>
            <p:cNvSpPr/>
            <p:nvPr/>
          </p:nvSpPr>
          <p:spPr bwMode="auto">
            <a:xfrm>
              <a:off x="5314043"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9" name="Freeform 58"/>
            <p:cNvSpPr/>
            <p:nvPr/>
          </p:nvSpPr>
          <p:spPr bwMode="auto">
            <a:xfrm>
              <a:off x="5236256"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40" name="组合 39"/>
            <p:cNvGrpSpPr/>
            <p:nvPr userDrawn="1"/>
          </p:nvGrpSpPr>
          <p:grpSpPr>
            <a:xfrm>
              <a:off x="669018" y="5438853"/>
              <a:ext cx="523875" cy="458788"/>
              <a:chOff x="669018" y="5438853"/>
              <a:chExt cx="523875" cy="458788"/>
            </a:xfrm>
            <a:grpFill/>
          </p:grpSpPr>
          <p:sp>
            <p:nvSpPr>
              <p:cNvPr id="217" name="Freeform 59"/>
              <p:cNvSpPr>
                <a:spLocks noEditPoints="1"/>
              </p:cNvSpPr>
              <p:nvPr/>
            </p:nvSpPr>
            <p:spPr bwMode="auto">
              <a:xfrm>
                <a:off x="669018"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8" name="Freeform 60"/>
              <p:cNvSpPr/>
              <p:nvPr/>
            </p:nvSpPr>
            <p:spPr bwMode="auto">
              <a:xfrm>
                <a:off x="1013506"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9" name="Freeform 61"/>
              <p:cNvSpPr/>
              <p:nvPr/>
            </p:nvSpPr>
            <p:spPr bwMode="auto">
              <a:xfrm>
                <a:off x="950006"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0" name="Freeform 62"/>
              <p:cNvSpPr/>
              <p:nvPr/>
            </p:nvSpPr>
            <p:spPr bwMode="auto">
              <a:xfrm>
                <a:off x="950006"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1" name="Freeform 63"/>
              <p:cNvSpPr/>
              <p:nvPr/>
            </p:nvSpPr>
            <p:spPr bwMode="auto">
              <a:xfrm>
                <a:off x="937306"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2" name="Freeform 64"/>
              <p:cNvSpPr/>
              <p:nvPr/>
            </p:nvSpPr>
            <p:spPr bwMode="auto">
              <a:xfrm>
                <a:off x="873806"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3" name="Freeform 65"/>
              <p:cNvSpPr/>
              <p:nvPr/>
            </p:nvSpPr>
            <p:spPr bwMode="auto">
              <a:xfrm>
                <a:off x="861106"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4" name="Freeform 66"/>
              <p:cNvSpPr/>
              <p:nvPr/>
            </p:nvSpPr>
            <p:spPr bwMode="auto">
              <a:xfrm>
                <a:off x="829356"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5" name="Freeform 67"/>
              <p:cNvSpPr/>
              <p:nvPr/>
            </p:nvSpPr>
            <p:spPr bwMode="auto">
              <a:xfrm>
                <a:off x="789668"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6" name="Freeform 68"/>
              <p:cNvSpPr/>
              <p:nvPr/>
            </p:nvSpPr>
            <p:spPr bwMode="auto">
              <a:xfrm>
                <a:off x="789668"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7" name="Freeform 69"/>
              <p:cNvSpPr/>
              <p:nvPr/>
            </p:nvSpPr>
            <p:spPr bwMode="auto">
              <a:xfrm>
                <a:off x="776968"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41" name="Freeform 82"/>
            <p:cNvSpPr/>
            <p:nvPr/>
          </p:nvSpPr>
          <p:spPr bwMode="auto">
            <a:xfrm>
              <a:off x="2291443"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2" name="Freeform 83"/>
            <p:cNvSpPr/>
            <p:nvPr/>
          </p:nvSpPr>
          <p:spPr bwMode="auto">
            <a:xfrm>
              <a:off x="2426381"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3" name="Freeform 84"/>
            <p:cNvSpPr/>
            <p:nvPr/>
          </p:nvSpPr>
          <p:spPr bwMode="auto">
            <a:xfrm>
              <a:off x="2291443"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4" name="Freeform 85"/>
            <p:cNvSpPr/>
            <p:nvPr/>
          </p:nvSpPr>
          <p:spPr bwMode="auto">
            <a:xfrm>
              <a:off x="2215243"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5" name="Freeform 86"/>
            <p:cNvSpPr/>
            <p:nvPr/>
          </p:nvSpPr>
          <p:spPr bwMode="auto">
            <a:xfrm>
              <a:off x="3626531"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6" name="Freeform 87"/>
            <p:cNvSpPr/>
            <p:nvPr/>
          </p:nvSpPr>
          <p:spPr bwMode="auto">
            <a:xfrm>
              <a:off x="3691618"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7" name="Freeform 88"/>
            <p:cNvSpPr/>
            <p:nvPr/>
          </p:nvSpPr>
          <p:spPr bwMode="auto">
            <a:xfrm>
              <a:off x="3556681"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8" name="Freeform 89"/>
            <p:cNvSpPr/>
            <p:nvPr/>
          </p:nvSpPr>
          <p:spPr bwMode="auto">
            <a:xfrm>
              <a:off x="3626531"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9" name="Freeform 90"/>
            <p:cNvSpPr/>
            <p:nvPr/>
          </p:nvSpPr>
          <p:spPr bwMode="auto">
            <a:xfrm>
              <a:off x="3959906"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0" name="Freeform 91"/>
            <p:cNvSpPr/>
            <p:nvPr/>
          </p:nvSpPr>
          <p:spPr bwMode="auto">
            <a:xfrm>
              <a:off x="3894818"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1" name="Freeform 92"/>
            <p:cNvSpPr/>
            <p:nvPr/>
          </p:nvSpPr>
          <p:spPr bwMode="auto">
            <a:xfrm>
              <a:off x="3761468"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2" name="Freeform 93"/>
            <p:cNvSpPr/>
            <p:nvPr/>
          </p:nvSpPr>
          <p:spPr bwMode="auto">
            <a:xfrm>
              <a:off x="5147356"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3" name="Freeform 94"/>
            <p:cNvSpPr/>
            <p:nvPr/>
          </p:nvSpPr>
          <p:spPr bwMode="auto">
            <a:xfrm>
              <a:off x="5083856"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4" name="Freeform 95"/>
            <p:cNvSpPr/>
            <p:nvPr/>
          </p:nvSpPr>
          <p:spPr bwMode="auto">
            <a:xfrm>
              <a:off x="5217206"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5" name="Freeform 96"/>
            <p:cNvSpPr/>
            <p:nvPr/>
          </p:nvSpPr>
          <p:spPr bwMode="auto">
            <a:xfrm>
              <a:off x="5147356"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6" name="Freeform 97"/>
            <p:cNvSpPr/>
            <p:nvPr/>
          </p:nvSpPr>
          <p:spPr bwMode="auto">
            <a:xfrm>
              <a:off x="5352143"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7" name="Freeform 98"/>
            <p:cNvSpPr/>
            <p:nvPr/>
          </p:nvSpPr>
          <p:spPr bwMode="auto">
            <a:xfrm>
              <a:off x="5415643"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8" name="Freeform 99"/>
            <p:cNvSpPr/>
            <p:nvPr/>
          </p:nvSpPr>
          <p:spPr bwMode="auto">
            <a:xfrm>
              <a:off x="5479143"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9" name="Freeform 101"/>
            <p:cNvSpPr/>
            <p:nvPr/>
          </p:nvSpPr>
          <p:spPr bwMode="auto">
            <a:xfrm>
              <a:off x="3697968"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0" name="Freeform 102"/>
            <p:cNvSpPr/>
            <p:nvPr/>
          </p:nvSpPr>
          <p:spPr bwMode="auto">
            <a:xfrm>
              <a:off x="3786868"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1" name="Freeform 103"/>
            <p:cNvSpPr/>
            <p:nvPr/>
          </p:nvSpPr>
          <p:spPr bwMode="auto">
            <a:xfrm>
              <a:off x="3717018"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2" name="Freeform 104"/>
            <p:cNvSpPr/>
            <p:nvPr/>
          </p:nvSpPr>
          <p:spPr bwMode="auto">
            <a:xfrm>
              <a:off x="3639231"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3" name="Freeform 105"/>
            <p:cNvSpPr/>
            <p:nvPr/>
          </p:nvSpPr>
          <p:spPr bwMode="auto">
            <a:xfrm>
              <a:off x="3550331"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4" name="Freeform 106"/>
            <p:cNvSpPr/>
            <p:nvPr/>
          </p:nvSpPr>
          <p:spPr bwMode="auto">
            <a:xfrm>
              <a:off x="3594781"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5" name="Freeform 107"/>
            <p:cNvSpPr/>
            <p:nvPr/>
          </p:nvSpPr>
          <p:spPr bwMode="auto">
            <a:xfrm>
              <a:off x="3575731"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6" name="Freeform 108"/>
            <p:cNvSpPr/>
            <p:nvPr/>
          </p:nvSpPr>
          <p:spPr bwMode="auto">
            <a:xfrm>
              <a:off x="3639231"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7" name="Freeform 109"/>
            <p:cNvSpPr/>
            <p:nvPr/>
          </p:nvSpPr>
          <p:spPr bwMode="auto">
            <a:xfrm>
              <a:off x="3639231"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8" name="Freeform 110"/>
            <p:cNvSpPr/>
            <p:nvPr/>
          </p:nvSpPr>
          <p:spPr bwMode="auto">
            <a:xfrm>
              <a:off x="3774168"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9" name="Freeform 111"/>
            <p:cNvSpPr/>
            <p:nvPr/>
          </p:nvSpPr>
          <p:spPr bwMode="auto">
            <a:xfrm>
              <a:off x="3639231"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0" name="Freeform 112"/>
            <p:cNvSpPr/>
            <p:nvPr/>
          </p:nvSpPr>
          <p:spPr bwMode="auto">
            <a:xfrm>
              <a:off x="3837668"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1" name="Freeform 113"/>
            <p:cNvSpPr/>
            <p:nvPr/>
          </p:nvSpPr>
          <p:spPr bwMode="auto">
            <a:xfrm>
              <a:off x="3901168"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2" name="Freeform 114"/>
            <p:cNvSpPr/>
            <p:nvPr/>
          </p:nvSpPr>
          <p:spPr bwMode="auto">
            <a:xfrm>
              <a:off x="2113643"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3" name="Freeform 115"/>
            <p:cNvSpPr/>
            <p:nvPr/>
          </p:nvSpPr>
          <p:spPr bwMode="auto">
            <a:xfrm>
              <a:off x="2445431"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4" name="Freeform 116"/>
            <p:cNvSpPr/>
            <p:nvPr/>
          </p:nvSpPr>
          <p:spPr bwMode="auto">
            <a:xfrm>
              <a:off x="2445431"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5" name="Freeform 117"/>
            <p:cNvSpPr/>
            <p:nvPr/>
          </p:nvSpPr>
          <p:spPr bwMode="auto">
            <a:xfrm>
              <a:off x="2113643"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6" name="Freeform 118"/>
            <p:cNvSpPr/>
            <p:nvPr/>
          </p:nvSpPr>
          <p:spPr bwMode="auto">
            <a:xfrm>
              <a:off x="2113643"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7" name="组合 76"/>
            <p:cNvGrpSpPr/>
            <p:nvPr userDrawn="1"/>
          </p:nvGrpSpPr>
          <p:grpSpPr>
            <a:xfrm>
              <a:off x="694418" y="3063953"/>
              <a:ext cx="454025" cy="452438"/>
              <a:chOff x="694418" y="3063953"/>
              <a:chExt cx="454025" cy="452438"/>
            </a:xfrm>
            <a:grpFill/>
          </p:grpSpPr>
          <p:sp>
            <p:nvSpPr>
              <p:cNvPr id="205" name="Freeform 119"/>
              <p:cNvSpPr/>
              <p:nvPr/>
            </p:nvSpPr>
            <p:spPr bwMode="auto">
              <a:xfrm>
                <a:off x="757918"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6" name="Freeform 120"/>
              <p:cNvSpPr/>
              <p:nvPr/>
            </p:nvSpPr>
            <p:spPr bwMode="auto">
              <a:xfrm>
                <a:off x="1013506"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7" name="Freeform 121"/>
              <p:cNvSpPr/>
              <p:nvPr/>
            </p:nvSpPr>
            <p:spPr bwMode="auto">
              <a:xfrm>
                <a:off x="823006"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8" name="Freeform 122"/>
              <p:cNvSpPr/>
              <p:nvPr/>
            </p:nvSpPr>
            <p:spPr bwMode="auto">
              <a:xfrm>
                <a:off x="757918"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9" name="Freeform 123"/>
              <p:cNvSpPr/>
              <p:nvPr/>
            </p:nvSpPr>
            <p:spPr bwMode="auto">
              <a:xfrm>
                <a:off x="1013506"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0" name="Freeform 124"/>
              <p:cNvSpPr/>
              <p:nvPr/>
            </p:nvSpPr>
            <p:spPr bwMode="auto">
              <a:xfrm>
                <a:off x="823006"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1" name="Freeform 125"/>
              <p:cNvSpPr/>
              <p:nvPr/>
            </p:nvSpPr>
            <p:spPr bwMode="auto">
              <a:xfrm>
                <a:off x="886506"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2" name="Freeform 126"/>
              <p:cNvSpPr/>
              <p:nvPr/>
            </p:nvSpPr>
            <p:spPr bwMode="auto">
              <a:xfrm>
                <a:off x="950006"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3" name="Freeform 127"/>
              <p:cNvSpPr/>
              <p:nvPr/>
            </p:nvSpPr>
            <p:spPr bwMode="auto">
              <a:xfrm>
                <a:off x="886506"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4" name="Freeform 128"/>
              <p:cNvSpPr/>
              <p:nvPr/>
            </p:nvSpPr>
            <p:spPr bwMode="auto">
              <a:xfrm>
                <a:off x="694418"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5" name="Freeform 129"/>
              <p:cNvSpPr/>
              <p:nvPr/>
            </p:nvSpPr>
            <p:spPr bwMode="auto">
              <a:xfrm>
                <a:off x="823006"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6" name="Freeform 130"/>
              <p:cNvSpPr/>
              <p:nvPr/>
            </p:nvSpPr>
            <p:spPr bwMode="auto">
              <a:xfrm>
                <a:off x="1078593"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78" name="Freeform 142"/>
            <p:cNvSpPr>
              <a:spLocks noEditPoints="1"/>
            </p:cNvSpPr>
            <p:nvPr/>
          </p:nvSpPr>
          <p:spPr bwMode="auto">
            <a:xfrm>
              <a:off x="5160056"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9" name="组合 78"/>
            <p:cNvGrpSpPr/>
            <p:nvPr userDrawn="1"/>
          </p:nvGrpSpPr>
          <p:grpSpPr>
            <a:xfrm>
              <a:off x="8178351" y="650953"/>
              <a:ext cx="306388" cy="485775"/>
              <a:chOff x="8178351" y="650953"/>
              <a:chExt cx="306388" cy="485775"/>
            </a:xfrm>
            <a:grpFill/>
          </p:grpSpPr>
          <p:sp>
            <p:nvSpPr>
              <p:cNvPr id="200"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1"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2"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3"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4"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80" name="Freeform 10"/>
            <p:cNvSpPr/>
            <p:nvPr/>
          </p:nvSpPr>
          <p:spPr bwMode="auto">
            <a:xfrm>
              <a:off x="9661076"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1" name="Freeform 11"/>
            <p:cNvSpPr/>
            <p:nvPr/>
          </p:nvSpPr>
          <p:spPr bwMode="auto">
            <a:xfrm>
              <a:off x="9864276"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2" name="Freeform 12"/>
            <p:cNvSpPr/>
            <p:nvPr/>
          </p:nvSpPr>
          <p:spPr bwMode="auto">
            <a:xfrm>
              <a:off x="9864276"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3" name="Freeform 13"/>
            <p:cNvSpPr/>
            <p:nvPr/>
          </p:nvSpPr>
          <p:spPr bwMode="auto">
            <a:xfrm>
              <a:off x="9595989"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4" name="Freeform 14"/>
            <p:cNvSpPr/>
            <p:nvPr/>
          </p:nvSpPr>
          <p:spPr bwMode="auto">
            <a:xfrm>
              <a:off x="9595989"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5" name="Freeform 15"/>
            <p:cNvSpPr/>
            <p:nvPr/>
          </p:nvSpPr>
          <p:spPr bwMode="auto">
            <a:xfrm>
              <a:off x="11321601"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6" name="Freeform 16"/>
            <p:cNvSpPr/>
            <p:nvPr/>
          </p:nvSpPr>
          <p:spPr bwMode="auto">
            <a:xfrm>
              <a:off x="11110464"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7" name="Freeform 17"/>
            <p:cNvSpPr/>
            <p:nvPr/>
          </p:nvSpPr>
          <p:spPr bwMode="auto">
            <a:xfrm>
              <a:off x="10977114"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8" name="Freeform 18"/>
            <p:cNvSpPr/>
            <p:nvPr/>
          </p:nvSpPr>
          <p:spPr bwMode="auto">
            <a:xfrm>
              <a:off x="11454951"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9" name="Freeform 19"/>
            <p:cNvSpPr>
              <a:spLocks noEditPoints="1"/>
            </p:cNvSpPr>
            <p:nvPr/>
          </p:nvSpPr>
          <p:spPr bwMode="auto">
            <a:xfrm>
              <a:off x="11180314"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90" name="组合 89"/>
            <p:cNvGrpSpPr/>
            <p:nvPr userDrawn="1"/>
          </p:nvGrpSpPr>
          <p:grpSpPr>
            <a:xfrm>
              <a:off x="6682926" y="650953"/>
              <a:ext cx="434975" cy="485775"/>
              <a:chOff x="6682926" y="650953"/>
              <a:chExt cx="434975" cy="485775"/>
            </a:xfrm>
            <a:grpFill/>
          </p:grpSpPr>
          <p:sp>
            <p:nvSpPr>
              <p:cNvPr id="197"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8"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9"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91" name="Freeform 23"/>
            <p:cNvSpPr/>
            <p:nvPr/>
          </p:nvSpPr>
          <p:spPr bwMode="auto">
            <a:xfrm>
              <a:off x="8446639"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2" name="Freeform 24"/>
            <p:cNvSpPr/>
            <p:nvPr/>
          </p:nvSpPr>
          <p:spPr bwMode="auto">
            <a:xfrm>
              <a:off x="8197401"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3" name="Freeform 25"/>
            <p:cNvSpPr/>
            <p:nvPr/>
          </p:nvSpPr>
          <p:spPr bwMode="auto">
            <a:xfrm>
              <a:off x="8260901"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4" name="Freeform 26"/>
            <p:cNvSpPr/>
            <p:nvPr/>
          </p:nvSpPr>
          <p:spPr bwMode="auto">
            <a:xfrm>
              <a:off x="8068814"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5" name="Freeform 27"/>
            <p:cNvSpPr/>
            <p:nvPr/>
          </p:nvSpPr>
          <p:spPr bwMode="auto">
            <a:xfrm>
              <a:off x="6714676"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6" name="Freeform 28"/>
            <p:cNvSpPr/>
            <p:nvPr/>
          </p:nvSpPr>
          <p:spPr bwMode="auto">
            <a:xfrm>
              <a:off x="6786114"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7" name="Line 29"/>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8" name="Line 30"/>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9" name="Freeform 31"/>
            <p:cNvSpPr/>
            <p:nvPr/>
          </p:nvSpPr>
          <p:spPr bwMode="auto">
            <a:xfrm>
              <a:off x="11059664"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0" name="Freeform 32"/>
            <p:cNvSpPr/>
            <p:nvPr/>
          </p:nvSpPr>
          <p:spPr bwMode="auto">
            <a:xfrm>
              <a:off x="11448601"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1" name="Freeform 33"/>
            <p:cNvSpPr/>
            <p:nvPr/>
          </p:nvSpPr>
          <p:spPr bwMode="auto">
            <a:xfrm>
              <a:off x="11129514"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2" name="Freeform 34"/>
            <p:cNvSpPr/>
            <p:nvPr/>
          </p:nvSpPr>
          <p:spPr bwMode="auto">
            <a:xfrm>
              <a:off x="11385101"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3" name="Freeform 35"/>
            <p:cNvSpPr/>
            <p:nvPr/>
          </p:nvSpPr>
          <p:spPr bwMode="auto">
            <a:xfrm>
              <a:off x="11193014"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4" name="Freeform 36"/>
            <p:cNvSpPr/>
            <p:nvPr/>
          </p:nvSpPr>
          <p:spPr bwMode="auto">
            <a:xfrm>
              <a:off x="11193014"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5" name="Freeform 37"/>
            <p:cNvSpPr/>
            <p:nvPr/>
          </p:nvSpPr>
          <p:spPr bwMode="auto">
            <a:xfrm>
              <a:off x="9667426"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6" name="Freeform 38"/>
            <p:cNvSpPr/>
            <p:nvPr/>
          </p:nvSpPr>
          <p:spPr bwMode="auto">
            <a:xfrm>
              <a:off x="9667426"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7" name="Freeform 39"/>
            <p:cNvSpPr/>
            <p:nvPr/>
          </p:nvSpPr>
          <p:spPr bwMode="auto">
            <a:xfrm>
              <a:off x="9602339"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8" name="Freeform 40"/>
            <p:cNvSpPr/>
            <p:nvPr/>
          </p:nvSpPr>
          <p:spPr bwMode="auto">
            <a:xfrm>
              <a:off x="8121201"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9" name="Freeform 41"/>
            <p:cNvSpPr/>
            <p:nvPr/>
          </p:nvSpPr>
          <p:spPr bwMode="auto">
            <a:xfrm>
              <a:off x="8311701"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0" name="Freeform 42"/>
            <p:cNvSpPr/>
            <p:nvPr/>
          </p:nvSpPr>
          <p:spPr bwMode="auto">
            <a:xfrm>
              <a:off x="8056114"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1" name="Freeform 43"/>
            <p:cNvSpPr/>
            <p:nvPr/>
          </p:nvSpPr>
          <p:spPr bwMode="auto">
            <a:xfrm>
              <a:off x="7060751"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2" name="Freeform 44"/>
            <p:cNvSpPr/>
            <p:nvPr/>
          </p:nvSpPr>
          <p:spPr bwMode="auto">
            <a:xfrm>
              <a:off x="6740076"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3" name="Freeform 45"/>
            <p:cNvSpPr/>
            <p:nvPr/>
          </p:nvSpPr>
          <p:spPr bwMode="auto">
            <a:xfrm>
              <a:off x="6740076"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4" name="Freeform 46"/>
            <p:cNvSpPr/>
            <p:nvPr/>
          </p:nvSpPr>
          <p:spPr bwMode="auto">
            <a:xfrm>
              <a:off x="6676576"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5" name="Freeform 47"/>
            <p:cNvSpPr/>
            <p:nvPr/>
          </p:nvSpPr>
          <p:spPr bwMode="auto">
            <a:xfrm>
              <a:off x="6868664"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6" name="Freeform 48"/>
            <p:cNvSpPr/>
            <p:nvPr/>
          </p:nvSpPr>
          <p:spPr bwMode="auto">
            <a:xfrm>
              <a:off x="9634089"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7" name="Freeform 49"/>
            <p:cNvSpPr/>
            <p:nvPr/>
          </p:nvSpPr>
          <p:spPr bwMode="auto">
            <a:xfrm>
              <a:off x="9507089"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8" name="Freeform 50"/>
            <p:cNvSpPr/>
            <p:nvPr/>
          </p:nvSpPr>
          <p:spPr bwMode="auto">
            <a:xfrm>
              <a:off x="9889676"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9" name="Freeform 51"/>
            <p:cNvSpPr/>
            <p:nvPr/>
          </p:nvSpPr>
          <p:spPr bwMode="auto">
            <a:xfrm>
              <a:off x="9889676"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0" name="Freeform 52"/>
            <p:cNvSpPr/>
            <p:nvPr/>
          </p:nvSpPr>
          <p:spPr bwMode="auto">
            <a:xfrm>
              <a:off x="9826176"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1" name="Freeform 53"/>
            <p:cNvSpPr/>
            <p:nvPr/>
          </p:nvSpPr>
          <p:spPr bwMode="auto">
            <a:xfrm>
              <a:off x="9954764"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2" name="Freeform 54"/>
            <p:cNvSpPr/>
            <p:nvPr/>
          </p:nvSpPr>
          <p:spPr bwMode="auto">
            <a:xfrm>
              <a:off x="11091414"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3" name="Freeform 55"/>
            <p:cNvSpPr/>
            <p:nvPr/>
          </p:nvSpPr>
          <p:spPr bwMode="auto">
            <a:xfrm>
              <a:off x="11353351"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4" name="Freeform 56"/>
            <p:cNvSpPr/>
            <p:nvPr/>
          </p:nvSpPr>
          <p:spPr bwMode="auto">
            <a:xfrm>
              <a:off x="11224764"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5" name="Freeform 57"/>
            <p:cNvSpPr/>
            <p:nvPr/>
          </p:nvSpPr>
          <p:spPr bwMode="auto">
            <a:xfrm>
              <a:off x="11283501"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6" name="Freeform 58"/>
            <p:cNvSpPr/>
            <p:nvPr/>
          </p:nvSpPr>
          <p:spPr bwMode="auto">
            <a:xfrm>
              <a:off x="11205714"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7" name="Freeform 59"/>
            <p:cNvSpPr>
              <a:spLocks noEditPoints="1"/>
            </p:cNvSpPr>
            <p:nvPr/>
          </p:nvSpPr>
          <p:spPr bwMode="auto">
            <a:xfrm>
              <a:off x="6638476"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8" name="Freeform 60"/>
            <p:cNvSpPr/>
            <p:nvPr/>
          </p:nvSpPr>
          <p:spPr bwMode="auto">
            <a:xfrm>
              <a:off x="6982964"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9" name="Freeform 61"/>
            <p:cNvSpPr/>
            <p:nvPr/>
          </p:nvSpPr>
          <p:spPr bwMode="auto">
            <a:xfrm>
              <a:off x="6919464"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0" name="Freeform 62"/>
            <p:cNvSpPr/>
            <p:nvPr/>
          </p:nvSpPr>
          <p:spPr bwMode="auto">
            <a:xfrm>
              <a:off x="6919464"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1" name="Freeform 63"/>
            <p:cNvSpPr/>
            <p:nvPr/>
          </p:nvSpPr>
          <p:spPr bwMode="auto">
            <a:xfrm>
              <a:off x="6906764"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2" name="Freeform 64"/>
            <p:cNvSpPr/>
            <p:nvPr/>
          </p:nvSpPr>
          <p:spPr bwMode="auto">
            <a:xfrm>
              <a:off x="6843264"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3" name="Freeform 65"/>
            <p:cNvSpPr/>
            <p:nvPr/>
          </p:nvSpPr>
          <p:spPr bwMode="auto">
            <a:xfrm>
              <a:off x="6830564"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4" name="Freeform 66"/>
            <p:cNvSpPr/>
            <p:nvPr/>
          </p:nvSpPr>
          <p:spPr bwMode="auto">
            <a:xfrm>
              <a:off x="6798814"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5" name="Freeform 67"/>
            <p:cNvSpPr/>
            <p:nvPr/>
          </p:nvSpPr>
          <p:spPr bwMode="auto">
            <a:xfrm>
              <a:off x="6759126"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6" name="Freeform 68"/>
            <p:cNvSpPr/>
            <p:nvPr/>
          </p:nvSpPr>
          <p:spPr bwMode="auto">
            <a:xfrm>
              <a:off x="6759126"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7" name="Freeform 69"/>
            <p:cNvSpPr/>
            <p:nvPr/>
          </p:nvSpPr>
          <p:spPr bwMode="auto">
            <a:xfrm>
              <a:off x="6746426"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8" name="Freeform 82"/>
            <p:cNvSpPr/>
            <p:nvPr/>
          </p:nvSpPr>
          <p:spPr bwMode="auto">
            <a:xfrm>
              <a:off x="8260901"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9" name="Freeform 83"/>
            <p:cNvSpPr/>
            <p:nvPr/>
          </p:nvSpPr>
          <p:spPr bwMode="auto">
            <a:xfrm>
              <a:off x="8395839"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0" name="Freeform 84"/>
            <p:cNvSpPr/>
            <p:nvPr/>
          </p:nvSpPr>
          <p:spPr bwMode="auto">
            <a:xfrm>
              <a:off x="8260901"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1" name="Freeform 85"/>
            <p:cNvSpPr/>
            <p:nvPr/>
          </p:nvSpPr>
          <p:spPr bwMode="auto">
            <a:xfrm>
              <a:off x="8184701"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2" name="Freeform 86"/>
            <p:cNvSpPr/>
            <p:nvPr/>
          </p:nvSpPr>
          <p:spPr bwMode="auto">
            <a:xfrm>
              <a:off x="9595989"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3" name="Freeform 87"/>
            <p:cNvSpPr/>
            <p:nvPr/>
          </p:nvSpPr>
          <p:spPr bwMode="auto">
            <a:xfrm>
              <a:off x="9661076"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4" name="Freeform 88"/>
            <p:cNvSpPr/>
            <p:nvPr/>
          </p:nvSpPr>
          <p:spPr bwMode="auto">
            <a:xfrm>
              <a:off x="9526139"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5" name="Freeform 89"/>
            <p:cNvSpPr/>
            <p:nvPr/>
          </p:nvSpPr>
          <p:spPr bwMode="auto">
            <a:xfrm>
              <a:off x="9595989"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6" name="Freeform 90"/>
            <p:cNvSpPr/>
            <p:nvPr/>
          </p:nvSpPr>
          <p:spPr bwMode="auto">
            <a:xfrm>
              <a:off x="9929364"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7" name="Freeform 91"/>
            <p:cNvSpPr/>
            <p:nvPr/>
          </p:nvSpPr>
          <p:spPr bwMode="auto">
            <a:xfrm>
              <a:off x="9864276"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8" name="Freeform 92"/>
            <p:cNvSpPr/>
            <p:nvPr/>
          </p:nvSpPr>
          <p:spPr bwMode="auto">
            <a:xfrm>
              <a:off x="9730926"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9" name="Freeform 93"/>
            <p:cNvSpPr/>
            <p:nvPr/>
          </p:nvSpPr>
          <p:spPr bwMode="auto">
            <a:xfrm>
              <a:off x="11116814"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0" name="Freeform 94"/>
            <p:cNvSpPr/>
            <p:nvPr/>
          </p:nvSpPr>
          <p:spPr bwMode="auto">
            <a:xfrm>
              <a:off x="11053314"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1" name="Freeform 95"/>
            <p:cNvSpPr/>
            <p:nvPr/>
          </p:nvSpPr>
          <p:spPr bwMode="auto">
            <a:xfrm>
              <a:off x="11186664"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2" name="Freeform 96"/>
            <p:cNvSpPr/>
            <p:nvPr/>
          </p:nvSpPr>
          <p:spPr bwMode="auto">
            <a:xfrm>
              <a:off x="11116814"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3" name="Freeform 97"/>
            <p:cNvSpPr/>
            <p:nvPr/>
          </p:nvSpPr>
          <p:spPr bwMode="auto">
            <a:xfrm>
              <a:off x="11321601"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4" name="Freeform 98"/>
            <p:cNvSpPr/>
            <p:nvPr/>
          </p:nvSpPr>
          <p:spPr bwMode="auto">
            <a:xfrm>
              <a:off x="11385101"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5" name="Freeform 99"/>
            <p:cNvSpPr/>
            <p:nvPr/>
          </p:nvSpPr>
          <p:spPr bwMode="auto">
            <a:xfrm>
              <a:off x="11448601"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6" name="Freeform 101"/>
            <p:cNvSpPr/>
            <p:nvPr/>
          </p:nvSpPr>
          <p:spPr bwMode="auto">
            <a:xfrm>
              <a:off x="9667426"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7" name="Freeform 102"/>
            <p:cNvSpPr/>
            <p:nvPr/>
          </p:nvSpPr>
          <p:spPr bwMode="auto">
            <a:xfrm>
              <a:off x="9756326"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8" name="Freeform 103"/>
            <p:cNvSpPr/>
            <p:nvPr/>
          </p:nvSpPr>
          <p:spPr bwMode="auto">
            <a:xfrm>
              <a:off x="9686476"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9" name="Freeform 104"/>
            <p:cNvSpPr/>
            <p:nvPr/>
          </p:nvSpPr>
          <p:spPr bwMode="auto">
            <a:xfrm>
              <a:off x="9608689"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0" name="Freeform 105"/>
            <p:cNvSpPr/>
            <p:nvPr/>
          </p:nvSpPr>
          <p:spPr bwMode="auto">
            <a:xfrm>
              <a:off x="9519789"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1" name="Freeform 106"/>
            <p:cNvSpPr/>
            <p:nvPr/>
          </p:nvSpPr>
          <p:spPr bwMode="auto">
            <a:xfrm>
              <a:off x="9564239"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2" name="Freeform 107"/>
            <p:cNvSpPr/>
            <p:nvPr/>
          </p:nvSpPr>
          <p:spPr bwMode="auto">
            <a:xfrm>
              <a:off x="9545189"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3" name="Freeform 108"/>
            <p:cNvSpPr/>
            <p:nvPr/>
          </p:nvSpPr>
          <p:spPr bwMode="auto">
            <a:xfrm>
              <a:off x="9608689"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4" name="Freeform 109"/>
            <p:cNvSpPr/>
            <p:nvPr/>
          </p:nvSpPr>
          <p:spPr bwMode="auto">
            <a:xfrm>
              <a:off x="9608689"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5" name="Freeform 110"/>
            <p:cNvSpPr/>
            <p:nvPr/>
          </p:nvSpPr>
          <p:spPr bwMode="auto">
            <a:xfrm>
              <a:off x="9743626"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6" name="Freeform 111"/>
            <p:cNvSpPr/>
            <p:nvPr/>
          </p:nvSpPr>
          <p:spPr bwMode="auto">
            <a:xfrm>
              <a:off x="9608689"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7" name="Freeform 112"/>
            <p:cNvSpPr/>
            <p:nvPr/>
          </p:nvSpPr>
          <p:spPr bwMode="auto">
            <a:xfrm>
              <a:off x="9807126"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8" name="Freeform 113"/>
            <p:cNvSpPr/>
            <p:nvPr/>
          </p:nvSpPr>
          <p:spPr bwMode="auto">
            <a:xfrm>
              <a:off x="9870626"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9" name="Freeform 114"/>
            <p:cNvSpPr/>
            <p:nvPr/>
          </p:nvSpPr>
          <p:spPr bwMode="auto">
            <a:xfrm>
              <a:off x="8083101"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0" name="Freeform 115"/>
            <p:cNvSpPr/>
            <p:nvPr/>
          </p:nvSpPr>
          <p:spPr bwMode="auto">
            <a:xfrm>
              <a:off x="8414889"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1" name="Freeform 116"/>
            <p:cNvSpPr/>
            <p:nvPr/>
          </p:nvSpPr>
          <p:spPr bwMode="auto">
            <a:xfrm>
              <a:off x="8414889"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2" name="Freeform 117"/>
            <p:cNvSpPr/>
            <p:nvPr/>
          </p:nvSpPr>
          <p:spPr bwMode="auto">
            <a:xfrm>
              <a:off x="8083101"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3" name="Freeform 118"/>
            <p:cNvSpPr/>
            <p:nvPr/>
          </p:nvSpPr>
          <p:spPr bwMode="auto">
            <a:xfrm>
              <a:off x="8083101"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4" name="Freeform 119"/>
            <p:cNvSpPr/>
            <p:nvPr/>
          </p:nvSpPr>
          <p:spPr bwMode="auto">
            <a:xfrm>
              <a:off x="6727376"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5" name="Freeform 120"/>
            <p:cNvSpPr/>
            <p:nvPr/>
          </p:nvSpPr>
          <p:spPr bwMode="auto">
            <a:xfrm>
              <a:off x="6982964"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6" name="Freeform 121"/>
            <p:cNvSpPr/>
            <p:nvPr/>
          </p:nvSpPr>
          <p:spPr bwMode="auto">
            <a:xfrm>
              <a:off x="6792464"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7" name="Freeform 122"/>
            <p:cNvSpPr/>
            <p:nvPr/>
          </p:nvSpPr>
          <p:spPr bwMode="auto">
            <a:xfrm>
              <a:off x="6727376"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8" name="Freeform 123"/>
            <p:cNvSpPr/>
            <p:nvPr/>
          </p:nvSpPr>
          <p:spPr bwMode="auto">
            <a:xfrm>
              <a:off x="6982964"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9" name="Freeform 124"/>
            <p:cNvSpPr/>
            <p:nvPr/>
          </p:nvSpPr>
          <p:spPr bwMode="auto">
            <a:xfrm>
              <a:off x="6792464"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0" name="Freeform 125"/>
            <p:cNvSpPr/>
            <p:nvPr/>
          </p:nvSpPr>
          <p:spPr bwMode="auto">
            <a:xfrm>
              <a:off x="6855964"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1" name="Freeform 126"/>
            <p:cNvSpPr/>
            <p:nvPr/>
          </p:nvSpPr>
          <p:spPr bwMode="auto">
            <a:xfrm>
              <a:off x="6919464"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2" name="Freeform 127"/>
            <p:cNvSpPr/>
            <p:nvPr/>
          </p:nvSpPr>
          <p:spPr bwMode="auto">
            <a:xfrm>
              <a:off x="6855964"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3" name="Freeform 128"/>
            <p:cNvSpPr/>
            <p:nvPr/>
          </p:nvSpPr>
          <p:spPr bwMode="auto">
            <a:xfrm>
              <a:off x="6663876"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4" name="Freeform 129"/>
            <p:cNvSpPr/>
            <p:nvPr/>
          </p:nvSpPr>
          <p:spPr bwMode="auto">
            <a:xfrm>
              <a:off x="6792464"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5" name="Freeform 130"/>
            <p:cNvSpPr/>
            <p:nvPr/>
          </p:nvSpPr>
          <p:spPr bwMode="auto">
            <a:xfrm>
              <a:off x="7048051"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6" name="Freeform 142"/>
            <p:cNvSpPr>
              <a:spLocks noEditPoints="1"/>
            </p:cNvSpPr>
            <p:nvPr/>
          </p:nvSpPr>
          <p:spPr bwMode="auto">
            <a:xfrm>
              <a:off x="11129514"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7" name="组合 186"/>
            <p:cNvGrpSpPr/>
            <p:nvPr userDrawn="1"/>
          </p:nvGrpSpPr>
          <p:grpSpPr>
            <a:xfrm>
              <a:off x="2242347" y="650953"/>
              <a:ext cx="306388" cy="485775"/>
              <a:chOff x="8178351" y="650953"/>
              <a:chExt cx="306388" cy="485775"/>
            </a:xfrm>
            <a:grpFill/>
          </p:grpSpPr>
          <p:sp>
            <p:nvSpPr>
              <p:cNvPr id="192"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3"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4"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5"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6"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88" name="组合 187"/>
            <p:cNvGrpSpPr/>
            <p:nvPr userDrawn="1"/>
          </p:nvGrpSpPr>
          <p:grpSpPr>
            <a:xfrm>
              <a:off x="746922" y="650953"/>
              <a:ext cx="434975" cy="485775"/>
              <a:chOff x="6682926" y="650953"/>
              <a:chExt cx="434975" cy="485775"/>
            </a:xfrm>
            <a:grpFill/>
          </p:grpSpPr>
          <p:sp>
            <p:nvSpPr>
              <p:cNvPr id="189"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0"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1"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462" name="Rectangle 6"/>
          <p:cNvSpPr>
            <a:spLocks noGrp="1" noChangeArrowheads="1"/>
          </p:cNvSpPr>
          <p:nvPr>
            <p:ph type="subTitle" sz="quarter" idx="1" hasCustomPrompt="1"/>
          </p:nvPr>
        </p:nvSpPr>
        <p:spPr>
          <a:xfrm>
            <a:off x="136525" y="5680630"/>
            <a:ext cx="4972050" cy="676275"/>
          </a:xfrm>
        </p:spPr>
        <p:txBody>
          <a:bodyPr lIns="91440" anchor="ctr"/>
          <a:lstStyle>
            <a:lvl1pPr marL="0" indent="0">
              <a:lnSpc>
                <a:spcPct val="90000"/>
              </a:lnSpc>
              <a:spcBef>
                <a:spcPct val="0"/>
              </a:spcBef>
              <a:buFont typeface="Wingdings" panose="05000000000000000000" pitchFamily="2" charset="2"/>
              <a:buNone/>
              <a:defRPr>
                <a:solidFill>
                  <a:schemeClr val="tx1"/>
                </a:solidFill>
              </a:defRPr>
            </a:lvl1pPr>
          </a:lstStyle>
          <a:p>
            <a:r>
              <a:rPr lang="zh-CN" altLang="en-US"/>
              <a:t>单击以编辑母版副标题样式</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zh-CN" altLang="en-US"/>
              <a:t>单击此处编辑母版标题样式</a:t>
            </a:r>
            <a:endParaRPr lang="en-US" dirty="0"/>
          </a:p>
        </p:txBody>
      </p:sp>
      <p:pic>
        <p:nvPicPr>
          <p:cNvPr id="10" name="图片 9"/>
          <p:cNvPicPr>
            <a:picLocks noChangeAspect="1"/>
          </p:cNvPicPr>
          <p:nvPr/>
        </p:nvPicPr>
        <p:blipFill>
          <a:blip r:embed="rId2"/>
          <a:stretch>
            <a:fillRect/>
          </a:stretch>
        </p:blipFill>
        <p:spPr>
          <a:xfrm>
            <a:off x="4352600" y="0"/>
            <a:ext cx="4791400" cy="1666160"/>
          </a:xfrm>
          <a:prstGeom prst="rect">
            <a:avLst/>
          </a:prstGeom>
        </p:spPr>
      </p:pic>
      <p:pic>
        <p:nvPicPr>
          <p:cNvPr id="6" name="图片 5"/>
          <p:cNvPicPr>
            <a:picLocks noChangeAspect="1"/>
          </p:cNvPicPr>
          <p:nvPr/>
        </p:nvPicPr>
        <p:blipFill>
          <a:blip r:embed="rId2"/>
          <a:stretch>
            <a:fillRect/>
          </a:stretch>
        </p:blipFill>
        <p:spPr>
          <a:xfrm>
            <a:off x="8150987" y="6540526"/>
            <a:ext cx="817626" cy="28432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fld id="{C1246F81-67C2-469E-BD26-4A9FCD534416}" type="slidenum">
              <a:rPr lang="en-US" smtClean="0"/>
              <a:t>‹#›</a:t>
            </a:fld>
            <a:endParaRPr lang="en-US"/>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grpSp>
        <p:nvGrpSpPr>
          <p:cNvPr id="2" name="Group 8"/>
          <p:cNvGrpSpPr/>
          <p:nvPr/>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457200" y="1600200"/>
            <a:ext cx="3810000"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4" name="Content Placeholder 3"/>
          <p:cNvSpPr>
            <a:spLocks noGrp="1"/>
          </p:cNvSpPr>
          <p:nvPr>
            <p:ph sz="half" idx="2" hasCustomPrompt="1"/>
          </p:nvPr>
        </p:nvSpPr>
        <p:spPr>
          <a:xfrm>
            <a:off x="4848476" y="1600200"/>
            <a:ext cx="3852612"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5"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7" name="矩形 6"/>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New Title">
    <p:spTree>
      <p:nvGrpSpPr>
        <p:cNvPr id="1" name=""/>
        <p:cNvGrpSpPr/>
        <p:nvPr/>
      </p:nvGrpSpPr>
      <p:grpSpPr>
        <a:xfrm>
          <a:off x="0" y="0"/>
          <a:ext cx="0" cy="0"/>
          <a:chOff x="0" y="0"/>
          <a:chExt cx="0" cy="0"/>
        </a:xfrm>
      </p:grpSpPr>
      <p:sp>
        <p:nvSpPr>
          <p:cNvPr id="3" name="Rectangle 2"/>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grpSp>
        <p:nvGrpSpPr>
          <p:cNvPr id="4" name="Group 8"/>
          <p:cNvGrpSpPr/>
          <p:nvPr/>
        </p:nvGrpSpPr>
        <p:grpSpPr bwMode="auto">
          <a:xfrm>
            <a:off x="0" y="0"/>
            <a:ext cx="9144000" cy="200025"/>
            <a:chOff x="0" y="-1"/>
            <a:chExt cx="9144000" cy="200025"/>
          </a:xfrm>
        </p:grpSpPr>
        <p:sp>
          <p:nvSpPr>
            <p:cNvPr id="6" name="Rectangle 5"/>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a:lstStyle>
            <a:lvl1pPr>
              <a:defRPr lang="en-US" sz="2800" b="1" dirty="0">
                <a:solidFill>
                  <a:schemeClr val="bg2"/>
                </a:solidFill>
                <a:latin typeface="+mj-lt"/>
                <a:ea typeface="+mj-ea"/>
                <a:cs typeface="+mj-cs"/>
              </a:defRPr>
            </a:lvl1pPr>
          </a:lstStyle>
          <a:p>
            <a:pPr lvl="0"/>
            <a:r>
              <a:rPr lang="zh-CN" altLang="en-US"/>
              <a:t>单击此处编辑母版标题样式</a:t>
            </a:r>
            <a:endParaRPr lang="en-US" dirty="0"/>
          </a:p>
        </p:txBody>
      </p:sp>
      <p:sp>
        <p:nvSpPr>
          <p:cNvPr id="8" name="Rectangle 23"/>
          <p:cNvSpPr>
            <a:spLocks noGrp="1" noChangeArrowheads="1"/>
          </p:cNvSpPr>
          <p:nvPr>
            <p:ph type="sldNum" sz="quarter" idx="10"/>
          </p:nvPr>
        </p:nvSpPr>
        <p:spPr/>
        <p:txBody>
          <a:bodyPr/>
          <a:lstStyle>
            <a:lvl1pPr>
              <a:defRPr smtClean="0"/>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9" name="矩形 8"/>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Rectangle 5"/>
          <p:cNvSpPr>
            <a:spLocks noGrp="1" noChangeArrowheads="1"/>
          </p:cNvSpPr>
          <p:nvPr>
            <p:ph type="sldNum" sz="quarter" idx="10"/>
          </p:nvPr>
        </p:nvSpPr>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4" name="矩形 3"/>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7924800" cy="987425"/>
          </a:xfrm>
        </p:spPr>
        <p:txBody>
          <a:bodyPr/>
          <a:lstStyle/>
          <a:p>
            <a:r>
              <a:rPr lang="zh-CN" altLang="en-US"/>
              <a:t>单击此处编辑母版标题样式</a:t>
            </a:r>
            <a:endParaRPr lang="en-US"/>
          </a:p>
        </p:txBody>
      </p:sp>
      <p:sp>
        <p:nvSpPr>
          <p:cNvPr id="3" name="Chart Placeholder 2"/>
          <p:cNvSpPr>
            <a:spLocks noGrp="1"/>
          </p:cNvSpPr>
          <p:nvPr>
            <p:ph type="chart" idx="1" hasCustomPrompt="1"/>
          </p:nvPr>
        </p:nvSpPr>
        <p:spPr>
          <a:xfrm>
            <a:off x="609600" y="1389063"/>
            <a:ext cx="7924800" cy="4495800"/>
          </a:xfrm>
        </p:spPr>
        <p:txBody>
          <a:bodyPr/>
          <a:lstStyle/>
          <a:p>
            <a:r>
              <a:rPr lang="zh-CN" altLang="en-US"/>
              <a:t>单击图标添加图表</a:t>
            </a:r>
            <a:endParaRPr lang="en-US"/>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457200" y="1600200"/>
            <a:ext cx="38100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4419600" y="1600200"/>
            <a:ext cx="38100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Slide Number Placeholder 4"/>
          <p:cNvSpPr>
            <a:spLocks noGrp="1"/>
          </p:cNvSpPr>
          <p:nvPr>
            <p:ph type="sldNum" sz="quarter" idx="10"/>
          </p:nvPr>
        </p:nvSpPr>
        <p:spPr>
          <a:xfrm>
            <a:off x="457200" y="6477000"/>
            <a:ext cx="838200" cy="247650"/>
          </a:xfrm>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New Title Content">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grpSp>
        <p:nvGrpSpPr>
          <p:cNvPr id="2" name="Group 7"/>
          <p:cNvGrpSpPr/>
          <p:nvPr/>
        </p:nvGrpSpPr>
        <p:grpSpPr>
          <a:xfrm>
            <a:off x="0" y="-1"/>
            <a:ext cx="9144000"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hasCustomPrompt="1"/>
          </p:nvPr>
        </p:nvSpPr>
        <p:spPr>
          <a:xfrm>
            <a:off x="457200" y="1600200"/>
            <a:ext cx="7772400"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3"/>
          <p:cNvSpPr>
            <a:spLocks noGrp="1" noChangeArrowheads="1"/>
          </p:cNvSpPr>
          <p:nvPr>
            <p:ph type="sldNum" sz="quarter" idx="10"/>
          </p:nvPr>
        </p:nvSpPr>
        <p:spPr/>
        <p:txBody>
          <a:bodyPr/>
          <a:lstStyle>
            <a:lvl1pPr>
              <a:defRPr>
                <a:solidFill>
                  <a:schemeClr val="tx1"/>
                </a:solidFill>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Title 4"/>
          <p:cNvSpPr>
            <a:spLocks noGrp="1"/>
          </p:cNvSpPr>
          <p:nvPr>
            <p:ph type="title"/>
          </p:nvPr>
        </p:nvSpPr>
        <p:spPr/>
        <p:txBody>
          <a:bodyPr/>
          <a:lstStyle>
            <a:lvl1pPr>
              <a:defRPr>
                <a:solidFill>
                  <a:schemeClr val="bg2"/>
                </a:solidFill>
              </a:defRPr>
            </a:lvl1pPr>
          </a:lstStyle>
          <a:p>
            <a:r>
              <a:rPr lang="zh-CN" altLang="en-US"/>
              <a:t>单击此处编辑母版标题样式</a:t>
            </a:r>
            <a:endParaRPr lang="en-US" dirty="0"/>
          </a:p>
        </p:txBody>
      </p:sp>
      <p:sp>
        <p:nvSpPr>
          <p:cNvPr id="10" name="矩形 9"/>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矩形 4"/>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a:spLocks noChangeArrowheads="1"/>
          </p:cNvSpPr>
          <p:nvPr userDrawn="1"/>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userDrawn="1"/>
        </p:nvSpPr>
        <p:spPr bwMode="auto">
          <a:xfrm>
            <a:off x="6312015" y="6317825"/>
            <a:ext cx="285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userDrawn="1"/>
        </p:nvSpPr>
        <p:spPr>
          <a:xfrm>
            <a:off x="-461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9" name="TextBox 3"/>
          <p:cNvSpPr>
            <a:spLocks noChangeArrowheads="1"/>
          </p:cNvSpPr>
          <p:nvPr userDrawn="1"/>
        </p:nvSpPr>
        <p:spPr bwMode="auto">
          <a:xfrm>
            <a:off x="3605155" y="2932536"/>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462" name="Rectangle 6"/>
          <p:cNvSpPr>
            <a:spLocks noGrp="1" noChangeArrowheads="1"/>
          </p:cNvSpPr>
          <p:nvPr>
            <p:ph type="subTitle" sz="quarter" idx="1" hasCustomPrompt="1"/>
          </p:nvPr>
        </p:nvSpPr>
        <p:spPr>
          <a:xfrm>
            <a:off x="136525" y="5680630"/>
            <a:ext cx="4972050" cy="676275"/>
          </a:xfrm>
        </p:spPr>
        <p:txBody>
          <a:bodyPr lIns="91440" anchor="ctr"/>
          <a:lstStyle>
            <a:lvl1pPr marL="0" indent="0">
              <a:lnSpc>
                <a:spcPct val="90000"/>
              </a:lnSpc>
              <a:spcBef>
                <a:spcPct val="0"/>
              </a:spcBef>
              <a:buFont typeface="Wingdings" panose="05000000000000000000" pitchFamily="2" charset="2"/>
              <a:buNone/>
              <a:defRPr>
                <a:solidFill>
                  <a:schemeClr val="tx1"/>
                </a:solidFill>
              </a:defRPr>
            </a:lvl1pPr>
          </a:lstStyle>
          <a:p>
            <a:r>
              <a:rPr lang="zh-CN" altLang="en-US"/>
              <a:t>单击以编辑母版副标题样式</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zh-CN" altLang="en-US"/>
              <a:t>单击此处编辑母版标题样式</a:t>
            </a:r>
            <a:endParaRPr lang="en-US" dirty="0"/>
          </a:p>
        </p:txBody>
      </p:sp>
      <p:pic>
        <p:nvPicPr>
          <p:cNvPr id="10" name="图片 9"/>
          <p:cNvPicPr>
            <a:picLocks noChangeAspect="1"/>
          </p:cNvPicPr>
          <p:nvPr userDrawn="1"/>
        </p:nvPicPr>
        <p:blipFill>
          <a:blip r:embed="rId2"/>
          <a:stretch>
            <a:fillRect/>
          </a:stretch>
        </p:blipFill>
        <p:spPr>
          <a:xfrm>
            <a:off x="8150987" y="6540526"/>
            <a:ext cx="817626" cy="284321"/>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grpSp>
        <p:nvGrpSpPr>
          <p:cNvPr id="2" name="Group 8"/>
          <p:cNvGrpSpPr/>
          <p:nvPr/>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457200" y="1600200"/>
            <a:ext cx="3810000"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4" name="Content Placeholder 3"/>
          <p:cNvSpPr>
            <a:spLocks noGrp="1"/>
          </p:cNvSpPr>
          <p:nvPr>
            <p:ph sz="half" idx="2" hasCustomPrompt="1"/>
          </p:nvPr>
        </p:nvSpPr>
        <p:spPr>
          <a:xfrm>
            <a:off x="4848476" y="1600200"/>
            <a:ext cx="3852612"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5"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pPr>
              <a:defRPr/>
            </a:pPr>
            <a:r>
              <a:rPr lang="en-US"/>
              <a:t>Page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pPr>
              <a:defRPr/>
            </a:pPr>
            <a:r>
              <a:rPr lang="en-US"/>
              <a:t>Page ‹#›</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New Title">
    <p:spTree>
      <p:nvGrpSpPr>
        <p:cNvPr id="1" name=""/>
        <p:cNvGrpSpPr/>
        <p:nvPr/>
      </p:nvGrpSpPr>
      <p:grpSpPr>
        <a:xfrm>
          <a:off x="0" y="0"/>
          <a:ext cx="0" cy="0"/>
          <a:chOff x="0" y="0"/>
          <a:chExt cx="0" cy="0"/>
        </a:xfrm>
      </p:grpSpPr>
      <p:sp>
        <p:nvSpPr>
          <p:cNvPr id="3" name="Rectangle 2"/>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grpSp>
        <p:nvGrpSpPr>
          <p:cNvPr id="4" name="Group 8"/>
          <p:cNvGrpSpPr/>
          <p:nvPr userDrawn="1"/>
        </p:nvGrpSpPr>
        <p:grpSpPr bwMode="auto">
          <a:xfrm>
            <a:off x="0" y="0"/>
            <a:ext cx="9144000" cy="200025"/>
            <a:chOff x="0" y="-1"/>
            <a:chExt cx="9144000" cy="200025"/>
          </a:xfrm>
        </p:grpSpPr>
        <p:sp>
          <p:nvSpPr>
            <p:cNvPr id="6" name="Rectangle 5"/>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a:lstStyle>
            <a:lvl1pPr>
              <a:defRPr lang="en-US" sz="2800" b="1" dirty="0">
                <a:solidFill>
                  <a:schemeClr val="bg2"/>
                </a:solidFill>
                <a:latin typeface="+mj-lt"/>
                <a:ea typeface="+mj-ea"/>
                <a:cs typeface="+mj-cs"/>
              </a:defRPr>
            </a:lvl1pPr>
          </a:lstStyle>
          <a:p>
            <a:pPr lvl="0"/>
            <a:r>
              <a:rPr lang="zh-CN" altLang="en-US"/>
              <a:t>单击此处编辑母版标题样式</a:t>
            </a:r>
            <a:endParaRPr lang="en-US" dirty="0"/>
          </a:p>
        </p:txBody>
      </p:sp>
      <p:sp>
        <p:nvSpPr>
          <p:cNvPr id="8" name="Rectangle 23"/>
          <p:cNvSpPr>
            <a:spLocks noGrp="1" noChangeArrowheads="1"/>
          </p:cNvSpPr>
          <p:nvPr>
            <p:ph type="sldNum" sz="quarter" idx="10"/>
          </p:nvPr>
        </p:nvSpPr>
        <p:spPr/>
        <p:txBody>
          <a:bodyPr/>
          <a:lstStyle>
            <a:lvl1pPr>
              <a:defRPr smtClean="0"/>
            </a:lvl1pPr>
          </a:lstStyle>
          <a:p>
            <a:pPr>
              <a:defRPr/>
            </a:pPr>
            <a:r>
              <a:rPr lang="en-US" altLang="zh-CN"/>
              <a:t>Page ‹#›</a:t>
            </a: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Rectangle 5"/>
          <p:cNvSpPr>
            <a:spLocks noGrp="1" noChangeArrowheads="1"/>
          </p:cNvSpPr>
          <p:nvPr>
            <p:ph type="sldNum" sz="quarter" idx="10"/>
          </p:nvPr>
        </p:nvSpPr>
        <p:spPr/>
        <p:txBody>
          <a:bodyPr/>
          <a:lstStyle>
            <a:lvl1pPr>
              <a:defRPr/>
            </a:lvl1pPr>
          </a:lstStyle>
          <a:p>
            <a:pPr>
              <a:defRPr/>
            </a:pPr>
            <a:r>
              <a:rPr lang="en-US">
                <a:solidFill>
                  <a:srgbClr val="008CA8"/>
                </a:solidFill>
              </a:rPr>
              <a:t>Page ‹#›</a:t>
            </a:r>
            <a:endParaRPr lang="en-US" dirty="0">
              <a:solidFill>
                <a:srgbClr val="008CA8"/>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7924800" cy="987425"/>
          </a:xfrm>
        </p:spPr>
        <p:txBody>
          <a:bodyPr/>
          <a:lstStyle/>
          <a:p>
            <a:r>
              <a:rPr lang="zh-CN" altLang="en-US"/>
              <a:t>单击此处编辑母版标题样式</a:t>
            </a:r>
            <a:endParaRPr lang="en-US"/>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zh-CN"/>
              <a:t>Page ‹#›</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457200" y="1600200"/>
            <a:ext cx="38100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4419600" y="1600200"/>
            <a:ext cx="38100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Slide Number Placeholder 4"/>
          <p:cNvSpPr>
            <a:spLocks noGrp="1"/>
          </p:cNvSpPr>
          <p:nvPr>
            <p:ph type="sldNum" sz="quarter" idx="10"/>
          </p:nvPr>
        </p:nvSpPr>
        <p:spPr>
          <a:xfrm>
            <a:off x="457200" y="6477000"/>
            <a:ext cx="838200" cy="247650"/>
          </a:xfrm>
        </p:spPr>
        <p:txBody>
          <a:bodyPr/>
          <a:lstStyle>
            <a:lvl1pPr>
              <a:defRPr/>
            </a:lvl1pPr>
          </a:lstStyle>
          <a:p>
            <a:r>
              <a:rPr lang="en-US" altLang="zh-CN"/>
              <a:t>Page ‹#›</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Title Content">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grpSp>
        <p:nvGrpSpPr>
          <p:cNvPr id="2" name="Group 7"/>
          <p:cNvGrpSpPr/>
          <p:nvPr userDrawn="1"/>
        </p:nvGrpSpPr>
        <p:grpSpPr>
          <a:xfrm>
            <a:off x="0" y="-1"/>
            <a:ext cx="9144000"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hasCustomPrompt="1"/>
          </p:nvPr>
        </p:nvSpPr>
        <p:spPr>
          <a:xfrm>
            <a:off x="457200" y="1600200"/>
            <a:ext cx="7772400"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3"/>
          <p:cNvSpPr>
            <a:spLocks noGrp="1" noChangeArrowheads="1"/>
          </p:cNvSpPr>
          <p:nvPr>
            <p:ph type="sldNum" sz="quarter" idx="10"/>
          </p:nvPr>
        </p:nvSpPr>
        <p:spPr/>
        <p:txBody>
          <a:bodyPr/>
          <a:lstStyle>
            <a:lvl1pPr>
              <a:defRPr>
                <a:solidFill>
                  <a:schemeClr val="tx1"/>
                </a:solidFill>
              </a:defRPr>
            </a:lvl1pPr>
          </a:lstStyle>
          <a:p>
            <a:pPr>
              <a:defRPr/>
            </a:pPr>
            <a:r>
              <a:rPr lang="en-US">
                <a:solidFill>
                  <a:srgbClr val="000000"/>
                </a:solidFill>
              </a:rPr>
              <a:t>Page ‹#›</a:t>
            </a:r>
          </a:p>
        </p:txBody>
      </p:sp>
      <p:sp>
        <p:nvSpPr>
          <p:cNvPr id="5" name="Title 4"/>
          <p:cNvSpPr>
            <a:spLocks noGrp="1"/>
          </p:cNvSpPr>
          <p:nvPr>
            <p:ph type="title"/>
          </p:nvPr>
        </p:nvSpPr>
        <p:spPr/>
        <p:txBody>
          <a:bodyPr/>
          <a:lstStyle>
            <a:lvl1pPr>
              <a:defRPr>
                <a:solidFill>
                  <a:schemeClr val="bg2"/>
                </a:solidFill>
              </a:defRPr>
            </a:lvl1pPr>
          </a:lstStyle>
          <a:p>
            <a:r>
              <a:rPr lang="zh-CN" altLang="en-US"/>
              <a:t>单击此处编辑母版标题样式</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t>Page </a:t>
            </a:r>
            <a:fld id="{C1246F81-67C2-469E-BD26-4A9FCD534416}" type="slidenum">
              <a:rPr lang="en-US" smtClean="0"/>
              <a:t>‹#›</a:t>
            </a:fld>
            <a:endParaRPr lang="en-US"/>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a:spLocks noChangeArrowheads="1"/>
          </p:cNvSpPr>
          <p:nvPr/>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p:nvSpPr>
        <p:spPr bwMode="auto">
          <a:xfrm>
            <a:off x="6312015" y="6317825"/>
            <a:ext cx="2855269" cy="323165"/>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
        <p:nvSpPr>
          <p:cNvPr id="6" name="Title Placeholder 1"/>
          <p:cNvSpPr>
            <a:spLocks noGrp="1"/>
          </p:cNvSpPr>
          <p:nvPr>
            <p:ph type="title"/>
          </p:nvPr>
        </p:nvSpPr>
        <p:spPr>
          <a:xfrm>
            <a:off x="628650" y="3003965"/>
            <a:ext cx="7886700" cy="1325563"/>
          </a:xfrm>
          <a:prstGeom prst="rect">
            <a:avLst/>
          </a:prstGeom>
        </p:spPr>
        <p:txBody>
          <a:bodyPr vert="horz" lIns="91440" tIns="45720" rIns="91440" bIns="45720" rtlCol="0" anchor="ctr">
            <a:normAutofit/>
          </a:bodyPr>
          <a:lstStyle>
            <a:lvl1pPr algn="ct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3"/>
          <p:cNvGrpSpPr/>
          <p:nvPr/>
        </p:nvGrpSpPr>
        <p:grpSpPr>
          <a:xfrm>
            <a:off x="1224458" y="2918183"/>
            <a:ext cx="1723549" cy="958617"/>
            <a:chOff x="1094674" y="2913260"/>
            <a:chExt cx="2298064" cy="1278156"/>
          </a:xfrm>
        </p:grpSpPr>
        <p:grpSp>
          <p:nvGrpSpPr>
            <p:cNvPr id="6" name="组合 5"/>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圆角矩形 14"/>
          <p:cNvSpPr/>
          <p:nvPr/>
        </p:nvSpPr>
        <p:spPr>
          <a:xfrm>
            <a:off x="4219999" y="3105790"/>
            <a:ext cx="720869" cy="498516"/>
          </a:xfrm>
          <a:prstGeom prst="roundRect">
            <a:avLst>
              <a:gd name="adj" fmla="val 12414"/>
            </a:avLst>
          </a:prstGeom>
          <a:solidFill>
            <a:srgbClr val="F6AE1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02</a:t>
            </a:r>
            <a:endParaRPr lang="zh-CN" altLang="en-US" sz="3000" b="1" dirty="0">
              <a:solidFill>
                <a:prstClr val="white"/>
              </a:solidFill>
              <a:latin typeface="microduino" panose="00000500000000000000" pitchFamily="50" charset="0"/>
            </a:endParaRPr>
          </a:p>
        </p:txBody>
      </p:sp>
      <p:sp>
        <p:nvSpPr>
          <p:cNvPr id="15" name="圆角矩形 17"/>
          <p:cNvSpPr/>
          <p:nvPr/>
        </p:nvSpPr>
        <p:spPr>
          <a:xfrm>
            <a:off x="4219999" y="4041420"/>
            <a:ext cx="720869" cy="498516"/>
          </a:xfrm>
          <a:prstGeom prst="roundRect">
            <a:avLst>
              <a:gd name="adj" fmla="val 12414"/>
            </a:avLst>
          </a:prstGeom>
          <a:solidFill>
            <a:srgbClr val="22BC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03</a:t>
            </a:r>
            <a:endParaRPr lang="zh-CN" altLang="en-US" sz="3000" b="1" dirty="0">
              <a:solidFill>
                <a:prstClr val="white"/>
              </a:solidFill>
              <a:latin typeface="microduino" panose="00000500000000000000" pitchFamily="50" charset="0"/>
            </a:endParaRPr>
          </a:p>
        </p:txBody>
      </p:sp>
      <p:sp>
        <p:nvSpPr>
          <p:cNvPr id="18" name="圆角矩形 35"/>
          <p:cNvSpPr/>
          <p:nvPr/>
        </p:nvSpPr>
        <p:spPr>
          <a:xfrm>
            <a:off x="4220001" y="2170160"/>
            <a:ext cx="720869" cy="498516"/>
          </a:xfrm>
          <a:prstGeom prst="roundRect">
            <a:avLst>
              <a:gd name="adj" fmla="val 12414"/>
            </a:avLst>
          </a:prstGeom>
          <a:solidFill>
            <a:srgbClr val="2390C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01</a:t>
            </a:r>
            <a:endParaRPr lang="zh-CN" altLang="en-US" sz="3000" b="1" dirty="0">
              <a:solidFill>
                <a:prstClr val="white"/>
              </a:solidFill>
              <a:latin typeface="microduino" panose="00000500000000000000" pitchFamily="50" charset="0"/>
            </a:endParaRPr>
          </a:p>
        </p:txBody>
      </p:sp>
      <p:sp>
        <p:nvSpPr>
          <p:cNvPr id="19" name="Text Placeholder 2"/>
          <p:cNvSpPr>
            <a:spLocks noGrp="1"/>
          </p:cNvSpPr>
          <p:nvPr>
            <p:ph type="body" idx="1" hasCustomPrompt="1"/>
          </p:nvPr>
        </p:nvSpPr>
        <p:spPr>
          <a:xfrm>
            <a:off x="5178442" y="2200688"/>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20" name="Text Placeholder 2"/>
          <p:cNvSpPr>
            <a:spLocks noGrp="1"/>
          </p:cNvSpPr>
          <p:nvPr>
            <p:ph type="body" idx="10" hasCustomPrompt="1"/>
          </p:nvPr>
        </p:nvSpPr>
        <p:spPr>
          <a:xfrm>
            <a:off x="5172375" y="3105790"/>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21" name="Text Placeholder 2"/>
          <p:cNvSpPr>
            <a:spLocks noGrp="1"/>
          </p:cNvSpPr>
          <p:nvPr>
            <p:ph type="body" idx="11" hasCustomPrompt="1"/>
          </p:nvPr>
        </p:nvSpPr>
        <p:spPr>
          <a:xfrm>
            <a:off x="5172374" y="4052870"/>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6" name="组合 28"/>
          <p:cNvGrpSpPr/>
          <p:nvPr/>
        </p:nvGrpSpPr>
        <p:grpSpPr>
          <a:xfrm>
            <a:off x="1224458" y="2918183"/>
            <a:ext cx="1723549" cy="958617"/>
            <a:chOff x="1094674" y="2913260"/>
            <a:chExt cx="2298064" cy="1278156"/>
          </a:xfrm>
        </p:grpSpPr>
        <p:grpSp>
          <p:nvGrpSpPr>
            <p:cNvPr id="7" name="组合 29"/>
            <p:cNvGrpSpPr/>
            <p:nvPr/>
          </p:nvGrpSpPr>
          <p:grpSpPr>
            <a:xfrm>
              <a:off x="1094674" y="2913260"/>
              <a:ext cx="2298064" cy="1278156"/>
              <a:chOff x="971303" y="3640301"/>
              <a:chExt cx="2298064" cy="1278156"/>
            </a:xfrm>
          </p:grpSpPr>
          <p:sp>
            <p:nvSpPr>
              <p:cNvPr id="9" name="文本框 8"/>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10" name="文本框 9"/>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p>
            </p:txBody>
          </p:sp>
        </p:grpSp>
        <p:cxnSp>
          <p:nvCxnSpPr>
            <p:cNvPr id="8" name="直接连接符 7"/>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圆角矩形 35"/>
          <p:cNvSpPr/>
          <p:nvPr/>
        </p:nvSpPr>
        <p:spPr>
          <a:xfrm>
            <a:off x="4205713" y="3041697"/>
            <a:ext cx="720869" cy="498516"/>
          </a:xfrm>
          <a:prstGeom prst="roundRect">
            <a:avLst>
              <a:gd name="adj" fmla="val 12414"/>
            </a:avLst>
          </a:prstGeom>
          <a:solidFill>
            <a:srgbClr val="2390C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01</a:t>
            </a:r>
            <a:endParaRPr lang="zh-CN" altLang="en-US" sz="3000" b="1" dirty="0">
              <a:solidFill>
                <a:prstClr val="white"/>
              </a:solidFill>
              <a:latin typeface="microduino" panose="00000500000000000000" pitchFamily="50" charset="0"/>
            </a:endParaRPr>
          </a:p>
        </p:txBody>
      </p:sp>
      <p:sp>
        <p:nvSpPr>
          <p:cNvPr id="14"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红色">
    <p:spTree>
      <p:nvGrpSpPr>
        <p:cNvPr id="1" name=""/>
        <p:cNvGrpSpPr/>
        <p:nvPr/>
      </p:nvGrpSpPr>
      <p:grpSpPr>
        <a:xfrm>
          <a:off x="0" y="0"/>
          <a:ext cx="0" cy="0"/>
          <a:chOff x="0" y="0"/>
          <a:chExt cx="0" cy="0"/>
        </a:xfrm>
      </p:grpSpPr>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2" name="图片 2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28"/>
          <p:cNvGrpSpPr/>
          <p:nvPr/>
        </p:nvGrpSpPr>
        <p:grpSpPr>
          <a:xfrm>
            <a:off x="1224458" y="2918183"/>
            <a:ext cx="1723549" cy="958617"/>
            <a:chOff x="1094674" y="2913260"/>
            <a:chExt cx="2298064" cy="1278156"/>
          </a:xfrm>
        </p:grpSpPr>
        <p:grpSp>
          <p:nvGrpSpPr>
            <p:cNvPr id="5" name="组合 29"/>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圆角矩形 35"/>
          <p:cNvSpPr/>
          <p:nvPr/>
        </p:nvSpPr>
        <p:spPr>
          <a:xfrm>
            <a:off x="4205713" y="3041697"/>
            <a:ext cx="720869" cy="498516"/>
          </a:xfrm>
          <a:prstGeom prst="roundRect">
            <a:avLst>
              <a:gd name="adj" fmla="val 12414"/>
            </a:avLst>
          </a:prstGeom>
          <a:solidFill>
            <a:srgbClr val="EF48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02</a:t>
            </a:r>
            <a:endParaRPr lang="zh-CN" altLang="en-US" sz="3000" b="1" dirty="0">
              <a:solidFill>
                <a:prstClr val="white"/>
              </a:solidFill>
              <a:latin typeface="microduino" panose="00000500000000000000" pitchFamily="50" charset="0"/>
            </a:endParaRPr>
          </a:p>
        </p:txBody>
      </p:sp>
      <p:sp>
        <p:nvSpPr>
          <p:cNvPr id="11"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青色">
    <p:spTree>
      <p:nvGrpSpPr>
        <p:cNvPr id="1" name=""/>
        <p:cNvGrpSpPr/>
        <p:nvPr/>
      </p:nvGrpSpPr>
      <p:grpSpPr>
        <a:xfrm>
          <a:off x="0" y="0"/>
          <a:ext cx="0" cy="0"/>
          <a:chOff x="0" y="0"/>
          <a:chExt cx="0" cy="0"/>
        </a:xfrm>
      </p:grpSpPr>
      <p:sp>
        <p:nvSpPr>
          <p:cNvPr id="5" name="矩形 4"/>
          <p:cNvSpPr/>
          <p:nvPr/>
        </p:nvSpPr>
        <p:spPr>
          <a:xfrm>
            <a:off x="-80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28"/>
          <p:cNvGrpSpPr/>
          <p:nvPr/>
        </p:nvGrpSpPr>
        <p:grpSpPr>
          <a:xfrm>
            <a:off x="1224458" y="2918183"/>
            <a:ext cx="1723549" cy="958617"/>
            <a:chOff x="1094674" y="2913260"/>
            <a:chExt cx="2298064" cy="1278156"/>
          </a:xfrm>
        </p:grpSpPr>
        <p:grpSp>
          <p:nvGrpSpPr>
            <p:cNvPr id="6" name="组合 29"/>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圆角矩形 35"/>
          <p:cNvSpPr/>
          <p:nvPr/>
        </p:nvSpPr>
        <p:spPr>
          <a:xfrm>
            <a:off x="4205713" y="3041697"/>
            <a:ext cx="720869" cy="498516"/>
          </a:xfrm>
          <a:prstGeom prst="roundRect">
            <a:avLst>
              <a:gd name="adj" fmla="val 12414"/>
            </a:avLst>
          </a:prstGeom>
          <a:solidFill>
            <a:srgbClr val="22BC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03</a:t>
            </a:r>
            <a:endParaRPr lang="zh-CN" altLang="en-US" sz="3000" b="1" dirty="0">
              <a:solidFill>
                <a:prstClr val="white"/>
              </a:solidFill>
              <a:latin typeface="microduino" panose="00000500000000000000" pitchFamily="50" charset="0"/>
            </a:endParaRPr>
          </a:p>
        </p:txBody>
      </p:sp>
      <p:sp>
        <p:nvSpPr>
          <p:cNvPr id="11"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6"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7"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7"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8"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6"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7"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pic>
        <p:nvPicPr>
          <p:cNvPr id="3" name="图片 2"/>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2"/>
          <p:cNvSpPr>
            <a:spLocks noChangeArrowheads="1"/>
          </p:cNvSpPr>
          <p:nvPr userDrawn="1"/>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userDrawn="1"/>
        </p:nvSpPr>
        <p:spPr bwMode="auto">
          <a:xfrm>
            <a:off x="6312015" y="6317825"/>
            <a:ext cx="285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2" name="组合 1"/>
          <p:cNvGrpSpPr/>
          <p:nvPr/>
        </p:nvGrpSpPr>
        <p:grpSpPr>
          <a:xfrm>
            <a:off x="3605155" y="1823859"/>
            <a:ext cx="1569660" cy="1774574"/>
            <a:chOff x="3605155" y="1823859"/>
            <a:chExt cx="1569660" cy="1774574"/>
          </a:xfrm>
        </p:grpSpPr>
        <p:sp>
          <p:nvSpPr>
            <p:cNvPr id="9" name="TextBox 3"/>
            <p:cNvSpPr>
              <a:spLocks noChangeArrowheads="1"/>
            </p:cNvSpPr>
            <p:nvPr userDrawn="1"/>
          </p:nvSpPr>
          <p:spPr bwMode="auto">
            <a:xfrm>
              <a:off x="3605155" y="3044435"/>
              <a:ext cx="1569660" cy="55399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155" y="1823859"/>
              <a:ext cx="1498345" cy="1406135"/>
            </a:xfrm>
            <a:prstGeom prst="rect">
              <a:avLst/>
            </a:prstGeom>
          </p:spPr>
        </p:pic>
      </p:grpSp>
      <p:pic>
        <p:nvPicPr>
          <p:cNvPr id="5" name="图片 4"/>
          <p:cNvPicPr>
            <a:picLocks noChangeAspect="1"/>
          </p:cNvPicPr>
          <p:nvPr userDrawn="1"/>
        </p:nvPicPr>
        <p:blipFill rotWithShape="1">
          <a:blip r:embed="rId4" cstate="print"/>
          <a:srcRect r="61722" b="68615"/>
          <a:stretch>
            <a:fillRect/>
          </a:stretch>
        </p:blipFill>
        <p:spPr>
          <a:xfrm>
            <a:off x="0" y="-1"/>
            <a:ext cx="9144000" cy="6858001"/>
          </a:xfrm>
          <a:prstGeom prst="rect">
            <a:avLst/>
          </a:prstGeom>
        </p:spPr>
      </p:pic>
      <p:sp>
        <p:nvSpPr>
          <p:cNvPr id="3" name="TextBox 3"/>
          <p:cNvSpPr>
            <a:spLocks noChangeArrowheads="1"/>
          </p:cNvSpPr>
          <p:nvPr userDrawn="1"/>
        </p:nvSpPr>
        <p:spPr bwMode="auto">
          <a:xfrm>
            <a:off x="3605155" y="2932536"/>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6" name="组合 5"/>
          <p:cNvGrpSpPr/>
          <p:nvPr/>
        </p:nvGrpSpPr>
        <p:grpSpPr>
          <a:xfrm>
            <a:off x="645124" y="2613145"/>
            <a:ext cx="3618130" cy="572554"/>
            <a:chOff x="328389" y="438209"/>
            <a:chExt cx="4824182" cy="572554"/>
          </a:xfrm>
          <a:solidFill>
            <a:srgbClr val="2E75B6"/>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i="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7" name="组合 6"/>
          <p:cNvGrpSpPr/>
          <p:nvPr/>
        </p:nvGrpSpPr>
        <p:grpSpPr>
          <a:xfrm>
            <a:off x="645124" y="2613145"/>
            <a:ext cx="3618130" cy="572554"/>
            <a:chOff x="328389" y="438209"/>
            <a:chExt cx="4824182" cy="572554"/>
          </a:xfrm>
          <a:solidFill>
            <a:srgbClr val="EF483E"/>
          </a:solidFill>
        </p:grpSpPr>
        <p:sp>
          <p:nvSpPr>
            <p:cNvPr id="8" name="矩形 7"/>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1"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6" name="组合 5"/>
          <p:cNvGrpSpPr/>
          <p:nvPr/>
        </p:nvGrpSpPr>
        <p:grpSpPr>
          <a:xfrm>
            <a:off x="645124" y="2613145"/>
            <a:ext cx="3618130" cy="572554"/>
            <a:chOff x="328389" y="438209"/>
            <a:chExt cx="4824182" cy="572554"/>
          </a:xfrm>
          <a:solidFill>
            <a:srgbClr val="22BCAF"/>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6" name="组合 5"/>
          <p:cNvGrpSpPr/>
          <p:nvPr/>
        </p:nvGrpSpPr>
        <p:grpSpPr>
          <a:xfrm>
            <a:off x="341760" y="444712"/>
            <a:ext cx="3618130" cy="572554"/>
            <a:chOff x="328389" y="438209"/>
            <a:chExt cx="4824182" cy="572554"/>
          </a:xfrm>
          <a:solidFill>
            <a:srgbClr val="2E75B6"/>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735460" y="453727"/>
            <a:ext cx="4577903" cy="563539"/>
          </a:xfrm>
          <a:prstGeom prst="rect">
            <a:avLst/>
          </a:prstGeom>
        </p:spPr>
        <p:txBody>
          <a:bodyPr vert="horz" lIns="91440" tIns="45720" rIns="91440" bIns="45720" rtlCol="0" anchor="ctr">
            <a:normAutofit/>
          </a:bodyPr>
          <a:lstStyle>
            <a:lvl1pPr>
              <a:defRPr sz="2800" b="1" i="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7" name="组合 6"/>
          <p:cNvGrpSpPr/>
          <p:nvPr/>
        </p:nvGrpSpPr>
        <p:grpSpPr>
          <a:xfrm>
            <a:off x="341760" y="483899"/>
            <a:ext cx="3618130" cy="572554"/>
            <a:chOff x="328389" y="438209"/>
            <a:chExt cx="4824182" cy="572554"/>
          </a:xfrm>
          <a:solidFill>
            <a:srgbClr val="EF483E"/>
          </a:solidFill>
        </p:grpSpPr>
        <p:sp>
          <p:nvSpPr>
            <p:cNvPr id="8" name="矩形 7"/>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1" name="Title Placeholder 1"/>
          <p:cNvSpPr>
            <a:spLocks noGrp="1"/>
          </p:cNvSpPr>
          <p:nvPr>
            <p:ph type="title"/>
          </p:nvPr>
        </p:nvSpPr>
        <p:spPr>
          <a:xfrm>
            <a:off x="735460" y="492914"/>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2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t>‹#›</a:t>
            </a:fld>
            <a:endParaRPr lang="zh-CN" altLang="en-US" sz="1000" dirty="0"/>
          </a:p>
        </p:txBody>
      </p:sp>
      <p:grpSp>
        <p:nvGrpSpPr>
          <p:cNvPr id="6" name="组合 5"/>
          <p:cNvGrpSpPr/>
          <p:nvPr/>
        </p:nvGrpSpPr>
        <p:grpSpPr>
          <a:xfrm>
            <a:off x="341760" y="431648"/>
            <a:ext cx="3618130" cy="572554"/>
            <a:chOff x="328389" y="438209"/>
            <a:chExt cx="4824182" cy="572554"/>
          </a:xfrm>
          <a:solidFill>
            <a:srgbClr val="22BCAF"/>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735460" y="440663"/>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红色">
    <p:spTree>
      <p:nvGrpSpPr>
        <p:cNvPr id="1" name=""/>
        <p:cNvGrpSpPr/>
        <p:nvPr/>
      </p:nvGrpSpPr>
      <p:grpSpPr>
        <a:xfrm>
          <a:off x="0" y="0"/>
          <a:ext cx="0" cy="0"/>
          <a:chOff x="0" y="0"/>
          <a:chExt cx="0" cy="0"/>
        </a:xfrm>
      </p:grpSpPr>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2" name="图片 2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青色">
    <p:spTree>
      <p:nvGrpSpPr>
        <p:cNvPr id="1" name=""/>
        <p:cNvGrpSpPr/>
        <p:nvPr/>
      </p:nvGrpSpPr>
      <p:grpSpPr>
        <a:xfrm>
          <a:off x="0" y="0"/>
          <a:ext cx="0" cy="0"/>
          <a:chOff x="0" y="0"/>
          <a:chExt cx="0" cy="0"/>
        </a:xfrm>
      </p:grpSpPr>
      <p:sp>
        <p:nvSpPr>
          <p:cNvPr id="5" name="矩形 4"/>
          <p:cNvSpPr/>
          <p:nvPr/>
        </p:nvSpPr>
        <p:spPr>
          <a:xfrm>
            <a:off x="-80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5.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theme" Target="../theme/theme4.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8" Type="http://schemas.openxmlformats.org/officeDocument/2006/relationships/slideLayout" Target="../slideLayouts/slideLayout54.xml"/><Relationship Id="rId3"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5" name="Picture 17" descr="Red Header"/>
            <p:cNvPicPr>
              <a:picLocks noChangeAspect="1" noChangeArrowheads="1"/>
            </p:cNvPicPr>
            <p:nvPr userDrawn="1"/>
          </p:nvPicPr>
          <p:blipFill>
            <a:blip r:embed="rId20"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单击此处编辑母版标题样式</a:t>
            </a:r>
            <a:endParaRPr lang="en-US" dirty="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pic>
        <p:nvPicPr>
          <p:cNvPr id="11" name="图片 10"/>
          <p:cNvPicPr>
            <a:picLocks noChangeAspect="1"/>
          </p:cNvPicPr>
          <p:nvPr/>
        </p:nvPicPr>
        <p:blipFill>
          <a:blip r:embed="rId21"/>
          <a:stretch>
            <a:fillRect/>
          </a:stretch>
        </p:blipFill>
        <p:spPr>
          <a:xfrm>
            <a:off x="8150987" y="6540526"/>
            <a:ext cx="817626" cy="28432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2pPr>
      <a:lvl3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3pPr>
      <a:lvl4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4pPr>
      <a:lvl5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5pPr>
      <a:lvl6pPr marL="4572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6pPr>
      <a:lvl7pPr marL="9144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7pPr>
      <a:lvl8pPr marL="13716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8pPr>
      <a:lvl9pPr marL="18288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anose="05000000000000000000" pitchFamily="2" charset="2"/>
        <a:buBlip>
          <a:blip r:embed="rId2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anose="05000000000000000000"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5" name="Picture 17" descr="Red Header"/>
            <p:cNvPicPr>
              <a:picLocks noChangeAspect="1" noChangeArrowheads="1"/>
            </p:cNvPicPr>
            <p:nvPr userDrawn="1"/>
          </p:nvPicPr>
          <p:blipFill>
            <a:blip r:embed="rId13"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单击此处编辑母版标题样式</a:t>
            </a:r>
            <a:endParaRPr lang="en-US" dirty="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ln>
        </p:spPr>
        <p:txBody>
          <a:bodyPr vert="horz" wrap="square" lIns="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p>
        </p:txBody>
      </p:sp>
      <p:pic>
        <p:nvPicPr>
          <p:cNvPr id="11" name="图片 10"/>
          <p:cNvPicPr>
            <a:picLocks noChangeAspect="1"/>
          </p:cNvPicPr>
          <p:nvPr/>
        </p:nvPicPr>
        <p:blipFill>
          <a:blip r:embed="rId14"/>
          <a:stretch>
            <a:fillRect/>
          </a:stretch>
        </p:blipFill>
        <p:spPr>
          <a:xfrm>
            <a:off x="8150987" y="6540526"/>
            <a:ext cx="817626" cy="284321"/>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2pPr>
      <a:lvl3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3pPr>
      <a:lvl4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4pPr>
      <a:lvl5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5pPr>
      <a:lvl6pPr marL="4572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6pPr>
      <a:lvl7pPr marL="9144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7pPr>
      <a:lvl8pPr marL="13716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8pPr>
      <a:lvl9pPr marL="18288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anose="05000000000000000000" pitchFamily="2" charset="2"/>
        <a:buBlip>
          <a:blip r:embed="rId15"/>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anose="05000000000000000000"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4362-6880-449B-B484-C0AB5B698134}" type="datetimeFigureOut">
              <a:rPr lang="zh-CN" altLang="en-US" smtClean="0">
                <a:solidFill>
                  <a:prstClr val="black">
                    <a:tint val="75000"/>
                  </a:prstClr>
                </a:solidFill>
              </a:rPr>
              <a:t>2018/3/6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59134-40AF-4204-A79A-5C6FB55FC115}"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8.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8.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8.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8.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8.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8.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8.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8.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8.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8.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8.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8.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8.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8.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8.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8.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8.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8.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8.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2123728" y="3645024"/>
            <a:ext cx="1107996" cy="646331"/>
          </a:xfrm>
          <a:prstGeom prst="rect">
            <a:avLst/>
          </a:prstGeom>
          <a:noFill/>
        </p:spPr>
        <p:txBody>
          <a:bodyPr wrap="none" rtlCol="0">
            <a:spAutoFit/>
          </a:bodyPr>
          <a:lstStyle/>
          <a:p>
            <a:r>
              <a:rPr lang="en-US" altLang="zh-CN" sz="3600" dirty="0">
                <a:solidFill>
                  <a:prstClr val="black"/>
                </a:solidFill>
                <a:latin typeface="microduino" panose="00000500000000000000" pitchFamily="50" charset="0"/>
                <a:ea typeface="微软雅黑" panose="020B0503020204020204" pitchFamily="34" charset="-122"/>
              </a:rPr>
              <a:t>	</a:t>
            </a:r>
            <a:endParaRPr lang="zh-CN" altLang="en-US" sz="3600" dirty="0">
              <a:solidFill>
                <a:prstClr val="black"/>
              </a:solidFill>
              <a:latin typeface="microduino" panose="00000500000000000000" pitchFamily="50" charset="0"/>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校徽制作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371476" y="119415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单击确定圆弧上的点，绘制右侧圆弧，随后相同的方法绘制左侧圆弧</a:t>
            </a:r>
            <a:r>
              <a:rPr lang="zh-CN" altLang="en-US" sz="1600" b="1" dirty="0"/>
              <a:t> </a:t>
            </a:r>
          </a:p>
        </p:txBody>
      </p:sp>
      <p:pic>
        <p:nvPicPr>
          <p:cNvPr id="6" name="图片 5">
            <a:extLst>
              <a:ext uri="{FF2B5EF4-FFF2-40B4-BE49-F238E27FC236}">
                <a16:creationId xmlns:a16="http://schemas.microsoft.com/office/drawing/2014/main" id="{05C342E3-4C06-4455-AD34-C43F492FDC77}"/>
              </a:ext>
            </a:extLst>
          </p:cNvPr>
          <p:cNvPicPr/>
          <p:nvPr/>
        </p:nvPicPr>
        <p:blipFill>
          <a:blip r:embed="rId2"/>
          <a:stretch>
            <a:fillRect/>
          </a:stretch>
        </p:blipFill>
        <p:spPr>
          <a:xfrm>
            <a:off x="371476" y="1898843"/>
            <a:ext cx="3865148" cy="3593039"/>
          </a:xfrm>
          <a:prstGeom prst="rect">
            <a:avLst/>
          </a:prstGeom>
        </p:spPr>
      </p:pic>
      <p:pic>
        <p:nvPicPr>
          <p:cNvPr id="7" name="图片 6">
            <a:extLst>
              <a:ext uri="{FF2B5EF4-FFF2-40B4-BE49-F238E27FC236}">
                <a16:creationId xmlns:a16="http://schemas.microsoft.com/office/drawing/2014/main" id="{744B2058-A639-419F-B450-9A394C375C65}"/>
              </a:ext>
            </a:extLst>
          </p:cNvPr>
          <p:cNvPicPr/>
          <p:nvPr/>
        </p:nvPicPr>
        <p:blipFill>
          <a:blip r:embed="rId3"/>
          <a:stretch>
            <a:fillRect/>
          </a:stretch>
        </p:blipFill>
        <p:spPr>
          <a:xfrm>
            <a:off x="4630784" y="1898843"/>
            <a:ext cx="3945046" cy="35930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371476" y="119415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选择草图中的多段线工具，按图示绘制直线</a:t>
            </a:r>
          </a:p>
        </p:txBody>
      </p:sp>
      <p:pic>
        <p:nvPicPr>
          <p:cNvPr id="6" name="图片 5">
            <a:extLst>
              <a:ext uri="{FF2B5EF4-FFF2-40B4-BE49-F238E27FC236}">
                <a16:creationId xmlns:a16="http://schemas.microsoft.com/office/drawing/2014/main" id="{1CCAF674-212C-4D7D-B19F-FB201FDC1601}"/>
              </a:ext>
            </a:extLst>
          </p:cNvPr>
          <p:cNvPicPr/>
          <p:nvPr/>
        </p:nvPicPr>
        <p:blipFill>
          <a:blip r:embed="rId2"/>
          <a:stretch>
            <a:fillRect/>
          </a:stretch>
        </p:blipFill>
        <p:spPr>
          <a:xfrm>
            <a:off x="844065" y="1768922"/>
            <a:ext cx="1294765" cy="3028315"/>
          </a:xfrm>
          <a:prstGeom prst="rect">
            <a:avLst/>
          </a:prstGeom>
        </p:spPr>
      </p:pic>
      <p:pic>
        <p:nvPicPr>
          <p:cNvPr id="7" name="图片 6">
            <a:extLst>
              <a:ext uri="{FF2B5EF4-FFF2-40B4-BE49-F238E27FC236}">
                <a16:creationId xmlns:a16="http://schemas.microsoft.com/office/drawing/2014/main" id="{2FA021D2-8A65-4CD1-99FA-9B42936A0780}"/>
              </a:ext>
            </a:extLst>
          </p:cNvPr>
          <p:cNvPicPr/>
          <p:nvPr/>
        </p:nvPicPr>
        <p:blipFill>
          <a:blip r:embed="rId3"/>
          <a:stretch>
            <a:fillRect/>
          </a:stretch>
        </p:blipFill>
        <p:spPr>
          <a:xfrm>
            <a:off x="2676208" y="1578967"/>
            <a:ext cx="5274310" cy="4667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574675" y="1250315"/>
            <a:ext cx="5419090"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选择草图中的多段线工具，绘制</a:t>
            </a:r>
            <a:r>
              <a:rPr lang="en-US" altLang="zh-CN" dirty="0">
                <a:latin typeface="微软雅黑" panose="020B0503020204020204" pitchFamily="34" charset="-122"/>
                <a:ea typeface="微软雅黑" panose="020B0503020204020204" pitchFamily="34" charset="-122"/>
              </a:rPr>
              <a:t>6mm </a:t>
            </a:r>
            <a:r>
              <a:rPr lang="zh-CN" altLang="en-US" dirty="0">
                <a:latin typeface="微软雅黑" panose="020B0503020204020204" pitchFamily="34" charset="-122"/>
                <a:ea typeface="微软雅黑" panose="020B0503020204020204" pitchFamily="34" charset="-122"/>
              </a:rPr>
              <a:t>长的线段</a:t>
            </a:r>
          </a:p>
        </p:txBody>
      </p:sp>
      <p:pic>
        <p:nvPicPr>
          <p:cNvPr id="6" name="图片 5">
            <a:extLst>
              <a:ext uri="{FF2B5EF4-FFF2-40B4-BE49-F238E27FC236}">
                <a16:creationId xmlns:a16="http://schemas.microsoft.com/office/drawing/2014/main" id="{DA8E1C36-48D3-4270-A49B-35956E0BED54}"/>
              </a:ext>
            </a:extLst>
          </p:cNvPr>
          <p:cNvPicPr/>
          <p:nvPr/>
        </p:nvPicPr>
        <p:blipFill>
          <a:blip r:embed="rId2"/>
          <a:stretch>
            <a:fillRect/>
          </a:stretch>
        </p:blipFill>
        <p:spPr>
          <a:xfrm>
            <a:off x="1031791" y="2233560"/>
            <a:ext cx="1256665" cy="1094740"/>
          </a:xfrm>
          <a:prstGeom prst="rect">
            <a:avLst/>
          </a:prstGeom>
        </p:spPr>
      </p:pic>
      <p:pic>
        <p:nvPicPr>
          <p:cNvPr id="7" name="图片 6">
            <a:extLst>
              <a:ext uri="{FF2B5EF4-FFF2-40B4-BE49-F238E27FC236}">
                <a16:creationId xmlns:a16="http://schemas.microsoft.com/office/drawing/2014/main" id="{A5DBE78E-EA46-4808-8F19-5A136A034338}"/>
              </a:ext>
            </a:extLst>
          </p:cNvPr>
          <p:cNvPicPr/>
          <p:nvPr/>
        </p:nvPicPr>
        <p:blipFill>
          <a:blip r:embed="rId3"/>
          <a:stretch>
            <a:fillRect/>
          </a:stretch>
        </p:blipFill>
        <p:spPr>
          <a:xfrm>
            <a:off x="3705542" y="2301576"/>
            <a:ext cx="1732915" cy="1313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5" name="文本框 4"/>
          <p:cNvSpPr txBox="1"/>
          <p:nvPr/>
        </p:nvSpPr>
        <p:spPr>
          <a:xfrm>
            <a:off x="317500" y="1150620"/>
            <a:ext cx="8248650" cy="6591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选择草图中的三点圆弧工具，选择线段两个端点，单击确定圆弧上的点，绘制出下图所示圆弧</a:t>
            </a:r>
          </a:p>
        </p:txBody>
      </p:sp>
      <p:pic>
        <p:nvPicPr>
          <p:cNvPr id="6" name="图片 5">
            <a:extLst>
              <a:ext uri="{FF2B5EF4-FFF2-40B4-BE49-F238E27FC236}">
                <a16:creationId xmlns:a16="http://schemas.microsoft.com/office/drawing/2014/main" id="{C4ED66DD-DF1E-4ED5-9865-E25B71D91107}"/>
              </a:ext>
            </a:extLst>
          </p:cNvPr>
          <p:cNvPicPr/>
          <p:nvPr/>
        </p:nvPicPr>
        <p:blipFill>
          <a:blip r:embed="rId2"/>
          <a:stretch>
            <a:fillRect/>
          </a:stretch>
        </p:blipFill>
        <p:spPr>
          <a:xfrm>
            <a:off x="5556629" y="2848292"/>
            <a:ext cx="1599565" cy="1161415"/>
          </a:xfrm>
          <a:prstGeom prst="rect">
            <a:avLst/>
          </a:prstGeom>
        </p:spPr>
      </p:pic>
      <p:pic>
        <p:nvPicPr>
          <p:cNvPr id="8" name="图片 7">
            <a:extLst>
              <a:ext uri="{FF2B5EF4-FFF2-40B4-BE49-F238E27FC236}">
                <a16:creationId xmlns:a16="http://schemas.microsoft.com/office/drawing/2014/main" id="{3DE684DE-E0FD-486A-9D1A-8E6F4D2B4832}"/>
              </a:ext>
            </a:extLst>
          </p:cNvPr>
          <p:cNvPicPr/>
          <p:nvPr/>
        </p:nvPicPr>
        <p:blipFill>
          <a:blip r:embed="rId3"/>
          <a:stretch>
            <a:fillRect/>
          </a:stretch>
        </p:blipFill>
        <p:spPr>
          <a:xfrm>
            <a:off x="1987806" y="2167440"/>
            <a:ext cx="2142490" cy="2256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735460" y="1322731"/>
            <a:ext cx="5760590"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将画好的圆弧移动至圆中央，注意观察圆弧具体位置。</a:t>
            </a:r>
          </a:p>
        </p:txBody>
      </p:sp>
      <p:pic>
        <p:nvPicPr>
          <p:cNvPr id="5" name="图片 4">
            <a:extLst>
              <a:ext uri="{FF2B5EF4-FFF2-40B4-BE49-F238E27FC236}">
                <a16:creationId xmlns:a16="http://schemas.microsoft.com/office/drawing/2014/main" id="{4F39553B-1B4C-4DE5-BBAB-3FF5F177AD33}"/>
              </a:ext>
            </a:extLst>
          </p:cNvPr>
          <p:cNvPicPr/>
          <p:nvPr/>
        </p:nvPicPr>
        <p:blipFill>
          <a:blip r:embed="rId2"/>
          <a:stretch>
            <a:fillRect/>
          </a:stretch>
        </p:blipFill>
        <p:spPr>
          <a:xfrm>
            <a:off x="1863824" y="1899303"/>
            <a:ext cx="5274310" cy="3947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2" name="文本框 11"/>
          <p:cNvSpPr txBox="1"/>
          <p:nvPr/>
        </p:nvSpPr>
        <p:spPr>
          <a:xfrm>
            <a:off x="371476" y="119415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选中下图几个面，选择工具栏中的拉伸工具，向上拉伸</a:t>
            </a:r>
            <a:r>
              <a:rPr lang="en-US" altLang="zh-CN" dirty="0">
                <a:latin typeface="微软雅黑" panose="020B0503020204020204" pitchFamily="34" charset="-122"/>
                <a:ea typeface="微软雅黑" panose="020B0503020204020204" pitchFamily="34" charset="-122"/>
              </a:rPr>
              <a:t>3mm</a:t>
            </a:r>
            <a:r>
              <a:rPr lang="zh-CN" altLang="en-US" dirty="0">
                <a:latin typeface="微软雅黑" panose="020B0503020204020204" pitchFamily="34" charset="-122"/>
                <a:ea typeface="微软雅黑" panose="020B0503020204020204" pitchFamily="34" charset="-122"/>
              </a:rPr>
              <a:t>，如图所示</a:t>
            </a:r>
          </a:p>
        </p:txBody>
      </p:sp>
      <p:pic>
        <p:nvPicPr>
          <p:cNvPr id="6" name="图片 5">
            <a:extLst>
              <a:ext uri="{FF2B5EF4-FFF2-40B4-BE49-F238E27FC236}">
                <a16:creationId xmlns:a16="http://schemas.microsoft.com/office/drawing/2014/main" id="{23008BD3-8D58-48E0-914D-094F8DE42AE1}"/>
              </a:ext>
            </a:extLst>
          </p:cNvPr>
          <p:cNvPicPr/>
          <p:nvPr/>
        </p:nvPicPr>
        <p:blipFill>
          <a:blip r:embed="rId2"/>
          <a:stretch>
            <a:fillRect/>
          </a:stretch>
        </p:blipFill>
        <p:spPr>
          <a:xfrm>
            <a:off x="461152" y="2139518"/>
            <a:ext cx="3853884" cy="3819679"/>
          </a:xfrm>
          <a:prstGeom prst="rect">
            <a:avLst/>
          </a:prstGeom>
        </p:spPr>
      </p:pic>
      <p:pic>
        <p:nvPicPr>
          <p:cNvPr id="7" name="图片 6">
            <a:extLst>
              <a:ext uri="{FF2B5EF4-FFF2-40B4-BE49-F238E27FC236}">
                <a16:creationId xmlns:a16="http://schemas.microsoft.com/office/drawing/2014/main" id="{EB58789C-13F7-4F95-B9D9-294E854209DB}"/>
              </a:ext>
            </a:extLst>
          </p:cNvPr>
          <p:cNvPicPr/>
          <p:nvPr/>
        </p:nvPicPr>
        <p:blipFill>
          <a:blip r:embed="rId3"/>
          <a:stretch>
            <a:fillRect/>
          </a:stretch>
        </p:blipFill>
        <p:spPr>
          <a:xfrm>
            <a:off x="4464982" y="2352583"/>
            <a:ext cx="4492588" cy="3311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2" name="文本框 11"/>
          <p:cNvSpPr txBox="1"/>
          <p:nvPr/>
        </p:nvSpPr>
        <p:spPr>
          <a:xfrm>
            <a:off x="371476" y="109890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选中下图两个个面，选择工具栏中的拉伸工具，向上拉伸</a:t>
            </a:r>
            <a:r>
              <a:rPr lang="en-US" altLang="zh-CN" dirty="0">
                <a:latin typeface="微软雅黑" panose="020B0503020204020204" pitchFamily="34" charset="-122"/>
                <a:ea typeface="微软雅黑" panose="020B0503020204020204" pitchFamily="34" charset="-122"/>
              </a:rPr>
              <a:t>2mm</a:t>
            </a:r>
            <a:r>
              <a:rPr lang="zh-CN" altLang="en-US" dirty="0">
                <a:latin typeface="微软雅黑" panose="020B0503020204020204" pitchFamily="34" charset="-122"/>
                <a:ea typeface="微软雅黑" panose="020B0503020204020204" pitchFamily="34" charset="-122"/>
              </a:rPr>
              <a:t>，如图所示</a:t>
            </a:r>
          </a:p>
        </p:txBody>
      </p:sp>
      <p:pic>
        <p:nvPicPr>
          <p:cNvPr id="5" name="图片 4">
            <a:extLst>
              <a:ext uri="{FF2B5EF4-FFF2-40B4-BE49-F238E27FC236}">
                <a16:creationId xmlns:a16="http://schemas.microsoft.com/office/drawing/2014/main" id="{1923A919-D171-42A8-AEA8-D34B282FEFC9}"/>
              </a:ext>
            </a:extLst>
          </p:cNvPr>
          <p:cNvPicPr/>
          <p:nvPr/>
        </p:nvPicPr>
        <p:blipFill>
          <a:blip r:embed="rId2"/>
          <a:stretch>
            <a:fillRect/>
          </a:stretch>
        </p:blipFill>
        <p:spPr>
          <a:xfrm>
            <a:off x="1712903" y="1483717"/>
            <a:ext cx="5274310" cy="5096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选择图中半部分的面，选择工具栏中的拉伸工具，向下拉伸</a:t>
            </a:r>
            <a:r>
              <a:rPr lang="en-US" altLang="zh-CN" dirty="0">
                <a:latin typeface="微软雅黑" panose="020B0503020204020204" pitchFamily="34" charset="-122"/>
                <a:ea typeface="微软雅黑" panose="020B0503020204020204" pitchFamily="34" charset="-122"/>
              </a:rPr>
              <a:t>2mm</a:t>
            </a:r>
            <a:r>
              <a:rPr lang="zh-CN" altLang="en-US" dirty="0">
                <a:latin typeface="微软雅黑" panose="020B0503020204020204" pitchFamily="34" charset="-122"/>
                <a:ea typeface="微软雅黑" panose="020B0503020204020204" pitchFamily="34" charset="-122"/>
              </a:rPr>
              <a:t>，如图所示</a:t>
            </a:r>
          </a:p>
        </p:txBody>
      </p:sp>
      <p:sp>
        <p:nvSpPr>
          <p:cNvPr id="5" name="标题 4"/>
          <p:cNvSpPr>
            <a:spLocks noGrp="1"/>
          </p:cNvSpPr>
          <p:nvPr>
            <p:ph type="title"/>
          </p:nvPr>
        </p:nvSpPr>
        <p:spPr>
          <a:xfrm>
            <a:off x="619255" y="602588"/>
            <a:ext cx="4577903" cy="563539"/>
          </a:xfrm>
        </p:spPr>
        <p:txBody>
          <a:bodyPr>
            <a:normAutofit fontScale="90000"/>
          </a:bodyPr>
          <a:lstStyle/>
          <a:p>
            <a:r>
              <a:rPr lang="zh-CN" altLang="en-US" sz="3200" dirty="0">
                <a:sym typeface="+mn-ea"/>
              </a:rPr>
              <a:t>校徽模型制作</a:t>
            </a:r>
            <a:br>
              <a:rPr lang="zh-CN" altLang="en-US" dirty="0"/>
            </a:br>
            <a:endParaRPr lang="zh-CN" altLang="en-US"/>
          </a:p>
        </p:txBody>
      </p:sp>
      <p:pic>
        <p:nvPicPr>
          <p:cNvPr id="6" name="图片 5">
            <a:extLst>
              <a:ext uri="{FF2B5EF4-FFF2-40B4-BE49-F238E27FC236}">
                <a16:creationId xmlns:a16="http://schemas.microsoft.com/office/drawing/2014/main" id="{DDE45BB5-F465-4065-9128-DEEE5D943B93}"/>
              </a:ext>
            </a:extLst>
          </p:cNvPr>
          <p:cNvPicPr/>
          <p:nvPr/>
        </p:nvPicPr>
        <p:blipFill>
          <a:blip r:embed="rId2"/>
          <a:stretch>
            <a:fillRect/>
          </a:stretch>
        </p:blipFill>
        <p:spPr>
          <a:xfrm>
            <a:off x="1775047" y="1658708"/>
            <a:ext cx="5274310" cy="4783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校徽模型制作</a:t>
            </a:r>
            <a:endParaRPr lang="zh-CN" altLang="en-US"/>
          </a:p>
        </p:txBody>
      </p:sp>
      <p:sp>
        <p:nvSpPr>
          <p:cNvPr id="6" name="文本框 5"/>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选择工具栏中的移动工具，</a:t>
            </a:r>
            <a:r>
              <a:rPr lang="zh-CN" altLang="en-US" dirty="0">
                <a:latin typeface="微软雅黑" panose="020B0503020204020204" pitchFamily="34" charset="-122"/>
                <a:ea typeface="微软雅黑" panose="020B0503020204020204" pitchFamily="34" charset="-122"/>
              </a:rPr>
              <a:t>将刚才向下拉伸的体块向上移动</a:t>
            </a:r>
            <a:r>
              <a:rPr lang="en-US" altLang="zh-CN" dirty="0">
                <a:latin typeface="微软雅黑" panose="020B0503020204020204" pitchFamily="34" charset="-122"/>
                <a:ea typeface="微软雅黑" panose="020B0503020204020204" pitchFamily="34" charset="-122"/>
              </a:rPr>
              <a:t>2mm</a:t>
            </a:r>
            <a:r>
              <a:rPr lang="zh-CN" altLang="en-US" dirty="0">
                <a:latin typeface="微软雅黑" panose="020B0503020204020204" pitchFamily="34" charset="-122"/>
                <a:ea typeface="微软雅黑" panose="020B0503020204020204" pitchFamily="34" charset="-122"/>
              </a:rPr>
              <a:t>，如图所示</a:t>
            </a:r>
          </a:p>
        </p:txBody>
      </p:sp>
      <p:pic>
        <p:nvPicPr>
          <p:cNvPr id="5" name="图片 4">
            <a:extLst>
              <a:ext uri="{FF2B5EF4-FFF2-40B4-BE49-F238E27FC236}">
                <a16:creationId xmlns:a16="http://schemas.microsoft.com/office/drawing/2014/main" id="{872F10B1-4F5B-46E3-AA63-E85D7D0627F3}"/>
              </a:ext>
            </a:extLst>
          </p:cNvPr>
          <p:cNvPicPr/>
          <p:nvPr/>
        </p:nvPicPr>
        <p:blipFill>
          <a:blip r:embed="rId2"/>
          <a:stretch>
            <a:fillRect/>
          </a:stretch>
        </p:blipFill>
        <p:spPr>
          <a:xfrm>
            <a:off x="2702320" y="1550392"/>
            <a:ext cx="3885565" cy="5066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6080" y="453363"/>
            <a:ext cx="4577903" cy="563539"/>
          </a:xfrm>
        </p:spPr>
        <p:txBody>
          <a:bodyPr/>
          <a:lstStyle/>
          <a:p>
            <a:r>
              <a:rPr lang="zh-CN" altLang="en-US"/>
              <a:t>校徽模型制作</a:t>
            </a:r>
          </a:p>
        </p:txBody>
      </p:sp>
      <p:sp>
        <p:nvSpPr>
          <p:cNvPr id="9" name="文本框 8"/>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选择右侧工具栏中的隐藏实体工具，</a:t>
            </a:r>
            <a:r>
              <a:rPr lang="zh-CN" altLang="en-US" dirty="0">
                <a:latin typeface="微软雅黑" panose="020B0503020204020204" pitchFamily="34" charset="-122"/>
                <a:ea typeface="微软雅黑" panose="020B0503020204020204" pitchFamily="34" charset="-122"/>
              </a:rPr>
              <a:t>将整个实体隐藏起来，如图所示</a:t>
            </a:r>
          </a:p>
        </p:txBody>
      </p:sp>
      <p:pic>
        <p:nvPicPr>
          <p:cNvPr id="5" name="图片 4">
            <a:extLst>
              <a:ext uri="{FF2B5EF4-FFF2-40B4-BE49-F238E27FC236}">
                <a16:creationId xmlns:a16="http://schemas.microsoft.com/office/drawing/2014/main" id="{10932FB5-9C28-4192-9E6C-E3B06F18D0F5}"/>
              </a:ext>
            </a:extLst>
          </p:cNvPr>
          <p:cNvPicPr/>
          <p:nvPr/>
        </p:nvPicPr>
        <p:blipFill>
          <a:blip r:embed="rId2"/>
          <a:stretch>
            <a:fillRect/>
          </a:stretch>
        </p:blipFill>
        <p:spPr>
          <a:xfrm>
            <a:off x="1300335" y="1867748"/>
            <a:ext cx="6543330" cy="41690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a:sym typeface="微软雅黑" panose="020B0503020204020204" pitchFamily="34" charset="-122"/>
              </a:rPr>
              <a:t>模型设计</a:t>
            </a:r>
            <a:endParaRPr lang="zh-CN" altLang="en-US"/>
          </a:p>
        </p:txBody>
      </p:sp>
      <p:sp>
        <p:nvSpPr>
          <p:cNvPr id="3" name="文本占位符 2"/>
          <p:cNvSpPr>
            <a:spLocks noGrp="1"/>
          </p:cNvSpPr>
          <p:nvPr>
            <p:ph type="body" idx="10"/>
          </p:nvPr>
        </p:nvSpPr>
        <p:spPr/>
        <p:txBody>
          <a:bodyPr>
            <a:normAutofit/>
          </a:bodyPr>
          <a:lstStyle/>
          <a:p>
            <a:r>
              <a:rPr>
                <a:sym typeface="微软雅黑" panose="020B0503020204020204" pitchFamily="34" charset="-122"/>
              </a:rPr>
              <a:t>模型打印</a:t>
            </a:r>
            <a:endParaRPr lang="zh-CN" altLang="en-US"/>
          </a:p>
        </p:txBody>
      </p:sp>
      <p:sp>
        <p:nvSpPr>
          <p:cNvPr id="4" name="文本占位符 3"/>
          <p:cNvSpPr>
            <a:spLocks noGrp="1"/>
          </p:cNvSpPr>
          <p:nvPr>
            <p:ph type="body" idx="11"/>
          </p:nvPr>
        </p:nvSpPr>
        <p:spPr/>
        <p:txBody>
          <a:bodyPr>
            <a:normAutofit/>
          </a:bodyPr>
          <a:lstStyle/>
          <a:p>
            <a:r>
              <a:rPr>
                <a:sym typeface="微软雅黑" panose="020B0503020204020204" pitchFamily="34" charset="-122"/>
              </a:rPr>
              <a:t>兴趣拓展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6080" y="453363"/>
            <a:ext cx="4577903" cy="563539"/>
          </a:xfrm>
        </p:spPr>
        <p:txBody>
          <a:bodyPr/>
          <a:lstStyle/>
          <a:p>
            <a:r>
              <a:rPr lang="zh-CN" altLang="en-US"/>
              <a:t>校徽模型制作</a:t>
            </a:r>
          </a:p>
        </p:txBody>
      </p:sp>
      <p:sp>
        <p:nvSpPr>
          <p:cNvPr id="9" name="文本框 8"/>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选择工具栏草绘中的偏移工具，选中隐藏实体后的圆环，向外偏移</a:t>
            </a:r>
            <a:r>
              <a:rPr lang="en-US" altLang="zh-CN" dirty="0">
                <a:latin typeface="微软雅黑" panose="020B0503020204020204" pitchFamily="34" charset="-122"/>
                <a:ea typeface="微软雅黑" panose="020B0503020204020204" pitchFamily="34" charset="-122"/>
                <a:sym typeface="+mn-ea"/>
              </a:rPr>
              <a:t>2mm</a:t>
            </a:r>
          </a:p>
        </p:txBody>
      </p:sp>
      <p:pic>
        <p:nvPicPr>
          <p:cNvPr id="6" name="图片 5">
            <a:extLst>
              <a:ext uri="{FF2B5EF4-FFF2-40B4-BE49-F238E27FC236}">
                <a16:creationId xmlns:a16="http://schemas.microsoft.com/office/drawing/2014/main" id="{EC6E4347-68F3-4F8E-A664-57962833BBD7}"/>
              </a:ext>
            </a:extLst>
          </p:cNvPr>
          <p:cNvPicPr/>
          <p:nvPr/>
        </p:nvPicPr>
        <p:blipFill>
          <a:blip r:embed="rId2"/>
          <a:stretch>
            <a:fillRect/>
          </a:stretch>
        </p:blipFill>
        <p:spPr>
          <a:xfrm>
            <a:off x="868525" y="1648025"/>
            <a:ext cx="1228090" cy="4638040"/>
          </a:xfrm>
          <a:prstGeom prst="rect">
            <a:avLst/>
          </a:prstGeom>
        </p:spPr>
      </p:pic>
      <p:pic>
        <p:nvPicPr>
          <p:cNvPr id="8" name="图片 7">
            <a:extLst>
              <a:ext uri="{FF2B5EF4-FFF2-40B4-BE49-F238E27FC236}">
                <a16:creationId xmlns:a16="http://schemas.microsoft.com/office/drawing/2014/main" id="{A1592367-9D60-4AD1-9121-FC35B0979F63}"/>
              </a:ext>
            </a:extLst>
          </p:cNvPr>
          <p:cNvPicPr/>
          <p:nvPr/>
        </p:nvPicPr>
        <p:blipFill>
          <a:blip r:embed="rId3"/>
          <a:stretch>
            <a:fillRect/>
          </a:stretch>
        </p:blipFill>
        <p:spPr>
          <a:xfrm>
            <a:off x="3588899" y="2132129"/>
            <a:ext cx="3510915" cy="3339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6080" y="453363"/>
            <a:ext cx="4577903" cy="563539"/>
          </a:xfrm>
        </p:spPr>
        <p:txBody>
          <a:bodyPr/>
          <a:lstStyle/>
          <a:p>
            <a:r>
              <a:rPr lang="zh-CN" altLang="en-US"/>
              <a:t>校徽模型制作</a:t>
            </a:r>
          </a:p>
        </p:txBody>
      </p:sp>
      <p:sp>
        <p:nvSpPr>
          <p:cNvPr id="4" name="文本框 3"/>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继续选择工具栏草绘中的偏移工具，选中外圆环，向外分别偏移</a:t>
            </a:r>
            <a:r>
              <a:rPr lang="en-US" altLang="zh-CN" dirty="0">
                <a:latin typeface="微软雅黑" panose="020B0503020204020204" pitchFamily="34" charset="-122"/>
                <a:ea typeface="微软雅黑" panose="020B0503020204020204" pitchFamily="34" charset="-122"/>
                <a:sym typeface="+mn-ea"/>
              </a:rPr>
              <a:t>5mm</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7mm</a:t>
            </a:r>
          </a:p>
        </p:txBody>
      </p:sp>
      <p:pic>
        <p:nvPicPr>
          <p:cNvPr id="8" name="图片 7">
            <a:extLst>
              <a:ext uri="{FF2B5EF4-FFF2-40B4-BE49-F238E27FC236}">
                <a16:creationId xmlns:a16="http://schemas.microsoft.com/office/drawing/2014/main" id="{74EB9755-15FA-47C3-BE72-13A050ACDB0D}"/>
              </a:ext>
            </a:extLst>
          </p:cNvPr>
          <p:cNvPicPr/>
          <p:nvPr/>
        </p:nvPicPr>
        <p:blipFill>
          <a:blip r:embed="rId2"/>
          <a:stretch>
            <a:fillRect/>
          </a:stretch>
        </p:blipFill>
        <p:spPr>
          <a:xfrm>
            <a:off x="2121157" y="1923510"/>
            <a:ext cx="4066580" cy="37689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16" name="文本框 15"/>
          <p:cNvSpPr txBox="1"/>
          <p:nvPr/>
        </p:nvSpPr>
        <p:spPr>
          <a:xfrm>
            <a:off x="649605" y="1086485"/>
            <a:ext cx="8333740"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选择工具栏草绘中的拉伸工具，</a:t>
            </a:r>
            <a:r>
              <a:rPr lang="zh-CN" altLang="en-US">
                <a:latin typeface="微软雅黑" panose="020B0503020204020204" pitchFamily="34" charset="-122"/>
                <a:ea typeface="微软雅黑" panose="020B0503020204020204" pitchFamily="34" charset="-122"/>
                <a:sym typeface="+mn-ea"/>
              </a:rPr>
              <a:t>选中下图所示的第一个圆环向下拉伸</a:t>
            </a:r>
            <a:r>
              <a:rPr lang="en-US" altLang="zh-CN">
                <a:latin typeface="微软雅黑" panose="020B0503020204020204" pitchFamily="34" charset="-122"/>
                <a:ea typeface="微软雅黑" panose="020B0503020204020204" pitchFamily="34" charset="-122"/>
                <a:sym typeface="+mn-ea"/>
              </a:rPr>
              <a:t>5mm</a:t>
            </a:r>
          </a:p>
        </p:txBody>
      </p:sp>
      <p:pic>
        <p:nvPicPr>
          <p:cNvPr id="6" name="图片 5">
            <a:extLst>
              <a:ext uri="{FF2B5EF4-FFF2-40B4-BE49-F238E27FC236}">
                <a16:creationId xmlns:a16="http://schemas.microsoft.com/office/drawing/2014/main" id="{A22519F0-C1E3-493D-AB89-8BB45C055429}"/>
              </a:ext>
            </a:extLst>
          </p:cNvPr>
          <p:cNvPicPr/>
          <p:nvPr/>
        </p:nvPicPr>
        <p:blipFill>
          <a:blip r:embed="rId2"/>
          <a:stretch>
            <a:fillRect/>
          </a:stretch>
        </p:blipFill>
        <p:spPr>
          <a:xfrm>
            <a:off x="1819435" y="2221995"/>
            <a:ext cx="5274310" cy="31419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377190" y="1188085"/>
            <a:ext cx="8536940"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选择工具栏中的移动工具，</a:t>
            </a:r>
            <a:r>
              <a:rPr lang="zh-CN" altLang="en-US" dirty="0">
                <a:latin typeface="微软雅黑" panose="020B0503020204020204" pitchFamily="34" charset="-122"/>
                <a:ea typeface="微软雅黑" panose="020B0503020204020204" pitchFamily="34" charset="-122"/>
              </a:rPr>
              <a:t>将刚才向下拉伸的环形实体向上移动</a:t>
            </a:r>
            <a:r>
              <a:rPr lang="en-US" altLang="zh-CN" dirty="0">
                <a:latin typeface="微软雅黑" panose="020B0503020204020204" pitchFamily="34" charset="-122"/>
                <a:ea typeface="微软雅黑" panose="020B0503020204020204" pitchFamily="34" charset="-122"/>
              </a:rPr>
              <a:t>5mm</a:t>
            </a:r>
            <a:r>
              <a:rPr lang="zh-CN" altLang="en-US" dirty="0">
                <a:latin typeface="微软雅黑" panose="020B0503020204020204" pitchFamily="34" charset="-122"/>
                <a:ea typeface="微软雅黑" panose="020B0503020204020204" pitchFamily="34" charset="-122"/>
              </a:rPr>
              <a:t>，如下图所示</a:t>
            </a:r>
          </a:p>
        </p:txBody>
      </p:sp>
      <p:pic>
        <p:nvPicPr>
          <p:cNvPr id="8" name="图片 7">
            <a:extLst>
              <a:ext uri="{FF2B5EF4-FFF2-40B4-BE49-F238E27FC236}">
                <a16:creationId xmlns:a16="http://schemas.microsoft.com/office/drawing/2014/main" id="{3DD37355-80B8-4D3D-B2B0-4953DEA33AA8}"/>
              </a:ext>
            </a:extLst>
          </p:cNvPr>
          <p:cNvPicPr/>
          <p:nvPr/>
        </p:nvPicPr>
        <p:blipFill>
          <a:blip r:embed="rId2"/>
          <a:stretch>
            <a:fillRect/>
          </a:stretch>
        </p:blipFill>
        <p:spPr>
          <a:xfrm>
            <a:off x="2008505" y="2352694"/>
            <a:ext cx="5274310" cy="30403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541656" y="110398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选择工具栏中的拉伸工具，选中</a:t>
            </a:r>
            <a:r>
              <a:rPr lang="zh-CN" altLang="en-US" dirty="0">
                <a:latin typeface="微软雅黑" panose="020B0503020204020204" pitchFamily="34" charset="-122"/>
                <a:ea typeface="微软雅黑" panose="020B0503020204020204" pitchFamily="34" charset="-122"/>
              </a:rPr>
              <a:t>下图所示第二个圆环，向上拉伸</a:t>
            </a:r>
            <a:r>
              <a:rPr lang="en-US" altLang="zh-CN" dirty="0">
                <a:latin typeface="微软雅黑" panose="020B0503020204020204" pitchFamily="34" charset="-122"/>
                <a:ea typeface="微软雅黑" panose="020B0503020204020204" pitchFamily="34" charset="-122"/>
              </a:rPr>
              <a:t>2mm</a:t>
            </a:r>
          </a:p>
        </p:txBody>
      </p:sp>
      <p:pic>
        <p:nvPicPr>
          <p:cNvPr id="9" name="图片 8">
            <a:extLst>
              <a:ext uri="{FF2B5EF4-FFF2-40B4-BE49-F238E27FC236}">
                <a16:creationId xmlns:a16="http://schemas.microsoft.com/office/drawing/2014/main" id="{28CB26AF-1FE1-493D-992B-D9F3BFED1754}"/>
              </a:ext>
            </a:extLst>
          </p:cNvPr>
          <p:cNvPicPr/>
          <p:nvPr/>
        </p:nvPicPr>
        <p:blipFill>
          <a:blip r:embed="rId2"/>
          <a:stretch>
            <a:fillRect/>
          </a:stretch>
        </p:blipFill>
        <p:spPr>
          <a:xfrm>
            <a:off x="1783925" y="2308539"/>
            <a:ext cx="5274310" cy="27025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541656" y="110398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选择工具栏中的拉伸工具，选中</a:t>
            </a:r>
            <a:r>
              <a:rPr lang="zh-CN" altLang="en-US" dirty="0">
                <a:latin typeface="微软雅黑" panose="020B0503020204020204" pitchFamily="34" charset="-122"/>
                <a:ea typeface="微软雅黑" panose="020B0503020204020204" pitchFamily="34" charset="-122"/>
              </a:rPr>
              <a:t>下图所示第三个圆环，向上拉伸</a:t>
            </a:r>
            <a:r>
              <a:rPr lang="en-US" altLang="zh-CN" dirty="0">
                <a:latin typeface="微软雅黑" panose="020B0503020204020204" pitchFamily="34" charset="-122"/>
                <a:ea typeface="微软雅黑" panose="020B0503020204020204" pitchFamily="34" charset="-122"/>
              </a:rPr>
              <a:t>5mm</a:t>
            </a:r>
          </a:p>
        </p:txBody>
      </p:sp>
      <p:pic>
        <p:nvPicPr>
          <p:cNvPr id="5" name="图片 4">
            <a:extLst>
              <a:ext uri="{FF2B5EF4-FFF2-40B4-BE49-F238E27FC236}">
                <a16:creationId xmlns:a16="http://schemas.microsoft.com/office/drawing/2014/main" id="{F7C7B44C-7A77-425A-A56F-578C42495ED3}"/>
              </a:ext>
            </a:extLst>
          </p:cNvPr>
          <p:cNvPicPr/>
          <p:nvPr/>
        </p:nvPicPr>
        <p:blipFill>
          <a:blip r:embed="rId2"/>
          <a:stretch>
            <a:fillRect/>
          </a:stretch>
        </p:blipFill>
        <p:spPr>
          <a:xfrm>
            <a:off x="1934845" y="2000885"/>
            <a:ext cx="5274310" cy="28562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9" name="文本框 8"/>
          <p:cNvSpPr txBox="1"/>
          <p:nvPr/>
        </p:nvSpPr>
        <p:spPr>
          <a:xfrm>
            <a:off x="542926" y="1165582"/>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选择右侧工具栏中的显示实体工具，</a:t>
            </a:r>
            <a:r>
              <a:rPr lang="zh-CN" altLang="en-US" dirty="0">
                <a:latin typeface="微软雅黑" panose="020B0503020204020204" pitchFamily="34" charset="-122"/>
                <a:ea typeface="微软雅黑" panose="020B0503020204020204" pitchFamily="34" charset="-122"/>
              </a:rPr>
              <a:t>将整个实体显示出来，如图所示</a:t>
            </a:r>
          </a:p>
        </p:txBody>
      </p:sp>
      <p:pic>
        <p:nvPicPr>
          <p:cNvPr id="5" name="图片 4">
            <a:extLst>
              <a:ext uri="{FF2B5EF4-FFF2-40B4-BE49-F238E27FC236}">
                <a16:creationId xmlns:a16="http://schemas.microsoft.com/office/drawing/2014/main" id="{8C2B2DE7-45D1-4F39-BDD7-A1D9C52348F2}"/>
              </a:ext>
            </a:extLst>
          </p:cNvPr>
          <p:cNvPicPr/>
          <p:nvPr/>
        </p:nvPicPr>
        <p:blipFill>
          <a:blip r:embed="rId2"/>
          <a:stretch>
            <a:fillRect/>
          </a:stretch>
        </p:blipFill>
        <p:spPr>
          <a:xfrm>
            <a:off x="1611053" y="2163444"/>
            <a:ext cx="5921893" cy="37490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541656" y="1103987"/>
            <a:ext cx="8204354" cy="3848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选择工具栏草绘工具中的圆， 在平面上绘制直径为</a:t>
            </a:r>
            <a:r>
              <a:rPr lang="en-US" altLang="zh-CN" dirty="0">
                <a:latin typeface="微软雅黑" panose="020B0503020204020204" pitchFamily="34" charset="-122"/>
                <a:ea typeface="微软雅黑" panose="020B0503020204020204" pitchFamily="34" charset="-122"/>
                <a:sym typeface="+mn-ea"/>
              </a:rPr>
              <a:t>47</a:t>
            </a:r>
            <a:r>
              <a:rPr lang="en-US" altLang="zh-CN" dirty="0">
                <a:latin typeface="微软雅黑" panose="020B0503020204020204" pitchFamily="34" charset="-122"/>
                <a:ea typeface="微软雅黑" panose="020B0503020204020204" pitchFamily="34" charset="-122"/>
              </a:rPr>
              <a:t>mm</a:t>
            </a:r>
            <a:r>
              <a:rPr lang="zh-CN" altLang="en-US" dirty="0">
                <a:latin typeface="微软雅黑" panose="020B0503020204020204" pitchFamily="34" charset="-122"/>
                <a:ea typeface="微软雅黑" panose="020B0503020204020204" pitchFamily="34" charset="-122"/>
              </a:rPr>
              <a:t>的圆面</a:t>
            </a:r>
          </a:p>
        </p:txBody>
      </p:sp>
      <p:pic>
        <p:nvPicPr>
          <p:cNvPr id="5" name="图片 4">
            <a:extLst>
              <a:ext uri="{FF2B5EF4-FFF2-40B4-BE49-F238E27FC236}">
                <a16:creationId xmlns:a16="http://schemas.microsoft.com/office/drawing/2014/main" id="{3FAA20E6-8CA9-4C54-ACEC-4945642F6E69}"/>
              </a:ext>
            </a:extLst>
          </p:cNvPr>
          <p:cNvPicPr/>
          <p:nvPr/>
        </p:nvPicPr>
        <p:blipFill>
          <a:blip r:embed="rId2"/>
          <a:stretch>
            <a:fillRect/>
          </a:stretch>
        </p:blipFill>
        <p:spPr>
          <a:xfrm>
            <a:off x="1099345" y="1800542"/>
            <a:ext cx="1228090" cy="3256915"/>
          </a:xfrm>
          <a:prstGeom prst="rect">
            <a:avLst/>
          </a:prstGeom>
        </p:spPr>
      </p:pic>
      <p:pic>
        <p:nvPicPr>
          <p:cNvPr id="7" name="图片 6">
            <a:extLst>
              <a:ext uri="{FF2B5EF4-FFF2-40B4-BE49-F238E27FC236}">
                <a16:creationId xmlns:a16="http://schemas.microsoft.com/office/drawing/2014/main" id="{4F3D0D01-3163-4EE7-A23E-86E3882983D4}"/>
              </a:ext>
            </a:extLst>
          </p:cNvPr>
          <p:cNvPicPr/>
          <p:nvPr/>
        </p:nvPicPr>
        <p:blipFill>
          <a:blip r:embed="rId3"/>
          <a:stretch>
            <a:fillRect/>
          </a:stretch>
        </p:blipFill>
        <p:spPr>
          <a:xfrm>
            <a:off x="3318577" y="1800542"/>
            <a:ext cx="3323590" cy="33140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16" name="文本框 15"/>
          <p:cNvSpPr txBox="1"/>
          <p:nvPr/>
        </p:nvSpPr>
        <p:spPr>
          <a:xfrm>
            <a:off x="649605" y="1188085"/>
            <a:ext cx="8056880" cy="6591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选择工具栏中编辑文字工具，依次单独编辑校徽中所有英文字母，字体大小</a:t>
            </a:r>
            <a:r>
              <a:rPr lang="en-US" altLang="zh-CN">
                <a:latin typeface="微软雅黑" panose="020B0503020204020204" pitchFamily="34" charset="-122"/>
                <a:ea typeface="微软雅黑" panose="020B0503020204020204" pitchFamily="34" charset="-122"/>
                <a:sym typeface="+mn-ea"/>
              </a:rPr>
              <a:t>5mm</a:t>
            </a:r>
            <a:r>
              <a:rPr lang="zh-CN" altLang="en-US">
                <a:latin typeface="微软雅黑" panose="020B0503020204020204" pitchFamily="34" charset="-122"/>
                <a:ea typeface="微软雅黑" panose="020B0503020204020204" pitchFamily="34" charset="-122"/>
                <a:sym typeface="+mn-ea"/>
              </a:rPr>
              <a:t>，字体类型选择微软雅黑 </a:t>
            </a:r>
            <a:endParaRPr lang="en-US" altLang="zh-CN">
              <a:latin typeface="微软雅黑" panose="020B0503020204020204" pitchFamily="34" charset="-122"/>
              <a:ea typeface="微软雅黑" panose="020B0503020204020204" pitchFamily="34" charset="-122"/>
              <a:sym typeface="+mn-ea"/>
            </a:endParaRPr>
          </a:p>
        </p:txBody>
      </p:sp>
      <p:pic>
        <p:nvPicPr>
          <p:cNvPr id="5" name="图片 4">
            <a:extLst>
              <a:ext uri="{FF2B5EF4-FFF2-40B4-BE49-F238E27FC236}">
                <a16:creationId xmlns:a16="http://schemas.microsoft.com/office/drawing/2014/main" id="{DC21AA44-B063-4B39-9ABF-5D7192933526}"/>
              </a:ext>
            </a:extLst>
          </p:cNvPr>
          <p:cNvPicPr/>
          <p:nvPr/>
        </p:nvPicPr>
        <p:blipFill>
          <a:blip r:embed="rId2"/>
          <a:stretch>
            <a:fillRect/>
          </a:stretch>
        </p:blipFill>
        <p:spPr>
          <a:xfrm>
            <a:off x="1645368" y="2108899"/>
            <a:ext cx="5385747" cy="35610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3" name="文本框 2"/>
          <p:cNvSpPr txBox="1"/>
          <p:nvPr/>
        </p:nvSpPr>
        <p:spPr>
          <a:xfrm>
            <a:off x="649605" y="1188085"/>
            <a:ext cx="8056880" cy="6591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所有英文字母拉伸高度为</a:t>
            </a:r>
            <a:r>
              <a:rPr lang="en-US" altLang="zh-CN">
                <a:latin typeface="微软雅黑" panose="020B0503020204020204" pitchFamily="34" charset="-122"/>
                <a:ea typeface="微软雅黑" panose="020B0503020204020204" pitchFamily="34" charset="-122"/>
                <a:sym typeface="+mn-ea"/>
              </a:rPr>
              <a:t>3mm</a:t>
            </a:r>
            <a:r>
              <a:rPr lang="zh-CN" altLang="en-US">
                <a:latin typeface="微软雅黑" panose="020B0503020204020204" pitchFamily="34" charset="-122"/>
                <a:ea typeface="微软雅黑" panose="020B0503020204020204" pitchFamily="34" charset="-122"/>
                <a:sym typeface="+mn-ea"/>
              </a:rPr>
              <a:t>，并按下图沿刚才绘制的圆面排列成环状，字体位于圆环中间 </a:t>
            </a:r>
            <a:endParaRPr lang="en-US" altLang="zh-CN">
              <a:latin typeface="微软雅黑" panose="020B0503020204020204" pitchFamily="34" charset="-122"/>
              <a:ea typeface="微软雅黑" panose="020B0503020204020204" pitchFamily="34" charset="-122"/>
              <a:sym typeface="+mn-ea"/>
            </a:endParaRPr>
          </a:p>
        </p:txBody>
      </p:sp>
      <p:pic>
        <p:nvPicPr>
          <p:cNvPr id="8" name="图片 7">
            <a:extLst>
              <a:ext uri="{FF2B5EF4-FFF2-40B4-BE49-F238E27FC236}">
                <a16:creationId xmlns:a16="http://schemas.microsoft.com/office/drawing/2014/main" id="{B361E51D-5F78-4467-BACB-8A420DD35C81}"/>
              </a:ext>
            </a:extLst>
          </p:cNvPr>
          <p:cNvPicPr/>
          <p:nvPr/>
        </p:nvPicPr>
        <p:blipFill>
          <a:blip r:embed="rId2"/>
          <a:stretch>
            <a:fillRect/>
          </a:stretch>
        </p:blipFill>
        <p:spPr>
          <a:xfrm>
            <a:off x="1934845" y="3104832"/>
            <a:ext cx="5274310" cy="6483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zh-CN" altLang="en-US"/>
              <a:t>兴趣拓展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649605" y="1188085"/>
            <a:ext cx="8056880"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选择移动工具，将选中的所有英文字母向上移动</a:t>
            </a:r>
            <a:r>
              <a:rPr lang="en-US" altLang="zh-CN">
                <a:latin typeface="微软雅黑" panose="020B0503020204020204" pitchFamily="34" charset="-122"/>
                <a:ea typeface="微软雅黑" panose="020B0503020204020204" pitchFamily="34" charset="-122"/>
                <a:sym typeface="+mn-ea"/>
              </a:rPr>
              <a:t>2mm</a:t>
            </a:r>
            <a:r>
              <a:rPr lang="zh-CN" altLang="en-US">
                <a:latin typeface="微软雅黑" panose="020B0503020204020204" pitchFamily="34" charset="-122"/>
                <a:ea typeface="微软雅黑" panose="020B0503020204020204" pitchFamily="34" charset="-122"/>
                <a:sym typeface="+mn-ea"/>
              </a:rPr>
              <a:t> </a:t>
            </a:r>
            <a:endParaRPr lang="en-US" altLang="zh-CN">
              <a:latin typeface="微软雅黑" panose="020B0503020204020204" pitchFamily="34" charset="-122"/>
              <a:ea typeface="微软雅黑" panose="020B0503020204020204" pitchFamily="34" charset="-122"/>
              <a:sym typeface="+mn-ea"/>
            </a:endParaRPr>
          </a:p>
        </p:txBody>
      </p:sp>
      <p:pic>
        <p:nvPicPr>
          <p:cNvPr id="5" name="图片 4">
            <a:extLst>
              <a:ext uri="{FF2B5EF4-FFF2-40B4-BE49-F238E27FC236}">
                <a16:creationId xmlns:a16="http://schemas.microsoft.com/office/drawing/2014/main" id="{01DFA93F-83C8-48C6-BA5D-14C7D376FD1C}"/>
              </a:ext>
            </a:extLst>
          </p:cNvPr>
          <p:cNvPicPr/>
          <p:nvPr/>
        </p:nvPicPr>
        <p:blipFill>
          <a:blip r:embed="rId2"/>
          <a:stretch>
            <a:fillRect/>
          </a:stretch>
        </p:blipFill>
        <p:spPr>
          <a:xfrm>
            <a:off x="2148205" y="1751624"/>
            <a:ext cx="4847590" cy="44761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649605" y="1188085"/>
            <a:ext cx="8056880"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继续选择移动工具，将选中的所有英文字母移动至圆环合适的位置</a:t>
            </a:r>
            <a:endParaRPr lang="en-US" altLang="zh-CN">
              <a:latin typeface="微软雅黑" panose="020B0503020204020204" pitchFamily="34" charset="-122"/>
              <a:ea typeface="微软雅黑" panose="020B0503020204020204" pitchFamily="34" charset="-122"/>
              <a:sym typeface="+mn-ea"/>
            </a:endParaRPr>
          </a:p>
        </p:txBody>
      </p:sp>
      <p:pic>
        <p:nvPicPr>
          <p:cNvPr id="5" name="图片 4">
            <a:extLst>
              <a:ext uri="{FF2B5EF4-FFF2-40B4-BE49-F238E27FC236}">
                <a16:creationId xmlns:a16="http://schemas.microsoft.com/office/drawing/2014/main" id="{E7932544-73D6-4A7D-88BC-EBBF3E1B921C}"/>
              </a:ext>
            </a:extLst>
          </p:cNvPr>
          <p:cNvPicPr/>
          <p:nvPr/>
        </p:nvPicPr>
        <p:blipFill>
          <a:blip r:embed="rId2"/>
          <a:stretch>
            <a:fillRect/>
          </a:stretch>
        </p:blipFill>
        <p:spPr>
          <a:xfrm>
            <a:off x="2333942" y="1958953"/>
            <a:ext cx="4476115" cy="43427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7" name="文本框 6"/>
          <p:cNvSpPr txBox="1"/>
          <p:nvPr/>
        </p:nvSpPr>
        <p:spPr>
          <a:xfrm>
            <a:off x="649605" y="1188085"/>
            <a:ext cx="8341995" cy="6591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选择草绘工具中方形和三点曲线工具，绘制出边长为</a:t>
            </a:r>
            <a:r>
              <a:rPr lang="en-US" altLang="zh-CN">
                <a:latin typeface="微软雅黑" panose="020B0503020204020204" pitchFamily="34" charset="-122"/>
                <a:ea typeface="微软雅黑" panose="020B0503020204020204" pitchFamily="34" charset="-122"/>
                <a:sym typeface="+mn-ea"/>
              </a:rPr>
              <a:t>3mm</a:t>
            </a:r>
            <a:r>
              <a:rPr lang="zh-CN" altLang="en-US">
                <a:latin typeface="微软雅黑" panose="020B0503020204020204" pitchFamily="34" charset="-122"/>
                <a:ea typeface="微软雅黑" panose="020B0503020204020204" pitchFamily="34" charset="-122"/>
                <a:sym typeface="+mn-ea"/>
              </a:rPr>
              <a:t>的正方形，并以正方形两个顶点为端点绘制出曲线</a:t>
            </a:r>
          </a:p>
        </p:txBody>
      </p:sp>
      <p:pic>
        <p:nvPicPr>
          <p:cNvPr id="10" name="图片 9"/>
          <p:cNvPicPr>
            <a:picLocks noChangeAspect="1"/>
          </p:cNvPicPr>
          <p:nvPr/>
        </p:nvPicPr>
        <p:blipFill>
          <a:blip r:embed="rId2"/>
          <a:stretch>
            <a:fillRect/>
          </a:stretch>
        </p:blipFill>
        <p:spPr>
          <a:xfrm>
            <a:off x="2100580" y="1861820"/>
            <a:ext cx="4942840" cy="45897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8" name="文本框 7"/>
          <p:cNvSpPr txBox="1"/>
          <p:nvPr/>
        </p:nvSpPr>
        <p:spPr>
          <a:xfrm>
            <a:off x="377190" y="1188085"/>
            <a:ext cx="8996680"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继续选择草绘工具中方形工具，在正方形四个顶点处绘制边长为</a:t>
            </a:r>
            <a:r>
              <a:rPr lang="en-US" altLang="zh-CN">
                <a:latin typeface="微软雅黑" panose="020B0503020204020204" pitchFamily="34" charset="-122"/>
                <a:ea typeface="微软雅黑" panose="020B0503020204020204" pitchFamily="34" charset="-122"/>
                <a:sym typeface="+mn-ea"/>
              </a:rPr>
              <a:t>0.5mm</a:t>
            </a:r>
            <a:r>
              <a:rPr lang="zh-CN" altLang="en-US">
                <a:latin typeface="微软雅黑" panose="020B0503020204020204" pitchFamily="34" charset="-122"/>
                <a:ea typeface="微软雅黑" panose="020B0503020204020204" pitchFamily="34" charset="-122"/>
                <a:sym typeface="+mn-ea"/>
              </a:rPr>
              <a:t>的小正方形 </a:t>
            </a:r>
          </a:p>
        </p:txBody>
      </p:sp>
      <p:pic>
        <p:nvPicPr>
          <p:cNvPr id="5" name="图片 4">
            <a:extLst>
              <a:ext uri="{FF2B5EF4-FFF2-40B4-BE49-F238E27FC236}">
                <a16:creationId xmlns:a16="http://schemas.microsoft.com/office/drawing/2014/main" id="{4CF195DA-D838-4AE6-A95B-98314CAE13F9}"/>
              </a:ext>
            </a:extLst>
          </p:cNvPr>
          <p:cNvPicPr/>
          <p:nvPr/>
        </p:nvPicPr>
        <p:blipFill>
          <a:blip r:embed="rId2"/>
          <a:stretch>
            <a:fillRect/>
          </a:stretch>
        </p:blipFill>
        <p:spPr>
          <a:xfrm>
            <a:off x="2534078" y="2327459"/>
            <a:ext cx="3777945" cy="362945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8" name="文本框 7"/>
          <p:cNvSpPr txBox="1"/>
          <p:nvPr/>
        </p:nvSpPr>
        <p:spPr>
          <a:xfrm>
            <a:off x="543560" y="1188085"/>
            <a:ext cx="8056880" cy="384810"/>
          </a:xfrm>
          <a:prstGeom prst="rect">
            <a:avLst/>
          </a:prstGeom>
          <a:noFill/>
        </p:spPr>
        <p:txBody>
          <a:bodyPr wrap="square" rtlCol="0">
            <a:spAutoFit/>
          </a:bodyPr>
          <a:lstStyle/>
          <a:p>
            <a:r>
              <a:rPr lang="zh-CN" altLang="en-US" sz="1600" b="1">
                <a:latin typeface="+mn-ea"/>
                <a:sym typeface="+mn-ea"/>
              </a:rPr>
              <a:t> </a:t>
            </a:r>
            <a:r>
              <a:rPr lang="zh-CN" altLang="en-US">
                <a:latin typeface="微软雅黑" panose="020B0503020204020204" pitchFamily="34" charset="-122"/>
                <a:ea typeface="微软雅黑" panose="020B0503020204020204" pitchFamily="34" charset="-122"/>
                <a:sym typeface="+mn-ea"/>
              </a:rPr>
              <a:t>选中下图中的区域，向上拉伸</a:t>
            </a:r>
            <a:r>
              <a:rPr lang="en-US" altLang="zh-CN">
                <a:latin typeface="微软雅黑" panose="020B0503020204020204" pitchFamily="34" charset="-122"/>
                <a:ea typeface="微软雅黑" panose="020B0503020204020204" pitchFamily="34" charset="-122"/>
                <a:sym typeface="+mn-ea"/>
              </a:rPr>
              <a:t>3mm</a:t>
            </a:r>
          </a:p>
        </p:txBody>
      </p:sp>
      <p:pic>
        <p:nvPicPr>
          <p:cNvPr id="7" name="图片 6">
            <a:extLst>
              <a:ext uri="{FF2B5EF4-FFF2-40B4-BE49-F238E27FC236}">
                <a16:creationId xmlns:a16="http://schemas.microsoft.com/office/drawing/2014/main" id="{646D8F09-EA50-48AF-BDD3-D7147D591573}"/>
              </a:ext>
            </a:extLst>
          </p:cNvPr>
          <p:cNvPicPr/>
          <p:nvPr/>
        </p:nvPicPr>
        <p:blipFill>
          <a:blip r:embed="rId2"/>
          <a:stretch>
            <a:fillRect/>
          </a:stretch>
        </p:blipFill>
        <p:spPr>
          <a:xfrm>
            <a:off x="3014345" y="2299017"/>
            <a:ext cx="3999014" cy="31429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16" name="文本框 15"/>
          <p:cNvSpPr txBox="1"/>
          <p:nvPr/>
        </p:nvSpPr>
        <p:spPr>
          <a:xfrm>
            <a:off x="649605" y="1282065"/>
            <a:ext cx="6473190"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将其向上移动</a:t>
            </a:r>
            <a:r>
              <a:rPr lang="en-US" altLang="zh-CN">
                <a:latin typeface="微软雅黑" panose="020B0503020204020204" pitchFamily="34" charset="-122"/>
                <a:ea typeface="微软雅黑" panose="020B0503020204020204" pitchFamily="34" charset="-122"/>
              </a:rPr>
              <a:t>2mm</a:t>
            </a:r>
            <a:r>
              <a:rPr lang="zh-CN" altLang="en-US">
                <a:latin typeface="微软雅黑" panose="020B0503020204020204" pitchFamily="34" charset="-122"/>
                <a:ea typeface="微软雅黑" panose="020B0503020204020204" pitchFamily="34" charset="-122"/>
              </a:rPr>
              <a:t>后，继续移至校徽合适的位置</a:t>
            </a:r>
          </a:p>
        </p:txBody>
      </p:sp>
      <p:pic>
        <p:nvPicPr>
          <p:cNvPr id="7" name="图片 6">
            <a:extLst>
              <a:ext uri="{FF2B5EF4-FFF2-40B4-BE49-F238E27FC236}">
                <a16:creationId xmlns:a16="http://schemas.microsoft.com/office/drawing/2014/main" id="{9FFFDE82-9846-4EB7-A6FA-9CB1732B5F30}"/>
              </a:ext>
            </a:extLst>
          </p:cNvPr>
          <p:cNvPicPr/>
          <p:nvPr/>
        </p:nvPicPr>
        <p:blipFill>
          <a:blip r:embed="rId2"/>
          <a:stretch>
            <a:fillRect/>
          </a:stretch>
        </p:blipFill>
        <p:spPr>
          <a:xfrm>
            <a:off x="2577847" y="2127351"/>
            <a:ext cx="3437890" cy="38284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459105" y="1188085"/>
            <a:ext cx="8710930" cy="6591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绘制边长为</a:t>
            </a:r>
            <a:r>
              <a:rPr lang="en-US" altLang="zh-CN">
                <a:latin typeface="微软雅黑" panose="020B0503020204020204" pitchFamily="34" charset="-122"/>
                <a:ea typeface="微软雅黑" panose="020B0503020204020204" pitchFamily="34" charset="-122"/>
              </a:rPr>
              <a:t>5mm</a:t>
            </a:r>
            <a:r>
              <a:rPr lang="zh-CN" altLang="en-US">
                <a:latin typeface="微软雅黑" panose="020B0503020204020204" pitchFamily="34" charset="-122"/>
                <a:ea typeface="微软雅黑" panose="020B0503020204020204" pitchFamily="34" charset="-122"/>
              </a:rPr>
              <a:t>的正方形，在其中利用椭圆、三点曲线绘制下图花纹，花纹大小略小于正方形大小</a:t>
            </a:r>
          </a:p>
        </p:txBody>
      </p:sp>
      <p:pic>
        <p:nvPicPr>
          <p:cNvPr id="5" name="图片 4">
            <a:extLst>
              <a:ext uri="{FF2B5EF4-FFF2-40B4-BE49-F238E27FC236}">
                <a16:creationId xmlns:a16="http://schemas.microsoft.com/office/drawing/2014/main" id="{AA5367DD-BED7-4163-9556-D57FEAF03FA4}"/>
              </a:ext>
            </a:extLst>
          </p:cNvPr>
          <p:cNvPicPr/>
          <p:nvPr/>
        </p:nvPicPr>
        <p:blipFill>
          <a:blip r:embed="rId2"/>
          <a:stretch>
            <a:fillRect/>
          </a:stretch>
        </p:blipFill>
        <p:spPr>
          <a:xfrm>
            <a:off x="2938686" y="2654233"/>
            <a:ext cx="2637790" cy="256159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16" name="文本框 15"/>
          <p:cNvSpPr txBox="1"/>
          <p:nvPr/>
        </p:nvSpPr>
        <p:spPr>
          <a:xfrm>
            <a:off x="743585" y="118808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将花纹拉伸至</a:t>
            </a:r>
            <a:r>
              <a:rPr lang="en-US" altLang="zh-CN">
                <a:latin typeface="微软雅黑" panose="020B0503020204020204" pitchFamily="34" charset="-122"/>
                <a:ea typeface="微软雅黑" panose="020B0503020204020204" pitchFamily="34" charset="-122"/>
                <a:sym typeface="+mn-ea"/>
              </a:rPr>
              <a:t>3mm</a:t>
            </a:r>
            <a:r>
              <a:rPr lang="zh-CN" altLang="en-US">
                <a:latin typeface="微软雅黑" panose="020B0503020204020204" pitchFamily="34" charset="-122"/>
                <a:ea typeface="微软雅黑" panose="020B0503020204020204" pitchFamily="34" charset="-122"/>
                <a:sym typeface="+mn-ea"/>
              </a:rPr>
              <a:t>高，利用移动工具，将其向上移动</a:t>
            </a:r>
            <a:r>
              <a:rPr lang="en-US" altLang="zh-CN">
                <a:latin typeface="微软雅黑" panose="020B0503020204020204" pitchFamily="34" charset="-122"/>
                <a:ea typeface="微软雅黑" panose="020B0503020204020204" pitchFamily="34" charset="-122"/>
                <a:sym typeface="+mn-ea"/>
              </a:rPr>
              <a:t>2mm</a:t>
            </a:r>
          </a:p>
        </p:txBody>
      </p:sp>
      <p:pic>
        <p:nvPicPr>
          <p:cNvPr id="4" name="图片 3">
            <a:extLst>
              <a:ext uri="{FF2B5EF4-FFF2-40B4-BE49-F238E27FC236}">
                <a16:creationId xmlns:a16="http://schemas.microsoft.com/office/drawing/2014/main" id="{9C87D607-B723-485C-B3D7-EC58BDABFB2F}"/>
              </a:ext>
            </a:extLst>
          </p:cNvPr>
          <p:cNvPicPr>
            <a:picLocks noChangeAspect="1"/>
          </p:cNvPicPr>
          <p:nvPr/>
        </p:nvPicPr>
        <p:blipFill>
          <a:blip r:embed="rId2"/>
          <a:stretch>
            <a:fillRect/>
          </a:stretch>
        </p:blipFill>
        <p:spPr>
          <a:xfrm>
            <a:off x="3195809" y="2319476"/>
            <a:ext cx="2752381" cy="221904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6" name="文本框 5"/>
          <p:cNvSpPr txBox="1"/>
          <p:nvPr/>
        </p:nvSpPr>
        <p:spPr>
          <a:xfrm>
            <a:off x="743585" y="118808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利用移动工具，将花纹移动至校徽合适的位置</a:t>
            </a:r>
            <a:endParaRPr lang="en-US" altLang="zh-CN">
              <a:latin typeface="微软雅黑" panose="020B0503020204020204" pitchFamily="34" charset="-122"/>
              <a:ea typeface="微软雅黑" panose="020B0503020204020204" pitchFamily="34" charset="-122"/>
              <a:sym typeface="+mn-ea"/>
            </a:endParaRPr>
          </a:p>
        </p:txBody>
      </p:sp>
      <p:pic>
        <p:nvPicPr>
          <p:cNvPr id="7" name="图片 6">
            <a:extLst>
              <a:ext uri="{FF2B5EF4-FFF2-40B4-BE49-F238E27FC236}">
                <a16:creationId xmlns:a16="http://schemas.microsoft.com/office/drawing/2014/main" id="{885D7200-CB91-442F-BEBF-11808F3A3C16}"/>
              </a:ext>
            </a:extLst>
          </p:cNvPr>
          <p:cNvPicPr/>
          <p:nvPr/>
        </p:nvPicPr>
        <p:blipFill>
          <a:blip r:embed="rId2"/>
          <a:stretch>
            <a:fillRect/>
          </a:stretch>
        </p:blipFill>
        <p:spPr>
          <a:xfrm>
            <a:off x="2702134" y="1976431"/>
            <a:ext cx="3437890" cy="38284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pic>
        <p:nvPicPr>
          <p:cNvPr id="3" name="图片 2"/>
          <p:cNvPicPr>
            <a:picLocks noChangeAspect="1"/>
          </p:cNvPicPr>
          <p:nvPr/>
        </p:nvPicPr>
        <p:blipFill>
          <a:blip r:embed="rId2"/>
          <a:srcRect l="7666" r="29887"/>
          <a:stretch>
            <a:fillRect/>
          </a:stretch>
        </p:blipFill>
        <p:spPr>
          <a:xfrm>
            <a:off x="576580" y="1477645"/>
            <a:ext cx="3781425" cy="4847590"/>
          </a:xfrm>
          <a:prstGeom prst="rect">
            <a:avLst/>
          </a:prstGeom>
        </p:spPr>
      </p:pic>
      <p:sp>
        <p:nvSpPr>
          <p:cNvPr id="6" name="文本框 5"/>
          <p:cNvSpPr txBox="1"/>
          <p:nvPr/>
        </p:nvSpPr>
        <p:spPr>
          <a:xfrm>
            <a:off x="576580" y="109283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利用草绘工具中的圆， 绘制出直径为</a:t>
            </a:r>
            <a:r>
              <a:rPr lang="en-US" altLang="zh-CN">
                <a:latin typeface="微软雅黑" panose="020B0503020204020204" pitchFamily="34" charset="-122"/>
                <a:ea typeface="微软雅黑" panose="020B0503020204020204" pitchFamily="34" charset="-122"/>
                <a:sym typeface="+mn-ea"/>
              </a:rPr>
              <a:t>5mm</a:t>
            </a:r>
            <a:r>
              <a:rPr lang="zh-CN" altLang="en-US">
                <a:latin typeface="微软雅黑" panose="020B0503020204020204" pitchFamily="34" charset="-122"/>
                <a:ea typeface="微软雅黑" panose="020B0503020204020204" pitchFamily="34" charset="-122"/>
                <a:sym typeface="+mn-ea"/>
              </a:rPr>
              <a:t>和</a:t>
            </a:r>
            <a:r>
              <a:rPr lang="en-US" altLang="zh-CN">
                <a:latin typeface="微软雅黑" panose="020B0503020204020204" pitchFamily="34" charset="-122"/>
                <a:ea typeface="微软雅黑" panose="020B0503020204020204" pitchFamily="34" charset="-122"/>
                <a:sym typeface="+mn-ea"/>
              </a:rPr>
              <a:t>8mm</a:t>
            </a:r>
            <a:r>
              <a:rPr lang="zh-CN" altLang="en-US">
                <a:latin typeface="微软雅黑" panose="020B0503020204020204" pitchFamily="34" charset="-122"/>
                <a:ea typeface="微软雅黑" panose="020B0503020204020204" pitchFamily="34" charset="-122"/>
                <a:sym typeface="+mn-ea"/>
              </a:rPr>
              <a:t>的同心圆</a:t>
            </a:r>
          </a:p>
        </p:txBody>
      </p:sp>
      <p:pic>
        <p:nvPicPr>
          <p:cNvPr id="8" name="图片 7"/>
          <p:cNvPicPr>
            <a:picLocks noChangeAspect="1"/>
          </p:cNvPicPr>
          <p:nvPr/>
        </p:nvPicPr>
        <p:blipFill>
          <a:blip r:embed="rId3"/>
          <a:stretch>
            <a:fillRect/>
          </a:stretch>
        </p:blipFill>
        <p:spPr>
          <a:xfrm>
            <a:off x="4503420" y="1477645"/>
            <a:ext cx="4150995" cy="4851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926" y="440663"/>
            <a:ext cx="4727437" cy="563539"/>
          </a:xfrm>
        </p:spPr>
        <p:txBody>
          <a:bodyPr/>
          <a:lstStyle/>
          <a:p>
            <a:r>
              <a:rPr lang="zh-CN" altLang="en-US" dirty="0"/>
              <a:t> 康桥校徽介绍</a:t>
            </a:r>
          </a:p>
        </p:txBody>
      </p:sp>
      <p:pic>
        <p:nvPicPr>
          <p:cNvPr id="9" name="图片 8"/>
          <p:cNvPicPr>
            <a:picLocks noChangeAspect="1"/>
          </p:cNvPicPr>
          <p:nvPr/>
        </p:nvPicPr>
        <p:blipFill>
          <a:blip r:embed="rId2"/>
          <a:stretch>
            <a:fillRect/>
          </a:stretch>
        </p:blipFill>
        <p:spPr>
          <a:xfrm>
            <a:off x="1485915" y="3457838"/>
            <a:ext cx="2604761" cy="2564377"/>
          </a:xfrm>
          <a:prstGeom prst="rect">
            <a:avLst/>
          </a:prstGeom>
        </p:spPr>
      </p:pic>
      <p:sp>
        <p:nvSpPr>
          <p:cNvPr id="4" name="文本框 3"/>
          <p:cNvSpPr txBox="1"/>
          <p:nvPr/>
        </p:nvSpPr>
        <p:spPr>
          <a:xfrm>
            <a:off x="528955" y="1215390"/>
            <a:ext cx="8442325" cy="2030730"/>
          </a:xfrm>
          <a:prstGeom prst="rect">
            <a:avLst/>
          </a:prstGeom>
          <a:noFill/>
        </p:spPr>
        <p:txBody>
          <a:bodyPr wrap="square" rtlCol="0">
            <a:spAutoFit/>
          </a:bodyPr>
          <a:lstStyle/>
          <a:p>
            <a:r>
              <a:rPr lang="en-US" altLang="zh-CN" sz="1600" dirty="0">
                <a:effectLst/>
                <a:latin typeface="+mn-ea"/>
                <a:sym typeface="+mn-ea"/>
              </a:rPr>
              <a:t>      </a:t>
            </a:r>
            <a:r>
              <a:rPr lang="en-US" altLang="zh-CN" dirty="0">
                <a:effectLst/>
                <a:latin typeface="微软雅黑" panose="020B0503020204020204" pitchFamily="34" charset="-122"/>
                <a:ea typeface="微软雅黑" panose="020B0503020204020204" pitchFamily="34" charset="-122"/>
                <a:sym typeface="+mn-ea"/>
              </a:rPr>
              <a:t>  </a:t>
            </a:r>
            <a:r>
              <a:rPr lang="zh-CN" altLang="en-US" dirty="0">
                <a:effectLst/>
                <a:latin typeface="微软雅黑" panose="020B0503020204020204" pitchFamily="34" charset="-122"/>
                <a:ea typeface="微软雅黑" panose="020B0503020204020204" pitchFamily="34" charset="-122"/>
                <a:sym typeface="+mn-ea"/>
              </a:rPr>
              <a:t>康桥校徽图</a:t>
            </a:r>
            <a:r>
              <a:rPr lang="zh-CN" altLang="en-US" dirty="0">
                <a:latin typeface="微软雅黑" panose="020B0503020204020204" pitchFamily="34" charset="-122"/>
                <a:ea typeface="微软雅黑" panose="020B0503020204020204" pitchFamily="34" charset="-122"/>
              </a:rPr>
              <a:t>康桥校徽是以“人”为本的新教育理念为精神内涵上的设计动机，表达尽心辅育、栽培幼苗成为全人的教育理想与目标及培育学子拥有带得走的基本能力。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这个标志圆融的圆形造形，代表世界一家、无国界之分的地球村公民概念，象征人是地球村的一份子，人与环境、人与自然密不可分的关系；具现代与科技感的桥造型，以方形所构筑而成，强调学习的精准与系统化，其明显的意象，则传达了康“桥”高度的识别性。</a:t>
            </a:r>
            <a:endParaRPr lang="en-US" altLang="zh-CN" dirty="0">
              <a:effectLst/>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485915" y="6021932"/>
            <a:ext cx="2831977" cy="457200"/>
          </a:xfrm>
          <a:prstGeom prst="rect">
            <a:avLst/>
          </a:prstGeom>
          <a:noFill/>
        </p:spPr>
        <p:txBody>
          <a:bodyPr wrap="square" rtlCol="0">
            <a:spAutoFit/>
          </a:bodyPr>
          <a:lstStyle/>
          <a:p>
            <a:r>
              <a:rPr lang="en-US" altLang="zh-CN" sz="2400" dirty="0">
                <a:effectLst/>
                <a:latin typeface="+mj-ea"/>
                <a:ea typeface="+mj-ea"/>
                <a:sym typeface="+mn-ea"/>
              </a:rPr>
              <a:t> </a:t>
            </a:r>
            <a:r>
              <a:rPr lang="zh-CN" altLang="en-US" dirty="0">
                <a:effectLst/>
                <a:latin typeface="微软雅黑" panose="020B0503020204020204" pitchFamily="34" charset="-122"/>
                <a:ea typeface="微软雅黑" panose="020B0503020204020204" pitchFamily="34" charset="-122"/>
                <a:sym typeface="+mn-ea"/>
              </a:rPr>
              <a:t>康桥国际学校校徽</a:t>
            </a:r>
            <a:endParaRPr lang="en-US" altLang="zh-CN" dirty="0">
              <a:effectLst/>
              <a:latin typeface="微软雅黑" panose="020B0503020204020204" pitchFamily="34" charset="-122"/>
              <a:ea typeface="微软雅黑" panose="020B0503020204020204" pitchFamily="34" charset="-122"/>
              <a:sym typeface="+mn-ea"/>
            </a:endParaRPr>
          </a:p>
        </p:txBody>
      </p:sp>
      <p:pic>
        <p:nvPicPr>
          <p:cNvPr id="3" name="图片 2" descr="270738182814052669"/>
          <p:cNvPicPr>
            <a:picLocks noChangeAspect="1"/>
          </p:cNvPicPr>
          <p:nvPr/>
        </p:nvPicPr>
        <p:blipFill>
          <a:blip r:embed="rId3"/>
          <a:srcRect l="27083" t="5387" r="10985"/>
          <a:stretch>
            <a:fillRect/>
          </a:stretch>
        </p:blipFill>
        <p:spPr>
          <a:xfrm rot="16200000">
            <a:off x="5318125" y="3432175"/>
            <a:ext cx="2647950" cy="2275840"/>
          </a:xfrm>
          <a:prstGeom prst="rect">
            <a:avLst/>
          </a:prstGeom>
        </p:spPr>
      </p:pic>
      <p:sp>
        <p:nvSpPr>
          <p:cNvPr id="6" name="文本框 5"/>
          <p:cNvSpPr txBox="1"/>
          <p:nvPr/>
        </p:nvSpPr>
        <p:spPr>
          <a:xfrm>
            <a:off x="4251960" y="3246120"/>
            <a:ext cx="309880" cy="368300"/>
          </a:xfrm>
          <a:prstGeom prst="rect">
            <a:avLst/>
          </a:prstGeom>
          <a:noFill/>
        </p:spPr>
        <p:txBody>
          <a:bodyPr wrap="none" rtlCol="0" anchor="t">
            <a:spAutoFit/>
          </a:bodyPr>
          <a:lstStyle/>
          <a:p>
            <a:endParaRPr lang="zh-CN" altLang="en-US"/>
          </a:p>
        </p:txBody>
      </p:sp>
      <p:sp>
        <p:nvSpPr>
          <p:cNvPr id="7" name="文本框 6"/>
          <p:cNvSpPr txBox="1"/>
          <p:nvPr/>
        </p:nvSpPr>
        <p:spPr>
          <a:xfrm>
            <a:off x="5196205" y="6021705"/>
            <a:ext cx="3869690" cy="457200"/>
          </a:xfrm>
          <a:prstGeom prst="rect">
            <a:avLst/>
          </a:prstGeom>
          <a:noFill/>
        </p:spPr>
        <p:txBody>
          <a:bodyPr wrap="square" rtlCol="0">
            <a:spAutoFit/>
          </a:bodyPr>
          <a:lstStyle/>
          <a:p>
            <a:r>
              <a:rPr lang="en-US" altLang="zh-CN" sz="2400" dirty="0">
                <a:effectLst/>
                <a:latin typeface="+mj-ea"/>
                <a:ea typeface="+mj-ea"/>
                <a:sym typeface="+mn-ea"/>
              </a:rPr>
              <a:t> </a:t>
            </a:r>
            <a:r>
              <a:rPr lang="zh-CN" altLang="en-US" dirty="0">
                <a:effectLst/>
                <a:latin typeface="微软雅黑" panose="020B0503020204020204" pitchFamily="34" charset="-122"/>
                <a:ea typeface="微软雅黑" panose="020B0503020204020204" pitchFamily="34" charset="-122"/>
                <a:sym typeface="+mn-ea"/>
              </a:rPr>
              <a:t>康桥国际学校校徽</a:t>
            </a:r>
            <a:r>
              <a:rPr lang="en-US" altLang="zh-CN" dirty="0">
                <a:effectLst/>
                <a:latin typeface="微软雅黑" panose="020B0503020204020204" pitchFamily="34" charset="-122"/>
                <a:ea typeface="微软雅黑" panose="020B0503020204020204" pitchFamily="34" charset="-122"/>
                <a:sym typeface="+mn-ea"/>
              </a:rPr>
              <a:t>3D</a:t>
            </a:r>
            <a:r>
              <a:rPr lang="zh-CN" altLang="en-US" dirty="0">
                <a:effectLst/>
                <a:latin typeface="微软雅黑" panose="020B0503020204020204" pitchFamily="34" charset="-122"/>
                <a:ea typeface="微软雅黑" panose="020B0503020204020204" pitchFamily="34" charset="-122"/>
                <a:sym typeface="+mn-ea"/>
              </a:rPr>
              <a:t>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pic>
        <p:nvPicPr>
          <p:cNvPr id="4" name="图片 3"/>
          <p:cNvPicPr>
            <a:picLocks noChangeAspect="1"/>
          </p:cNvPicPr>
          <p:nvPr/>
        </p:nvPicPr>
        <p:blipFill>
          <a:blip r:embed="rId2"/>
          <a:stretch>
            <a:fillRect/>
          </a:stretch>
        </p:blipFill>
        <p:spPr>
          <a:xfrm>
            <a:off x="1687195" y="1655445"/>
            <a:ext cx="5483860" cy="4646930"/>
          </a:xfrm>
          <a:prstGeom prst="rect">
            <a:avLst/>
          </a:prstGeom>
        </p:spPr>
      </p:pic>
      <p:sp>
        <p:nvSpPr>
          <p:cNvPr id="5" name="文本框 4"/>
          <p:cNvSpPr txBox="1"/>
          <p:nvPr/>
        </p:nvSpPr>
        <p:spPr>
          <a:xfrm>
            <a:off x="576580" y="109283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 将同心圆拉伸高度为</a:t>
            </a:r>
            <a:r>
              <a:rPr lang="en-US" altLang="zh-CN">
                <a:latin typeface="微软雅黑" panose="020B0503020204020204" pitchFamily="34" charset="-122"/>
                <a:ea typeface="微软雅黑" panose="020B0503020204020204" pitchFamily="34" charset="-122"/>
                <a:sym typeface="+mn-ea"/>
              </a:rPr>
              <a:t>5mm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5" name="文本框 4"/>
          <p:cNvSpPr txBox="1"/>
          <p:nvPr/>
        </p:nvSpPr>
        <p:spPr>
          <a:xfrm>
            <a:off x="576580" y="109283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 将同心圆移动至校徽合适的位置</a:t>
            </a:r>
            <a:endParaRPr lang="en-US" altLang="zh-CN">
              <a:latin typeface="微软雅黑" panose="020B0503020204020204" pitchFamily="34" charset="-122"/>
              <a:ea typeface="微软雅黑" panose="020B0503020204020204" pitchFamily="34" charset="-122"/>
              <a:sym typeface="+mn-ea"/>
            </a:endParaRPr>
          </a:p>
        </p:txBody>
      </p:sp>
      <p:pic>
        <p:nvPicPr>
          <p:cNvPr id="6" name="图片 5">
            <a:extLst>
              <a:ext uri="{FF2B5EF4-FFF2-40B4-BE49-F238E27FC236}">
                <a16:creationId xmlns:a16="http://schemas.microsoft.com/office/drawing/2014/main" id="{39408937-3C3E-46C3-9326-71EDC4487E3D}"/>
              </a:ext>
            </a:extLst>
          </p:cNvPr>
          <p:cNvPicPr/>
          <p:nvPr/>
        </p:nvPicPr>
        <p:blipFill>
          <a:blip r:embed="rId2"/>
          <a:stretch>
            <a:fillRect/>
          </a:stretch>
        </p:blipFill>
        <p:spPr>
          <a:xfrm>
            <a:off x="2853055" y="1718978"/>
            <a:ext cx="3437890" cy="38284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735" y="624813"/>
            <a:ext cx="4577903" cy="563539"/>
          </a:xfrm>
        </p:spPr>
        <p:txBody>
          <a:bodyPr>
            <a:normAutofit fontScale="90000"/>
          </a:bodyPr>
          <a:lstStyle/>
          <a:p>
            <a:r>
              <a:rPr lang="zh-CN" altLang="en-US" dirty="0">
                <a:sym typeface="+mn-ea"/>
              </a:rPr>
              <a:t>校徽模型制作</a:t>
            </a:r>
            <a:br>
              <a:rPr lang="zh-CN" altLang="en-US" dirty="0"/>
            </a:br>
            <a:endParaRPr lang="zh-CN" altLang="en-US"/>
          </a:p>
        </p:txBody>
      </p:sp>
      <p:sp>
        <p:nvSpPr>
          <p:cNvPr id="3" name="文本框 2"/>
          <p:cNvSpPr txBox="1"/>
          <p:nvPr/>
        </p:nvSpPr>
        <p:spPr>
          <a:xfrm>
            <a:off x="552450" y="1092835"/>
            <a:ext cx="8629015" cy="38481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mn-ea"/>
              </a:rPr>
              <a:t> 将同心圆、校徽、字母以及花纹进行合并</a:t>
            </a:r>
            <a:endParaRPr lang="en-US" altLang="zh-CN">
              <a:latin typeface="微软雅黑" panose="020B0503020204020204" pitchFamily="34" charset="-122"/>
              <a:ea typeface="微软雅黑" panose="020B0503020204020204" pitchFamily="34" charset="-122"/>
              <a:sym typeface="+mn-ea"/>
            </a:endParaRPr>
          </a:p>
        </p:txBody>
      </p:sp>
      <p:pic>
        <p:nvPicPr>
          <p:cNvPr id="7" name="图片 6">
            <a:extLst>
              <a:ext uri="{FF2B5EF4-FFF2-40B4-BE49-F238E27FC236}">
                <a16:creationId xmlns:a16="http://schemas.microsoft.com/office/drawing/2014/main" id="{A4AF631B-7D8B-4191-BF97-60B25520E3F6}"/>
              </a:ext>
            </a:extLst>
          </p:cNvPr>
          <p:cNvPicPr/>
          <p:nvPr/>
        </p:nvPicPr>
        <p:blipFill>
          <a:blip r:embed="rId2"/>
          <a:stretch>
            <a:fillRect/>
          </a:stretch>
        </p:blipFill>
        <p:spPr>
          <a:xfrm>
            <a:off x="1232973" y="1945667"/>
            <a:ext cx="1475740" cy="2704465"/>
          </a:xfrm>
          <a:prstGeom prst="rect">
            <a:avLst/>
          </a:prstGeom>
        </p:spPr>
      </p:pic>
      <p:pic>
        <p:nvPicPr>
          <p:cNvPr id="8" name="图片 7">
            <a:extLst>
              <a:ext uri="{FF2B5EF4-FFF2-40B4-BE49-F238E27FC236}">
                <a16:creationId xmlns:a16="http://schemas.microsoft.com/office/drawing/2014/main" id="{F33CE766-162F-4A11-843C-9C23F7515E35}"/>
              </a:ext>
            </a:extLst>
          </p:cNvPr>
          <p:cNvPicPr/>
          <p:nvPr/>
        </p:nvPicPr>
        <p:blipFill>
          <a:blip r:embed="rId3"/>
          <a:stretch>
            <a:fillRect/>
          </a:stretch>
        </p:blipFill>
        <p:spPr>
          <a:xfrm>
            <a:off x="4644587" y="1730446"/>
            <a:ext cx="3266440" cy="37522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模型保存：</a:t>
            </a:r>
            <a:r>
              <a:rPr lang="en-US" altLang="zh-CN" sz="2400">
                <a:sym typeface="+mn-ea"/>
              </a:rPr>
              <a:t>123dx</a:t>
            </a:r>
            <a:endParaRPr lang="zh-CN" altLang="en-US" sz="2400"/>
          </a:p>
        </p:txBody>
      </p:sp>
      <p:grpSp>
        <p:nvGrpSpPr>
          <p:cNvPr id="8" name="组合 7"/>
          <p:cNvGrpSpPr/>
          <p:nvPr/>
        </p:nvGrpSpPr>
        <p:grpSpPr>
          <a:xfrm>
            <a:off x="1421130" y="1628140"/>
            <a:ext cx="5996079" cy="4697803"/>
            <a:chOff x="438" y="2564"/>
            <a:chExt cx="5745" cy="6635"/>
          </a:xfrm>
        </p:grpSpPr>
        <p:pic>
          <p:nvPicPr>
            <p:cNvPr id="5" name="图片 4" descr="微信截图_20170217110647"/>
            <p:cNvPicPr>
              <a:picLocks noChangeAspect="1"/>
            </p:cNvPicPr>
            <p:nvPr/>
          </p:nvPicPr>
          <p:blipFill>
            <a:blip r:embed="rId2"/>
            <a:stretch>
              <a:fillRect/>
            </a:stretch>
          </p:blipFill>
          <p:spPr>
            <a:xfrm>
              <a:off x="456" y="2564"/>
              <a:ext cx="5727" cy="6635"/>
            </a:xfrm>
            <a:prstGeom prst="rect">
              <a:avLst/>
            </a:prstGeom>
          </p:spPr>
        </p:pic>
        <p:sp>
          <p:nvSpPr>
            <p:cNvPr id="6" name="矩形 5"/>
            <p:cNvSpPr/>
            <p:nvPr/>
          </p:nvSpPr>
          <p:spPr>
            <a:xfrm>
              <a:off x="438" y="4499"/>
              <a:ext cx="2776" cy="639"/>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14" y="5138"/>
              <a:ext cx="2969" cy="585"/>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模型保存：</a:t>
            </a:r>
            <a:r>
              <a:rPr lang="en-US" altLang="zh-CN" sz="2400">
                <a:sym typeface="+mn-ea"/>
              </a:rPr>
              <a:t>123dx</a:t>
            </a:r>
            <a:endParaRPr lang="zh-CN" altLang="en-US" sz="2400"/>
          </a:p>
        </p:txBody>
      </p:sp>
      <p:grpSp>
        <p:nvGrpSpPr>
          <p:cNvPr id="3" name="组合 2"/>
          <p:cNvGrpSpPr/>
          <p:nvPr/>
        </p:nvGrpSpPr>
        <p:grpSpPr>
          <a:xfrm>
            <a:off x="533400" y="1290955"/>
            <a:ext cx="8077200" cy="4992370"/>
            <a:chOff x="840" y="2033"/>
            <a:chExt cx="12720" cy="7862"/>
          </a:xfrm>
        </p:grpSpPr>
        <p:pic>
          <p:nvPicPr>
            <p:cNvPr id="4" name="图片 3" descr="360反馈意见截图167204069791100"/>
            <p:cNvPicPr>
              <a:picLocks noChangeAspect="1"/>
            </p:cNvPicPr>
            <p:nvPr/>
          </p:nvPicPr>
          <p:blipFill>
            <a:blip r:embed="rId2"/>
            <a:stretch>
              <a:fillRect/>
            </a:stretch>
          </p:blipFill>
          <p:spPr>
            <a:xfrm>
              <a:off x="840" y="2033"/>
              <a:ext cx="12720" cy="7862"/>
            </a:xfrm>
            <a:prstGeom prst="rect">
              <a:avLst/>
            </a:prstGeom>
          </p:spPr>
        </p:pic>
        <p:sp>
          <p:nvSpPr>
            <p:cNvPr id="9" name="矩形 8"/>
            <p:cNvSpPr/>
            <p:nvPr/>
          </p:nvSpPr>
          <p:spPr>
            <a:xfrm>
              <a:off x="1925" y="7822"/>
              <a:ext cx="3195" cy="603"/>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709" y="9110"/>
              <a:ext cx="1846" cy="664"/>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7380000">
              <a:off x="11152" y="8089"/>
              <a:ext cx="1473" cy="523"/>
            </a:xfrm>
            <a:prstGeom prst="rightArrow">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模型导出：</a:t>
            </a:r>
            <a:r>
              <a:rPr lang="en-US" sz="2400">
                <a:sym typeface="+mn-ea"/>
              </a:rPr>
              <a:t>STL</a:t>
            </a:r>
            <a:endParaRPr lang="en-US" sz="2400"/>
          </a:p>
        </p:txBody>
      </p:sp>
      <p:grpSp>
        <p:nvGrpSpPr>
          <p:cNvPr id="9" name="组合 8"/>
          <p:cNvGrpSpPr/>
          <p:nvPr/>
        </p:nvGrpSpPr>
        <p:grpSpPr>
          <a:xfrm>
            <a:off x="1383030" y="1235710"/>
            <a:ext cx="6186805" cy="5192395"/>
            <a:chOff x="2178" y="1946"/>
            <a:chExt cx="9743" cy="8177"/>
          </a:xfrm>
        </p:grpSpPr>
        <p:pic>
          <p:nvPicPr>
            <p:cNvPr id="4" name="图片 3" descr="微信截图_20170217111029"/>
            <p:cNvPicPr>
              <a:picLocks noChangeAspect="1"/>
            </p:cNvPicPr>
            <p:nvPr/>
          </p:nvPicPr>
          <p:blipFill>
            <a:blip r:embed="rId2"/>
            <a:stretch>
              <a:fillRect/>
            </a:stretch>
          </p:blipFill>
          <p:spPr>
            <a:xfrm>
              <a:off x="2178" y="1946"/>
              <a:ext cx="9743" cy="8177"/>
            </a:xfrm>
            <a:prstGeom prst="rect">
              <a:avLst/>
            </a:prstGeom>
          </p:spPr>
        </p:pic>
        <p:sp>
          <p:nvSpPr>
            <p:cNvPr id="3" name="矩形 2"/>
            <p:cNvSpPr/>
            <p:nvPr/>
          </p:nvSpPr>
          <p:spPr>
            <a:xfrm>
              <a:off x="2178" y="6541"/>
              <a:ext cx="4563" cy="712"/>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41" y="6541"/>
              <a:ext cx="5104" cy="712"/>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模型导出：</a:t>
            </a:r>
            <a:r>
              <a:rPr lang="en-US" sz="2400">
                <a:sym typeface="+mn-ea"/>
              </a:rPr>
              <a:t>STL</a:t>
            </a:r>
            <a:endParaRPr lang="en-US" sz="2400"/>
          </a:p>
        </p:txBody>
      </p:sp>
      <p:grpSp>
        <p:nvGrpSpPr>
          <p:cNvPr id="6" name="组合 5"/>
          <p:cNvGrpSpPr/>
          <p:nvPr/>
        </p:nvGrpSpPr>
        <p:grpSpPr>
          <a:xfrm>
            <a:off x="1208405" y="1717675"/>
            <a:ext cx="6316345" cy="4239260"/>
            <a:chOff x="1903" y="2705"/>
            <a:chExt cx="9947" cy="6676"/>
          </a:xfrm>
        </p:grpSpPr>
        <p:pic>
          <p:nvPicPr>
            <p:cNvPr id="3" name="图片 2" descr="微信截图_20170217111231"/>
            <p:cNvPicPr>
              <a:picLocks noChangeAspect="1"/>
            </p:cNvPicPr>
            <p:nvPr/>
          </p:nvPicPr>
          <p:blipFill>
            <a:blip r:embed="rId2"/>
            <a:stretch>
              <a:fillRect/>
            </a:stretch>
          </p:blipFill>
          <p:spPr>
            <a:xfrm>
              <a:off x="1903" y="2705"/>
              <a:ext cx="9947" cy="5389"/>
            </a:xfrm>
            <a:prstGeom prst="rect">
              <a:avLst/>
            </a:prstGeom>
          </p:spPr>
        </p:pic>
        <p:sp>
          <p:nvSpPr>
            <p:cNvPr id="7" name="矩形 6"/>
            <p:cNvSpPr/>
            <p:nvPr/>
          </p:nvSpPr>
          <p:spPr>
            <a:xfrm>
              <a:off x="8130" y="7187"/>
              <a:ext cx="1823" cy="801"/>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3980000">
              <a:off x="9468" y="8383"/>
              <a:ext cx="1473" cy="523"/>
            </a:xfrm>
            <a:prstGeom prst="rightArrow">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模型导出：</a:t>
            </a:r>
            <a:r>
              <a:rPr lang="en-US" sz="2400">
                <a:sym typeface="+mn-ea"/>
              </a:rPr>
              <a:t>STL</a:t>
            </a:r>
            <a:endParaRPr lang="en-US" sz="2400"/>
          </a:p>
        </p:txBody>
      </p:sp>
      <p:grpSp>
        <p:nvGrpSpPr>
          <p:cNvPr id="9" name="组合 8"/>
          <p:cNvGrpSpPr/>
          <p:nvPr/>
        </p:nvGrpSpPr>
        <p:grpSpPr>
          <a:xfrm>
            <a:off x="523875" y="1392555"/>
            <a:ext cx="7820660" cy="4867275"/>
            <a:chOff x="825" y="2193"/>
            <a:chExt cx="12316" cy="7665"/>
          </a:xfrm>
        </p:grpSpPr>
        <p:pic>
          <p:nvPicPr>
            <p:cNvPr id="3" name="图片 2" descr="360反馈意见截图18720126464972"/>
            <p:cNvPicPr>
              <a:picLocks noChangeAspect="1"/>
            </p:cNvPicPr>
            <p:nvPr/>
          </p:nvPicPr>
          <p:blipFill>
            <a:blip r:embed="rId2"/>
            <a:stretch>
              <a:fillRect/>
            </a:stretch>
          </p:blipFill>
          <p:spPr>
            <a:xfrm>
              <a:off x="825" y="2193"/>
              <a:ext cx="12316" cy="7665"/>
            </a:xfrm>
            <a:prstGeom prst="rect">
              <a:avLst/>
            </a:prstGeom>
          </p:spPr>
        </p:pic>
        <p:sp>
          <p:nvSpPr>
            <p:cNvPr id="7" name="矩形 6"/>
            <p:cNvSpPr/>
            <p:nvPr/>
          </p:nvSpPr>
          <p:spPr>
            <a:xfrm>
              <a:off x="1865" y="7820"/>
              <a:ext cx="3099" cy="595"/>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422" y="9026"/>
              <a:ext cx="1776" cy="712"/>
            </a:xfrm>
            <a:prstGeom prst="rect">
              <a:avLst/>
            </a:prstGeom>
            <a:noFill/>
            <a:ln w="63500" cmpd="sng">
              <a:solidFill>
                <a:srgbClr val="22BCA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7380000">
              <a:off x="10741" y="8005"/>
              <a:ext cx="1473" cy="523"/>
            </a:xfrm>
            <a:prstGeom prst="rightArrow">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sym typeface="+mn-ea"/>
              </a:rPr>
              <a:t>模型打印</a:t>
            </a:r>
            <a:endParaRPr lang="en-US" altLang="zh-CN" sz="2400">
              <a:sym typeface="+mn-ea"/>
            </a:endParaRPr>
          </a:p>
        </p:txBody>
      </p:sp>
      <p:sp>
        <p:nvSpPr>
          <p:cNvPr id="4" name="文本框 3"/>
          <p:cNvSpPr txBox="1"/>
          <p:nvPr/>
        </p:nvSpPr>
        <p:spPr>
          <a:xfrm>
            <a:off x="323215" y="1223645"/>
            <a:ext cx="8729980" cy="38481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sym typeface="+mn-ea"/>
              </a:rPr>
              <a:t>模型载入</a:t>
            </a:r>
            <a:r>
              <a:rPr lang="en-US" altLang="zh-CN">
                <a:latin typeface="微软雅黑" panose="020B0503020204020204" pitchFamily="34" charset="-122"/>
                <a:ea typeface="微软雅黑" panose="020B0503020204020204" pitchFamily="34" charset="-122"/>
                <a:sym typeface="+mn-ea"/>
              </a:rPr>
              <a:t>pango</a:t>
            </a:r>
            <a:r>
              <a:rPr lang="zh-CN" altLang="en-US">
                <a:latin typeface="微软雅黑" panose="020B0503020204020204" pitchFamily="34" charset="-122"/>
                <a:ea typeface="微软雅黑" panose="020B0503020204020204" pitchFamily="34" charset="-122"/>
                <a:sym typeface="+mn-ea"/>
              </a:rPr>
              <a:t>软件，点击查看分层查看打印时间，保存</a:t>
            </a:r>
            <a:r>
              <a:rPr lang="en-US" altLang="zh-CN">
                <a:latin typeface="微软雅黑" panose="020B0503020204020204" pitchFamily="34" charset="-122"/>
                <a:ea typeface="微软雅黑" panose="020B0503020204020204" pitchFamily="34" charset="-122"/>
                <a:sym typeface="+mn-ea"/>
              </a:rPr>
              <a:t>pcode</a:t>
            </a:r>
            <a:r>
              <a:rPr lang="zh-CN" altLang="en-US">
                <a:latin typeface="微软雅黑" panose="020B0503020204020204" pitchFamily="34" charset="-122"/>
                <a:ea typeface="微软雅黑" panose="020B0503020204020204" pitchFamily="34" charset="-122"/>
                <a:sym typeface="+mn-ea"/>
              </a:rPr>
              <a:t>文件，放入</a:t>
            </a:r>
            <a:r>
              <a:rPr lang="en-US" altLang="zh-CN">
                <a:latin typeface="微软雅黑" panose="020B0503020204020204" pitchFamily="34" charset="-122"/>
                <a:ea typeface="微软雅黑" panose="020B0503020204020204" pitchFamily="34" charset="-122"/>
                <a:sym typeface="+mn-ea"/>
              </a:rPr>
              <a:t>SD</a:t>
            </a:r>
            <a:r>
              <a:rPr lang="zh-CN" altLang="en-US">
                <a:latin typeface="微软雅黑" panose="020B0503020204020204" pitchFamily="34" charset="-122"/>
                <a:ea typeface="微软雅黑" panose="020B0503020204020204" pitchFamily="34" charset="-122"/>
                <a:sym typeface="+mn-ea"/>
              </a:rPr>
              <a:t>卡打印</a:t>
            </a: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21640" y="1795145"/>
            <a:ext cx="8300720" cy="43980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2068" y="2238233"/>
            <a:ext cx="1583139" cy="14857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499926" y="1152465"/>
            <a:ext cx="6318123" cy="384810"/>
          </a:xfrm>
          <a:prstGeom prst="rect">
            <a:avLst/>
          </a:prstGeom>
          <a:noFill/>
        </p:spPr>
        <p:txBody>
          <a:bodyPr wrap="square" rtlCol="0">
            <a:spAutoFit/>
          </a:bodyPr>
          <a:lstStyle/>
          <a:p>
            <a:r>
              <a:rPr lang="zh-CN" altLang="en-US" dirty="0">
                <a:effectLst/>
                <a:latin typeface="微软雅黑" panose="020B0503020204020204" pitchFamily="34" charset="-122"/>
                <a:ea typeface="微软雅黑" panose="020B0503020204020204" pitchFamily="34" charset="-122"/>
                <a:sym typeface="+mn-ea"/>
              </a:rPr>
              <a:t>首先从工具栏的草图中选择圆，绘制直径为</a:t>
            </a:r>
            <a:r>
              <a:rPr lang="en-US" altLang="zh-CN" dirty="0">
                <a:effectLst/>
                <a:latin typeface="微软雅黑" panose="020B0503020204020204" pitchFamily="34" charset="-122"/>
                <a:ea typeface="微软雅黑" panose="020B0503020204020204" pitchFamily="34" charset="-122"/>
                <a:sym typeface="+mn-ea"/>
              </a:rPr>
              <a:t>40mm</a:t>
            </a:r>
            <a:r>
              <a:rPr lang="zh-CN" altLang="en-US" dirty="0">
                <a:effectLst/>
                <a:latin typeface="微软雅黑" panose="020B0503020204020204" pitchFamily="34" charset="-122"/>
                <a:ea typeface="微软雅黑" panose="020B0503020204020204" pitchFamily="34" charset="-122"/>
                <a:sym typeface="+mn-ea"/>
              </a:rPr>
              <a:t>的圆。</a:t>
            </a:r>
            <a:endParaRPr lang="en-US" altLang="zh-CN" dirty="0">
              <a:effectLst/>
              <a:latin typeface="微软雅黑" panose="020B0503020204020204" pitchFamily="34" charset="-122"/>
              <a:ea typeface="微软雅黑" panose="020B0503020204020204" pitchFamily="34" charset="-122"/>
              <a:sym typeface="+mn-ea"/>
            </a:endParaRPr>
          </a:p>
        </p:txBody>
      </p:sp>
      <p:pic>
        <p:nvPicPr>
          <p:cNvPr id="6" name="图片 5">
            <a:extLst>
              <a:ext uri="{FF2B5EF4-FFF2-40B4-BE49-F238E27FC236}">
                <a16:creationId xmlns:a16="http://schemas.microsoft.com/office/drawing/2014/main" id="{BB76583A-3AD8-479F-BE47-ACF83411299A}"/>
              </a:ext>
            </a:extLst>
          </p:cNvPr>
          <p:cNvPicPr/>
          <p:nvPr/>
        </p:nvPicPr>
        <p:blipFill>
          <a:blip r:embed="rId2"/>
          <a:stretch>
            <a:fillRect/>
          </a:stretch>
        </p:blipFill>
        <p:spPr>
          <a:xfrm>
            <a:off x="899413" y="2301714"/>
            <a:ext cx="2409190" cy="2485390"/>
          </a:xfrm>
          <a:prstGeom prst="rect">
            <a:avLst/>
          </a:prstGeom>
        </p:spPr>
      </p:pic>
      <p:pic>
        <p:nvPicPr>
          <p:cNvPr id="7" name="图片 6">
            <a:extLst>
              <a:ext uri="{FF2B5EF4-FFF2-40B4-BE49-F238E27FC236}">
                <a16:creationId xmlns:a16="http://schemas.microsoft.com/office/drawing/2014/main" id="{04BB82DD-DCBE-45D5-8ECD-E5BF8242CA49}"/>
              </a:ext>
            </a:extLst>
          </p:cNvPr>
          <p:cNvPicPr/>
          <p:nvPr/>
        </p:nvPicPr>
        <p:blipFill>
          <a:blip r:embed="rId3"/>
          <a:stretch>
            <a:fillRect/>
          </a:stretch>
        </p:blipFill>
        <p:spPr>
          <a:xfrm>
            <a:off x="3882865" y="2435064"/>
            <a:ext cx="3437890" cy="2218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575310" y="1144872"/>
            <a:ext cx="3025140" cy="335280"/>
          </a:xfrm>
          <a:prstGeom prst="rect">
            <a:avLst/>
          </a:prstGeom>
          <a:noFill/>
        </p:spPr>
        <p:txBody>
          <a:bodyPr wrap="square" rtlCol="0">
            <a:spAutoFit/>
          </a:bodyPr>
          <a:lstStyle/>
          <a:p>
            <a:r>
              <a:rPr lang="zh-CN" altLang="en-US" sz="1600" b="1" dirty="0">
                <a:effectLst/>
                <a:sym typeface="+mn-ea"/>
              </a:rPr>
              <a:t> </a:t>
            </a:r>
            <a:endParaRPr lang="zh-CN" altLang="en-US" sz="1600" b="1" dirty="0">
              <a:effectLst/>
            </a:endParaRPr>
          </a:p>
        </p:txBody>
      </p:sp>
      <p:sp>
        <p:nvSpPr>
          <p:cNvPr id="10" name="文本框 9"/>
          <p:cNvSpPr txBox="1"/>
          <p:nvPr/>
        </p:nvSpPr>
        <p:spPr>
          <a:xfrm>
            <a:off x="575310" y="1052830"/>
            <a:ext cx="8601710" cy="384810"/>
          </a:xfrm>
          <a:prstGeom prst="rect">
            <a:avLst/>
          </a:prstGeom>
          <a:noFill/>
        </p:spPr>
        <p:txBody>
          <a:bodyPr wrap="square" rtlCol="0">
            <a:spAutoFit/>
          </a:bodyPr>
          <a:lstStyle/>
          <a:p>
            <a:r>
              <a:rPr lang="zh-CN" altLang="en-US" dirty="0">
                <a:effectLst/>
                <a:latin typeface="微软雅黑" panose="020B0503020204020204" pitchFamily="34" charset="-122"/>
                <a:ea typeface="微软雅黑" panose="020B0503020204020204" pitchFamily="34" charset="-122"/>
                <a:sym typeface="+mn-ea"/>
              </a:rPr>
              <a:t>其次从工具栏的草图中选择矩形，在圆内合适的地方绘制出边长为</a:t>
            </a:r>
            <a:r>
              <a:rPr lang="en-US" altLang="zh-CN" dirty="0">
                <a:effectLst/>
                <a:latin typeface="微软雅黑" panose="020B0503020204020204" pitchFamily="34" charset="-122"/>
                <a:ea typeface="微软雅黑" panose="020B0503020204020204" pitchFamily="34" charset="-122"/>
                <a:sym typeface="+mn-ea"/>
              </a:rPr>
              <a:t>5mm</a:t>
            </a:r>
            <a:r>
              <a:rPr lang="zh-CN" altLang="en-US" dirty="0">
                <a:effectLst/>
                <a:latin typeface="微软雅黑" panose="020B0503020204020204" pitchFamily="34" charset="-122"/>
                <a:ea typeface="微软雅黑" panose="020B0503020204020204" pitchFamily="34" charset="-122"/>
                <a:sym typeface="+mn-ea"/>
              </a:rPr>
              <a:t>的正方形。</a:t>
            </a:r>
            <a:r>
              <a:rPr lang="en-US" altLang="zh-CN" b="1" dirty="0">
                <a:effectLst/>
                <a:latin typeface="微软雅黑" panose="020B0503020204020204" pitchFamily="34" charset="-122"/>
                <a:ea typeface="微软雅黑" panose="020B0503020204020204" pitchFamily="34" charset="-122"/>
                <a:sym typeface="+mn-ea"/>
              </a:rPr>
              <a:t> </a:t>
            </a:r>
          </a:p>
        </p:txBody>
      </p:sp>
      <p:pic>
        <p:nvPicPr>
          <p:cNvPr id="7" name="图片 6">
            <a:extLst>
              <a:ext uri="{FF2B5EF4-FFF2-40B4-BE49-F238E27FC236}">
                <a16:creationId xmlns:a16="http://schemas.microsoft.com/office/drawing/2014/main" id="{C4191377-9080-4B38-B5CD-6BAC7F272ABB}"/>
              </a:ext>
            </a:extLst>
          </p:cNvPr>
          <p:cNvPicPr/>
          <p:nvPr/>
        </p:nvPicPr>
        <p:blipFill>
          <a:blip r:embed="rId2"/>
          <a:stretch>
            <a:fillRect/>
          </a:stretch>
        </p:blipFill>
        <p:spPr>
          <a:xfrm>
            <a:off x="1341122" y="1817743"/>
            <a:ext cx="2342515" cy="2228215"/>
          </a:xfrm>
          <a:prstGeom prst="rect">
            <a:avLst/>
          </a:prstGeom>
        </p:spPr>
      </p:pic>
      <p:pic>
        <p:nvPicPr>
          <p:cNvPr id="8" name="图片 7">
            <a:extLst>
              <a:ext uri="{FF2B5EF4-FFF2-40B4-BE49-F238E27FC236}">
                <a16:creationId xmlns:a16="http://schemas.microsoft.com/office/drawing/2014/main" id="{6CEF50D4-F2B6-484F-94B2-128F14BD2FCF}"/>
              </a:ext>
            </a:extLst>
          </p:cNvPr>
          <p:cNvPicPr/>
          <p:nvPr/>
        </p:nvPicPr>
        <p:blipFill>
          <a:blip r:embed="rId3"/>
          <a:stretch>
            <a:fillRect/>
          </a:stretch>
        </p:blipFill>
        <p:spPr>
          <a:xfrm>
            <a:off x="3813508" y="1687629"/>
            <a:ext cx="4695190" cy="4228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557555" y="1073717"/>
            <a:ext cx="3164205" cy="335280"/>
          </a:xfrm>
          <a:prstGeom prst="rect">
            <a:avLst/>
          </a:prstGeom>
          <a:noFill/>
        </p:spPr>
        <p:txBody>
          <a:bodyPr wrap="square" rtlCol="0">
            <a:spAutoFit/>
          </a:bodyPr>
          <a:lstStyle/>
          <a:p>
            <a:r>
              <a:rPr lang="zh-CN" altLang="en-US" sz="1600" b="1" dirty="0">
                <a:effectLst/>
                <a:sym typeface="+mn-ea"/>
              </a:rPr>
              <a:t> </a:t>
            </a:r>
            <a:endParaRPr lang="zh-CN" altLang="en-US" sz="1600" b="1" dirty="0">
              <a:effectLst/>
            </a:endParaRPr>
          </a:p>
        </p:txBody>
      </p:sp>
      <p:sp>
        <p:nvSpPr>
          <p:cNvPr id="5" name="文本框 4"/>
          <p:cNvSpPr txBox="1"/>
          <p:nvPr/>
        </p:nvSpPr>
        <p:spPr>
          <a:xfrm>
            <a:off x="575310" y="1052830"/>
            <a:ext cx="8114030" cy="384810"/>
          </a:xfrm>
          <a:prstGeom prst="rect">
            <a:avLst/>
          </a:prstGeom>
          <a:noFill/>
        </p:spPr>
        <p:txBody>
          <a:bodyPr wrap="square" rtlCol="0">
            <a:spAutoFit/>
          </a:bodyPr>
          <a:lstStyle/>
          <a:p>
            <a:r>
              <a:rPr lang="zh-CN" altLang="en-US" dirty="0">
                <a:effectLst/>
                <a:latin typeface="微软雅黑" panose="020B0503020204020204" pitchFamily="34" charset="-122"/>
                <a:ea typeface="微软雅黑" panose="020B0503020204020204" pitchFamily="34" charset="-122"/>
                <a:sym typeface="+mn-ea"/>
              </a:rPr>
              <a:t>同样的方法，以正方形的顶点为起点绘制出下图另外四个边长为</a:t>
            </a:r>
            <a:r>
              <a:rPr lang="en-US" altLang="zh-CN" dirty="0">
                <a:effectLst/>
                <a:latin typeface="微软雅黑" panose="020B0503020204020204" pitchFamily="34" charset="-122"/>
                <a:ea typeface="微软雅黑" panose="020B0503020204020204" pitchFamily="34" charset="-122"/>
                <a:sym typeface="+mn-ea"/>
              </a:rPr>
              <a:t>5mm</a:t>
            </a:r>
            <a:r>
              <a:rPr lang="zh-CN" altLang="en-US" dirty="0">
                <a:effectLst/>
                <a:latin typeface="微软雅黑" panose="020B0503020204020204" pitchFamily="34" charset="-122"/>
                <a:ea typeface="微软雅黑" panose="020B0503020204020204" pitchFamily="34" charset="-122"/>
                <a:sym typeface="+mn-ea"/>
              </a:rPr>
              <a:t>的正方形。</a:t>
            </a:r>
            <a:r>
              <a:rPr lang="en-US" altLang="zh-CN" dirty="0">
                <a:effectLst/>
                <a:latin typeface="微软雅黑" panose="020B0503020204020204" pitchFamily="34" charset="-122"/>
                <a:ea typeface="微软雅黑" panose="020B0503020204020204" pitchFamily="34" charset="-122"/>
                <a:sym typeface="+mn-ea"/>
              </a:rPr>
              <a:t> </a:t>
            </a:r>
          </a:p>
        </p:txBody>
      </p:sp>
      <p:pic>
        <p:nvPicPr>
          <p:cNvPr id="6" name="图片 5">
            <a:extLst>
              <a:ext uri="{FF2B5EF4-FFF2-40B4-BE49-F238E27FC236}">
                <a16:creationId xmlns:a16="http://schemas.microsoft.com/office/drawing/2014/main" id="{19541A8D-1232-42F1-A979-55021770BCE5}"/>
              </a:ext>
            </a:extLst>
          </p:cNvPr>
          <p:cNvPicPr/>
          <p:nvPr/>
        </p:nvPicPr>
        <p:blipFill>
          <a:blip r:embed="rId2"/>
          <a:stretch>
            <a:fillRect/>
          </a:stretch>
        </p:blipFill>
        <p:spPr>
          <a:xfrm>
            <a:off x="2139657" y="1685040"/>
            <a:ext cx="4599940" cy="43046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530921" y="1100350"/>
            <a:ext cx="8231339" cy="659130"/>
          </a:xfrm>
          <a:prstGeom prst="rect">
            <a:avLst/>
          </a:prstGeom>
          <a:noFill/>
        </p:spPr>
        <p:txBody>
          <a:bodyPr wrap="square" rtlCol="0">
            <a:spAutoFit/>
          </a:bodyPr>
          <a:lstStyle/>
          <a:p>
            <a:r>
              <a:rPr lang="zh-CN" altLang="en-US" dirty="0">
                <a:effectLst/>
                <a:latin typeface="微软雅黑" panose="020B0503020204020204" pitchFamily="34" charset="-122"/>
                <a:ea typeface="微软雅黑" panose="020B0503020204020204" pitchFamily="34" charset="-122"/>
              </a:rPr>
              <a:t>如图，以左边和右边外侧正方形一角为顶点各绘制出长为</a:t>
            </a:r>
            <a:r>
              <a:rPr lang="en-US" altLang="zh-CN" dirty="0">
                <a:effectLst/>
                <a:latin typeface="微软雅黑" panose="020B0503020204020204" pitchFamily="34" charset="-122"/>
                <a:ea typeface="微软雅黑" panose="020B0503020204020204" pitchFamily="34" charset="-122"/>
              </a:rPr>
              <a:t>8mm</a:t>
            </a:r>
            <a:r>
              <a:rPr lang="zh-CN" altLang="en-US" dirty="0">
                <a:effectLst/>
                <a:latin typeface="微软雅黑" panose="020B0503020204020204" pitchFamily="34" charset="-122"/>
                <a:ea typeface="微软雅黑" panose="020B0503020204020204" pitchFamily="34" charset="-122"/>
              </a:rPr>
              <a:t>，宽为</a:t>
            </a:r>
            <a:r>
              <a:rPr lang="en-US" altLang="zh-CN" dirty="0">
                <a:effectLst/>
                <a:latin typeface="微软雅黑" panose="020B0503020204020204" pitchFamily="34" charset="-122"/>
                <a:ea typeface="微软雅黑" panose="020B0503020204020204" pitchFamily="34" charset="-122"/>
              </a:rPr>
              <a:t>4mm</a:t>
            </a:r>
            <a:r>
              <a:rPr lang="zh-CN" altLang="en-US" dirty="0">
                <a:effectLst/>
                <a:latin typeface="微软雅黑" panose="020B0503020204020204" pitchFamily="34" charset="-122"/>
                <a:ea typeface="微软雅黑" panose="020B0503020204020204" pitchFamily="34" charset="-122"/>
              </a:rPr>
              <a:t>的矩形，如下图</a:t>
            </a:r>
          </a:p>
        </p:txBody>
      </p:sp>
      <p:pic>
        <p:nvPicPr>
          <p:cNvPr id="5" name="图片 4">
            <a:extLst>
              <a:ext uri="{FF2B5EF4-FFF2-40B4-BE49-F238E27FC236}">
                <a16:creationId xmlns:a16="http://schemas.microsoft.com/office/drawing/2014/main" id="{09A04FCD-D089-40EB-8474-EA14E23BD865}"/>
              </a:ext>
            </a:extLst>
          </p:cNvPr>
          <p:cNvPicPr/>
          <p:nvPr/>
        </p:nvPicPr>
        <p:blipFill>
          <a:blip r:embed="rId2"/>
          <a:stretch>
            <a:fillRect/>
          </a:stretch>
        </p:blipFill>
        <p:spPr>
          <a:xfrm>
            <a:off x="1918910" y="1759480"/>
            <a:ext cx="4933315" cy="4314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校徽模型制作</a:t>
            </a:r>
          </a:p>
        </p:txBody>
      </p:sp>
      <p:sp>
        <p:nvSpPr>
          <p:cNvPr id="16" name="文本框 15"/>
          <p:cNvSpPr txBox="1"/>
          <p:nvPr/>
        </p:nvSpPr>
        <p:spPr>
          <a:xfrm>
            <a:off x="601980" y="1096645"/>
            <a:ext cx="8806180" cy="384810"/>
          </a:xfrm>
          <a:prstGeom prst="rect">
            <a:avLst/>
          </a:prstGeom>
          <a:noFill/>
        </p:spPr>
        <p:txBody>
          <a:bodyPr wrap="square" rtlCol="0">
            <a:spAutoFit/>
          </a:bodyPr>
          <a:lstStyle/>
          <a:p>
            <a:r>
              <a:rPr lang="zh-CN" altLang="en-US" dirty="0">
                <a:effectLst/>
                <a:latin typeface="微软雅黑" panose="020B0503020204020204" pitchFamily="34" charset="-122"/>
                <a:ea typeface="微软雅黑" panose="020B0503020204020204" pitchFamily="34" charset="-122"/>
              </a:rPr>
              <a:t>选择草图中的三点圆弧工具，按图示在圆上选择起点和终点，两点距离为</a:t>
            </a:r>
            <a:r>
              <a:rPr lang="en-US" altLang="zh-CN" dirty="0">
                <a:effectLst/>
                <a:latin typeface="微软雅黑" panose="020B0503020204020204" pitchFamily="34" charset="-122"/>
                <a:ea typeface="微软雅黑" panose="020B0503020204020204" pitchFamily="34" charset="-122"/>
              </a:rPr>
              <a:t>23mm</a:t>
            </a:r>
            <a:endParaRPr lang="zh-CN" altLang="en-US" dirty="0">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9537AA1-11D9-4DCF-AE3E-D9353399AA79}"/>
              </a:ext>
            </a:extLst>
          </p:cNvPr>
          <p:cNvPicPr/>
          <p:nvPr/>
        </p:nvPicPr>
        <p:blipFill>
          <a:blip r:embed="rId2"/>
          <a:stretch>
            <a:fillRect/>
          </a:stretch>
        </p:blipFill>
        <p:spPr>
          <a:xfrm>
            <a:off x="735460" y="1661413"/>
            <a:ext cx="2142490" cy="2256790"/>
          </a:xfrm>
          <a:prstGeom prst="rect">
            <a:avLst/>
          </a:prstGeom>
        </p:spPr>
      </p:pic>
      <p:pic>
        <p:nvPicPr>
          <p:cNvPr id="7" name="图片 6">
            <a:extLst>
              <a:ext uri="{FF2B5EF4-FFF2-40B4-BE49-F238E27FC236}">
                <a16:creationId xmlns:a16="http://schemas.microsoft.com/office/drawing/2014/main" id="{93845471-BBF3-433F-8963-017C0C20F443}"/>
              </a:ext>
            </a:extLst>
          </p:cNvPr>
          <p:cNvPicPr/>
          <p:nvPr/>
        </p:nvPicPr>
        <p:blipFill>
          <a:blip r:embed="rId3"/>
          <a:stretch>
            <a:fillRect/>
          </a:stretch>
        </p:blipFill>
        <p:spPr>
          <a:xfrm>
            <a:off x="3134230" y="1941956"/>
            <a:ext cx="5274310" cy="4163695"/>
          </a:xfrm>
          <a:prstGeom prst="rect">
            <a:avLst/>
          </a:prstGeom>
        </p:spPr>
      </p:pic>
    </p:spTree>
  </p:cSld>
  <p:clrMapOvr>
    <a:masterClrMapping/>
  </p:clrMapOvr>
</p:sld>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Xilinx Template (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Xilinx Template (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1043</Words>
  <Application>Microsoft Office PowerPoint</Application>
  <PresentationFormat>全屏显示(4:3)</PresentationFormat>
  <Paragraphs>96</Paragraphs>
  <Slides>49</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49</vt:i4>
      </vt:variant>
    </vt:vector>
  </HeadingPairs>
  <TitlesOfParts>
    <vt:vector size="64" baseType="lpstr">
      <vt:lpstr>microduino</vt:lpstr>
      <vt:lpstr>等线</vt:lpstr>
      <vt:lpstr>等线 Light</vt:lpstr>
      <vt:lpstr>华文楷体</vt:lpstr>
      <vt:lpstr>宋体</vt:lpstr>
      <vt:lpstr>微软雅黑</vt:lpstr>
      <vt:lpstr>Arial</vt:lpstr>
      <vt:lpstr>Calibri</vt:lpstr>
      <vt:lpstr>Calibri Light</vt:lpstr>
      <vt:lpstr>Corbel</vt:lpstr>
      <vt:lpstr>Wingdings</vt:lpstr>
      <vt:lpstr>2_Office 主题​​</vt:lpstr>
      <vt:lpstr>1_Xilinx Template (light)</vt:lpstr>
      <vt:lpstr>Xilinx Template (light)</vt:lpstr>
      <vt:lpstr>Office 主题​​</vt:lpstr>
      <vt:lpstr>校徽制作</vt:lpstr>
      <vt:lpstr>PowerPoint 演示文稿</vt:lpstr>
      <vt:lpstr>PowerPoint 演示文稿</vt:lpstr>
      <vt:lpstr> 康桥校徽介绍</vt:lpstr>
      <vt:lpstr>校徽模型制作</vt:lpstr>
      <vt:lpstr>校徽模型制作</vt:lpstr>
      <vt:lpstr>校徽模型制作</vt:lpstr>
      <vt:lpstr>校徽模型制作</vt:lpstr>
      <vt:lpstr>校徽模型制作</vt:lpstr>
      <vt:lpstr>校徽模型制作</vt:lpstr>
      <vt:lpstr>校徽模型制作</vt:lpstr>
      <vt:lpstr>校徽模型制作</vt:lpstr>
      <vt:lpstr>校徽模型制作</vt:lpstr>
      <vt:lpstr>校徽模型制作</vt:lpstr>
      <vt:lpstr>校徽模型制作</vt:lpstr>
      <vt:lpstr>校徽模型制作</vt:lpstr>
      <vt:lpstr>校徽模型制作 </vt:lpstr>
      <vt:lpstr>校徽模型制作</vt:lpstr>
      <vt:lpstr>校徽模型制作</vt:lpstr>
      <vt:lpstr>校徽模型制作</vt:lpstr>
      <vt:lpstr>校徽模型制作</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校徽模型制作 </vt:lpstr>
      <vt:lpstr>模型保存：123dx</vt:lpstr>
      <vt:lpstr>模型保存：123dx</vt:lpstr>
      <vt:lpstr>模型导出：STL</vt:lpstr>
      <vt:lpstr>模型导出：STL</vt:lpstr>
      <vt:lpstr>模型导出：STL</vt:lpstr>
      <vt:lpstr>模型打印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栾鑫</dc:creator>
  <cp:lastModifiedBy>郑朗</cp:lastModifiedBy>
  <cp:revision>330</cp:revision>
  <dcterms:created xsi:type="dcterms:W3CDTF">2016-02-29T02:33:00Z</dcterms:created>
  <dcterms:modified xsi:type="dcterms:W3CDTF">2018-03-06T05:18:04Z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