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697" r:id="rId4"/>
  </p:sldMasterIdLst>
  <p:notesMasterIdLst>
    <p:notesMasterId r:id="rId20"/>
  </p:notesMasterIdLst>
  <p:sldIdLst>
    <p:sldId id="281" r:id="rId5"/>
    <p:sldId id="485" r:id="rId6"/>
    <p:sldId id="486" r:id="rId7"/>
    <p:sldId id="755" r:id="rId8"/>
    <p:sldId id="482" r:id="rId9"/>
    <p:sldId id="756" r:id="rId10"/>
    <p:sldId id="493" r:id="rId11"/>
    <p:sldId id="819" r:id="rId12"/>
    <p:sldId id="539" r:id="rId13"/>
    <p:sldId id="757" r:id="rId14"/>
    <p:sldId id="758" r:id="rId15"/>
    <p:sldId id="759" r:id="rId16"/>
    <p:sldId id="760" r:id="rId17"/>
    <p:sldId id="762" r:id="rId18"/>
    <p:sldId id="28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84" y="78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5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中国象棋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B6AE30-10F2-406C-A9A4-A5E796091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075"/>
            <a:ext cx="8785653" cy="4754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9A5E6C-08DC-4935-911B-113D1BBF40F7}"/>
              </a:ext>
            </a:extLst>
          </p:cNvPr>
          <p:cNvSpPr txBox="1"/>
          <p:nvPr/>
        </p:nvSpPr>
        <p:spPr>
          <a:xfrm>
            <a:off x="914400" y="1828800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选择草图</a:t>
            </a:r>
            <a:r>
              <a:rPr lang="en-US" altLang="zh-CN" b="1" dirty="0"/>
              <a:t>&gt;</a:t>
            </a:r>
            <a:r>
              <a:rPr lang="zh-CN" altLang="en-US" b="1" dirty="0"/>
              <a:t>圆弧</a:t>
            </a:r>
            <a:r>
              <a:rPr lang="en-US" altLang="zh-CN" b="1" dirty="0"/>
              <a:t>&gt;</a:t>
            </a:r>
            <a:r>
              <a:rPr lang="zh-CN" altLang="en-US" b="1" dirty="0"/>
              <a:t>三点圆弧，在矩形一侧画一个圆弧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47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以矩形的左侧一条边为轴旋转草图，选择创建</a:t>
            </a:r>
            <a:r>
              <a:rPr lang="en-US" altLang="zh-CN" sz="1600" b="1" dirty="0"/>
              <a:t>&gt;</a:t>
            </a:r>
            <a:r>
              <a:rPr lang="zh-CN" altLang="en-US" sz="1600" b="1" dirty="0"/>
              <a:t>旋转，得到如图所示的实体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44A39B-F8B6-4DB6-BF70-261898DD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9" y="1755648"/>
            <a:ext cx="8622681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EF70F-8E97-49C6-A176-CF66890E1E20}"/>
              </a:ext>
            </a:extLst>
          </p:cNvPr>
          <p:cNvSpPr txBox="1"/>
          <p:nvPr/>
        </p:nvSpPr>
        <p:spPr>
          <a:xfrm>
            <a:off x="328796" y="1444753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选择草图</a:t>
            </a:r>
            <a:r>
              <a:rPr lang="en-US" altLang="zh-CN" b="1" dirty="0"/>
              <a:t>&gt;</a:t>
            </a:r>
            <a:r>
              <a:rPr lang="zh-CN" altLang="en-US" b="1" dirty="0"/>
              <a:t>文本，在象棋一面写上</a:t>
            </a:r>
            <a:r>
              <a:rPr lang="en-US" altLang="zh-CN" b="1" dirty="0"/>
              <a:t>”</a:t>
            </a:r>
            <a:r>
              <a:rPr lang="zh-CN" altLang="en-US" b="1" dirty="0"/>
              <a:t>将</a:t>
            </a:r>
            <a:r>
              <a:rPr lang="en-US" altLang="zh-CN" b="1" dirty="0"/>
              <a:t>”</a:t>
            </a:r>
            <a:r>
              <a:rPr lang="zh-CN" altLang="en-US" b="1" dirty="0"/>
              <a:t>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EDD7CF-F328-4A6E-8529-707D1DAD4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085"/>
            <a:ext cx="9144000" cy="5028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书写文本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7942" y="1542796"/>
            <a:ext cx="3372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将实体隐藏，然后选中文本，右击选择拉伸，向内拉伸</a:t>
            </a:r>
            <a:r>
              <a:rPr lang="en-US" altLang="zh-CN" sz="1600" b="1" dirty="0"/>
              <a:t>1mm</a:t>
            </a:r>
            <a:r>
              <a:rPr lang="zh-CN" altLang="en-US" sz="1600" b="1" dirty="0"/>
              <a:t>左右，锵锵，这样就得到将棋了，将文件保存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FD9EEA-FD62-4076-BFDB-9CA58F9CF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2620013"/>
            <a:ext cx="7878274" cy="3784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删除文本</a:t>
            </a:r>
          </a:p>
        </p:txBody>
      </p:sp>
      <p:pic>
        <p:nvPicPr>
          <p:cNvPr id="3" name="图片 2" descr="微信截图_201702281119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630680"/>
            <a:ext cx="4620260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325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8415"/>
            <a:ext cx="9177020" cy="6882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中国象棋（</a:t>
            </a:r>
            <a:r>
              <a:rPr lang="en-US" altLang="zh-CN"/>
              <a:t>32</a:t>
            </a:r>
            <a:r>
              <a:rPr lang="zh-CN" altLang="en-US"/>
              <a:t>个）</a:t>
            </a:r>
          </a:p>
        </p:txBody>
      </p:sp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795780"/>
            <a:ext cx="530479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中国象棋</a:t>
            </a:r>
          </a:p>
        </p:txBody>
      </p:sp>
      <p:pic>
        <p:nvPicPr>
          <p:cNvPr id="5" name="图片 4" descr="T1pCKPXDNXXXXXXXXX_!!0-item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06550"/>
            <a:ext cx="666686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尺寸测量</a:t>
            </a:r>
          </a:p>
        </p:txBody>
      </p:sp>
      <p:pic>
        <p:nvPicPr>
          <p:cNvPr id="3" name="图片 2" descr="TB2fuQeipXXXXccXXXXXXXXXXXX_!!2547976517"/>
          <p:cNvPicPr>
            <a:picLocks noChangeAspect="1"/>
          </p:cNvPicPr>
          <p:nvPr/>
        </p:nvPicPr>
        <p:blipFill>
          <a:blip r:embed="rId2"/>
          <a:srcRect t="26267" b="23889"/>
          <a:stretch>
            <a:fillRect/>
          </a:stretch>
        </p:blipFill>
        <p:spPr>
          <a:xfrm>
            <a:off x="1094740" y="2063115"/>
            <a:ext cx="695452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尺寸测量</a:t>
            </a:r>
          </a:p>
        </p:txBody>
      </p:sp>
      <p:pic>
        <p:nvPicPr>
          <p:cNvPr id="4" name="图片 3" descr="360反馈意见截图18430705296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1769745"/>
            <a:ext cx="3572510" cy="952500"/>
          </a:xfrm>
          <a:prstGeom prst="rect">
            <a:avLst/>
          </a:prstGeom>
        </p:spPr>
      </p:pic>
      <p:pic>
        <p:nvPicPr>
          <p:cNvPr id="6" name="图片 5" descr="360反馈意见截图16850823304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65" y="3594100"/>
            <a:ext cx="3505835" cy="971550"/>
          </a:xfrm>
          <a:prstGeom prst="rect">
            <a:avLst/>
          </a:prstGeom>
        </p:spPr>
      </p:pic>
      <p:pic>
        <p:nvPicPr>
          <p:cNvPr id="7" name="图片 6" descr="360反馈意见截图167204048797131"/>
          <p:cNvPicPr>
            <a:picLocks noChangeAspect="1"/>
          </p:cNvPicPr>
          <p:nvPr/>
        </p:nvPicPr>
        <p:blipFill>
          <a:blip r:embed="rId4"/>
          <a:srcRect l="4537"/>
          <a:stretch>
            <a:fillRect/>
          </a:stretch>
        </p:blipFill>
        <p:spPr>
          <a:xfrm>
            <a:off x="789940" y="1769745"/>
            <a:ext cx="3674110" cy="952500"/>
          </a:xfrm>
          <a:prstGeom prst="rect">
            <a:avLst/>
          </a:prstGeom>
        </p:spPr>
      </p:pic>
      <p:pic>
        <p:nvPicPr>
          <p:cNvPr id="8" name="图片 7" descr="360反馈意见截图180601238669105"/>
          <p:cNvPicPr>
            <a:picLocks noChangeAspect="1"/>
          </p:cNvPicPr>
          <p:nvPr/>
        </p:nvPicPr>
        <p:blipFill>
          <a:blip r:embed="rId5"/>
          <a:srcRect b="8288"/>
          <a:stretch>
            <a:fillRect/>
          </a:stretch>
        </p:blipFill>
        <p:spPr>
          <a:xfrm>
            <a:off x="789940" y="3596005"/>
            <a:ext cx="3543935" cy="969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7840" y="2313305"/>
            <a:ext cx="5880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  <a:latin typeface="Arial" panose="020B0604020202020204" pitchFamily="34" charset="0"/>
              </a:rPr>
              <a:t>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模型设计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2910" y="454025"/>
            <a:ext cx="299974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用草图</a:t>
            </a:r>
            <a:r>
              <a:rPr lang="en-US" altLang="zh-CN" sz="1600" b="1" dirty="0"/>
              <a:t>&gt;</a:t>
            </a:r>
            <a:r>
              <a:rPr lang="zh-CN" altLang="en-US" sz="1600" b="1" dirty="0"/>
              <a:t>矩形画出一个长为</a:t>
            </a:r>
            <a:r>
              <a:rPr lang="en-US" altLang="zh-CN" sz="1600" b="1" dirty="0"/>
              <a:t>15mm</a:t>
            </a:r>
            <a:r>
              <a:rPr lang="zh-CN" altLang="en-US" sz="1600" b="1" dirty="0"/>
              <a:t>宽为</a:t>
            </a:r>
            <a:r>
              <a:rPr lang="en-US" altLang="zh-CN" sz="1600" b="1" dirty="0"/>
              <a:t>13mm</a:t>
            </a:r>
            <a:r>
              <a:rPr lang="zh-CN" altLang="en-US" sz="1600" b="1" dirty="0"/>
              <a:t>的矩形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EB2734-C5B7-4F5C-BF48-B6DA2246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9" y="1847088"/>
            <a:ext cx="8430802" cy="4430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127</Words>
  <Application>Microsoft Office PowerPoint</Application>
  <PresentationFormat>全屏显示(4:3)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microduino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Calibri Light</vt:lpstr>
      <vt:lpstr>Corbel</vt:lpstr>
      <vt:lpstr>Wingdings</vt:lpstr>
      <vt:lpstr>2_Office 主题​​</vt:lpstr>
      <vt:lpstr>1_Xilinx Template (light)</vt:lpstr>
      <vt:lpstr>Xilinx Template (light)</vt:lpstr>
      <vt:lpstr>Office 主题​​</vt:lpstr>
      <vt:lpstr>中国象棋</vt:lpstr>
      <vt:lpstr>PowerPoint 演示文稿</vt:lpstr>
      <vt:lpstr>PowerPoint 演示文稿</vt:lpstr>
      <vt:lpstr>PowerPoint 演示文稿</vt:lpstr>
      <vt:lpstr>中国象棋（32个）</vt:lpstr>
      <vt:lpstr>中国象棋</vt:lpstr>
      <vt:lpstr>尺寸测量</vt:lpstr>
      <vt:lpstr>尺寸测量</vt:lpstr>
      <vt:lpstr>模型设计</vt:lpstr>
      <vt:lpstr>模型设计</vt:lpstr>
      <vt:lpstr>模型设计</vt:lpstr>
      <vt:lpstr>模型设计</vt:lpstr>
      <vt:lpstr>模型设计</vt:lpstr>
      <vt:lpstr>模型设计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1521017190@qq.com</cp:lastModifiedBy>
  <cp:revision>289</cp:revision>
  <dcterms:created xsi:type="dcterms:W3CDTF">2016-02-29T02:33:00Z</dcterms:created>
  <dcterms:modified xsi:type="dcterms:W3CDTF">2018-03-06T04:30:26Z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