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872B-1DC1-45E2-A3E2-73415C6387DD}" type="datetimeFigureOut">
              <a:rPr lang="es-BO" smtClean="0"/>
              <a:t>9/12/2019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92511A-B245-4A97-B3CA-88CFBAF5186D}" type="slidenum">
              <a:rPr lang="es-BO" smtClean="0"/>
              <a:t>‹Nº›</a:t>
            </a:fld>
            <a:endParaRPr lang="es-B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76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872B-1DC1-45E2-A3E2-73415C6387DD}" type="datetimeFigureOut">
              <a:rPr lang="es-BO" smtClean="0"/>
              <a:t>9/12/2019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511A-B245-4A97-B3CA-88CFBAF5186D}" type="slidenum">
              <a:rPr lang="es-BO" smtClean="0"/>
              <a:t>‹Nº›</a:t>
            </a:fld>
            <a:endParaRPr lang="es-B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8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872B-1DC1-45E2-A3E2-73415C6387DD}" type="datetimeFigureOut">
              <a:rPr lang="es-BO" smtClean="0"/>
              <a:t>9/12/2019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511A-B245-4A97-B3CA-88CFBAF5186D}" type="slidenum">
              <a:rPr lang="es-BO" smtClean="0"/>
              <a:t>‹Nº›</a:t>
            </a:fld>
            <a:endParaRPr lang="es-B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4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872B-1DC1-45E2-A3E2-73415C6387DD}" type="datetimeFigureOut">
              <a:rPr lang="es-BO" smtClean="0"/>
              <a:t>9/12/2019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511A-B245-4A97-B3CA-88CFBAF5186D}" type="slidenum">
              <a:rPr lang="es-BO" smtClean="0"/>
              <a:t>‹Nº›</a:t>
            </a:fld>
            <a:endParaRPr lang="es-B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6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872B-1DC1-45E2-A3E2-73415C6387DD}" type="datetimeFigureOut">
              <a:rPr lang="es-BO" smtClean="0"/>
              <a:t>9/12/2019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511A-B245-4A97-B3CA-88CFBAF5186D}" type="slidenum">
              <a:rPr lang="es-BO" smtClean="0"/>
              <a:t>‹Nº›</a:t>
            </a:fld>
            <a:endParaRPr lang="es-B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2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872B-1DC1-45E2-A3E2-73415C6387DD}" type="datetimeFigureOut">
              <a:rPr lang="es-BO" smtClean="0"/>
              <a:t>9/12/2019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511A-B245-4A97-B3CA-88CFBAF5186D}" type="slidenum">
              <a:rPr lang="es-BO" smtClean="0"/>
              <a:t>‹Nº›</a:t>
            </a:fld>
            <a:endParaRPr lang="es-B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872B-1DC1-45E2-A3E2-73415C6387DD}" type="datetimeFigureOut">
              <a:rPr lang="es-BO" smtClean="0"/>
              <a:t>9/12/2019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511A-B245-4A97-B3CA-88CFBAF5186D}" type="slidenum">
              <a:rPr lang="es-BO" smtClean="0"/>
              <a:t>‹Nº›</a:t>
            </a:fld>
            <a:endParaRPr lang="es-B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9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872B-1DC1-45E2-A3E2-73415C6387DD}" type="datetimeFigureOut">
              <a:rPr lang="es-BO" smtClean="0"/>
              <a:t>9/12/2019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511A-B245-4A97-B3CA-88CFBAF5186D}" type="slidenum">
              <a:rPr lang="es-BO" smtClean="0"/>
              <a:t>‹Nº›</a:t>
            </a:fld>
            <a:endParaRPr lang="es-B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11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872B-1DC1-45E2-A3E2-73415C6387DD}" type="datetimeFigureOut">
              <a:rPr lang="es-BO" smtClean="0"/>
              <a:t>9/12/2019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511A-B245-4A97-B3CA-88CFBAF5186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850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872B-1DC1-45E2-A3E2-73415C6387DD}" type="datetimeFigureOut">
              <a:rPr lang="es-BO" smtClean="0"/>
              <a:t>9/12/2019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511A-B245-4A97-B3CA-88CFBAF5186D}" type="slidenum">
              <a:rPr lang="es-BO" smtClean="0"/>
              <a:t>‹Nº›</a:t>
            </a:fld>
            <a:endParaRPr lang="es-B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35872B-1DC1-45E2-A3E2-73415C6387DD}" type="datetimeFigureOut">
              <a:rPr lang="es-BO" smtClean="0"/>
              <a:t>9/12/2019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511A-B245-4A97-B3CA-88CFBAF5186D}" type="slidenum">
              <a:rPr lang="es-BO" smtClean="0"/>
              <a:t>‹Nº›</a:t>
            </a:fld>
            <a:endParaRPr lang="es-B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6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872B-1DC1-45E2-A3E2-73415C6387DD}" type="datetimeFigureOut">
              <a:rPr lang="es-BO" smtClean="0"/>
              <a:t>9/12/2019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92511A-B245-4A97-B3CA-88CFBAF5186D}" type="slidenum">
              <a:rPr lang="es-BO" smtClean="0"/>
              <a:t>‹Nº›</a:t>
            </a:fld>
            <a:endParaRPr lang="es-B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3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E3926-44D0-4435-87DD-6BC0E1A0E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err="1"/>
              <a:t>Presentacion</a:t>
            </a:r>
            <a:r>
              <a:rPr lang="es-BO" dirty="0"/>
              <a:t> de examen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0E3C4A-D9DA-49E0-B47C-FEE30EB00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BO" dirty="0"/>
              <a:t>Estudiante: Nicolas Gonzalo Aguilar </a:t>
            </a:r>
            <a:r>
              <a:rPr lang="es-BO" dirty="0" err="1"/>
              <a:t>Arimoza</a:t>
            </a:r>
            <a:endParaRPr lang="es-BO" dirty="0"/>
          </a:p>
          <a:p>
            <a:r>
              <a:rPr lang="es-BO" dirty="0"/>
              <a:t>Carrera: </a:t>
            </a:r>
            <a:r>
              <a:rPr lang="es-BO" dirty="0" err="1"/>
              <a:t>ing</a:t>
            </a:r>
            <a:r>
              <a:rPr lang="es-BO" dirty="0"/>
              <a:t> sistemas</a:t>
            </a:r>
          </a:p>
          <a:p>
            <a:r>
              <a:rPr lang="es-BO" dirty="0"/>
              <a:t>Hito 4</a:t>
            </a:r>
          </a:p>
        </p:txBody>
      </p:sp>
    </p:spTree>
    <p:extLst>
      <p:ext uri="{BB962C8B-B14F-4D97-AF65-F5344CB8AC3E}">
        <p14:creationId xmlns:p14="http://schemas.microsoft.com/office/powerpoint/2010/main" val="192411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76E12-C17C-4E2D-B1D0-453A852F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15" y="317946"/>
            <a:ext cx="10515600" cy="4908211"/>
          </a:xfrm>
        </p:spPr>
        <p:txBody>
          <a:bodyPr/>
          <a:lstStyle/>
          <a:p>
            <a:br>
              <a:rPr lang="es-BO" dirty="0"/>
            </a:br>
            <a:endParaRPr lang="es-B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FA4A4CA-E265-4DBB-9509-5717C4C70B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35979"/>
            <a:ext cx="10515600" cy="43386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sumaFibonacci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(limite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 TEXT</a:t>
            </a:r>
            <a:b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DECLARE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BIGINT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b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= x + 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z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sum + x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 = </a:t>
            </a:r>
            <a:r>
              <a:rPr kumimoji="0" lang="es-BO" altLang="es-BO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(respuesta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i +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UNTIL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&gt; (limite-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REPEAT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s-BO" altLang="es-BO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'resultado: 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sumaFibonacci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sumaFibonacci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582163-08B2-4F1C-9177-4955E41B486F}"/>
              </a:ext>
            </a:extLst>
          </p:cNvPr>
          <p:cNvSpPr/>
          <p:nvPr/>
        </p:nvSpPr>
        <p:spPr>
          <a:xfrm>
            <a:off x="1112668" y="4709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s-ES" sz="1200" dirty="0"/>
              <a:t>pregunta 1</a:t>
            </a:r>
          </a:p>
          <a:p>
            <a:pPr fontAlgn="base"/>
            <a:r>
              <a:rPr lang="es-ES" sz="1200" dirty="0"/>
              <a:t>Generar la serie Fibonacci</a:t>
            </a:r>
          </a:p>
          <a:p>
            <a:pPr fontAlgn="base"/>
            <a:r>
              <a:rPr lang="es-ES" sz="1200" dirty="0"/>
              <a:t>El objetivo es sumar todos los números de la serie </a:t>
            </a:r>
            <a:r>
              <a:rPr lang="es-ES" sz="1200" dirty="0" err="1"/>
              <a:t>fibonacci</a:t>
            </a:r>
            <a:r>
              <a:rPr lang="es-ES" sz="1200" dirty="0"/>
              <a:t> desde una cadena.</a:t>
            </a:r>
          </a:p>
          <a:p>
            <a:pPr fontAlgn="base"/>
            <a:r>
              <a:rPr lang="es-ES" sz="1200" dirty="0"/>
              <a:t>Es decir usted tendrá solo la cadena generado con los primeros N números de la serie </a:t>
            </a:r>
            <a:r>
              <a:rPr lang="es-ES" sz="1200" dirty="0" err="1"/>
              <a:t>fibonacci</a:t>
            </a:r>
            <a:r>
              <a:rPr lang="es-ES" sz="1200" dirty="0"/>
              <a:t> y a partir de ellos deberá sumar los números de esa serie Puede utilizar el siguiente código para generar la serie </a:t>
            </a:r>
            <a:r>
              <a:rPr lang="es-ES" sz="1200" dirty="0" err="1"/>
              <a:t>fibonacci</a:t>
            </a:r>
            <a:r>
              <a:rPr lang="es-E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37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4A321-0FB8-44E7-92D3-5D21BB8F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5" y="0"/>
            <a:ext cx="10515600" cy="1534696"/>
          </a:xfrm>
        </p:spPr>
        <p:txBody>
          <a:bodyPr>
            <a:normAutofit fontScale="90000"/>
          </a:bodyPr>
          <a:lstStyle/>
          <a:p>
            <a:pPr fontAlgn="base"/>
            <a:r>
              <a:rPr lang="es-ES" sz="1300" dirty="0"/>
              <a:t>Pregunta 2</a:t>
            </a:r>
            <a:br>
              <a:rPr lang="es-ES" sz="1300" dirty="0"/>
            </a:br>
            <a:r>
              <a:rPr lang="es-ES" sz="1300" dirty="0"/>
              <a:t>Crear una Vista de nombre </a:t>
            </a:r>
            <a:r>
              <a:rPr lang="es-ES" sz="1300" b="1" dirty="0" err="1"/>
              <a:t>detalle_proyecto_persona</a:t>
            </a:r>
            <a:r>
              <a:rPr lang="es-ES" sz="1300" dirty="0"/>
              <a:t> de las personas que no hayan nacido en la ciudad de </a:t>
            </a:r>
            <a:r>
              <a:rPr lang="es-ES" sz="1300" b="1" dirty="0"/>
              <a:t>COCHABAMBA.</a:t>
            </a:r>
            <a:br>
              <a:rPr lang="es-ES" sz="1300" dirty="0"/>
            </a:br>
            <a:r>
              <a:rPr lang="es-ES" sz="1300" dirty="0"/>
              <a:t>La Vista debe de tener los siguientes campos (</a:t>
            </a:r>
            <a:r>
              <a:rPr lang="es-ES" sz="1300" b="1" dirty="0"/>
              <a:t>NOMBRES, APELLIDOS, PROYECTO, TIPO_PROYECTO, NIVEL_PROYECTO, SEXO y DEPARTAMENTO</a:t>
            </a:r>
            <a:r>
              <a:rPr lang="es-ES" sz="1300" dirty="0"/>
              <a:t>).</a:t>
            </a:r>
            <a:br>
              <a:rPr lang="es-ES" sz="1300" dirty="0"/>
            </a:br>
            <a:r>
              <a:rPr lang="es-ES" sz="1300" dirty="0"/>
              <a:t>Consideraciones de la columna </a:t>
            </a:r>
            <a:r>
              <a:rPr lang="es-ES" sz="1300" b="1" dirty="0"/>
              <a:t>NIVEL_PROYECTO</a:t>
            </a:r>
            <a:br>
              <a:rPr lang="es-ES" sz="1300" dirty="0"/>
            </a:br>
            <a:r>
              <a:rPr lang="es-ES" sz="1300" dirty="0"/>
              <a:t>Si la edad es mayor que 0 y menor igual a 20 mostrar  'MI PRIMER PROYECTO'</a:t>
            </a:r>
            <a:br>
              <a:rPr lang="es-ES" sz="1300" dirty="0"/>
            </a:br>
            <a:r>
              <a:rPr lang="es-ES" sz="1300" dirty="0"/>
              <a:t>Si la edad es mayor que 20 y menor igual a 25 mostrar 'MI SEGUNDO PROYECTO'</a:t>
            </a:r>
            <a:br>
              <a:rPr lang="es-ES" sz="1300" dirty="0"/>
            </a:br>
            <a:r>
              <a:rPr lang="es-ES" sz="1300" dirty="0"/>
              <a:t>Si la edad es mayor que 25 y menor igual a 30 mostrar 'MI TERCER PROYECTO'</a:t>
            </a:r>
            <a:br>
              <a:rPr lang="es-ES" sz="1300" dirty="0"/>
            </a:br>
            <a:r>
              <a:rPr lang="es-ES" sz="1300" dirty="0"/>
              <a:t>Considere la imagen siguiente para tener el contexto de qué datos debe de mostrar cada columna</a:t>
            </a:r>
            <a:r>
              <a:rPr lang="es-ES" sz="1600" dirty="0"/>
              <a:t>.</a:t>
            </a:r>
            <a:endParaRPr lang="es-BO" sz="1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CDAA5D-7DC0-43D5-95C6-1BC048EE1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8988"/>
            <a:ext cx="10515600" cy="41179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obtener_edad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(paginas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 text</a:t>
            </a:r>
            <a:b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declare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 default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b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when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paginas &gt;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paginas &lt;=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 set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 primer proyecto'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paginas &gt;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paginas &lt;=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 set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 segundo proyecto'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paginas &gt;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paginas &lt;=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 set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 tercer proyecto'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paginas &gt;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 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 set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'no entra en los parametros'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set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'pagina no encontrada'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case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respuesta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 view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detalle_proyecto_persona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detalle_proyecto_persona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b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persona.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persona.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apellidos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apellido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tipoproy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proyecto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DEPARTAMENTO.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obtener_edad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(persona.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edad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persona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detalle_proyecto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proyecto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departamento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s-BO" altLang="es-BO" sz="10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detalle_proyecto_persona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4876A-58D3-4AF5-B620-E5CA3AB7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861" y="335065"/>
            <a:ext cx="9603275" cy="1049235"/>
          </a:xfrm>
        </p:spPr>
        <p:txBody>
          <a:bodyPr>
            <a:normAutofit fontScale="90000"/>
          </a:bodyPr>
          <a:lstStyle/>
          <a:p>
            <a:pPr fontAlgn="base"/>
            <a:r>
              <a:rPr lang="es-ES" sz="1200" dirty="0"/>
              <a:t>Pregunta 3</a:t>
            </a:r>
            <a:br>
              <a:rPr lang="es-ES" sz="1200" dirty="0"/>
            </a:br>
            <a:r>
              <a:rPr lang="es-ES" sz="1200" dirty="0"/>
              <a:t>Crear  TRIGGERS </a:t>
            </a:r>
            <a:r>
              <a:rPr lang="es-ES" sz="1200" dirty="0" err="1"/>
              <a:t>Before</a:t>
            </a:r>
            <a:r>
              <a:rPr lang="es-ES" sz="1200" dirty="0"/>
              <a:t> o After para </a:t>
            </a:r>
            <a:r>
              <a:rPr lang="es-ES" sz="1200" b="1" dirty="0"/>
              <a:t>INSERT, UPDATE y DELETE</a:t>
            </a:r>
            <a:r>
              <a:rPr lang="es-ES" sz="1200" dirty="0"/>
              <a:t> aplicado a la tabla PROYECTO. </a:t>
            </a:r>
            <a:br>
              <a:rPr lang="es-ES" sz="1200" dirty="0"/>
            </a:br>
            <a:r>
              <a:rPr lang="es-ES" sz="1200" dirty="0"/>
              <a:t>Crear una tabla de auditoría de acuerdo al siguiente:</a:t>
            </a:r>
            <a:br>
              <a:rPr lang="es-ES" sz="1200" dirty="0"/>
            </a:br>
            <a:r>
              <a:rPr lang="es-ES" sz="1200" dirty="0"/>
              <a:t>Crear un procedimiento almacenado SP para insertar datos a la tabla de auditoría.</a:t>
            </a:r>
            <a:br>
              <a:rPr lang="es-ES" sz="1200" dirty="0"/>
            </a:br>
            <a:r>
              <a:rPr lang="es-ES" sz="1200" dirty="0"/>
              <a:t>Considere la siguiente tabla de auditoría para ver el comportamiento esperado.</a:t>
            </a:r>
            <a:br>
              <a:rPr lang="es-ES" sz="1200" dirty="0"/>
            </a:br>
            <a:br>
              <a:rPr lang="es-ES" sz="1200" dirty="0"/>
            </a:br>
            <a:endParaRPr lang="es-BO" sz="1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318740-E3A7-45A7-B467-FC139CF487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84300"/>
            <a:ext cx="10515600" cy="4792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kumimoji="0" lang="es-BO" altLang="es-BO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descProyBefore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descProyAfter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 INTO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auditoria_proyecto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stamp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descProyBefore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descProyAfter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b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@@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id_proy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descProyBefore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descProyAfter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 TRIGGER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auditoria_PROYECTO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auditoria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proyecto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  <a:b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  <a:b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DECLARE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kumimoji="0" lang="es-BO" altLang="es-BO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tipoproy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 TRIGGER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Actualizar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Actualizar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proyecto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b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  <a:b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NEW.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tipoproy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 TRIGGER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Eliminar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Eliminar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 DELETE 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proyecto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b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DECLARE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 DEFAULT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DELETE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BO" altLang="es-BO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BO" altLang="es-BO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id_proy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nombreProy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BO" altLang="es-BO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3446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854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Courier New</vt:lpstr>
      <vt:lpstr>Gill Sans MT</vt:lpstr>
      <vt:lpstr>Galería</vt:lpstr>
      <vt:lpstr>Presentacion de examen</vt:lpstr>
      <vt:lpstr> </vt:lpstr>
      <vt:lpstr>Pregunta 2 Crear una Vista de nombre detalle_proyecto_persona de las personas que no hayan nacido en la ciudad de COCHABAMBA. La Vista debe de tener los siguientes campos (NOMBRES, APELLIDOS, PROYECTO, TIPO_PROYECTO, NIVEL_PROYECTO, SEXO y DEPARTAMENTO). Consideraciones de la columna NIVEL_PROYECTO Si la edad es mayor que 0 y menor igual a 20 mostrar  'MI PRIMER PROYECTO' Si la edad es mayor que 20 y menor igual a 25 mostrar 'MI SEGUNDO PROYECTO' Si la edad es mayor que 25 y menor igual a 30 mostrar 'MI TERCER PROYECTO' Considere la imagen siguiente para tener el contexto de qué datos debe de mostrar cada columna.</vt:lpstr>
      <vt:lpstr>Pregunta 3 Crear  TRIGGERS Before o After para INSERT, UPDATE y DELETE aplicado a la tabla PROYECTO.  Crear una tabla de auditoría de acuerdo al siguiente: Crear un procedimiento almacenado SP para insertar datos a la tabla de auditoría. Considere la siguiente tabla de auditoría para ver el comportamiento esperado.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de examen</dc:title>
  <dc:creator>nicolas aguilar</dc:creator>
  <cp:lastModifiedBy>nicolas aguilar</cp:lastModifiedBy>
  <cp:revision>1</cp:revision>
  <dcterms:created xsi:type="dcterms:W3CDTF">2019-12-09T11:51:15Z</dcterms:created>
  <dcterms:modified xsi:type="dcterms:W3CDTF">2019-12-09T12:00:07Z</dcterms:modified>
</cp:coreProperties>
</file>