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58" r:id="rId4"/>
    <p:sldId id="264" r:id="rId5"/>
    <p:sldId id="265" r:id="rId6"/>
    <p:sldId id="261" r:id="rId7"/>
    <p:sldId id="266" r:id="rId8"/>
    <p:sldId id="262" r:id="rId9"/>
    <p:sldId id="257" r:id="rId10"/>
    <p:sldId id="259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o Aguilar" initials="AA" lastIdx="1" clrIdx="0">
    <p:extLst>
      <p:ext uri="{19B8F6BF-5375-455C-9EA6-DF929625EA0E}">
        <p15:presenceInfo xmlns:p15="http://schemas.microsoft.com/office/powerpoint/2012/main" userId="771d7fa2ed21b2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16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663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15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125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16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683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914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95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539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79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04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84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68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971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087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861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342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erf/prograiii/tree/master/hito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68D6D-C23D-416A-9A5B-C64CD7CC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0682"/>
            <a:ext cx="7766936" cy="1646302"/>
          </a:xfrm>
        </p:spPr>
        <p:txBody>
          <a:bodyPr/>
          <a:lstStyle/>
          <a:p>
            <a:r>
              <a:rPr lang="es-BO" dirty="0"/>
              <a:t>Practica procesual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EDBD3D-90F2-4F73-911B-08F2993E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34118"/>
            <a:ext cx="7766936" cy="1096899"/>
          </a:xfrm>
        </p:spPr>
        <p:txBody>
          <a:bodyPr>
            <a:noAutofit/>
          </a:bodyPr>
          <a:lstStyle/>
          <a:p>
            <a:r>
              <a:rPr lang="es-BO" dirty="0"/>
              <a:t>Nombre :Nicolas Gonzalo Aguilar </a:t>
            </a:r>
            <a:r>
              <a:rPr lang="es-BO" dirty="0" err="1"/>
              <a:t>Arimoza</a:t>
            </a:r>
            <a:endParaRPr lang="es-BO" dirty="0"/>
          </a:p>
          <a:p>
            <a:r>
              <a:rPr lang="es-BO" dirty="0"/>
              <a:t>Semestre:4 semestre</a:t>
            </a:r>
          </a:p>
          <a:p>
            <a:r>
              <a:rPr lang="es-BO" dirty="0"/>
              <a:t>Materia: programación 3</a:t>
            </a:r>
          </a:p>
          <a:p>
            <a:r>
              <a:rPr lang="es-BO" dirty="0"/>
              <a:t>Enlace </a:t>
            </a:r>
            <a:r>
              <a:rPr lang="es-BO" dirty="0" err="1"/>
              <a:t>git</a:t>
            </a:r>
            <a:r>
              <a:rPr lang="es-BO" dirty="0"/>
              <a:t> </a:t>
            </a:r>
            <a:r>
              <a:rPr lang="es-BO" dirty="0" err="1"/>
              <a:t>hub</a:t>
            </a:r>
            <a:r>
              <a:rPr lang="es-BO" dirty="0"/>
              <a:t> :</a:t>
            </a:r>
            <a:r>
              <a:rPr lang="es-BO" dirty="0">
                <a:hlinkClick r:id="rId2"/>
              </a:rPr>
              <a:t>https://github.com/</a:t>
            </a:r>
            <a:r>
              <a:rPr lang="es-BO" dirty="0" err="1">
                <a:hlinkClick r:id="rId2"/>
              </a:rPr>
              <a:t>shierf</a:t>
            </a:r>
            <a:r>
              <a:rPr lang="es-BO" dirty="0">
                <a:hlinkClick r:id="rId2"/>
              </a:rPr>
              <a:t>/</a:t>
            </a:r>
            <a:r>
              <a:rPr lang="es-BO" dirty="0" err="1">
                <a:hlinkClick r:id="rId2"/>
              </a:rPr>
              <a:t>prograiii</a:t>
            </a:r>
            <a:r>
              <a:rPr lang="es-BO" dirty="0">
                <a:hlinkClick r:id="rId2"/>
              </a:rPr>
              <a:t>/</a:t>
            </a:r>
            <a:r>
              <a:rPr lang="es-BO" dirty="0" err="1">
                <a:hlinkClick r:id="rId2"/>
              </a:rPr>
              <a:t>tree</a:t>
            </a:r>
            <a:r>
              <a:rPr lang="es-BO">
                <a:hlinkClick r:id="rId2"/>
              </a:rPr>
              <a:t>/master/hito2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172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5A72-DA81-41B0-8444-493A6E60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Clase persona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A20BA6-207D-4D7F-9C83-26B37029E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persona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ciudadano{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etapaCrecimineto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etapaCrecimineto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.leer()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etapa de crecimiento: 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etapaCrecimineto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.Mostrar()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"etapa crecimiento : %s %s"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this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etapaCrecimineto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3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AE15-C1D3-4224-9771-5D623C8F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SEGUNDO 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42E7D-424F-4433-ACC2-0BF418C7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En el segundo ejercicio nos pide mostrar el numero de destinos del policía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792F17-B9E4-4FBA-A9F5-05CAD8B0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15305"/>
            <a:ext cx="9180190" cy="25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ECCA9C-4530-42D3-9FDE-FDC82DBD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2073247"/>
            <a:ext cx="7642316" cy="461398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B2DF8D1-3A56-433F-8110-814C9D41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37" y="413658"/>
            <a:ext cx="8596668" cy="1320800"/>
          </a:xfrm>
        </p:spPr>
        <p:txBody>
          <a:bodyPr/>
          <a:lstStyle/>
          <a:p>
            <a:r>
              <a:rPr lang="es-BO" dirty="0"/>
              <a:t>El resultado sale la cantidad de </a:t>
            </a:r>
            <a:r>
              <a:rPr lang="es-BO" dirty="0" err="1"/>
              <a:t>nro</a:t>
            </a:r>
            <a:r>
              <a:rPr lang="es-BO" dirty="0"/>
              <a:t> de destinos del policía </a:t>
            </a:r>
          </a:p>
        </p:txBody>
      </p:sp>
    </p:spTree>
    <p:extLst>
      <p:ext uri="{BB962C8B-B14F-4D97-AF65-F5344CB8AC3E}">
        <p14:creationId xmlns:p14="http://schemas.microsoft.com/office/powerpoint/2010/main" val="39402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2AD36-8A88-416E-9175-78A7F255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82600"/>
          </a:xfrm>
        </p:spPr>
        <p:txBody>
          <a:bodyPr>
            <a:normAutofit fontScale="90000"/>
          </a:bodyPr>
          <a:lstStyle/>
          <a:p>
            <a:r>
              <a:rPr lang="es-BO" dirty="0"/>
              <a:t>Clase </a:t>
            </a:r>
            <a:r>
              <a:rPr lang="es-BO" dirty="0" err="1"/>
              <a:t>policia</a:t>
            </a:r>
            <a:endParaRPr lang="es-B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22B46F-8A39-4A02-9E06-800898ED2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0034" y="148471"/>
            <a:ext cx="6814686" cy="67095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persona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turno: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Destinos: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destino: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 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"Turno: %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s,Nro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Destinos: %d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"Destino: %d: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[j])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CC6A-75D5-442A-9920-9020AAA2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12800"/>
          </a:xfrm>
        </p:spPr>
        <p:txBody>
          <a:bodyPr/>
          <a:lstStyle/>
          <a:p>
            <a:r>
              <a:rPr lang="es-BO" dirty="0"/>
              <a:t>diagramas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A76802-8865-4C75-AD9F-3E416DBB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10" y="1270000"/>
            <a:ext cx="8154456" cy="5389586"/>
          </a:xfrm>
        </p:spPr>
      </p:pic>
    </p:spTree>
    <p:extLst>
      <p:ext uri="{BB962C8B-B14F-4D97-AF65-F5344CB8AC3E}">
        <p14:creationId xmlns:p14="http://schemas.microsoft.com/office/powerpoint/2010/main" val="290132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8F1CC-B286-48BC-AB22-F7BE9C59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1638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s-BO" dirty="0"/>
              <a:t>Clase ciudadano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6F5DD8-3DD9-401E-9018-F4F83181A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709740"/>
            <a:ext cx="7237879" cy="60631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ciudadano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leerinterface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ciNumber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ciudadano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ciNumber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Primer nombre: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Primer apellido: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Numero CI: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ciNumber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CI: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Edad: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"Nombre : %s, Apellido : %s, Numero CI: %d,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CI: %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s,Edad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%d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ciNumber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BB3C0-0171-4D53-A961-A0D7D95D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Primer 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E0860-71FB-46CA-B8DA-9F72653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35111"/>
          </a:xfrm>
        </p:spPr>
        <p:txBody>
          <a:bodyPr/>
          <a:lstStyle/>
          <a:p>
            <a:r>
              <a:rPr lang="es-BO" dirty="0" err="1"/>
              <a:t>Despues</a:t>
            </a:r>
            <a:r>
              <a:rPr lang="es-BO" dirty="0"/>
              <a:t> de realizar los diagramas y los métodos de ingreso de cada uno se realiza los ejercicios dados como ser:</a:t>
            </a:r>
          </a:p>
          <a:p>
            <a:r>
              <a:rPr lang="es-BO" dirty="0"/>
              <a:t>1. comprobar si los destinos del profesor y del policía son iguales.</a:t>
            </a:r>
          </a:p>
          <a:p>
            <a:r>
              <a:rPr lang="es-BO" dirty="0"/>
              <a:t>Condigo con el q se realizo:(El código esta en la clase profesor)</a:t>
            </a:r>
          </a:p>
          <a:p>
            <a:endParaRPr lang="es-B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5B18F2-86A7-40A5-BD93-4E63268A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795575"/>
            <a:ext cx="7356323" cy="27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967A41CE-8C40-42E1-9665-5768D6FB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Aquí se muestra los dos ejemplos cuando no son iguales y el otro cuando son iguales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2EB5BEC-C5DB-4E0D-B8E0-299F5C98C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2115642"/>
            <a:ext cx="3536156" cy="4414013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BDE403-3E35-47DE-A840-1CA1C4D6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2118735"/>
            <a:ext cx="3683000" cy="4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08DD2-7090-4C8E-BE91-32765596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Clase profesor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F4337C-D5E8-4058-A85C-3169F940D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79334" y="193414"/>
            <a:ext cx="8577989" cy="80945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persona{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profesor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"Ciudad: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de materias: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materia: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 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%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d,Ciudad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%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s,Nro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Destinos: %d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"Materia: %d: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(j+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[j])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verificaCiudad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destinos){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respuesta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 trabajaron en la misma ciudad"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destinos.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(destinos[i])){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respuesta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"Si trabajaron en esa ciudad"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respuesta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4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34AF-D813-4C8E-9F8F-6CB77E71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4" y="22733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BO" dirty="0"/>
              <a:t>A CONTINUACION SE MUESTRA LAS DEMAS CLASES CON EL CODIGO DE RESOLUCION DE LOS EJERCICIOS</a:t>
            </a:r>
          </a:p>
        </p:txBody>
      </p:sp>
    </p:spTree>
    <p:extLst>
      <p:ext uri="{BB962C8B-B14F-4D97-AF65-F5344CB8AC3E}">
        <p14:creationId xmlns:p14="http://schemas.microsoft.com/office/powerpoint/2010/main" val="357284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8123B-FCCD-4151-832C-FF7D74C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Clase </a:t>
            </a:r>
            <a:r>
              <a:rPr lang="es-BO" dirty="0" err="1"/>
              <a:t>main</a:t>
            </a:r>
            <a:endParaRPr lang="es-B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0B30B0-509F-42DD-AE04-E8261225A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po1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po2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po1.Leer()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 pf1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 pf2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pf1.Leer()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(pf1.verificaCiudad(po1.getDestinos()))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6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545B7-6E5F-4CA0-A634-99EE119D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710AB1-BA1A-4A69-B4C9-DEA43E5B3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leerinterface{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Scanner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96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1391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Consolas</vt:lpstr>
      <vt:lpstr>Trebuchet MS</vt:lpstr>
      <vt:lpstr>Wingdings 3</vt:lpstr>
      <vt:lpstr>Faceta</vt:lpstr>
      <vt:lpstr>Practica procesual</vt:lpstr>
      <vt:lpstr>diagramas</vt:lpstr>
      <vt:lpstr>Clase ciudadano</vt:lpstr>
      <vt:lpstr>Primer ejercicio</vt:lpstr>
      <vt:lpstr>Aquí se muestra los dos ejemplos cuando no son iguales y el otro cuando son iguales</vt:lpstr>
      <vt:lpstr>Clase profesor</vt:lpstr>
      <vt:lpstr>A CONTINUACION SE MUESTRA LAS DEMAS CLASES CON EL CODIGO DE RESOLUCION DE LOS EJERCICIOS</vt:lpstr>
      <vt:lpstr>Clase main</vt:lpstr>
      <vt:lpstr>interface</vt:lpstr>
      <vt:lpstr>Clase persona</vt:lpstr>
      <vt:lpstr>SEGUNDO EJERCICIO</vt:lpstr>
      <vt:lpstr>El resultado sale la cantidad de nro de destinos del policía </vt:lpstr>
      <vt:lpstr>Clase policia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resuelto</dc:title>
  <dc:creator>Angelo Aguilar</dc:creator>
  <cp:lastModifiedBy>Angelo Aguilar</cp:lastModifiedBy>
  <cp:revision>9</cp:revision>
  <dcterms:created xsi:type="dcterms:W3CDTF">2020-04-05T23:35:21Z</dcterms:created>
  <dcterms:modified xsi:type="dcterms:W3CDTF">2020-04-08T15:54:40Z</dcterms:modified>
</cp:coreProperties>
</file>