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  <p:sldMasterId id="2147483671" r:id="rId2"/>
  </p:sldMasterIdLst>
  <p:notesMasterIdLst>
    <p:notesMasterId r:id="rId20"/>
  </p:notesMasterIdLst>
  <p:sldIdLst>
    <p:sldId id="441" r:id="rId3"/>
    <p:sldId id="440" r:id="rId4"/>
    <p:sldId id="419" r:id="rId5"/>
    <p:sldId id="421" r:id="rId6"/>
    <p:sldId id="422" r:id="rId7"/>
    <p:sldId id="423" r:id="rId8"/>
    <p:sldId id="424" r:id="rId9"/>
    <p:sldId id="425" r:id="rId10"/>
    <p:sldId id="426" r:id="rId11"/>
    <p:sldId id="427" r:id="rId12"/>
    <p:sldId id="428" r:id="rId13"/>
    <p:sldId id="429" r:id="rId14"/>
    <p:sldId id="430" r:id="rId15"/>
    <p:sldId id="431" r:id="rId16"/>
    <p:sldId id="432" r:id="rId17"/>
    <p:sldId id="399" r:id="rId18"/>
    <p:sldId id="443" r:id="rId19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Cambria Math" panose="02040503050406030204" pitchFamily="18" charset="0"/>
      <p:regular r:id="rId25"/>
    </p:embeddedFont>
  </p:embeddedFontLst>
  <p:custDataLst>
    <p:tags r:id="rId26"/>
  </p:custData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1BB2FF9-0E16-4628-8FA2-44D74F0A08B3}">
  <a:tblStyle styleId="{41BB2FF9-0E16-4628-8FA2-44D74F0A08B3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DF0E8"/>
          </a:solidFill>
        </a:fill>
      </a:tcStyle>
    </a:wholeTbl>
    <a:band1H>
      <a:tcTxStyle/>
      <a:tcStyle>
        <a:tcBdr/>
        <a:fill>
          <a:solidFill>
            <a:srgbClr val="FAE0CE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FAE0CE"/>
          </a:solidFill>
        </a:fill>
      </a:tcStyle>
    </a:band1V>
    <a:band2V>
      <a:tcTxStyle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DF0E8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/>
      <a:tcStyle>
        <a:tcBdr/>
        <a:fill>
          <a:solidFill>
            <a:srgbClr val="FDF0E8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68B0DF3-DF48-47E2-A033-28B5F7AF4AA8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CEFF4"/>
          </a:solidFill>
        </a:fill>
      </a:tcStyle>
    </a:wholeTbl>
    <a:band1H>
      <a:tcTxStyle/>
      <a:tcStyle>
        <a:tcBdr/>
        <a:fill>
          <a:solidFill>
            <a:srgbClr val="D7DEE9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7DEE9"/>
          </a:solidFill>
        </a:fill>
      </a:tcStyle>
    </a:band1V>
    <a:band2V>
      <a:tcTxStyle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25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ECEFF4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/>
      <a:tcStyle>
        <a:tcBdr/>
        <a:fill>
          <a:solidFill>
            <a:srgbClr val="ECEFF4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931BACC-CBFE-4290-8FF6-89B7174E0812}" styleName="Table_2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6EEF0"/>
          </a:solidFill>
        </a:fill>
      </a:tcStyle>
    </a:wholeTbl>
    <a:band1H>
      <a:tcTxStyle/>
      <a:tcStyle>
        <a:tcBdr/>
        <a:fill>
          <a:solidFill>
            <a:srgbClr val="EEDBE1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EDBE1"/>
          </a:solidFill>
        </a:fill>
      </a:tcStyle>
    </a:band1V>
    <a:band2V>
      <a:tcTxStyle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254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6EEF0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/>
      <a:tcStyle>
        <a:tcBdr/>
        <a:fill>
          <a:solidFill>
            <a:srgbClr val="F6EEF0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C030EB3-7B6D-48EB-B5A0-625C2C104895}" styleName="Table_3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FEDF4"/>
          </a:solidFill>
        </a:fill>
      </a:tcStyle>
    </a:wholeTbl>
    <a:band1H>
      <a:tcTxStyle/>
      <a:tcStyle>
        <a:tcBdr/>
        <a:fill>
          <a:solidFill>
            <a:srgbClr val="DED8E8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ED8E8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5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5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A978B726-2AFE-4137-B943-8604406FCCEC}" styleName="Table_4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DF0E8"/>
          </a:solidFill>
        </a:fill>
      </a:tcStyle>
    </a:wholeTbl>
    <a:band1H>
      <a:tcTxStyle/>
      <a:tcStyle>
        <a:tcBdr/>
        <a:fill>
          <a:solidFill>
            <a:srgbClr val="FAE0CE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FAE0CE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2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2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F493B26-2AFF-4D59-9184-3F119D06EE60}" styleName="Table_5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1156" autoAdjust="0"/>
  </p:normalViewPr>
  <p:slideViewPr>
    <p:cSldViewPr snapToGrid="0">
      <p:cViewPr varScale="1">
        <p:scale>
          <a:sx n="149" d="100"/>
          <a:sy n="149" d="100"/>
        </p:scale>
        <p:origin x="368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gs" Target="tags/tag1.xml"/><Relationship Id="rId3" Type="http://schemas.openxmlformats.org/officeDocument/2006/relationships/slide" Target="slides/slide1.xml"/><Relationship Id="rId21" Type="http://schemas.openxmlformats.org/officeDocument/2006/relationships/font" Target="fonts/font1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5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4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3.fntdata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2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0AD92F6-05BF-4863-9FB2-3BE4AA4E0449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E055BE64-3158-4FE8-ACFE-66914F4DB0E4}">
      <dgm:prSet phldrT="[Text]"/>
      <dgm:spPr/>
      <dgm:t>
        <a:bodyPr/>
        <a:lstStyle/>
        <a:p>
          <a:r>
            <a:rPr lang="en-SG" dirty="0">
              <a:solidFill>
                <a:schemeClr val="tx1"/>
              </a:solidFill>
            </a:rPr>
            <a:t>Data Preparation </a:t>
          </a:r>
        </a:p>
      </dgm:t>
    </dgm:pt>
    <dgm:pt modelId="{4A375C3F-BACB-421C-A115-7A4DF6C55A43}" type="parTrans" cxnId="{018111F9-EE95-4597-BD41-368D92439814}">
      <dgm:prSet/>
      <dgm:spPr/>
      <dgm:t>
        <a:bodyPr/>
        <a:lstStyle/>
        <a:p>
          <a:endParaRPr lang="en-SG"/>
        </a:p>
      </dgm:t>
    </dgm:pt>
    <dgm:pt modelId="{89292855-E7AD-4B34-A8F4-84DE76D98934}" type="sibTrans" cxnId="{018111F9-EE95-4597-BD41-368D92439814}">
      <dgm:prSet/>
      <dgm:spPr/>
      <dgm:t>
        <a:bodyPr/>
        <a:lstStyle/>
        <a:p>
          <a:endParaRPr lang="en-SG"/>
        </a:p>
      </dgm:t>
    </dgm:pt>
    <dgm:pt modelId="{CEC953CB-F69B-4557-B5B4-77EDA930AD89}">
      <dgm:prSet phldrT="[Text]"/>
      <dgm:spPr/>
      <dgm:t>
        <a:bodyPr/>
        <a:lstStyle/>
        <a:p>
          <a:r>
            <a:rPr lang="en-SG" dirty="0">
              <a:solidFill>
                <a:schemeClr val="bg1"/>
              </a:solidFill>
            </a:rPr>
            <a:t>Data Splitting (Train/Test)</a:t>
          </a:r>
        </a:p>
      </dgm:t>
    </dgm:pt>
    <dgm:pt modelId="{C78034D3-172F-4D6B-BA50-AEC7087BB42A}" type="parTrans" cxnId="{213890D4-68C4-4E06-86E9-429B4C60773D}">
      <dgm:prSet/>
      <dgm:spPr/>
      <dgm:t>
        <a:bodyPr/>
        <a:lstStyle/>
        <a:p>
          <a:endParaRPr lang="en-SG"/>
        </a:p>
      </dgm:t>
    </dgm:pt>
    <dgm:pt modelId="{62FD9AC1-0997-4318-8C1A-EDA9DE597075}" type="sibTrans" cxnId="{213890D4-68C4-4E06-86E9-429B4C60773D}">
      <dgm:prSet/>
      <dgm:spPr/>
      <dgm:t>
        <a:bodyPr/>
        <a:lstStyle/>
        <a:p>
          <a:endParaRPr lang="en-SG"/>
        </a:p>
      </dgm:t>
    </dgm:pt>
    <dgm:pt modelId="{C839B40A-F8E1-4668-BD67-CF109AD9A8A2}">
      <dgm:prSet phldrT="[Text]"/>
      <dgm:spPr/>
      <dgm:t>
        <a:bodyPr/>
        <a:lstStyle/>
        <a:p>
          <a:r>
            <a:rPr lang="en-SG" dirty="0"/>
            <a:t>Model Training</a:t>
          </a:r>
        </a:p>
      </dgm:t>
    </dgm:pt>
    <dgm:pt modelId="{BF9C8266-3A83-4C3C-9C92-AA78AE2AE8B1}" type="parTrans" cxnId="{E66FF346-F326-4F19-A3E7-10631E429260}">
      <dgm:prSet/>
      <dgm:spPr/>
      <dgm:t>
        <a:bodyPr/>
        <a:lstStyle/>
        <a:p>
          <a:endParaRPr lang="en-SG"/>
        </a:p>
      </dgm:t>
    </dgm:pt>
    <dgm:pt modelId="{83BE1E90-523E-4D23-9B43-B88DE5B53BA5}" type="sibTrans" cxnId="{E66FF346-F326-4F19-A3E7-10631E429260}">
      <dgm:prSet/>
      <dgm:spPr/>
      <dgm:t>
        <a:bodyPr/>
        <a:lstStyle/>
        <a:p>
          <a:endParaRPr lang="en-SG"/>
        </a:p>
      </dgm:t>
    </dgm:pt>
    <dgm:pt modelId="{D5804D63-33AF-47C5-AD69-0CE282F0F10F}">
      <dgm:prSet phldrT="[Text]"/>
      <dgm:spPr/>
      <dgm:t>
        <a:bodyPr/>
        <a:lstStyle/>
        <a:p>
          <a:r>
            <a:rPr lang="en-SG" dirty="0"/>
            <a:t>Model Evaluation </a:t>
          </a:r>
        </a:p>
      </dgm:t>
    </dgm:pt>
    <dgm:pt modelId="{8CD240CA-242E-40B7-B282-4529B1D888D8}" type="parTrans" cxnId="{1E36EF96-C4F1-4E90-80A5-EB614F0CD215}">
      <dgm:prSet/>
      <dgm:spPr/>
      <dgm:t>
        <a:bodyPr/>
        <a:lstStyle/>
        <a:p>
          <a:endParaRPr lang="en-SG"/>
        </a:p>
      </dgm:t>
    </dgm:pt>
    <dgm:pt modelId="{F5549FCD-808D-4C28-A540-DE8897C9F667}" type="sibTrans" cxnId="{1E36EF96-C4F1-4E90-80A5-EB614F0CD215}">
      <dgm:prSet/>
      <dgm:spPr/>
      <dgm:t>
        <a:bodyPr/>
        <a:lstStyle/>
        <a:p>
          <a:endParaRPr lang="en-SG"/>
        </a:p>
      </dgm:t>
    </dgm:pt>
    <dgm:pt modelId="{850D9EC7-01CC-4A58-8FCC-BD3A1A9ED660}" type="pres">
      <dgm:prSet presAssocID="{B0AD92F6-05BF-4863-9FB2-3BE4AA4E0449}" presName="linearFlow" presStyleCnt="0">
        <dgm:presLayoutVars>
          <dgm:resizeHandles val="exact"/>
        </dgm:presLayoutVars>
      </dgm:prSet>
      <dgm:spPr/>
    </dgm:pt>
    <dgm:pt modelId="{32291298-9865-4B55-8FD7-997F71ADA4C5}" type="pres">
      <dgm:prSet presAssocID="{E055BE64-3158-4FE8-ACFE-66914F4DB0E4}" presName="node" presStyleLbl="node1" presStyleIdx="0" presStyleCnt="4">
        <dgm:presLayoutVars>
          <dgm:bulletEnabled val="1"/>
        </dgm:presLayoutVars>
      </dgm:prSet>
      <dgm:spPr/>
    </dgm:pt>
    <dgm:pt modelId="{01AB9DDB-E556-4978-8D38-65DCD10DC14A}" type="pres">
      <dgm:prSet presAssocID="{89292855-E7AD-4B34-A8F4-84DE76D98934}" presName="sibTrans" presStyleLbl="sibTrans2D1" presStyleIdx="0" presStyleCnt="3"/>
      <dgm:spPr/>
    </dgm:pt>
    <dgm:pt modelId="{D2561A1F-D82D-418C-B4B0-316E4682F648}" type="pres">
      <dgm:prSet presAssocID="{89292855-E7AD-4B34-A8F4-84DE76D98934}" presName="connectorText" presStyleLbl="sibTrans2D1" presStyleIdx="0" presStyleCnt="3"/>
      <dgm:spPr/>
    </dgm:pt>
    <dgm:pt modelId="{4024CC11-AA76-44F6-A84C-2457692F355F}" type="pres">
      <dgm:prSet presAssocID="{CEC953CB-F69B-4557-B5B4-77EDA930AD89}" presName="node" presStyleLbl="node1" presStyleIdx="1" presStyleCnt="4">
        <dgm:presLayoutVars>
          <dgm:bulletEnabled val="1"/>
        </dgm:presLayoutVars>
      </dgm:prSet>
      <dgm:spPr/>
    </dgm:pt>
    <dgm:pt modelId="{6B395E93-7E29-46F8-A926-B0DD0E573C13}" type="pres">
      <dgm:prSet presAssocID="{62FD9AC1-0997-4318-8C1A-EDA9DE597075}" presName="sibTrans" presStyleLbl="sibTrans2D1" presStyleIdx="1" presStyleCnt="3"/>
      <dgm:spPr/>
    </dgm:pt>
    <dgm:pt modelId="{37C08CBB-E30F-4080-BC87-70537F0BD4BC}" type="pres">
      <dgm:prSet presAssocID="{62FD9AC1-0997-4318-8C1A-EDA9DE597075}" presName="connectorText" presStyleLbl="sibTrans2D1" presStyleIdx="1" presStyleCnt="3"/>
      <dgm:spPr/>
    </dgm:pt>
    <dgm:pt modelId="{16501DB5-C3B8-431A-82C8-6EF0E4834FDA}" type="pres">
      <dgm:prSet presAssocID="{C839B40A-F8E1-4668-BD67-CF109AD9A8A2}" presName="node" presStyleLbl="node1" presStyleIdx="2" presStyleCnt="4">
        <dgm:presLayoutVars>
          <dgm:bulletEnabled val="1"/>
        </dgm:presLayoutVars>
      </dgm:prSet>
      <dgm:spPr/>
    </dgm:pt>
    <dgm:pt modelId="{E501024C-3BC7-4D07-BE63-05F6C3364CA6}" type="pres">
      <dgm:prSet presAssocID="{83BE1E90-523E-4D23-9B43-B88DE5B53BA5}" presName="sibTrans" presStyleLbl="sibTrans2D1" presStyleIdx="2" presStyleCnt="3"/>
      <dgm:spPr/>
    </dgm:pt>
    <dgm:pt modelId="{9FEC6BA9-1736-4C7B-8119-934AE66CB5B7}" type="pres">
      <dgm:prSet presAssocID="{83BE1E90-523E-4D23-9B43-B88DE5B53BA5}" presName="connectorText" presStyleLbl="sibTrans2D1" presStyleIdx="2" presStyleCnt="3"/>
      <dgm:spPr/>
    </dgm:pt>
    <dgm:pt modelId="{C3B56102-0117-4AC3-9210-80C2555A10E3}" type="pres">
      <dgm:prSet presAssocID="{D5804D63-33AF-47C5-AD69-0CE282F0F10F}" presName="node" presStyleLbl="node1" presStyleIdx="3" presStyleCnt="4">
        <dgm:presLayoutVars>
          <dgm:bulletEnabled val="1"/>
        </dgm:presLayoutVars>
      </dgm:prSet>
      <dgm:spPr/>
    </dgm:pt>
  </dgm:ptLst>
  <dgm:cxnLst>
    <dgm:cxn modelId="{77776E0C-3837-4272-B48A-9D185E9B511E}" type="presOf" srcId="{C839B40A-F8E1-4668-BD67-CF109AD9A8A2}" destId="{16501DB5-C3B8-431A-82C8-6EF0E4834FDA}" srcOrd="0" destOrd="0" presId="urn:microsoft.com/office/officeart/2005/8/layout/process2"/>
    <dgm:cxn modelId="{B19CD10E-82EF-4B01-9502-30BAD218637E}" type="presOf" srcId="{B0AD92F6-05BF-4863-9FB2-3BE4AA4E0449}" destId="{850D9EC7-01CC-4A58-8FCC-BD3A1A9ED660}" srcOrd="0" destOrd="0" presId="urn:microsoft.com/office/officeart/2005/8/layout/process2"/>
    <dgm:cxn modelId="{6EDDF91F-E546-4F90-AD11-899EB369EC23}" type="presOf" srcId="{62FD9AC1-0997-4318-8C1A-EDA9DE597075}" destId="{6B395E93-7E29-46F8-A926-B0DD0E573C13}" srcOrd="0" destOrd="0" presId="urn:microsoft.com/office/officeart/2005/8/layout/process2"/>
    <dgm:cxn modelId="{E5A4AC22-655E-4BC8-B624-66919334FC1A}" type="presOf" srcId="{89292855-E7AD-4B34-A8F4-84DE76D98934}" destId="{01AB9DDB-E556-4978-8D38-65DCD10DC14A}" srcOrd="0" destOrd="0" presId="urn:microsoft.com/office/officeart/2005/8/layout/process2"/>
    <dgm:cxn modelId="{EC73FB39-025A-4727-ACDB-4A5FFF0CAD68}" type="presOf" srcId="{CEC953CB-F69B-4557-B5B4-77EDA930AD89}" destId="{4024CC11-AA76-44F6-A84C-2457692F355F}" srcOrd="0" destOrd="0" presId="urn:microsoft.com/office/officeart/2005/8/layout/process2"/>
    <dgm:cxn modelId="{E66FF346-F326-4F19-A3E7-10631E429260}" srcId="{B0AD92F6-05BF-4863-9FB2-3BE4AA4E0449}" destId="{C839B40A-F8E1-4668-BD67-CF109AD9A8A2}" srcOrd="2" destOrd="0" parTransId="{BF9C8266-3A83-4C3C-9C92-AA78AE2AE8B1}" sibTransId="{83BE1E90-523E-4D23-9B43-B88DE5B53BA5}"/>
    <dgm:cxn modelId="{1E36EF96-C4F1-4E90-80A5-EB614F0CD215}" srcId="{B0AD92F6-05BF-4863-9FB2-3BE4AA4E0449}" destId="{D5804D63-33AF-47C5-AD69-0CE282F0F10F}" srcOrd="3" destOrd="0" parTransId="{8CD240CA-242E-40B7-B282-4529B1D888D8}" sibTransId="{F5549FCD-808D-4C28-A540-DE8897C9F667}"/>
    <dgm:cxn modelId="{73A85A99-1541-4F05-BE10-D85AD09A922F}" type="presOf" srcId="{E055BE64-3158-4FE8-ACFE-66914F4DB0E4}" destId="{32291298-9865-4B55-8FD7-997F71ADA4C5}" srcOrd="0" destOrd="0" presId="urn:microsoft.com/office/officeart/2005/8/layout/process2"/>
    <dgm:cxn modelId="{0DA7DAC2-3560-4A72-B859-7B2D41AEB9D5}" type="presOf" srcId="{83BE1E90-523E-4D23-9B43-B88DE5B53BA5}" destId="{E501024C-3BC7-4D07-BE63-05F6C3364CA6}" srcOrd="0" destOrd="0" presId="urn:microsoft.com/office/officeart/2005/8/layout/process2"/>
    <dgm:cxn modelId="{213890D4-68C4-4E06-86E9-429B4C60773D}" srcId="{B0AD92F6-05BF-4863-9FB2-3BE4AA4E0449}" destId="{CEC953CB-F69B-4557-B5B4-77EDA930AD89}" srcOrd="1" destOrd="0" parTransId="{C78034D3-172F-4D6B-BA50-AEC7087BB42A}" sibTransId="{62FD9AC1-0997-4318-8C1A-EDA9DE597075}"/>
    <dgm:cxn modelId="{5AE02CDF-832A-4996-BBA4-4A88BC304CCC}" type="presOf" srcId="{83BE1E90-523E-4D23-9B43-B88DE5B53BA5}" destId="{9FEC6BA9-1736-4C7B-8119-934AE66CB5B7}" srcOrd="1" destOrd="0" presId="urn:microsoft.com/office/officeart/2005/8/layout/process2"/>
    <dgm:cxn modelId="{9C16FAE9-9C2A-43DC-A475-DC39B4D3538B}" type="presOf" srcId="{62FD9AC1-0997-4318-8C1A-EDA9DE597075}" destId="{37C08CBB-E30F-4080-BC87-70537F0BD4BC}" srcOrd="1" destOrd="0" presId="urn:microsoft.com/office/officeart/2005/8/layout/process2"/>
    <dgm:cxn modelId="{E01F0CED-90CD-4BC7-A24F-3002F2E689D8}" type="presOf" srcId="{D5804D63-33AF-47C5-AD69-0CE282F0F10F}" destId="{C3B56102-0117-4AC3-9210-80C2555A10E3}" srcOrd="0" destOrd="0" presId="urn:microsoft.com/office/officeart/2005/8/layout/process2"/>
    <dgm:cxn modelId="{0541D9F6-C027-46F2-AE59-D85AECAF9376}" type="presOf" srcId="{89292855-E7AD-4B34-A8F4-84DE76D98934}" destId="{D2561A1F-D82D-418C-B4B0-316E4682F648}" srcOrd="1" destOrd="0" presId="urn:microsoft.com/office/officeart/2005/8/layout/process2"/>
    <dgm:cxn modelId="{018111F9-EE95-4597-BD41-368D92439814}" srcId="{B0AD92F6-05BF-4863-9FB2-3BE4AA4E0449}" destId="{E055BE64-3158-4FE8-ACFE-66914F4DB0E4}" srcOrd="0" destOrd="0" parTransId="{4A375C3F-BACB-421C-A115-7A4DF6C55A43}" sibTransId="{89292855-E7AD-4B34-A8F4-84DE76D98934}"/>
    <dgm:cxn modelId="{5C73CA94-F225-4431-A277-74C76EC208AE}" type="presParOf" srcId="{850D9EC7-01CC-4A58-8FCC-BD3A1A9ED660}" destId="{32291298-9865-4B55-8FD7-997F71ADA4C5}" srcOrd="0" destOrd="0" presId="urn:microsoft.com/office/officeart/2005/8/layout/process2"/>
    <dgm:cxn modelId="{45A22867-E757-4A24-94FD-1AD2D6D06883}" type="presParOf" srcId="{850D9EC7-01CC-4A58-8FCC-BD3A1A9ED660}" destId="{01AB9DDB-E556-4978-8D38-65DCD10DC14A}" srcOrd="1" destOrd="0" presId="urn:microsoft.com/office/officeart/2005/8/layout/process2"/>
    <dgm:cxn modelId="{87116E31-8166-4901-9EBF-462CA80EDA33}" type="presParOf" srcId="{01AB9DDB-E556-4978-8D38-65DCD10DC14A}" destId="{D2561A1F-D82D-418C-B4B0-316E4682F648}" srcOrd="0" destOrd="0" presId="urn:microsoft.com/office/officeart/2005/8/layout/process2"/>
    <dgm:cxn modelId="{23914C85-2CDB-4649-8972-3119F48AFDC1}" type="presParOf" srcId="{850D9EC7-01CC-4A58-8FCC-BD3A1A9ED660}" destId="{4024CC11-AA76-44F6-A84C-2457692F355F}" srcOrd="2" destOrd="0" presId="urn:microsoft.com/office/officeart/2005/8/layout/process2"/>
    <dgm:cxn modelId="{A7FA68AD-A786-45EC-A5C6-346EA4A08928}" type="presParOf" srcId="{850D9EC7-01CC-4A58-8FCC-BD3A1A9ED660}" destId="{6B395E93-7E29-46F8-A926-B0DD0E573C13}" srcOrd="3" destOrd="0" presId="urn:microsoft.com/office/officeart/2005/8/layout/process2"/>
    <dgm:cxn modelId="{56397595-E309-4050-8A98-21C8FEA66AE5}" type="presParOf" srcId="{6B395E93-7E29-46F8-A926-B0DD0E573C13}" destId="{37C08CBB-E30F-4080-BC87-70537F0BD4BC}" srcOrd="0" destOrd="0" presId="urn:microsoft.com/office/officeart/2005/8/layout/process2"/>
    <dgm:cxn modelId="{6DFE44CE-6512-4CB3-B38A-2FABBE48CEF3}" type="presParOf" srcId="{850D9EC7-01CC-4A58-8FCC-BD3A1A9ED660}" destId="{16501DB5-C3B8-431A-82C8-6EF0E4834FDA}" srcOrd="4" destOrd="0" presId="urn:microsoft.com/office/officeart/2005/8/layout/process2"/>
    <dgm:cxn modelId="{5B295F21-9A5F-4AA2-8EC9-4D116FC6EF0C}" type="presParOf" srcId="{850D9EC7-01CC-4A58-8FCC-BD3A1A9ED660}" destId="{E501024C-3BC7-4D07-BE63-05F6C3364CA6}" srcOrd="5" destOrd="0" presId="urn:microsoft.com/office/officeart/2005/8/layout/process2"/>
    <dgm:cxn modelId="{7B1D0BFA-8009-473B-80E0-168BFB7547C4}" type="presParOf" srcId="{E501024C-3BC7-4D07-BE63-05F6C3364CA6}" destId="{9FEC6BA9-1736-4C7B-8119-934AE66CB5B7}" srcOrd="0" destOrd="0" presId="urn:microsoft.com/office/officeart/2005/8/layout/process2"/>
    <dgm:cxn modelId="{68ED8B01-7F9D-4394-84DF-385C021FDA58}" type="presParOf" srcId="{850D9EC7-01CC-4A58-8FCC-BD3A1A9ED660}" destId="{C3B56102-0117-4AC3-9210-80C2555A10E3}" srcOrd="6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B0AD92F6-05BF-4863-9FB2-3BE4AA4E0449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E055BE64-3158-4FE8-ACFE-66914F4DB0E4}">
      <dgm:prSet phldrT="[Text]"/>
      <dgm:spPr/>
      <dgm:t>
        <a:bodyPr/>
        <a:lstStyle/>
        <a:p>
          <a:r>
            <a:rPr lang="en-SG" dirty="0"/>
            <a:t>Data Preparation </a:t>
          </a:r>
        </a:p>
      </dgm:t>
    </dgm:pt>
    <dgm:pt modelId="{4A375C3F-BACB-421C-A115-7A4DF6C55A43}" type="parTrans" cxnId="{018111F9-EE95-4597-BD41-368D92439814}">
      <dgm:prSet/>
      <dgm:spPr/>
      <dgm:t>
        <a:bodyPr/>
        <a:lstStyle/>
        <a:p>
          <a:endParaRPr lang="en-SG"/>
        </a:p>
      </dgm:t>
    </dgm:pt>
    <dgm:pt modelId="{89292855-E7AD-4B34-A8F4-84DE76D98934}" type="sibTrans" cxnId="{018111F9-EE95-4597-BD41-368D92439814}">
      <dgm:prSet/>
      <dgm:spPr/>
      <dgm:t>
        <a:bodyPr/>
        <a:lstStyle/>
        <a:p>
          <a:endParaRPr lang="en-SG"/>
        </a:p>
      </dgm:t>
    </dgm:pt>
    <dgm:pt modelId="{CEC953CB-F69B-4557-B5B4-77EDA930AD89}">
      <dgm:prSet phldrT="[Text]"/>
      <dgm:spPr/>
      <dgm:t>
        <a:bodyPr/>
        <a:lstStyle/>
        <a:p>
          <a:r>
            <a:rPr lang="en-SG" dirty="0"/>
            <a:t>Data Splitting (Train/Test)</a:t>
          </a:r>
        </a:p>
      </dgm:t>
    </dgm:pt>
    <dgm:pt modelId="{C78034D3-172F-4D6B-BA50-AEC7087BB42A}" type="parTrans" cxnId="{213890D4-68C4-4E06-86E9-429B4C60773D}">
      <dgm:prSet/>
      <dgm:spPr/>
      <dgm:t>
        <a:bodyPr/>
        <a:lstStyle/>
        <a:p>
          <a:endParaRPr lang="en-SG"/>
        </a:p>
      </dgm:t>
    </dgm:pt>
    <dgm:pt modelId="{62FD9AC1-0997-4318-8C1A-EDA9DE597075}" type="sibTrans" cxnId="{213890D4-68C4-4E06-86E9-429B4C60773D}">
      <dgm:prSet/>
      <dgm:spPr/>
      <dgm:t>
        <a:bodyPr/>
        <a:lstStyle/>
        <a:p>
          <a:endParaRPr lang="en-SG"/>
        </a:p>
      </dgm:t>
    </dgm:pt>
    <dgm:pt modelId="{C839B40A-F8E1-4668-BD67-CF109AD9A8A2}">
      <dgm:prSet phldrT="[Text]"/>
      <dgm:spPr/>
      <dgm:t>
        <a:bodyPr/>
        <a:lstStyle/>
        <a:p>
          <a:r>
            <a:rPr lang="en-SG" dirty="0"/>
            <a:t>Model Training</a:t>
          </a:r>
        </a:p>
      </dgm:t>
    </dgm:pt>
    <dgm:pt modelId="{BF9C8266-3A83-4C3C-9C92-AA78AE2AE8B1}" type="parTrans" cxnId="{E66FF346-F326-4F19-A3E7-10631E429260}">
      <dgm:prSet/>
      <dgm:spPr/>
      <dgm:t>
        <a:bodyPr/>
        <a:lstStyle/>
        <a:p>
          <a:endParaRPr lang="en-SG"/>
        </a:p>
      </dgm:t>
    </dgm:pt>
    <dgm:pt modelId="{83BE1E90-523E-4D23-9B43-B88DE5B53BA5}" type="sibTrans" cxnId="{E66FF346-F326-4F19-A3E7-10631E429260}">
      <dgm:prSet/>
      <dgm:spPr/>
      <dgm:t>
        <a:bodyPr/>
        <a:lstStyle/>
        <a:p>
          <a:endParaRPr lang="en-SG"/>
        </a:p>
      </dgm:t>
    </dgm:pt>
    <dgm:pt modelId="{D5804D63-33AF-47C5-AD69-0CE282F0F10F}">
      <dgm:prSet phldrT="[Text]"/>
      <dgm:spPr/>
      <dgm:t>
        <a:bodyPr/>
        <a:lstStyle/>
        <a:p>
          <a:r>
            <a:rPr lang="en-SG" dirty="0"/>
            <a:t>Model Evaluation </a:t>
          </a:r>
        </a:p>
      </dgm:t>
    </dgm:pt>
    <dgm:pt modelId="{8CD240CA-242E-40B7-B282-4529B1D888D8}" type="parTrans" cxnId="{1E36EF96-C4F1-4E90-80A5-EB614F0CD215}">
      <dgm:prSet/>
      <dgm:spPr/>
      <dgm:t>
        <a:bodyPr/>
        <a:lstStyle/>
        <a:p>
          <a:endParaRPr lang="en-SG"/>
        </a:p>
      </dgm:t>
    </dgm:pt>
    <dgm:pt modelId="{F5549FCD-808D-4C28-A540-DE8897C9F667}" type="sibTrans" cxnId="{1E36EF96-C4F1-4E90-80A5-EB614F0CD215}">
      <dgm:prSet/>
      <dgm:spPr/>
      <dgm:t>
        <a:bodyPr/>
        <a:lstStyle/>
        <a:p>
          <a:endParaRPr lang="en-SG"/>
        </a:p>
      </dgm:t>
    </dgm:pt>
    <dgm:pt modelId="{850D9EC7-01CC-4A58-8FCC-BD3A1A9ED660}" type="pres">
      <dgm:prSet presAssocID="{B0AD92F6-05BF-4863-9FB2-3BE4AA4E0449}" presName="linearFlow" presStyleCnt="0">
        <dgm:presLayoutVars>
          <dgm:resizeHandles val="exact"/>
        </dgm:presLayoutVars>
      </dgm:prSet>
      <dgm:spPr/>
    </dgm:pt>
    <dgm:pt modelId="{32291298-9865-4B55-8FD7-997F71ADA4C5}" type="pres">
      <dgm:prSet presAssocID="{E055BE64-3158-4FE8-ACFE-66914F4DB0E4}" presName="node" presStyleLbl="node1" presStyleIdx="0" presStyleCnt="4">
        <dgm:presLayoutVars>
          <dgm:bulletEnabled val="1"/>
        </dgm:presLayoutVars>
      </dgm:prSet>
      <dgm:spPr/>
    </dgm:pt>
    <dgm:pt modelId="{01AB9DDB-E556-4978-8D38-65DCD10DC14A}" type="pres">
      <dgm:prSet presAssocID="{89292855-E7AD-4B34-A8F4-84DE76D98934}" presName="sibTrans" presStyleLbl="sibTrans2D1" presStyleIdx="0" presStyleCnt="3"/>
      <dgm:spPr/>
    </dgm:pt>
    <dgm:pt modelId="{D2561A1F-D82D-418C-B4B0-316E4682F648}" type="pres">
      <dgm:prSet presAssocID="{89292855-E7AD-4B34-A8F4-84DE76D98934}" presName="connectorText" presStyleLbl="sibTrans2D1" presStyleIdx="0" presStyleCnt="3"/>
      <dgm:spPr/>
    </dgm:pt>
    <dgm:pt modelId="{4024CC11-AA76-44F6-A84C-2457692F355F}" type="pres">
      <dgm:prSet presAssocID="{CEC953CB-F69B-4557-B5B4-77EDA930AD89}" presName="node" presStyleLbl="node1" presStyleIdx="1" presStyleCnt="4">
        <dgm:presLayoutVars>
          <dgm:bulletEnabled val="1"/>
        </dgm:presLayoutVars>
      </dgm:prSet>
      <dgm:spPr/>
    </dgm:pt>
    <dgm:pt modelId="{6B395E93-7E29-46F8-A926-B0DD0E573C13}" type="pres">
      <dgm:prSet presAssocID="{62FD9AC1-0997-4318-8C1A-EDA9DE597075}" presName="sibTrans" presStyleLbl="sibTrans2D1" presStyleIdx="1" presStyleCnt="3"/>
      <dgm:spPr/>
    </dgm:pt>
    <dgm:pt modelId="{37C08CBB-E30F-4080-BC87-70537F0BD4BC}" type="pres">
      <dgm:prSet presAssocID="{62FD9AC1-0997-4318-8C1A-EDA9DE597075}" presName="connectorText" presStyleLbl="sibTrans2D1" presStyleIdx="1" presStyleCnt="3"/>
      <dgm:spPr/>
    </dgm:pt>
    <dgm:pt modelId="{16501DB5-C3B8-431A-82C8-6EF0E4834FDA}" type="pres">
      <dgm:prSet presAssocID="{C839B40A-F8E1-4668-BD67-CF109AD9A8A2}" presName="node" presStyleLbl="node1" presStyleIdx="2" presStyleCnt="4">
        <dgm:presLayoutVars>
          <dgm:bulletEnabled val="1"/>
        </dgm:presLayoutVars>
      </dgm:prSet>
      <dgm:spPr/>
    </dgm:pt>
    <dgm:pt modelId="{E501024C-3BC7-4D07-BE63-05F6C3364CA6}" type="pres">
      <dgm:prSet presAssocID="{83BE1E90-523E-4D23-9B43-B88DE5B53BA5}" presName="sibTrans" presStyleLbl="sibTrans2D1" presStyleIdx="2" presStyleCnt="3"/>
      <dgm:spPr/>
    </dgm:pt>
    <dgm:pt modelId="{9FEC6BA9-1736-4C7B-8119-934AE66CB5B7}" type="pres">
      <dgm:prSet presAssocID="{83BE1E90-523E-4D23-9B43-B88DE5B53BA5}" presName="connectorText" presStyleLbl="sibTrans2D1" presStyleIdx="2" presStyleCnt="3"/>
      <dgm:spPr/>
    </dgm:pt>
    <dgm:pt modelId="{C3B56102-0117-4AC3-9210-80C2555A10E3}" type="pres">
      <dgm:prSet presAssocID="{D5804D63-33AF-47C5-AD69-0CE282F0F10F}" presName="node" presStyleLbl="node1" presStyleIdx="3" presStyleCnt="4">
        <dgm:presLayoutVars>
          <dgm:bulletEnabled val="1"/>
        </dgm:presLayoutVars>
      </dgm:prSet>
      <dgm:spPr/>
    </dgm:pt>
  </dgm:ptLst>
  <dgm:cxnLst>
    <dgm:cxn modelId="{77776E0C-3837-4272-B48A-9D185E9B511E}" type="presOf" srcId="{C839B40A-F8E1-4668-BD67-CF109AD9A8A2}" destId="{16501DB5-C3B8-431A-82C8-6EF0E4834FDA}" srcOrd="0" destOrd="0" presId="urn:microsoft.com/office/officeart/2005/8/layout/process2"/>
    <dgm:cxn modelId="{B19CD10E-82EF-4B01-9502-30BAD218637E}" type="presOf" srcId="{B0AD92F6-05BF-4863-9FB2-3BE4AA4E0449}" destId="{850D9EC7-01CC-4A58-8FCC-BD3A1A9ED660}" srcOrd="0" destOrd="0" presId="urn:microsoft.com/office/officeart/2005/8/layout/process2"/>
    <dgm:cxn modelId="{6EDDF91F-E546-4F90-AD11-899EB369EC23}" type="presOf" srcId="{62FD9AC1-0997-4318-8C1A-EDA9DE597075}" destId="{6B395E93-7E29-46F8-A926-B0DD0E573C13}" srcOrd="0" destOrd="0" presId="urn:microsoft.com/office/officeart/2005/8/layout/process2"/>
    <dgm:cxn modelId="{E5A4AC22-655E-4BC8-B624-66919334FC1A}" type="presOf" srcId="{89292855-E7AD-4B34-A8F4-84DE76D98934}" destId="{01AB9DDB-E556-4978-8D38-65DCD10DC14A}" srcOrd="0" destOrd="0" presId="urn:microsoft.com/office/officeart/2005/8/layout/process2"/>
    <dgm:cxn modelId="{EC73FB39-025A-4727-ACDB-4A5FFF0CAD68}" type="presOf" srcId="{CEC953CB-F69B-4557-B5B4-77EDA930AD89}" destId="{4024CC11-AA76-44F6-A84C-2457692F355F}" srcOrd="0" destOrd="0" presId="urn:microsoft.com/office/officeart/2005/8/layout/process2"/>
    <dgm:cxn modelId="{E66FF346-F326-4F19-A3E7-10631E429260}" srcId="{B0AD92F6-05BF-4863-9FB2-3BE4AA4E0449}" destId="{C839B40A-F8E1-4668-BD67-CF109AD9A8A2}" srcOrd="2" destOrd="0" parTransId="{BF9C8266-3A83-4C3C-9C92-AA78AE2AE8B1}" sibTransId="{83BE1E90-523E-4D23-9B43-B88DE5B53BA5}"/>
    <dgm:cxn modelId="{1E36EF96-C4F1-4E90-80A5-EB614F0CD215}" srcId="{B0AD92F6-05BF-4863-9FB2-3BE4AA4E0449}" destId="{D5804D63-33AF-47C5-AD69-0CE282F0F10F}" srcOrd="3" destOrd="0" parTransId="{8CD240CA-242E-40B7-B282-4529B1D888D8}" sibTransId="{F5549FCD-808D-4C28-A540-DE8897C9F667}"/>
    <dgm:cxn modelId="{73A85A99-1541-4F05-BE10-D85AD09A922F}" type="presOf" srcId="{E055BE64-3158-4FE8-ACFE-66914F4DB0E4}" destId="{32291298-9865-4B55-8FD7-997F71ADA4C5}" srcOrd="0" destOrd="0" presId="urn:microsoft.com/office/officeart/2005/8/layout/process2"/>
    <dgm:cxn modelId="{0DA7DAC2-3560-4A72-B859-7B2D41AEB9D5}" type="presOf" srcId="{83BE1E90-523E-4D23-9B43-B88DE5B53BA5}" destId="{E501024C-3BC7-4D07-BE63-05F6C3364CA6}" srcOrd="0" destOrd="0" presId="urn:microsoft.com/office/officeart/2005/8/layout/process2"/>
    <dgm:cxn modelId="{213890D4-68C4-4E06-86E9-429B4C60773D}" srcId="{B0AD92F6-05BF-4863-9FB2-3BE4AA4E0449}" destId="{CEC953CB-F69B-4557-B5B4-77EDA930AD89}" srcOrd="1" destOrd="0" parTransId="{C78034D3-172F-4D6B-BA50-AEC7087BB42A}" sibTransId="{62FD9AC1-0997-4318-8C1A-EDA9DE597075}"/>
    <dgm:cxn modelId="{5AE02CDF-832A-4996-BBA4-4A88BC304CCC}" type="presOf" srcId="{83BE1E90-523E-4D23-9B43-B88DE5B53BA5}" destId="{9FEC6BA9-1736-4C7B-8119-934AE66CB5B7}" srcOrd="1" destOrd="0" presId="urn:microsoft.com/office/officeart/2005/8/layout/process2"/>
    <dgm:cxn modelId="{9C16FAE9-9C2A-43DC-A475-DC39B4D3538B}" type="presOf" srcId="{62FD9AC1-0997-4318-8C1A-EDA9DE597075}" destId="{37C08CBB-E30F-4080-BC87-70537F0BD4BC}" srcOrd="1" destOrd="0" presId="urn:microsoft.com/office/officeart/2005/8/layout/process2"/>
    <dgm:cxn modelId="{E01F0CED-90CD-4BC7-A24F-3002F2E689D8}" type="presOf" srcId="{D5804D63-33AF-47C5-AD69-0CE282F0F10F}" destId="{C3B56102-0117-4AC3-9210-80C2555A10E3}" srcOrd="0" destOrd="0" presId="urn:microsoft.com/office/officeart/2005/8/layout/process2"/>
    <dgm:cxn modelId="{0541D9F6-C027-46F2-AE59-D85AECAF9376}" type="presOf" srcId="{89292855-E7AD-4B34-A8F4-84DE76D98934}" destId="{D2561A1F-D82D-418C-B4B0-316E4682F648}" srcOrd="1" destOrd="0" presId="urn:microsoft.com/office/officeart/2005/8/layout/process2"/>
    <dgm:cxn modelId="{018111F9-EE95-4597-BD41-368D92439814}" srcId="{B0AD92F6-05BF-4863-9FB2-3BE4AA4E0449}" destId="{E055BE64-3158-4FE8-ACFE-66914F4DB0E4}" srcOrd="0" destOrd="0" parTransId="{4A375C3F-BACB-421C-A115-7A4DF6C55A43}" sibTransId="{89292855-E7AD-4B34-A8F4-84DE76D98934}"/>
    <dgm:cxn modelId="{5C73CA94-F225-4431-A277-74C76EC208AE}" type="presParOf" srcId="{850D9EC7-01CC-4A58-8FCC-BD3A1A9ED660}" destId="{32291298-9865-4B55-8FD7-997F71ADA4C5}" srcOrd="0" destOrd="0" presId="urn:microsoft.com/office/officeart/2005/8/layout/process2"/>
    <dgm:cxn modelId="{45A22867-E757-4A24-94FD-1AD2D6D06883}" type="presParOf" srcId="{850D9EC7-01CC-4A58-8FCC-BD3A1A9ED660}" destId="{01AB9DDB-E556-4978-8D38-65DCD10DC14A}" srcOrd="1" destOrd="0" presId="urn:microsoft.com/office/officeart/2005/8/layout/process2"/>
    <dgm:cxn modelId="{87116E31-8166-4901-9EBF-462CA80EDA33}" type="presParOf" srcId="{01AB9DDB-E556-4978-8D38-65DCD10DC14A}" destId="{D2561A1F-D82D-418C-B4B0-316E4682F648}" srcOrd="0" destOrd="0" presId="urn:microsoft.com/office/officeart/2005/8/layout/process2"/>
    <dgm:cxn modelId="{23914C85-2CDB-4649-8972-3119F48AFDC1}" type="presParOf" srcId="{850D9EC7-01CC-4A58-8FCC-BD3A1A9ED660}" destId="{4024CC11-AA76-44F6-A84C-2457692F355F}" srcOrd="2" destOrd="0" presId="urn:microsoft.com/office/officeart/2005/8/layout/process2"/>
    <dgm:cxn modelId="{A7FA68AD-A786-45EC-A5C6-346EA4A08928}" type="presParOf" srcId="{850D9EC7-01CC-4A58-8FCC-BD3A1A9ED660}" destId="{6B395E93-7E29-46F8-A926-B0DD0E573C13}" srcOrd="3" destOrd="0" presId="urn:microsoft.com/office/officeart/2005/8/layout/process2"/>
    <dgm:cxn modelId="{56397595-E309-4050-8A98-21C8FEA66AE5}" type="presParOf" srcId="{6B395E93-7E29-46F8-A926-B0DD0E573C13}" destId="{37C08CBB-E30F-4080-BC87-70537F0BD4BC}" srcOrd="0" destOrd="0" presId="urn:microsoft.com/office/officeart/2005/8/layout/process2"/>
    <dgm:cxn modelId="{6DFE44CE-6512-4CB3-B38A-2FABBE48CEF3}" type="presParOf" srcId="{850D9EC7-01CC-4A58-8FCC-BD3A1A9ED660}" destId="{16501DB5-C3B8-431A-82C8-6EF0E4834FDA}" srcOrd="4" destOrd="0" presId="urn:microsoft.com/office/officeart/2005/8/layout/process2"/>
    <dgm:cxn modelId="{5B295F21-9A5F-4AA2-8EC9-4D116FC6EF0C}" type="presParOf" srcId="{850D9EC7-01CC-4A58-8FCC-BD3A1A9ED660}" destId="{E501024C-3BC7-4D07-BE63-05F6C3364CA6}" srcOrd="5" destOrd="0" presId="urn:microsoft.com/office/officeart/2005/8/layout/process2"/>
    <dgm:cxn modelId="{7B1D0BFA-8009-473B-80E0-168BFB7547C4}" type="presParOf" srcId="{E501024C-3BC7-4D07-BE63-05F6C3364CA6}" destId="{9FEC6BA9-1736-4C7B-8119-934AE66CB5B7}" srcOrd="0" destOrd="0" presId="urn:microsoft.com/office/officeart/2005/8/layout/process2"/>
    <dgm:cxn modelId="{68ED8B01-7F9D-4394-84DF-385C021FDA58}" type="presParOf" srcId="{850D9EC7-01CC-4A58-8FCC-BD3A1A9ED660}" destId="{C3B56102-0117-4AC3-9210-80C2555A10E3}" srcOrd="6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B0AD92F6-05BF-4863-9FB2-3BE4AA4E0449}" type="doc">
      <dgm:prSet loTypeId="urn:microsoft.com/office/officeart/2005/8/layout/process2" loCatId="process" qsTypeId="urn:microsoft.com/office/officeart/2005/8/quickstyle/simple1" qsCatId="simple" csTypeId="urn:microsoft.com/office/officeart/2005/8/colors/accent2_2" csCatId="accent2" phldr="1"/>
      <dgm:spPr/>
    </dgm:pt>
    <dgm:pt modelId="{E055BE64-3158-4FE8-ACFE-66914F4DB0E4}">
      <dgm:prSet phldrT="[Text]" custT="1"/>
      <dgm:spPr/>
      <dgm:t>
        <a:bodyPr/>
        <a:lstStyle/>
        <a:p>
          <a:r>
            <a:rPr lang="en-SG" sz="1800" b="0">
              <a:solidFill>
                <a:schemeClr val="tx1"/>
              </a:solidFill>
            </a:rPr>
            <a:t>pd.read_csv()</a:t>
          </a:r>
          <a:endParaRPr lang="en-SG" sz="1800" b="0" dirty="0">
            <a:solidFill>
              <a:schemeClr val="tx1"/>
            </a:solidFill>
          </a:endParaRPr>
        </a:p>
      </dgm:t>
    </dgm:pt>
    <dgm:pt modelId="{4A375C3F-BACB-421C-A115-7A4DF6C55A43}" type="parTrans" cxnId="{018111F9-EE95-4597-BD41-368D92439814}">
      <dgm:prSet/>
      <dgm:spPr/>
      <dgm:t>
        <a:bodyPr/>
        <a:lstStyle/>
        <a:p>
          <a:endParaRPr lang="en-SG" sz="3200" b="0">
            <a:solidFill>
              <a:schemeClr val="tx1"/>
            </a:solidFill>
          </a:endParaRPr>
        </a:p>
      </dgm:t>
    </dgm:pt>
    <dgm:pt modelId="{89292855-E7AD-4B34-A8F4-84DE76D98934}" type="sibTrans" cxnId="{018111F9-EE95-4597-BD41-368D92439814}">
      <dgm:prSet custT="1"/>
      <dgm:spPr/>
      <dgm:t>
        <a:bodyPr/>
        <a:lstStyle/>
        <a:p>
          <a:endParaRPr lang="en-SG" sz="1200" b="0">
            <a:solidFill>
              <a:schemeClr val="tx1"/>
            </a:solidFill>
          </a:endParaRPr>
        </a:p>
      </dgm:t>
    </dgm:pt>
    <dgm:pt modelId="{CEC953CB-F69B-4557-B5B4-77EDA930AD89}">
      <dgm:prSet phldrT="[Text]" custT="1"/>
      <dgm:spPr/>
      <dgm:t>
        <a:bodyPr/>
        <a:lstStyle/>
        <a:p>
          <a:r>
            <a:rPr lang="en-US" sz="1800" b="0" i="0">
              <a:solidFill>
                <a:schemeClr val="tx1"/>
              </a:solidFill>
            </a:rPr>
            <a:t>sklearn.model_selection.train_test_split()</a:t>
          </a:r>
          <a:endParaRPr lang="en-SG" sz="1800" b="0" dirty="0">
            <a:solidFill>
              <a:schemeClr val="tx1"/>
            </a:solidFill>
          </a:endParaRPr>
        </a:p>
      </dgm:t>
    </dgm:pt>
    <dgm:pt modelId="{C78034D3-172F-4D6B-BA50-AEC7087BB42A}" type="parTrans" cxnId="{213890D4-68C4-4E06-86E9-429B4C60773D}">
      <dgm:prSet/>
      <dgm:spPr/>
      <dgm:t>
        <a:bodyPr/>
        <a:lstStyle/>
        <a:p>
          <a:endParaRPr lang="en-SG" sz="3200" b="0">
            <a:solidFill>
              <a:schemeClr val="tx1"/>
            </a:solidFill>
          </a:endParaRPr>
        </a:p>
      </dgm:t>
    </dgm:pt>
    <dgm:pt modelId="{62FD9AC1-0997-4318-8C1A-EDA9DE597075}" type="sibTrans" cxnId="{213890D4-68C4-4E06-86E9-429B4C60773D}">
      <dgm:prSet custT="1"/>
      <dgm:spPr/>
      <dgm:t>
        <a:bodyPr/>
        <a:lstStyle/>
        <a:p>
          <a:endParaRPr lang="en-SG" sz="1200" b="0">
            <a:solidFill>
              <a:schemeClr val="tx1"/>
            </a:solidFill>
          </a:endParaRPr>
        </a:p>
      </dgm:t>
    </dgm:pt>
    <dgm:pt modelId="{C839B40A-F8E1-4668-BD67-CF109AD9A8A2}">
      <dgm:prSet phldrT="[Text]" custT="1"/>
      <dgm:spPr/>
      <dgm:t>
        <a:bodyPr/>
        <a:lstStyle/>
        <a:p>
          <a:r>
            <a:rPr lang="en-SG" sz="1800" b="0">
              <a:solidFill>
                <a:schemeClr val="tx1"/>
              </a:solidFill>
            </a:rPr>
            <a:t>model.fit()</a:t>
          </a:r>
          <a:endParaRPr lang="en-SG" sz="1800" b="0" dirty="0">
            <a:solidFill>
              <a:schemeClr val="tx1"/>
            </a:solidFill>
          </a:endParaRPr>
        </a:p>
      </dgm:t>
    </dgm:pt>
    <dgm:pt modelId="{BF9C8266-3A83-4C3C-9C92-AA78AE2AE8B1}" type="parTrans" cxnId="{E66FF346-F326-4F19-A3E7-10631E429260}">
      <dgm:prSet/>
      <dgm:spPr/>
      <dgm:t>
        <a:bodyPr/>
        <a:lstStyle/>
        <a:p>
          <a:endParaRPr lang="en-SG" sz="3200" b="0">
            <a:solidFill>
              <a:schemeClr val="tx1"/>
            </a:solidFill>
          </a:endParaRPr>
        </a:p>
      </dgm:t>
    </dgm:pt>
    <dgm:pt modelId="{83BE1E90-523E-4D23-9B43-B88DE5B53BA5}" type="sibTrans" cxnId="{E66FF346-F326-4F19-A3E7-10631E429260}">
      <dgm:prSet custT="1"/>
      <dgm:spPr/>
      <dgm:t>
        <a:bodyPr/>
        <a:lstStyle/>
        <a:p>
          <a:endParaRPr lang="en-SG" sz="1200" b="0">
            <a:solidFill>
              <a:schemeClr val="tx1"/>
            </a:solidFill>
          </a:endParaRPr>
        </a:p>
      </dgm:t>
    </dgm:pt>
    <dgm:pt modelId="{D5804D63-33AF-47C5-AD69-0CE282F0F10F}">
      <dgm:prSet phldrT="[Text]" custT="1"/>
      <dgm:spPr/>
      <dgm:t>
        <a:bodyPr/>
        <a:lstStyle/>
        <a:p>
          <a:r>
            <a:rPr lang="en-SG" sz="1800" b="0" dirty="0" err="1">
              <a:solidFill>
                <a:schemeClr val="tx1"/>
              </a:solidFill>
            </a:rPr>
            <a:t>model.predict</a:t>
          </a:r>
          <a:r>
            <a:rPr lang="en-SG" sz="1800" b="0" dirty="0">
              <a:solidFill>
                <a:schemeClr val="tx1"/>
              </a:solidFill>
            </a:rPr>
            <a:t>()</a:t>
          </a:r>
        </a:p>
      </dgm:t>
    </dgm:pt>
    <dgm:pt modelId="{8CD240CA-242E-40B7-B282-4529B1D888D8}" type="parTrans" cxnId="{1E36EF96-C4F1-4E90-80A5-EB614F0CD215}">
      <dgm:prSet/>
      <dgm:spPr/>
      <dgm:t>
        <a:bodyPr/>
        <a:lstStyle/>
        <a:p>
          <a:endParaRPr lang="en-SG" sz="3200" b="0">
            <a:solidFill>
              <a:schemeClr val="tx1"/>
            </a:solidFill>
          </a:endParaRPr>
        </a:p>
      </dgm:t>
    </dgm:pt>
    <dgm:pt modelId="{F5549FCD-808D-4C28-A540-DE8897C9F667}" type="sibTrans" cxnId="{1E36EF96-C4F1-4E90-80A5-EB614F0CD215}">
      <dgm:prSet/>
      <dgm:spPr/>
      <dgm:t>
        <a:bodyPr/>
        <a:lstStyle/>
        <a:p>
          <a:endParaRPr lang="en-SG" sz="3200" b="0">
            <a:solidFill>
              <a:schemeClr val="tx1"/>
            </a:solidFill>
          </a:endParaRPr>
        </a:p>
      </dgm:t>
    </dgm:pt>
    <dgm:pt modelId="{850D9EC7-01CC-4A58-8FCC-BD3A1A9ED660}" type="pres">
      <dgm:prSet presAssocID="{B0AD92F6-05BF-4863-9FB2-3BE4AA4E0449}" presName="linearFlow" presStyleCnt="0">
        <dgm:presLayoutVars>
          <dgm:resizeHandles val="exact"/>
        </dgm:presLayoutVars>
      </dgm:prSet>
      <dgm:spPr/>
    </dgm:pt>
    <dgm:pt modelId="{32291298-9865-4B55-8FD7-997F71ADA4C5}" type="pres">
      <dgm:prSet presAssocID="{E055BE64-3158-4FE8-ACFE-66914F4DB0E4}" presName="node" presStyleLbl="node1" presStyleIdx="0" presStyleCnt="4">
        <dgm:presLayoutVars>
          <dgm:bulletEnabled val="1"/>
        </dgm:presLayoutVars>
      </dgm:prSet>
      <dgm:spPr/>
    </dgm:pt>
    <dgm:pt modelId="{01AB9DDB-E556-4978-8D38-65DCD10DC14A}" type="pres">
      <dgm:prSet presAssocID="{89292855-E7AD-4B34-A8F4-84DE76D98934}" presName="sibTrans" presStyleLbl="sibTrans2D1" presStyleIdx="0" presStyleCnt="3"/>
      <dgm:spPr/>
    </dgm:pt>
    <dgm:pt modelId="{D2561A1F-D82D-418C-B4B0-316E4682F648}" type="pres">
      <dgm:prSet presAssocID="{89292855-E7AD-4B34-A8F4-84DE76D98934}" presName="connectorText" presStyleLbl="sibTrans2D1" presStyleIdx="0" presStyleCnt="3"/>
      <dgm:spPr/>
    </dgm:pt>
    <dgm:pt modelId="{4024CC11-AA76-44F6-A84C-2457692F355F}" type="pres">
      <dgm:prSet presAssocID="{CEC953CB-F69B-4557-B5B4-77EDA930AD89}" presName="node" presStyleLbl="node1" presStyleIdx="1" presStyleCnt="4">
        <dgm:presLayoutVars>
          <dgm:bulletEnabled val="1"/>
        </dgm:presLayoutVars>
      </dgm:prSet>
      <dgm:spPr/>
    </dgm:pt>
    <dgm:pt modelId="{6B395E93-7E29-46F8-A926-B0DD0E573C13}" type="pres">
      <dgm:prSet presAssocID="{62FD9AC1-0997-4318-8C1A-EDA9DE597075}" presName="sibTrans" presStyleLbl="sibTrans2D1" presStyleIdx="1" presStyleCnt="3"/>
      <dgm:spPr/>
    </dgm:pt>
    <dgm:pt modelId="{37C08CBB-E30F-4080-BC87-70537F0BD4BC}" type="pres">
      <dgm:prSet presAssocID="{62FD9AC1-0997-4318-8C1A-EDA9DE597075}" presName="connectorText" presStyleLbl="sibTrans2D1" presStyleIdx="1" presStyleCnt="3"/>
      <dgm:spPr/>
    </dgm:pt>
    <dgm:pt modelId="{16501DB5-C3B8-431A-82C8-6EF0E4834FDA}" type="pres">
      <dgm:prSet presAssocID="{C839B40A-F8E1-4668-BD67-CF109AD9A8A2}" presName="node" presStyleLbl="node1" presStyleIdx="2" presStyleCnt="4">
        <dgm:presLayoutVars>
          <dgm:bulletEnabled val="1"/>
        </dgm:presLayoutVars>
      </dgm:prSet>
      <dgm:spPr/>
    </dgm:pt>
    <dgm:pt modelId="{E501024C-3BC7-4D07-BE63-05F6C3364CA6}" type="pres">
      <dgm:prSet presAssocID="{83BE1E90-523E-4D23-9B43-B88DE5B53BA5}" presName="sibTrans" presStyleLbl="sibTrans2D1" presStyleIdx="2" presStyleCnt="3"/>
      <dgm:spPr/>
    </dgm:pt>
    <dgm:pt modelId="{9FEC6BA9-1736-4C7B-8119-934AE66CB5B7}" type="pres">
      <dgm:prSet presAssocID="{83BE1E90-523E-4D23-9B43-B88DE5B53BA5}" presName="connectorText" presStyleLbl="sibTrans2D1" presStyleIdx="2" presStyleCnt="3"/>
      <dgm:spPr/>
    </dgm:pt>
    <dgm:pt modelId="{C3B56102-0117-4AC3-9210-80C2555A10E3}" type="pres">
      <dgm:prSet presAssocID="{D5804D63-33AF-47C5-AD69-0CE282F0F10F}" presName="node" presStyleLbl="node1" presStyleIdx="3" presStyleCnt="4">
        <dgm:presLayoutVars>
          <dgm:bulletEnabled val="1"/>
        </dgm:presLayoutVars>
      </dgm:prSet>
      <dgm:spPr/>
    </dgm:pt>
  </dgm:ptLst>
  <dgm:cxnLst>
    <dgm:cxn modelId="{77776E0C-3837-4272-B48A-9D185E9B511E}" type="presOf" srcId="{C839B40A-F8E1-4668-BD67-CF109AD9A8A2}" destId="{16501DB5-C3B8-431A-82C8-6EF0E4834FDA}" srcOrd="0" destOrd="0" presId="urn:microsoft.com/office/officeart/2005/8/layout/process2"/>
    <dgm:cxn modelId="{B19CD10E-82EF-4B01-9502-30BAD218637E}" type="presOf" srcId="{B0AD92F6-05BF-4863-9FB2-3BE4AA4E0449}" destId="{850D9EC7-01CC-4A58-8FCC-BD3A1A9ED660}" srcOrd="0" destOrd="0" presId="urn:microsoft.com/office/officeart/2005/8/layout/process2"/>
    <dgm:cxn modelId="{6EDDF91F-E546-4F90-AD11-899EB369EC23}" type="presOf" srcId="{62FD9AC1-0997-4318-8C1A-EDA9DE597075}" destId="{6B395E93-7E29-46F8-A926-B0DD0E573C13}" srcOrd="0" destOrd="0" presId="urn:microsoft.com/office/officeart/2005/8/layout/process2"/>
    <dgm:cxn modelId="{E5A4AC22-655E-4BC8-B624-66919334FC1A}" type="presOf" srcId="{89292855-E7AD-4B34-A8F4-84DE76D98934}" destId="{01AB9DDB-E556-4978-8D38-65DCD10DC14A}" srcOrd="0" destOrd="0" presId="urn:microsoft.com/office/officeart/2005/8/layout/process2"/>
    <dgm:cxn modelId="{EC73FB39-025A-4727-ACDB-4A5FFF0CAD68}" type="presOf" srcId="{CEC953CB-F69B-4557-B5B4-77EDA930AD89}" destId="{4024CC11-AA76-44F6-A84C-2457692F355F}" srcOrd="0" destOrd="0" presId="urn:microsoft.com/office/officeart/2005/8/layout/process2"/>
    <dgm:cxn modelId="{E66FF346-F326-4F19-A3E7-10631E429260}" srcId="{B0AD92F6-05BF-4863-9FB2-3BE4AA4E0449}" destId="{C839B40A-F8E1-4668-BD67-CF109AD9A8A2}" srcOrd="2" destOrd="0" parTransId="{BF9C8266-3A83-4C3C-9C92-AA78AE2AE8B1}" sibTransId="{83BE1E90-523E-4D23-9B43-B88DE5B53BA5}"/>
    <dgm:cxn modelId="{1E36EF96-C4F1-4E90-80A5-EB614F0CD215}" srcId="{B0AD92F6-05BF-4863-9FB2-3BE4AA4E0449}" destId="{D5804D63-33AF-47C5-AD69-0CE282F0F10F}" srcOrd="3" destOrd="0" parTransId="{8CD240CA-242E-40B7-B282-4529B1D888D8}" sibTransId="{F5549FCD-808D-4C28-A540-DE8897C9F667}"/>
    <dgm:cxn modelId="{73A85A99-1541-4F05-BE10-D85AD09A922F}" type="presOf" srcId="{E055BE64-3158-4FE8-ACFE-66914F4DB0E4}" destId="{32291298-9865-4B55-8FD7-997F71ADA4C5}" srcOrd="0" destOrd="0" presId="urn:microsoft.com/office/officeart/2005/8/layout/process2"/>
    <dgm:cxn modelId="{0DA7DAC2-3560-4A72-B859-7B2D41AEB9D5}" type="presOf" srcId="{83BE1E90-523E-4D23-9B43-B88DE5B53BA5}" destId="{E501024C-3BC7-4D07-BE63-05F6C3364CA6}" srcOrd="0" destOrd="0" presId="urn:microsoft.com/office/officeart/2005/8/layout/process2"/>
    <dgm:cxn modelId="{213890D4-68C4-4E06-86E9-429B4C60773D}" srcId="{B0AD92F6-05BF-4863-9FB2-3BE4AA4E0449}" destId="{CEC953CB-F69B-4557-B5B4-77EDA930AD89}" srcOrd="1" destOrd="0" parTransId="{C78034D3-172F-4D6B-BA50-AEC7087BB42A}" sibTransId="{62FD9AC1-0997-4318-8C1A-EDA9DE597075}"/>
    <dgm:cxn modelId="{5AE02CDF-832A-4996-BBA4-4A88BC304CCC}" type="presOf" srcId="{83BE1E90-523E-4D23-9B43-B88DE5B53BA5}" destId="{9FEC6BA9-1736-4C7B-8119-934AE66CB5B7}" srcOrd="1" destOrd="0" presId="urn:microsoft.com/office/officeart/2005/8/layout/process2"/>
    <dgm:cxn modelId="{9C16FAE9-9C2A-43DC-A475-DC39B4D3538B}" type="presOf" srcId="{62FD9AC1-0997-4318-8C1A-EDA9DE597075}" destId="{37C08CBB-E30F-4080-BC87-70537F0BD4BC}" srcOrd="1" destOrd="0" presId="urn:microsoft.com/office/officeart/2005/8/layout/process2"/>
    <dgm:cxn modelId="{E01F0CED-90CD-4BC7-A24F-3002F2E689D8}" type="presOf" srcId="{D5804D63-33AF-47C5-AD69-0CE282F0F10F}" destId="{C3B56102-0117-4AC3-9210-80C2555A10E3}" srcOrd="0" destOrd="0" presId="urn:microsoft.com/office/officeart/2005/8/layout/process2"/>
    <dgm:cxn modelId="{0541D9F6-C027-46F2-AE59-D85AECAF9376}" type="presOf" srcId="{89292855-E7AD-4B34-A8F4-84DE76D98934}" destId="{D2561A1F-D82D-418C-B4B0-316E4682F648}" srcOrd="1" destOrd="0" presId="urn:microsoft.com/office/officeart/2005/8/layout/process2"/>
    <dgm:cxn modelId="{018111F9-EE95-4597-BD41-368D92439814}" srcId="{B0AD92F6-05BF-4863-9FB2-3BE4AA4E0449}" destId="{E055BE64-3158-4FE8-ACFE-66914F4DB0E4}" srcOrd="0" destOrd="0" parTransId="{4A375C3F-BACB-421C-A115-7A4DF6C55A43}" sibTransId="{89292855-E7AD-4B34-A8F4-84DE76D98934}"/>
    <dgm:cxn modelId="{5C73CA94-F225-4431-A277-74C76EC208AE}" type="presParOf" srcId="{850D9EC7-01CC-4A58-8FCC-BD3A1A9ED660}" destId="{32291298-9865-4B55-8FD7-997F71ADA4C5}" srcOrd="0" destOrd="0" presId="urn:microsoft.com/office/officeart/2005/8/layout/process2"/>
    <dgm:cxn modelId="{45A22867-E757-4A24-94FD-1AD2D6D06883}" type="presParOf" srcId="{850D9EC7-01CC-4A58-8FCC-BD3A1A9ED660}" destId="{01AB9DDB-E556-4978-8D38-65DCD10DC14A}" srcOrd="1" destOrd="0" presId="urn:microsoft.com/office/officeart/2005/8/layout/process2"/>
    <dgm:cxn modelId="{87116E31-8166-4901-9EBF-462CA80EDA33}" type="presParOf" srcId="{01AB9DDB-E556-4978-8D38-65DCD10DC14A}" destId="{D2561A1F-D82D-418C-B4B0-316E4682F648}" srcOrd="0" destOrd="0" presId="urn:microsoft.com/office/officeart/2005/8/layout/process2"/>
    <dgm:cxn modelId="{23914C85-2CDB-4649-8972-3119F48AFDC1}" type="presParOf" srcId="{850D9EC7-01CC-4A58-8FCC-BD3A1A9ED660}" destId="{4024CC11-AA76-44F6-A84C-2457692F355F}" srcOrd="2" destOrd="0" presId="urn:microsoft.com/office/officeart/2005/8/layout/process2"/>
    <dgm:cxn modelId="{A7FA68AD-A786-45EC-A5C6-346EA4A08928}" type="presParOf" srcId="{850D9EC7-01CC-4A58-8FCC-BD3A1A9ED660}" destId="{6B395E93-7E29-46F8-A926-B0DD0E573C13}" srcOrd="3" destOrd="0" presId="urn:microsoft.com/office/officeart/2005/8/layout/process2"/>
    <dgm:cxn modelId="{56397595-E309-4050-8A98-21C8FEA66AE5}" type="presParOf" srcId="{6B395E93-7E29-46F8-A926-B0DD0E573C13}" destId="{37C08CBB-E30F-4080-BC87-70537F0BD4BC}" srcOrd="0" destOrd="0" presId="urn:microsoft.com/office/officeart/2005/8/layout/process2"/>
    <dgm:cxn modelId="{6DFE44CE-6512-4CB3-B38A-2FABBE48CEF3}" type="presParOf" srcId="{850D9EC7-01CC-4A58-8FCC-BD3A1A9ED660}" destId="{16501DB5-C3B8-431A-82C8-6EF0E4834FDA}" srcOrd="4" destOrd="0" presId="urn:microsoft.com/office/officeart/2005/8/layout/process2"/>
    <dgm:cxn modelId="{5B295F21-9A5F-4AA2-8EC9-4D116FC6EF0C}" type="presParOf" srcId="{850D9EC7-01CC-4A58-8FCC-BD3A1A9ED660}" destId="{E501024C-3BC7-4D07-BE63-05F6C3364CA6}" srcOrd="5" destOrd="0" presId="urn:microsoft.com/office/officeart/2005/8/layout/process2"/>
    <dgm:cxn modelId="{7B1D0BFA-8009-473B-80E0-168BFB7547C4}" type="presParOf" srcId="{E501024C-3BC7-4D07-BE63-05F6C3364CA6}" destId="{9FEC6BA9-1736-4C7B-8119-934AE66CB5B7}" srcOrd="0" destOrd="0" presId="urn:microsoft.com/office/officeart/2005/8/layout/process2"/>
    <dgm:cxn modelId="{68ED8B01-7F9D-4394-84DF-385C021FDA58}" type="presParOf" srcId="{850D9EC7-01CC-4A58-8FCC-BD3A1A9ED660}" destId="{C3B56102-0117-4AC3-9210-80C2555A10E3}" srcOrd="6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0AD92F6-05BF-4863-9FB2-3BE4AA4E0449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E055BE64-3158-4FE8-ACFE-66914F4DB0E4}">
      <dgm:prSet phldrT="[Text]"/>
      <dgm:spPr/>
      <dgm:t>
        <a:bodyPr/>
        <a:lstStyle/>
        <a:p>
          <a:r>
            <a:rPr lang="en-SG" dirty="0"/>
            <a:t>Data Preparation </a:t>
          </a:r>
        </a:p>
      </dgm:t>
    </dgm:pt>
    <dgm:pt modelId="{4A375C3F-BACB-421C-A115-7A4DF6C55A43}" type="parTrans" cxnId="{018111F9-EE95-4597-BD41-368D92439814}">
      <dgm:prSet/>
      <dgm:spPr/>
      <dgm:t>
        <a:bodyPr/>
        <a:lstStyle/>
        <a:p>
          <a:endParaRPr lang="en-SG"/>
        </a:p>
      </dgm:t>
    </dgm:pt>
    <dgm:pt modelId="{89292855-E7AD-4B34-A8F4-84DE76D98934}" type="sibTrans" cxnId="{018111F9-EE95-4597-BD41-368D92439814}">
      <dgm:prSet/>
      <dgm:spPr/>
      <dgm:t>
        <a:bodyPr/>
        <a:lstStyle/>
        <a:p>
          <a:endParaRPr lang="en-SG"/>
        </a:p>
      </dgm:t>
    </dgm:pt>
    <dgm:pt modelId="{CEC953CB-F69B-4557-B5B4-77EDA930AD89}">
      <dgm:prSet phldrT="[Text]"/>
      <dgm:spPr/>
      <dgm:t>
        <a:bodyPr/>
        <a:lstStyle/>
        <a:p>
          <a:r>
            <a:rPr lang="en-SG" dirty="0">
              <a:solidFill>
                <a:schemeClr val="tx1"/>
              </a:solidFill>
            </a:rPr>
            <a:t>Data Splitting (Train/Test)</a:t>
          </a:r>
        </a:p>
      </dgm:t>
    </dgm:pt>
    <dgm:pt modelId="{C78034D3-172F-4D6B-BA50-AEC7087BB42A}" type="parTrans" cxnId="{213890D4-68C4-4E06-86E9-429B4C60773D}">
      <dgm:prSet/>
      <dgm:spPr/>
      <dgm:t>
        <a:bodyPr/>
        <a:lstStyle/>
        <a:p>
          <a:endParaRPr lang="en-SG"/>
        </a:p>
      </dgm:t>
    </dgm:pt>
    <dgm:pt modelId="{62FD9AC1-0997-4318-8C1A-EDA9DE597075}" type="sibTrans" cxnId="{213890D4-68C4-4E06-86E9-429B4C60773D}">
      <dgm:prSet/>
      <dgm:spPr/>
      <dgm:t>
        <a:bodyPr/>
        <a:lstStyle/>
        <a:p>
          <a:endParaRPr lang="en-SG"/>
        </a:p>
      </dgm:t>
    </dgm:pt>
    <dgm:pt modelId="{C839B40A-F8E1-4668-BD67-CF109AD9A8A2}">
      <dgm:prSet phldrT="[Text]"/>
      <dgm:spPr/>
      <dgm:t>
        <a:bodyPr/>
        <a:lstStyle/>
        <a:p>
          <a:r>
            <a:rPr lang="en-SG" dirty="0"/>
            <a:t>Model Training</a:t>
          </a:r>
        </a:p>
      </dgm:t>
    </dgm:pt>
    <dgm:pt modelId="{BF9C8266-3A83-4C3C-9C92-AA78AE2AE8B1}" type="parTrans" cxnId="{E66FF346-F326-4F19-A3E7-10631E429260}">
      <dgm:prSet/>
      <dgm:spPr/>
      <dgm:t>
        <a:bodyPr/>
        <a:lstStyle/>
        <a:p>
          <a:endParaRPr lang="en-SG"/>
        </a:p>
      </dgm:t>
    </dgm:pt>
    <dgm:pt modelId="{83BE1E90-523E-4D23-9B43-B88DE5B53BA5}" type="sibTrans" cxnId="{E66FF346-F326-4F19-A3E7-10631E429260}">
      <dgm:prSet/>
      <dgm:spPr/>
      <dgm:t>
        <a:bodyPr/>
        <a:lstStyle/>
        <a:p>
          <a:endParaRPr lang="en-SG"/>
        </a:p>
      </dgm:t>
    </dgm:pt>
    <dgm:pt modelId="{D5804D63-33AF-47C5-AD69-0CE282F0F10F}">
      <dgm:prSet phldrT="[Text]"/>
      <dgm:spPr/>
      <dgm:t>
        <a:bodyPr/>
        <a:lstStyle/>
        <a:p>
          <a:r>
            <a:rPr lang="en-SG" dirty="0"/>
            <a:t>Model Evaluation </a:t>
          </a:r>
        </a:p>
      </dgm:t>
    </dgm:pt>
    <dgm:pt modelId="{8CD240CA-242E-40B7-B282-4529B1D888D8}" type="parTrans" cxnId="{1E36EF96-C4F1-4E90-80A5-EB614F0CD215}">
      <dgm:prSet/>
      <dgm:spPr/>
      <dgm:t>
        <a:bodyPr/>
        <a:lstStyle/>
        <a:p>
          <a:endParaRPr lang="en-SG"/>
        </a:p>
      </dgm:t>
    </dgm:pt>
    <dgm:pt modelId="{F5549FCD-808D-4C28-A540-DE8897C9F667}" type="sibTrans" cxnId="{1E36EF96-C4F1-4E90-80A5-EB614F0CD215}">
      <dgm:prSet/>
      <dgm:spPr/>
      <dgm:t>
        <a:bodyPr/>
        <a:lstStyle/>
        <a:p>
          <a:endParaRPr lang="en-SG"/>
        </a:p>
      </dgm:t>
    </dgm:pt>
    <dgm:pt modelId="{850D9EC7-01CC-4A58-8FCC-BD3A1A9ED660}" type="pres">
      <dgm:prSet presAssocID="{B0AD92F6-05BF-4863-9FB2-3BE4AA4E0449}" presName="linearFlow" presStyleCnt="0">
        <dgm:presLayoutVars>
          <dgm:resizeHandles val="exact"/>
        </dgm:presLayoutVars>
      </dgm:prSet>
      <dgm:spPr/>
    </dgm:pt>
    <dgm:pt modelId="{32291298-9865-4B55-8FD7-997F71ADA4C5}" type="pres">
      <dgm:prSet presAssocID="{E055BE64-3158-4FE8-ACFE-66914F4DB0E4}" presName="node" presStyleLbl="node1" presStyleIdx="0" presStyleCnt="4">
        <dgm:presLayoutVars>
          <dgm:bulletEnabled val="1"/>
        </dgm:presLayoutVars>
      </dgm:prSet>
      <dgm:spPr/>
    </dgm:pt>
    <dgm:pt modelId="{01AB9DDB-E556-4978-8D38-65DCD10DC14A}" type="pres">
      <dgm:prSet presAssocID="{89292855-E7AD-4B34-A8F4-84DE76D98934}" presName="sibTrans" presStyleLbl="sibTrans2D1" presStyleIdx="0" presStyleCnt="3"/>
      <dgm:spPr/>
    </dgm:pt>
    <dgm:pt modelId="{D2561A1F-D82D-418C-B4B0-316E4682F648}" type="pres">
      <dgm:prSet presAssocID="{89292855-E7AD-4B34-A8F4-84DE76D98934}" presName="connectorText" presStyleLbl="sibTrans2D1" presStyleIdx="0" presStyleCnt="3"/>
      <dgm:spPr/>
    </dgm:pt>
    <dgm:pt modelId="{4024CC11-AA76-44F6-A84C-2457692F355F}" type="pres">
      <dgm:prSet presAssocID="{CEC953CB-F69B-4557-B5B4-77EDA930AD89}" presName="node" presStyleLbl="node1" presStyleIdx="1" presStyleCnt="4">
        <dgm:presLayoutVars>
          <dgm:bulletEnabled val="1"/>
        </dgm:presLayoutVars>
      </dgm:prSet>
      <dgm:spPr/>
    </dgm:pt>
    <dgm:pt modelId="{6B395E93-7E29-46F8-A926-B0DD0E573C13}" type="pres">
      <dgm:prSet presAssocID="{62FD9AC1-0997-4318-8C1A-EDA9DE597075}" presName="sibTrans" presStyleLbl="sibTrans2D1" presStyleIdx="1" presStyleCnt="3"/>
      <dgm:spPr/>
    </dgm:pt>
    <dgm:pt modelId="{37C08CBB-E30F-4080-BC87-70537F0BD4BC}" type="pres">
      <dgm:prSet presAssocID="{62FD9AC1-0997-4318-8C1A-EDA9DE597075}" presName="connectorText" presStyleLbl="sibTrans2D1" presStyleIdx="1" presStyleCnt="3"/>
      <dgm:spPr/>
    </dgm:pt>
    <dgm:pt modelId="{16501DB5-C3B8-431A-82C8-6EF0E4834FDA}" type="pres">
      <dgm:prSet presAssocID="{C839B40A-F8E1-4668-BD67-CF109AD9A8A2}" presName="node" presStyleLbl="node1" presStyleIdx="2" presStyleCnt="4">
        <dgm:presLayoutVars>
          <dgm:bulletEnabled val="1"/>
        </dgm:presLayoutVars>
      </dgm:prSet>
      <dgm:spPr/>
    </dgm:pt>
    <dgm:pt modelId="{E501024C-3BC7-4D07-BE63-05F6C3364CA6}" type="pres">
      <dgm:prSet presAssocID="{83BE1E90-523E-4D23-9B43-B88DE5B53BA5}" presName="sibTrans" presStyleLbl="sibTrans2D1" presStyleIdx="2" presStyleCnt="3"/>
      <dgm:spPr/>
    </dgm:pt>
    <dgm:pt modelId="{9FEC6BA9-1736-4C7B-8119-934AE66CB5B7}" type="pres">
      <dgm:prSet presAssocID="{83BE1E90-523E-4D23-9B43-B88DE5B53BA5}" presName="connectorText" presStyleLbl="sibTrans2D1" presStyleIdx="2" presStyleCnt="3"/>
      <dgm:spPr/>
    </dgm:pt>
    <dgm:pt modelId="{C3B56102-0117-4AC3-9210-80C2555A10E3}" type="pres">
      <dgm:prSet presAssocID="{D5804D63-33AF-47C5-AD69-0CE282F0F10F}" presName="node" presStyleLbl="node1" presStyleIdx="3" presStyleCnt="4">
        <dgm:presLayoutVars>
          <dgm:bulletEnabled val="1"/>
        </dgm:presLayoutVars>
      </dgm:prSet>
      <dgm:spPr/>
    </dgm:pt>
  </dgm:ptLst>
  <dgm:cxnLst>
    <dgm:cxn modelId="{77776E0C-3837-4272-B48A-9D185E9B511E}" type="presOf" srcId="{C839B40A-F8E1-4668-BD67-CF109AD9A8A2}" destId="{16501DB5-C3B8-431A-82C8-6EF0E4834FDA}" srcOrd="0" destOrd="0" presId="urn:microsoft.com/office/officeart/2005/8/layout/process2"/>
    <dgm:cxn modelId="{B19CD10E-82EF-4B01-9502-30BAD218637E}" type="presOf" srcId="{B0AD92F6-05BF-4863-9FB2-3BE4AA4E0449}" destId="{850D9EC7-01CC-4A58-8FCC-BD3A1A9ED660}" srcOrd="0" destOrd="0" presId="urn:microsoft.com/office/officeart/2005/8/layout/process2"/>
    <dgm:cxn modelId="{6EDDF91F-E546-4F90-AD11-899EB369EC23}" type="presOf" srcId="{62FD9AC1-0997-4318-8C1A-EDA9DE597075}" destId="{6B395E93-7E29-46F8-A926-B0DD0E573C13}" srcOrd="0" destOrd="0" presId="urn:microsoft.com/office/officeart/2005/8/layout/process2"/>
    <dgm:cxn modelId="{E5A4AC22-655E-4BC8-B624-66919334FC1A}" type="presOf" srcId="{89292855-E7AD-4B34-A8F4-84DE76D98934}" destId="{01AB9DDB-E556-4978-8D38-65DCD10DC14A}" srcOrd="0" destOrd="0" presId="urn:microsoft.com/office/officeart/2005/8/layout/process2"/>
    <dgm:cxn modelId="{EC73FB39-025A-4727-ACDB-4A5FFF0CAD68}" type="presOf" srcId="{CEC953CB-F69B-4557-B5B4-77EDA930AD89}" destId="{4024CC11-AA76-44F6-A84C-2457692F355F}" srcOrd="0" destOrd="0" presId="urn:microsoft.com/office/officeart/2005/8/layout/process2"/>
    <dgm:cxn modelId="{E66FF346-F326-4F19-A3E7-10631E429260}" srcId="{B0AD92F6-05BF-4863-9FB2-3BE4AA4E0449}" destId="{C839B40A-F8E1-4668-BD67-CF109AD9A8A2}" srcOrd="2" destOrd="0" parTransId="{BF9C8266-3A83-4C3C-9C92-AA78AE2AE8B1}" sibTransId="{83BE1E90-523E-4D23-9B43-B88DE5B53BA5}"/>
    <dgm:cxn modelId="{1E36EF96-C4F1-4E90-80A5-EB614F0CD215}" srcId="{B0AD92F6-05BF-4863-9FB2-3BE4AA4E0449}" destId="{D5804D63-33AF-47C5-AD69-0CE282F0F10F}" srcOrd="3" destOrd="0" parTransId="{8CD240CA-242E-40B7-B282-4529B1D888D8}" sibTransId="{F5549FCD-808D-4C28-A540-DE8897C9F667}"/>
    <dgm:cxn modelId="{73A85A99-1541-4F05-BE10-D85AD09A922F}" type="presOf" srcId="{E055BE64-3158-4FE8-ACFE-66914F4DB0E4}" destId="{32291298-9865-4B55-8FD7-997F71ADA4C5}" srcOrd="0" destOrd="0" presId="urn:microsoft.com/office/officeart/2005/8/layout/process2"/>
    <dgm:cxn modelId="{0DA7DAC2-3560-4A72-B859-7B2D41AEB9D5}" type="presOf" srcId="{83BE1E90-523E-4D23-9B43-B88DE5B53BA5}" destId="{E501024C-3BC7-4D07-BE63-05F6C3364CA6}" srcOrd="0" destOrd="0" presId="urn:microsoft.com/office/officeart/2005/8/layout/process2"/>
    <dgm:cxn modelId="{213890D4-68C4-4E06-86E9-429B4C60773D}" srcId="{B0AD92F6-05BF-4863-9FB2-3BE4AA4E0449}" destId="{CEC953CB-F69B-4557-B5B4-77EDA930AD89}" srcOrd="1" destOrd="0" parTransId="{C78034D3-172F-4D6B-BA50-AEC7087BB42A}" sibTransId="{62FD9AC1-0997-4318-8C1A-EDA9DE597075}"/>
    <dgm:cxn modelId="{5AE02CDF-832A-4996-BBA4-4A88BC304CCC}" type="presOf" srcId="{83BE1E90-523E-4D23-9B43-B88DE5B53BA5}" destId="{9FEC6BA9-1736-4C7B-8119-934AE66CB5B7}" srcOrd="1" destOrd="0" presId="urn:microsoft.com/office/officeart/2005/8/layout/process2"/>
    <dgm:cxn modelId="{9C16FAE9-9C2A-43DC-A475-DC39B4D3538B}" type="presOf" srcId="{62FD9AC1-0997-4318-8C1A-EDA9DE597075}" destId="{37C08CBB-E30F-4080-BC87-70537F0BD4BC}" srcOrd="1" destOrd="0" presId="urn:microsoft.com/office/officeart/2005/8/layout/process2"/>
    <dgm:cxn modelId="{E01F0CED-90CD-4BC7-A24F-3002F2E689D8}" type="presOf" srcId="{D5804D63-33AF-47C5-AD69-0CE282F0F10F}" destId="{C3B56102-0117-4AC3-9210-80C2555A10E3}" srcOrd="0" destOrd="0" presId="urn:microsoft.com/office/officeart/2005/8/layout/process2"/>
    <dgm:cxn modelId="{0541D9F6-C027-46F2-AE59-D85AECAF9376}" type="presOf" srcId="{89292855-E7AD-4B34-A8F4-84DE76D98934}" destId="{D2561A1F-D82D-418C-B4B0-316E4682F648}" srcOrd="1" destOrd="0" presId="urn:microsoft.com/office/officeart/2005/8/layout/process2"/>
    <dgm:cxn modelId="{018111F9-EE95-4597-BD41-368D92439814}" srcId="{B0AD92F6-05BF-4863-9FB2-3BE4AA4E0449}" destId="{E055BE64-3158-4FE8-ACFE-66914F4DB0E4}" srcOrd="0" destOrd="0" parTransId="{4A375C3F-BACB-421C-A115-7A4DF6C55A43}" sibTransId="{89292855-E7AD-4B34-A8F4-84DE76D98934}"/>
    <dgm:cxn modelId="{5C73CA94-F225-4431-A277-74C76EC208AE}" type="presParOf" srcId="{850D9EC7-01CC-4A58-8FCC-BD3A1A9ED660}" destId="{32291298-9865-4B55-8FD7-997F71ADA4C5}" srcOrd="0" destOrd="0" presId="urn:microsoft.com/office/officeart/2005/8/layout/process2"/>
    <dgm:cxn modelId="{45A22867-E757-4A24-94FD-1AD2D6D06883}" type="presParOf" srcId="{850D9EC7-01CC-4A58-8FCC-BD3A1A9ED660}" destId="{01AB9DDB-E556-4978-8D38-65DCD10DC14A}" srcOrd="1" destOrd="0" presId="urn:microsoft.com/office/officeart/2005/8/layout/process2"/>
    <dgm:cxn modelId="{87116E31-8166-4901-9EBF-462CA80EDA33}" type="presParOf" srcId="{01AB9DDB-E556-4978-8D38-65DCD10DC14A}" destId="{D2561A1F-D82D-418C-B4B0-316E4682F648}" srcOrd="0" destOrd="0" presId="urn:microsoft.com/office/officeart/2005/8/layout/process2"/>
    <dgm:cxn modelId="{23914C85-2CDB-4649-8972-3119F48AFDC1}" type="presParOf" srcId="{850D9EC7-01CC-4A58-8FCC-BD3A1A9ED660}" destId="{4024CC11-AA76-44F6-A84C-2457692F355F}" srcOrd="2" destOrd="0" presId="urn:microsoft.com/office/officeart/2005/8/layout/process2"/>
    <dgm:cxn modelId="{A7FA68AD-A786-45EC-A5C6-346EA4A08928}" type="presParOf" srcId="{850D9EC7-01CC-4A58-8FCC-BD3A1A9ED660}" destId="{6B395E93-7E29-46F8-A926-B0DD0E573C13}" srcOrd="3" destOrd="0" presId="urn:microsoft.com/office/officeart/2005/8/layout/process2"/>
    <dgm:cxn modelId="{56397595-E309-4050-8A98-21C8FEA66AE5}" type="presParOf" srcId="{6B395E93-7E29-46F8-A926-B0DD0E573C13}" destId="{37C08CBB-E30F-4080-BC87-70537F0BD4BC}" srcOrd="0" destOrd="0" presId="urn:microsoft.com/office/officeart/2005/8/layout/process2"/>
    <dgm:cxn modelId="{6DFE44CE-6512-4CB3-B38A-2FABBE48CEF3}" type="presParOf" srcId="{850D9EC7-01CC-4A58-8FCC-BD3A1A9ED660}" destId="{16501DB5-C3B8-431A-82C8-6EF0E4834FDA}" srcOrd="4" destOrd="0" presId="urn:microsoft.com/office/officeart/2005/8/layout/process2"/>
    <dgm:cxn modelId="{5B295F21-9A5F-4AA2-8EC9-4D116FC6EF0C}" type="presParOf" srcId="{850D9EC7-01CC-4A58-8FCC-BD3A1A9ED660}" destId="{E501024C-3BC7-4D07-BE63-05F6C3364CA6}" srcOrd="5" destOrd="0" presId="urn:microsoft.com/office/officeart/2005/8/layout/process2"/>
    <dgm:cxn modelId="{7B1D0BFA-8009-473B-80E0-168BFB7547C4}" type="presParOf" srcId="{E501024C-3BC7-4D07-BE63-05F6C3364CA6}" destId="{9FEC6BA9-1736-4C7B-8119-934AE66CB5B7}" srcOrd="0" destOrd="0" presId="urn:microsoft.com/office/officeart/2005/8/layout/process2"/>
    <dgm:cxn modelId="{68ED8B01-7F9D-4394-84DF-385C021FDA58}" type="presParOf" srcId="{850D9EC7-01CC-4A58-8FCC-BD3A1A9ED660}" destId="{C3B56102-0117-4AC3-9210-80C2555A10E3}" srcOrd="6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0AD92F6-05BF-4863-9FB2-3BE4AA4E0449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E055BE64-3158-4FE8-ACFE-66914F4DB0E4}">
      <dgm:prSet phldrT="[Text]"/>
      <dgm:spPr/>
      <dgm:t>
        <a:bodyPr/>
        <a:lstStyle/>
        <a:p>
          <a:r>
            <a:rPr lang="en-SG" dirty="0"/>
            <a:t>Data Preparation </a:t>
          </a:r>
        </a:p>
      </dgm:t>
    </dgm:pt>
    <dgm:pt modelId="{4A375C3F-BACB-421C-A115-7A4DF6C55A43}" type="parTrans" cxnId="{018111F9-EE95-4597-BD41-368D92439814}">
      <dgm:prSet/>
      <dgm:spPr/>
      <dgm:t>
        <a:bodyPr/>
        <a:lstStyle/>
        <a:p>
          <a:endParaRPr lang="en-SG"/>
        </a:p>
      </dgm:t>
    </dgm:pt>
    <dgm:pt modelId="{89292855-E7AD-4B34-A8F4-84DE76D98934}" type="sibTrans" cxnId="{018111F9-EE95-4597-BD41-368D92439814}">
      <dgm:prSet/>
      <dgm:spPr/>
      <dgm:t>
        <a:bodyPr/>
        <a:lstStyle/>
        <a:p>
          <a:endParaRPr lang="en-SG"/>
        </a:p>
      </dgm:t>
    </dgm:pt>
    <dgm:pt modelId="{CEC953CB-F69B-4557-B5B4-77EDA930AD89}">
      <dgm:prSet phldrT="[Text]"/>
      <dgm:spPr/>
      <dgm:t>
        <a:bodyPr/>
        <a:lstStyle/>
        <a:p>
          <a:r>
            <a:rPr lang="en-SG" dirty="0"/>
            <a:t>Data Splitting (Train/Test)</a:t>
          </a:r>
        </a:p>
      </dgm:t>
    </dgm:pt>
    <dgm:pt modelId="{C78034D3-172F-4D6B-BA50-AEC7087BB42A}" type="parTrans" cxnId="{213890D4-68C4-4E06-86E9-429B4C60773D}">
      <dgm:prSet/>
      <dgm:spPr/>
      <dgm:t>
        <a:bodyPr/>
        <a:lstStyle/>
        <a:p>
          <a:endParaRPr lang="en-SG"/>
        </a:p>
      </dgm:t>
    </dgm:pt>
    <dgm:pt modelId="{62FD9AC1-0997-4318-8C1A-EDA9DE597075}" type="sibTrans" cxnId="{213890D4-68C4-4E06-86E9-429B4C60773D}">
      <dgm:prSet/>
      <dgm:spPr/>
      <dgm:t>
        <a:bodyPr/>
        <a:lstStyle/>
        <a:p>
          <a:endParaRPr lang="en-SG"/>
        </a:p>
      </dgm:t>
    </dgm:pt>
    <dgm:pt modelId="{C839B40A-F8E1-4668-BD67-CF109AD9A8A2}">
      <dgm:prSet phldrT="[Text]"/>
      <dgm:spPr/>
      <dgm:t>
        <a:bodyPr/>
        <a:lstStyle/>
        <a:p>
          <a:r>
            <a:rPr lang="en-SG">
              <a:solidFill>
                <a:schemeClr val="tx1"/>
              </a:solidFill>
            </a:rPr>
            <a:t>Model Training</a:t>
          </a:r>
          <a:endParaRPr lang="en-SG" dirty="0">
            <a:solidFill>
              <a:schemeClr val="tx1"/>
            </a:solidFill>
          </a:endParaRPr>
        </a:p>
      </dgm:t>
    </dgm:pt>
    <dgm:pt modelId="{BF9C8266-3A83-4C3C-9C92-AA78AE2AE8B1}" type="parTrans" cxnId="{E66FF346-F326-4F19-A3E7-10631E429260}">
      <dgm:prSet/>
      <dgm:spPr/>
      <dgm:t>
        <a:bodyPr/>
        <a:lstStyle/>
        <a:p>
          <a:endParaRPr lang="en-SG"/>
        </a:p>
      </dgm:t>
    </dgm:pt>
    <dgm:pt modelId="{83BE1E90-523E-4D23-9B43-B88DE5B53BA5}" type="sibTrans" cxnId="{E66FF346-F326-4F19-A3E7-10631E429260}">
      <dgm:prSet/>
      <dgm:spPr/>
      <dgm:t>
        <a:bodyPr/>
        <a:lstStyle/>
        <a:p>
          <a:endParaRPr lang="en-SG"/>
        </a:p>
      </dgm:t>
    </dgm:pt>
    <dgm:pt modelId="{D5804D63-33AF-47C5-AD69-0CE282F0F10F}">
      <dgm:prSet phldrT="[Text]"/>
      <dgm:spPr/>
      <dgm:t>
        <a:bodyPr/>
        <a:lstStyle/>
        <a:p>
          <a:r>
            <a:rPr lang="en-SG" dirty="0"/>
            <a:t>Model Evaluation </a:t>
          </a:r>
        </a:p>
      </dgm:t>
    </dgm:pt>
    <dgm:pt modelId="{8CD240CA-242E-40B7-B282-4529B1D888D8}" type="parTrans" cxnId="{1E36EF96-C4F1-4E90-80A5-EB614F0CD215}">
      <dgm:prSet/>
      <dgm:spPr/>
      <dgm:t>
        <a:bodyPr/>
        <a:lstStyle/>
        <a:p>
          <a:endParaRPr lang="en-SG"/>
        </a:p>
      </dgm:t>
    </dgm:pt>
    <dgm:pt modelId="{F5549FCD-808D-4C28-A540-DE8897C9F667}" type="sibTrans" cxnId="{1E36EF96-C4F1-4E90-80A5-EB614F0CD215}">
      <dgm:prSet/>
      <dgm:spPr/>
      <dgm:t>
        <a:bodyPr/>
        <a:lstStyle/>
        <a:p>
          <a:endParaRPr lang="en-SG"/>
        </a:p>
      </dgm:t>
    </dgm:pt>
    <dgm:pt modelId="{850D9EC7-01CC-4A58-8FCC-BD3A1A9ED660}" type="pres">
      <dgm:prSet presAssocID="{B0AD92F6-05BF-4863-9FB2-3BE4AA4E0449}" presName="linearFlow" presStyleCnt="0">
        <dgm:presLayoutVars>
          <dgm:resizeHandles val="exact"/>
        </dgm:presLayoutVars>
      </dgm:prSet>
      <dgm:spPr/>
    </dgm:pt>
    <dgm:pt modelId="{32291298-9865-4B55-8FD7-997F71ADA4C5}" type="pres">
      <dgm:prSet presAssocID="{E055BE64-3158-4FE8-ACFE-66914F4DB0E4}" presName="node" presStyleLbl="node1" presStyleIdx="0" presStyleCnt="4">
        <dgm:presLayoutVars>
          <dgm:bulletEnabled val="1"/>
        </dgm:presLayoutVars>
      </dgm:prSet>
      <dgm:spPr/>
    </dgm:pt>
    <dgm:pt modelId="{01AB9DDB-E556-4978-8D38-65DCD10DC14A}" type="pres">
      <dgm:prSet presAssocID="{89292855-E7AD-4B34-A8F4-84DE76D98934}" presName="sibTrans" presStyleLbl="sibTrans2D1" presStyleIdx="0" presStyleCnt="3"/>
      <dgm:spPr/>
    </dgm:pt>
    <dgm:pt modelId="{D2561A1F-D82D-418C-B4B0-316E4682F648}" type="pres">
      <dgm:prSet presAssocID="{89292855-E7AD-4B34-A8F4-84DE76D98934}" presName="connectorText" presStyleLbl="sibTrans2D1" presStyleIdx="0" presStyleCnt="3"/>
      <dgm:spPr/>
    </dgm:pt>
    <dgm:pt modelId="{4024CC11-AA76-44F6-A84C-2457692F355F}" type="pres">
      <dgm:prSet presAssocID="{CEC953CB-F69B-4557-B5B4-77EDA930AD89}" presName="node" presStyleLbl="node1" presStyleIdx="1" presStyleCnt="4">
        <dgm:presLayoutVars>
          <dgm:bulletEnabled val="1"/>
        </dgm:presLayoutVars>
      </dgm:prSet>
      <dgm:spPr/>
    </dgm:pt>
    <dgm:pt modelId="{6B395E93-7E29-46F8-A926-B0DD0E573C13}" type="pres">
      <dgm:prSet presAssocID="{62FD9AC1-0997-4318-8C1A-EDA9DE597075}" presName="sibTrans" presStyleLbl="sibTrans2D1" presStyleIdx="1" presStyleCnt="3" custLinFactNeighborY="0"/>
      <dgm:spPr/>
    </dgm:pt>
    <dgm:pt modelId="{37C08CBB-E30F-4080-BC87-70537F0BD4BC}" type="pres">
      <dgm:prSet presAssocID="{62FD9AC1-0997-4318-8C1A-EDA9DE597075}" presName="connectorText" presStyleLbl="sibTrans2D1" presStyleIdx="1" presStyleCnt="3"/>
      <dgm:spPr/>
    </dgm:pt>
    <dgm:pt modelId="{16501DB5-C3B8-431A-82C8-6EF0E4834FDA}" type="pres">
      <dgm:prSet presAssocID="{C839B40A-F8E1-4668-BD67-CF109AD9A8A2}" presName="node" presStyleLbl="node1" presStyleIdx="2" presStyleCnt="4">
        <dgm:presLayoutVars>
          <dgm:bulletEnabled val="1"/>
        </dgm:presLayoutVars>
      </dgm:prSet>
      <dgm:spPr/>
    </dgm:pt>
    <dgm:pt modelId="{E501024C-3BC7-4D07-BE63-05F6C3364CA6}" type="pres">
      <dgm:prSet presAssocID="{83BE1E90-523E-4D23-9B43-B88DE5B53BA5}" presName="sibTrans" presStyleLbl="sibTrans2D1" presStyleIdx="2" presStyleCnt="3"/>
      <dgm:spPr/>
    </dgm:pt>
    <dgm:pt modelId="{9FEC6BA9-1736-4C7B-8119-934AE66CB5B7}" type="pres">
      <dgm:prSet presAssocID="{83BE1E90-523E-4D23-9B43-B88DE5B53BA5}" presName="connectorText" presStyleLbl="sibTrans2D1" presStyleIdx="2" presStyleCnt="3"/>
      <dgm:spPr/>
    </dgm:pt>
    <dgm:pt modelId="{C3B56102-0117-4AC3-9210-80C2555A10E3}" type="pres">
      <dgm:prSet presAssocID="{D5804D63-33AF-47C5-AD69-0CE282F0F10F}" presName="node" presStyleLbl="node1" presStyleIdx="3" presStyleCnt="4">
        <dgm:presLayoutVars>
          <dgm:bulletEnabled val="1"/>
        </dgm:presLayoutVars>
      </dgm:prSet>
      <dgm:spPr/>
    </dgm:pt>
  </dgm:ptLst>
  <dgm:cxnLst>
    <dgm:cxn modelId="{29B7D807-FFB2-46AE-8314-8F649FC076E7}" type="presOf" srcId="{CEC953CB-F69B-4557-B5B4-77EDA930AD89}" destId="{4024CC11-AA76-44F6-A84C-2457692F355F}" srcOrd="0" destOrd="0" presId="urn:microsoft.com/office/officeart/2005/8/layout/process2"/>
    <dgm:cxn modelId="{CE35A60D-A068-4D9E-8EF8-CD7C84C8D3ED}" type="presOf" srcId="{E055BE64-3158-4FE8-ACFE-66914F4DB0E4}" destId="{32291298-9865-4B55-8FD7-997F71ADA4C5}" srcOrd="0" destOrd="0" presId="urn:microsoft.com/office/officeart/2005/8/layout/process2"/>
    <dgm:cxn modelId="{E9738A14-2A49-4397-A049-BDDF16E3CD68}" type="presOf" srcId="{B0AD92F6-05BF-4863-9FB2-3BE4AA4E0449}" destId="{850D9EC7-01CC-4A58-8FCC-BD3A1A9ED660}" srcOrd="0" destOrd="0" presId="urn:microsoft.com/office/officeart/2005/8/layout/process2"/>
    <dgm:cxn modelId="{E66FF346-F326-4F19-A3E7-10631E429260}" srcId="{B0AD92F6-05BF-4863-9FB2-3BE4AA4E0449}" destId="{C839B40A-F8E1-4668-BD67-CF109AD9A8A2}" srcOrd="2" destOrd="0" parTransId="{BF9C8266-3A83-4C3C-9C92-AA78AE2AE8B1}" sibTransId="{83BE1E90-523E-4D23-9B43-B88DE5B53BA5}"/>
    <dgm:cxn modelId="{616DC751-6474-4171-B935-751DD4CCA47A}" type="presOf" srcId="{C839B40A-F8E1-4668-BD67-CF109AD9A8A2}" destId="{16501DB5-C3B8-431A-82C8-6EF0E4834FDA}" srcOrd="0" destOrd="0" presId="urn:microsoft.com/office/officeart/2005/8/layout/process2"/>
    <dgm:cxn modelId="{32970256-F16C-46EA-ABEF-720AC8A1744C}" type="presOf" srcId="{83BE1E90-523E-4D23-9B43-B88DE5B53BA5}" destId="{E501024C-3BC7-4D07-BE63-05F6C3364CA6}" srcOrd="0" destOrd="0" presId="urn:microsoft.com/office/officeart/2005/8/layout/process2"/>
    <dgm:cxn modelId="{0FC8277A-8DB4-49F0-B6E0-0F4FD9516C56}" type="presOf" srcId="{83BE1E90-523E-4D23-9B43-B88DE5B53BA5}" destId="{9FEC6BA9-1736-4C7B-8119-934AE66CB5B7}" srcOrd="1" destOrd="0" presId="urn:microsoft.com/office/officeart/2005/8/layout/process2"/>
    <dgm:cxn modelId="{D2555C7E-D435-4FFA-B0EA-44E2693FAA6F}" type="presOf" srcId="{62FD9AC1-0997-4318-8C1A-EDA9DE597075}" destId="{6B395E93-7E29-46F8-A926-B0DD0E573C13}" srcOrd="0" destOrd="0" presId="urn:microsoft.com/office/officeart/2005/8/layout/process2"/>
    <dgm:cxn modelId="{1DF1FF85-9023-4C16-BCFC-082416C0A107}" type="presOf" srcId="{62FD9AC1-0997-4318-8C1A-EDA9DE597075}" destId="{37C08CBB-E30F-4080-BC87-70537F0BD4BC}" srcOrd="1" destOrd="0" presId="urn:microsoft.com/office/officeart/2005/8/layout/process2"/>
    <dgm:cxn modelId="{1E36EF96-C4F1-4E90-80A5-EB614F0CD215}" srcId="{B0AD92F6-05BF-4863-9FB2-3BE4AA4E0449}" destId="{D5804D63-33AF-47C5-AD69-0CE282F0F10F}" srcOrd="3" destOrd="0" parTransId="{8CD240CA-242E-40B7-B282-4529B1D888D8}" sibTransId="{F5549FCD-808D-4C28-A540-DE8897C9F667}"/>
    <dgm:cxn modelId="{1D7CA1A7-4AA8-4BC4-BDAF-2DAF468B3D39}" type="presOf" srcId="{89292855-E7AD-4B34-A8F4-84DE76D98934}" destId="{D2561A1F-D82D-418C-B4B0-316E4682F648}" srcOrd="1" destOrd="0" presId="urn:microsoft.com/office/officeart/2005/8/layout/process2"/>
    <dgm:cxn modelId="{A6A924BA-D0EF-4C68-9B4E-26B539EBB60F}" type="presOf" srcId="{D5804D63-33AF-47C5-AD69-0CE282F0F10F}" destId="{C3B56102-0117-4AC3-9210-80C2555A10E3}" srcOrd="0" destOrd="0" presId="urn:microsoft.com/office/officeart/2005/8/layout/process2"/>
    <dgm:cxn modelId="{ED5415CC-D179-41EA-B71D-B3F90969B383}" type="presOf" srcId="{89292855-E7AD-4B34-A8F4-84DE76D98934}" destId="{01AB9DDB-E556-4978-8D38-65DCD10DC14A}" srcOrd="0" destOrd="0" presId="urn:microsoft.com/office/officeart/2005/8/layout/process2"/>
    <dgm:cxn modelId="{213890D4-68C4-4E06-86E9-429B4C60773D}" srcId="{B0AD92F6-05BF-4863-9FB2-3BE4AA4E0449}" destId="{CEC953CB-F69B-4557-B5B4-77EDA930AD89}" srcOrd="1" destOrd="0" parTransId="{C78034D3-172F-4D6B-BA50-AEC7087BB42A}" sibTransId="{62FD9AC1-0997-4318-8C1A-EDA9DE597075}"/>
    <dgm:cxn modelId="{018111F9-EE95-4597-BD41-368D92439814}" srcId="{B0AD92F6-05BF-4863-9FB2-3BE4AA4E0449}" destId="{E055BE64-3158-4FE8-ACFE-66914F4DB0E4}" srcOrd="0" destOrd="0" parTransId="{4A375C3F-BACB-421C-A115-7A4DF6C55A43}" sibTransId="{89292855-E7AD-4B34-A8F4-84DE76D98934}"/>
    <dgm:cxn modelId="{83FD1CCD-510F-43F0-A68C-9CD94305EFF3}" type="presParOf" srcId="{850D9EC7-01CC-4A58-8FCC-BD3A1A9ED660}" destId="{32291298-9865-4B55-8FD7-997F71ADA4C5}" srcOrd="0" destOrd="0" presId="urn:microsoft.com/office/officeart/2005/8/layout/process2"/>
    <dgm:cxn modelId="{D467CA5B-27C6-4BFA-A77D-71C31EC45C7C}" type="presParOf" srcId="{850D9EC7-01CC-4A58-8FCC-BD3A1A9ED660}" destId="{01AB9DDB-E556-4978-8D38-65DCD10DC14A}" srcOrd="1" destOrd="0" presId="urn:microsoft.com/office/officeart/2005/8/layout/process2"/>
    <dgm:cxn modelId="{BD07B47C-B080-4C79-94D6-48DE5A848FF2}" type="presParOf" srcId="{01AB9DDB-E556-4978-8D38-65DCD10DC14A}" destId="{D2561A1F-D82D-418C-B4B0-316E4682F648}" srcOrd="0" destOrd="0" presId="urn:microsoft.com/office/officeart/2005/8/layout/process2"/>
    <dgm:cxn modelId="{04F6E03E-F58D-41C9-8BC9-1DC14CD29D20}" type="presParOf" srcId="{850D9EC7-01CC-4A58-8FCC-BD3A1A9ED660}" destId="{4024CC11-AA76-44F6-A84C-2457692F355F}" srcOrd="2" destOrd="0" presId="urn:microsoft.com/office/officeart/2005/8/layout/process2"/>
    <dgm:cxn modelId="{4A82FA0B-60BE-4FF6-BA56-9822649748A6}" type="presParOf" srcId="{850D9EC7-01CC-4A58-8FCC-BD3A1A9ED660}" destId="{6B395E93-7E29-46F8-A926-B0DD0E573C13}" srcOrd="3" destOrd="0" presId="urn:microsoft.com/office/officeart/2005/8/layout/process2"/>
    <dgm:cxn modelId="{98188883-5A86-493A-A9BB-97C4F8D48DD0}" type="presParOf" srcId="{6B395E93-7E29-46F8-A926-B0DD0E573C13}" destId="{37C08CBB-E30F-4080-BC87-70537F0BD4BC}" srcOrd="0" destOrd="0" presId="urn:microsoft.com/office/officeart/2005/8/layout/process2"/>
    <dgm:cxn modelId="{58252E25-B032-43D0-8068-C5A3C5B0BFCB}" type="presParOf" srcId="{850D9EC7-01CC-4A58-8FCC-BD3A1A9ED660}" destId="{16501DB5-C3B8-431A-82C8-6EF0E4834FDA}" srcOrd="4" destOrd="0" presId="urn:microsoft.com/office/officeart/2005/8/layout/process2"/>
    <dgm:cxn modelId="{6DAA6B4C-A414-4F5D-A0D8-3FF0F633D59B}" type="presParOf" srcId="{850D9EC7-01CC-4A58-8FCC-BD3A1A9ED660}" destId="{E501024C-3BC7-4D07-BE63-05F6C3364CA6}" srcOrd="5" destOrd="0" presId="urn:microsoft.com/office/officeart/2005/8/layout/process2"/>
    <dgm:cxn modelId="{6E8CCF5E-4089-493D-96D4-875DB494EE7F}" type="presParOf" srcId="{E501024C-3BC7-4D07-BE63-05F6C3364CA6}" destId="{9FEC6BA9-1736-4C7B-8119-934AE66CB5B7}" srcOrd="0" destOrd="0" presId="urn:microsoft.com/office/officeart/2005/8/layout/process2"/>
    <dgm:cxn modelId="{4C8259A4-AB61-457D-808E-6B12EA2BE2F4}" type="presParOf" srcId="{850D9EC7-01CC-4A58-8FCC-BD3A1A9ED660}" destId="{C3B56102-0117-4AC3-9210-80C2555A10E3}" srcOrd="6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0AD92F6-05BF-4863-9FB2-3BE4AA4E0449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E055BE64-3158-4FE8-ACFE-66914F4DB0E4}">
      <dgm:prSet phldrT="[Text]"/>
      <dgm:spPr/>
      <dgm:t>
        <a:bodyPr/>
        <a:lstStyle/>
        <a:p>
          <a:r>
            <a:rPr lang="en-SG" dirty="0"/>
            <a:t>Data Preparation </a:t>
          </a:r>
        </a:p>
      </dgm:t>
    </dgm:pt>
    <dgm:pt modelId="{4A375C3F-BACB-421C-A115-7A4DF6C55A43}" type="parTrans" cxnId="{018111F9-EE95-4597-BD41-368D92439814}">
      <dgm:prSet/>
      <dgm:spPr/>
      <dgm:t>
        <a:bodyPr/>
        <a:lstStyle/>
        <a:p>
          <a:endParaRPr lang="en-SG"/>
        </a:p>
      </dgm:t>
    </dgm:pt>
    <dgm:pt modelId="{89292855-E7AD-4B34-A8F4-84DE76D98934}" type="sibTrans" cxnId="{018111F9-EE95-4597-BD41-368D92439814}">
      <dgm:prSet/>
      <dgm:spPr/>
      <dgm:t>
        <a:bodyPr/>
        <a:lstStyle/>
        <a:p>
          <a:endParaRPr lang="en-SG"/>
        </a:p>
      </dgm:t>
    </dgm:pt>
    <dgm:pt modelId="{CEC953CB-F69B-4557-B5B4-77EDA930AD89}">
      <dgm:prSet phldrT="[Text]"/>
      <dgm:spPr/>
      <dgm:t>
        <a:bodyPr/>
        <a:lstStyle/>
        <a:p>
          <a:r>
            <a:rPr lang="en-SG" dirty="0"/>
            <a:t>Data Splitting (Train/Test)</a:t>
          </a:r>
        </a:p>
      </dgm:t>
    </dgm:pt>
    <dgm:pt modelId="{C78034D3-172F-4D6B-BA50-AEC7087BB42A}" type="parTrans" cxnId="{213890D4-68C4-4E06-86E9-429B4C60773D}">
      <dgm:prSet/>
      <dgm:spPr/>
      <dgm:t>
        <a:bodyPr/>
        <a:lstStyle/>
        <a:p>
          <a:endParaRPr lang="en-SG"/>
        </a:p>
      </dgm:t>
    </dgm:pt>
    <dgm:pt modelId="{62FD9AC1-0997-4318-8C1A-EDA9DE597075}" type="sibTrans" cxnId="{213890D4-68C4-4E06-86E9-429B4C60773D}">
      <dgm:prSet/>
      <dgm:spPr/>
      <dgm:t>
        <a:bodyPr/>
        <a:lstStyle/>
        <a:p>
          <a:endParaRPr lang="en-SG"/>
        </a:p>
      </dgm:t>
    </dgm:pt>
    <dgm:pt modelId="{C839B40A-F8E1-4668-BD67-CF109AD9A8A2}">
      <dgm:prSet phldrT="[Text]"/>
      <dgm:spPr/>
      <dgm:t>
        <a:bodyPr/>
        <a:lstStyle/>
        <a:p>
          <a:r>
            <a:rPr lang="en-SG">
              <a:solidFill>
                <a:schemeClr val="tx1"/>
              </a:solidFill>
            </a:rPr>
            <a:t>Model Training</a:t>
          </a:r>
          <a:endParaRPr lang="en-SG" dirty="0">
            <a:solidFill>
              <a:schemeClr val="tx1"/>
            </a:solidFill>
          </a:endParaRPr>
        </a:p>
      </dgm:t>
    </dgm:pt>
    <dgm:pt modelId="{BF9C8266-3A83-4C3C-9C92-AA78AE2AE8B1}" type="parTrans" cxnId="{E66FF346-F326-4F19-A3E7-10631E429260}">
      <dgm:prSet/>
      <dgm:spPr/>
      <dgm:t>
        <a:bodyPr/>
        <a:lstStyle/>
        <a:p>
          <a:endParaRPr lang="en-SG"/>
        </a:p>
      </dgm:t>
    </dgm:pt>
    <dgm:pt modelId="{83BE1E90-523E-4D23-9B43-B88DE5B53BA5}" type="sibTrans" cxnId="{E66FF346-F326-4F19-A3E7-10631E429260}">
      <dgm:prSet/>
      <dgm:spPr/>
      <dgm:t>
        <a:bodyPr/>
        <a:lstStyle/>
        <a:p>
          <a:endParaRPr lang="en-SG"/>
        </a:p>
      </dgm:t>
    </dgm:pt>
    <dgm:pt modelId="{D5804D63-33AF-47C5-AD69-0CE282F0F10F}">
      <dgm:prSet phldrT="[Text]"/>
      <dgm:spPr/>
      <dgm:t>
        <a:bodyPr/>
        <a:lstStyle/>
        <a:p>
          <a:r>
            <a:rPr lang="en-SG" dirty="0"/>
            <a:t>Model Evaluation </a:t>
          </a:r>
        </a:p>
      </dgm:t>
    </dgm:pt>
    <dgm:pt modelId="{8CD240CA-242E-40B7-B282-4529B1D888D8}" type="parTrans" cxnId="{1E36EF96-C4F1-4E90-80A5-EB614F0CD215}">
      <dgm:prSet/>
      <dgm:spPr/>
      <dgm:t>
        <a:bodyPr/>
        <a:lstStyle/>
        <a:p>
          <a:endParaRPr lang="en-SG"/>
        </a:p>
      </dgm:t>
    </dgm:pt>
    <dgm:pt modelId="{F5549FCD-808D-4C28-A540-DE8897C9F667}" type="sibTrans" cxnId="{1E36EF96-C4F1-4E90-80A5-EB614F0CD215}">
      <dgm:prSet/>
      <dgm:spPr/>
      <dgm:t>
        <a:bodyPr/>
        <a:lstStyle/>
        <a:p>
          <a:endParaRPr lang="en-SG"/>
        </a:p>
      </dgm:t>
    </dgm:pt>
    <dgm:pt modelId="{850D9EC7-01CC-4A58-8FCC-BD3A1A9ED660}" type="pres">
      <dgm:prSet presAssocID="{B0AD92F6-05BF-4863-9FB2-3BE4AA4E0449}" presName="linearFlow" presStyleCnt="0">
        <dgm:presLayoutVars>
          <dgm:resizeHandles val="exact"/>
        </dgm:presLayoutVars>
      </dgm:prSet>
      <dgm:spPr/>
    </dgm:pt>
    <dgm:pt modelId="{32291298-9865-4B55-8FD7-997F71ADA4C5}" type="pres">
      <dgm:prSet presAssocID="{E055BE64-3158-4FE8-ACFE-66914F4DB0E4}" presName="node" presStyleLbl="node1" presStyleIdx="0" presStyleCnt="4">
        <dgm:presLayoutVars>
          <dgm:bulletEnabled val="1"/>
        </dgm:presLayoutVars>
      </dgm:prSet>
      <dgm:spPr/>
    </dgm:pt>
    <dgm:pt modelId="{01AB9DDB-E556-4978-8D38-65DCD10DC14A}" type="pres">
      <dgm:prSet presAssocID="{89292855-E7AD-4B34-A8F4-84DE76D98934}" presName="sibTrans" presStyleLbl="sibTrans2D1" presStyleIdx="0" presStyleCnt="3"/>
      <dgm:spPr/>
    </dgm:pt>
    <dgm:pt modelId="{D2561A1F-D82D-418C-B4B0-316E4682F648}" type="pres">
      <dgm:prSet presAssocID="{89292855-E7AD-4B34-A8F4-84DE76D98934}" presName="connectorText" presStyleLbl="sibTrans2D1" presStyleIdx="0" presStyleCnt="3"/>
      <dgm:spPr/>
    </dgm:pt>
    <dgm:pt modelId="{4024CC11-AA76-44F6-A84C-2457692F355F}" type="pres">
      <dgm:prSet presAssocID="{CEC953CB-F69B-4557-B5B4-77EDA930AD89}" presName="node" presStyleLbl="node1" presStyleIdx="1" presStyleCnt="4">
        <dgm:presLayoutVars>
          <dgm:bulletEnabled val="1"/>
        </dgm:presLayoutVars>
      </dgm:prSet>
      <dgm:spPr/>
    </dgm:pt>
    <dgm:pt modelId="{6B395E93-7E29-46F8-A926-B0DD0E573C13}" type="pres">
      <dgm:prSet presAssocID="{62FD9AC1-0997-4318-8C1A-EDA9DE597075}" presName="sibTrans" presStyleLbl="sibTrans2D1" presStyleIdx="1" presStyleCnt="3" custLinFactNeighborY="0"/>
      <dgm:spPr/>
    </dgm:pt>
    <dgm:pt modelId="{37C08CBB-E30F-4080-BC87-70537F0BD4BC}" type="pres">
      <dgm:prSet presAssocID="{62FD9AC1-0997-4318-8C1A-EDA9DE597075}" presName="connectorText" presStyleLbl="sibTrans2D1" presStyleIdx="1" presStyleCnt="3"/>
      <dgm:spPr/>
    </dgm:pt>
    <dgm:pt modelId="{16501DB5-C3B8-431A-82C8-6EF0E4834FDA}" type="pres">
      <dgm:prSet presAssocID="{C839B40A-F8E1-4668-BD67-CF109AD9A8A2}" presName="node" presStyleLbl="node1" presStyleIdx="2" presStyleCnt="4">
        <dgm:presLayoutVars>
          <dgm:bulletEnabled val="1"/>
        </dgm:presLayoutVars>
      </dgm:prSet>
      <dgm:spPr/>
    </dgm:pt>
    <dgm:pt modelId="{E501024C-3BC7-4D07-BE63-05F6C3364CA6}" type="pres">
      <dgm:prSet presAssocID="{83BE1E90-523E-4D23-9B43-B88DE5B53BA5}" presName="sibTrans" presStyleLbl="sibTrans2D1" presStyleIdx="2" presStyleCnt="3"/>
      <dgm:spPr/>
    </dgm:pt>
    <dgm:pt modelId="{9FEC6BA9-1736-4C7B-8119-934AE66CB5B7}" type="pres">
      <dgm:prSet presAssocID="{83BE1E90-523E-4D23-9B43-B88DE5B53BA5}" presName="connectorText" presStyleLbl="sibTrans2D1" presStyleIdx="2" presStyleCnt="3"/>
      <dgm:spPr/>
    </dgm:pt>
    <dgm:pt modelId="{C3B56102-0117-4AC3-9210-80C2555A10E3}" type="pres">
      <dgm:prSet presAssocID="{D5804D63-33AF-47C5-AD69-0CE282F0F10F}" presName="node" presStyleLbl="node1" presStyleIdx="3" presStyleCnt="4">
        <dgm:presLayoutVars>
          <dgm:bulletEnabled val="1"/>
        </dgm:presLayoutVars>
      </dgm:prSet>
      <dgm:spPr/>
    </dgm:pt>
  </dgm:ptLst>
  <dgm:cxnLst>
    <dgm:cxn modelId="{29B7D807-FFB2-46AE-8314-8F649FC076E7}" type="presOf" srcId="{CEC953CB-F69B-4557-B5B4-77EDA930AD89}" destId="{4024CC11-AA76-44F6-A84C-2457692F355F}" srcOrd="0" destOrd="0" presId="urn:microsoft.com/office/officeart/2005/8/layout/process2"/>
    <dgm:cxn modelId="{CE35A60D-A068-4D9E-8EF8-CD7C84C8D3ED}" type="presOf" srcId="{E055BE64-3158-4FE8-ACFE-66914F4DB0E4}" destId="{32291298-9865-4B55-8FD7-997F71ADA4C5}" srcOrd="0" destOrd="0" presId="urn:microsoft.com/office/officeart/2005/8/layout/process2"/>
    <dgm:cxn modelId="{E9738A14-2A49-4397-A049-BDDF16E3CD68}" type="presOf" srcId="{B0AD92F6-05BF-4863-9FB2-3BE4AA4E0449}" destId="{850D9EC7-01CC-4A58-8FCC-BD3A1A9ED660}" srcOrd="0" destOrd="0" presId="urn:microsoft.com/office/officeart/2005/8/layout/process2"/>
    <dgm:cxn modelId="{E66FF346-F326-4F19-A3E7-10631E429260}" srcId="{B0AD92F6-05BF-4863-9FB2-3BE4AA4E0449}" destId="{C839B40A-F8E1-4668-BD67-CF109AD9A8A2}" srcOrd="2" destOrd="0" parTransId="{BF9C8266-3A83-4C3C-9C92-AA78AE2AE8B1}" sibTransId="{83BE1E90-523E-4D23-9B43-B88DE5B53BA5}"/>
    <dgm:cxn modelId="{616DC751-6474-4171-B935-751DD4CCA47A}" type="presOf" srcId="{C839B40A-F8E1-4668-BD67-CF109AD9A8A2}" destId="{16501DB5-C3B8-431A-82C8-6EF0E4834FDA}" srcOrd="0" destOrd="0" presId="urn:microsoft.com/office/officeart/2005/8/layout/process2"/>
    <dgm:cxn modelId="{32970256-F16C-46EA-ABEF-720AC8A1744C}" type="presOf" srcId="{83BE1E90-523E-4D23-9B43-B88DE5B53BA5}" destId="{E501024C-3BC7-4D07-BE63-05F6C3364CA6}" srcOrd="0" destOrd="0" presId="urn:microsoft.com/office/officeart/2005/8/layout/process2"/>
    <dgm:cxn modelId="{0FC8277A-8DB4-49F0-B6E0-0F4FD9516C56}" type="presOf" srcId="{83BE1E90-523E-4D23-9B43-B88DE5B53BA5}" destId="{9FEC6BA9-1736-4C7B-8119-934AE66CB5B7}" srcOrd="1" destOrd="0" presId="urn:microsoft.com/office/officeart/2005/8/layout/process2"/>
    <dgm:cxn modelId="{D2555C7E-D435-4FFA-B0EA-44E2693FAA6F}" type="presOf" srcId="{62FD9AC1-0997-4318-8C1A-EDA9DE597075}" destId="{6B395E93-7E29-46F8-A926-B0DD0E573C13}" srcOrd="0" destOrd="0" presId="urn:microsoft.com/office/officeart/2005/8/layout/process2"/>
    <dgm:cxn modelId="{1DF1FF85-9023-4C16-BCFC-082416C0A107}" type="presOf" srcId="{62FD9AC1-0997-4318-8C1A-EDA9DE597075}" destId="{37C08CBB-E30F-4080-BC87-70537F0BD4BC}" srcOrd="1" destOrd="0" presId="urn:microsoft.com/office/officeart/2005/8/layout/process2"/>
    <dgm:cxn modelId="{1E36EF96-C4F1-4E90-80A5-EB614F0CD215}" srcId="{B0AD92F6-05BF-4863-9FB2-3BE4AA4E0449}" destId="{D5804D63-33AF-47C5-AD69-0CE282F0F10F}" srcOrd="3" destOrd="0" parTransId="{8CD240CA-242E-40B7-B282-4529B1D888D8}" sibTransId="{F5549FCD-808D-4C28-A540-DE8897C9F667}"/>
    <dgm:cxn modelId="{1D7CA1A7-4AA8-4BC4-BDAF-2DAF468B3D39}" type="presOf" srcId="{89292855-E7AD-4B34-A8F4-84DE76D98934}" destId="{D2561A1F-D82D-418C-B4B0-316E4682F648}" srcOrd="1" destOrd="0" presId="urn:microsoft.com/office/officeart/2005/8/layout/process2"/>
    <dgm:cxn modelId="{A6A924BA-D0EF-4C68-9B4E-26B539EBB60F}" type="presOf" srcId="{D5804D63-33AF-47C5-AD69-0CE282F0F10F}" destId="{C3B56102-0117-4AC3-9210-80C2555A10E3}" srcOrd="0" destOrd="0" presId="urn:microsoft.com/office/officeart/2005/8/layout/process2"/>
    <dgm:cxn modelId="{ED5415CC-D179-41EA-B71D-B3F90969B383}" type="presOf" srcId="{89292855-E7AD-4B34-A8F4-84DE76D98934}" destId="{01AB9DDB-E556-4978-8D38-65DCD10DC14A}" srcOrd="0" destOrd="0" presId="urn:microsoft.com/office/officeart/2005/8/layout/process2"/>
    <dgm:cxn modelId="{213890D4-68C4-4E06-86E9-429B4C60773D}" srcId="{B0AD92F6-05BF-4863-9FB2-3BE4AA4E0449}" destId="{CEC953CB-F69B-4557-B5B4-77EDA930AD89}" srcOrd="1" destOrd="0" parTransId="{C78034D3-172F-4D6B-BA50-AEC7087BB42A}" sibTransId="{62FD9AC1-0997-4318-8C1A-EDA9DE597075}"/>
    <dgm:cxn modelId="{018111F9-EE95-4597-BD41-368D92439814}" srcId="{B0AD92F6-05BF-4863-9FB2-3BE4AA4E0449}" destId="{E055BE64-3158-4FE8-ACFE-66914F4DB0E4}" srcOrd="0" destOrd="0" parTransId="{4A375C3F-BACB-421C-A115-7A4DF6C55A43}" sibTransId="{89292855-E7AD-4B34-A8F4-84DE76D98934}"/>
    <dgm:cxn modelId="{83FD1CCD-510F-43F0-A68C-9CD94305EFF3}" type="presParOf" srcId="{850D9EC7-01CC-4A58-8FCC-BD3A1A9ED660}" destId="{32291298-9865-4B55-8FD7-997F71ADA4C5}" srcOrd="0" destOrd="0" presId="urn:microsoft.com/office/officeart/2005/8/layout/process2"/>
    <dgm:cxn modelId="{D467CA5B-27C6-4BFA-A77D-71C31EC45C7C}" type="presParOf" srcId="{850D9EC7-01CC-4A58-8FCC-BD3A1A9ED660}" destId="{01AB9DDB-E556-4978-8D38-65DCD10DC14A}" srcOrd="1" destOrd="0" presId="urn:microsoft.com/office/officeart/2005/8/layout/process2"/>
    <dgm:cxn modelId="{BD07B47C-B080-4C79-94D6-48DE5A848FF2}" type="presParOf" srcId="{01AB9DDB-E556-4978-8D38-65DCD10DC14A}" destId="{D2561A1F-D82D-418C-B4B0-316E4682F648}" srcOrd="0" destOrd="0" presId="urn:microsoft.com/office/officeart/2005/8/layout/process2"/>
    <dgm:cxn modelId="{04F6E03E-F58D-41C9-8BC9-1DC14CD29D20}" type="presParOf" srcId="{850D9EC7-01CC-4A58-8FCC-BD3A1A9ED660}" destId="{4024CC11-AA76-44F6-A84C-2457692F355F}" srcOrd="2" destOrd="0" presId="urn:microsoft.com/office/officeart/2005/8/layout/process2"/>
    <dgm:cxn modelId="{4A82FA0B-60BE-4FF6-BA56-9822649748A6}" type="presParOf" srcId="{850D9EC7-01CC-4A58-8FCC-BD3A1A9ED660}" destId="{6B395E93-7E29-46F8-A926-B0DD0E573C13}" srcOrd="3" destOrd="0" presId="urn:microsoft.com/office/officeart/2005/8/layout/process2"/>
    <dgm:cxn modelId="{98188883-5A86-493A-A9BB-97C4F8D48DD0}" type="presParOf" srcId="{6B395E93-7E29-46F8-A926-B0DD0E573C13}" destId="{37C08CBB-E30F-4080-BC87-70537F0BD4BC}" srcOrd="0" destOrd="0" presId="urn:microsoft.com/office/officeart/2005/8/layout/process2"/>
    <dgm:cxn modelId="{58252E25-B032-43D0-8068-C5A3C5B0BFCB}" type="presParOf" srcId="{850D9EC7-01CC-4A58-8FCC-BD3A1A9ED660}" destId="{16501DB5-C3B8-431A-82C8-6EF0E4834FDA}" srcOrd="4" destOrd="0" presId="urn:microsoft.com/office/officeart/2005/8/layout/process2"/>
    <dgm:cxn modelId="{6DAA6B4C-A414-4F5D-A0D8-3FF0F633D59B}" type="presParOf" srcId="{850D9EC7-01CC-4A58-8FCC-BD3A1A9ED660}" destId="{E501024C-3BC7-4D07-BE63-05F6C3364CA6}" srcOrd="5" destOrd="0" presId="urn:microsoft.com/office/officeart/2005/8/layout/process2"/>
    <dgm:cxn modelId="{6E8CCF5E-4089-493D-96D4-875DB494EE7F}" type="presParOf" srcId="{E501024C-3BC7-4D07-BE63-05F6C3364CA6}" destId="{9FEC6BA9-1736-4C7B-8119-934AE66CB5B7}" srcOrd="0" destOrd="0" presId="urn:microsoft.com/office/officeart/2005/8/layout/process2"/>
    <dgm:cxn modelId="{4C8259A4-AB61-457D-808E-6B12EA2BE2F4}" type="presParOf" srcId="{850D9EC7-01CC-4A58-8FCC-BD3A1A9ED660}" destId="{C3B56102-0117-4AC3-9210-80C2555A10E3}" srcOrd="6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0AD92F6-05BF-4863-9FB2-3BE4AA4E0449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E055BE64-3158-4FE8-ACFE-66914F4DB0E4}">
      <dgm:prSet phldrT="[Text]"/>
      <dgm:spPr/>
      <dgm:t>
        <a:bodyPr/>
        <a:lstStyle/>
        <a:p>
          <a:r>
            <a:rPr lang="en-SG" dirty="0"/>
            <a:t>Data Preparation </a:t>
          </a:r>
        </a:p>
      </dgm:t>
    </dgm:pt>
    <dgm:pt modelId="{4A375C3F-BACB-421C-A115-7A4DF6C55A43}" type="parTrans" cxnId="{018111F9-EE95-4597-BD41-368D92439814}">
      <dgm:prSet/>
      <dgm:spPr/>
      <dgm:t>
        <a:bodyPr/>
        <a:lstStyle/>
        <a:p>
          <a:endParaRPr lang="en-SG"/>
        </a:p>
      </dgm:t>
    </dgm:pt>
    <dgm:pt modelId="{89292855-E7AD-4B34-A8F4-84DE76D98934}" type="sibTrans" cxnId="{018111F9-EE95-4597-BD41-368D92439814}">
      <dgm:prSet/>
      <dgm:spPr/>
      <dgm:t>
        <a:bodyPr/>
        <a:lstStyle/>
        <a:p>
          <a:endParaRPr lang="en-SG"/>
        </a:p>
      </dgm:t>
    </dgm:pt>
    <dgm:pt modelId="{CEC953CB-F69B-4557-B5B4-77EDA930AD89}">
      <dgm:prSet phldrT="[Text]"/>
      <dgm:spPr/>
      <dgm:t>
        <a:bodyPr/>
        <a:lstStyle/>
        <a:p>
          <a:r>
            <a:rPr lang="en-SG" dirty="0"/>
            <a:t>Data Splitting (Train/Test)</a:t>
          </a:r>
        </a:p>
      </dgm:t>
    </dgm:pt>
    <dgm:pt modelId="{C78034D3-172F-4D6B-BA50-AEC7087BB42A}" type="parTrans" cxnId="{213890D4-68C4-4E06-86E9-429B4C60773D}">
      <dgm:prSet/>
      <dgm:spPr/>
      <dgm:t>
        <a:bodyPr/>
        <a:lstStyle/>
        <a:p>
          <a:endParaRPr lang="en-SG"/>
        </a:p>
      </dgm:t>
    </dgm:pt>
    <dgm:pt modelId="{62FD9AC1-0997-4318-8C1A-EDA9DE597075}" type="sibTrans" cxnId="{213890D4-68C4-4E06-86E9-429B4C60773D}">
      <dgm:prSet/>
      <dgm:spPr/>
      <dgm:t>
        <a:bodyPr/>
        <a:lstStyle/>
        <a:p>
          <a:endParaRPr lang="en-SG"/>
        </a:p>
      </dgm:t>
    </dgm:pt>
    <dgm:pt modelId="{C839B40A-F8E1-4668-BD67-CF109AD9A8A2}">
      <dgm:prSet phldrT="[Text]"/>
      <dgm:spPr/>
      <dgm:t>
        <a:bodyPr/>
        <a:lstStyle/>
        <a:p>
          <a:r>
            <a:rPr lang="en-SG" dirty="0">
              <a:solidFill>
                <a:schemeClr val="bg1"/>
              </a:solidFill>
            </a:rPr>
            <a:t>Model Training</a:t>
          </a:r>
        </a:p>
      </dgm:t>
    </dgm:pt>
    <dgm:pt modelId="{BF9C8266-3A83-4C3C-9C92-AA78AE2AE8B1}" type="parTrans" cxnId="{E66FF346-F326-4F19-A3E7-10631E429260}">
      <dgm:prSet/>
      <dgm:spPr/>
      <dgm:t>
        <a:bodyPr/>
        <a:lstStyle/>
        <a:p>
          <a:endParaRPr lang="en-SG"/>
        </a:p>
      </dgm:t>
    </dgm:pt>
    <dgm:pt modelId="{83BE1E90-523E-4D23-9B43-B88DE5B53BA5}" type="sibTrans" cxnId="{E66FF346-F326-4F19-A3E7-10631E429260}">
      <dgm:prSet/>
      <dgm:spPr/>
      <dgm:t>
        <a:bodyPr/>
        <a:lstStyle/>
        <a:p>
          <a:endParaRPr lang="en-SG"/>
        </a:p>
      </dgm:t>
    </dgm:pt>
    <dgm:pt modelId="{D5804D63-33AF-47C5-AD69-0CE282F0F10F}">
      <dgm:prSet phldrT="[Text]"/>
      <dgm:spPr/>
      <dgm:t>
        <a:bodyPr/>
        <a:lstStyle/>
        <a:p>
          <a:r>
            <a:rPr lang="en-SG" dirty="0">
              <a:solidFill>
                <a:schemeClr val="tx1"/>
              </a:solidFill>
            </a:rPr>
            <a:t>Model Evaluation </a:t>
          </a:r>
        </a:p>
      </dgm:t>
    </dgm:pt>
    <dgm:pt modelId="{8CD240CA-242E-40B7-B282-4529B1D888D8}" type="parTrans" cxnId="{1E36EF96-C4F1-4E90-80A5-EB614F0CD215}">
      <dgm:prSet/>
      <dgm:spPr/>
      <dgm:t>
        <a:bodyPr/>
        <a:lstStyle/>
        <a:p>
          <a:endParaRPr lang="en-SG"/>
        </a:p>
      </dgm:t>
    </dgm:pt>
    <dgm:pt modelId="{F5549FCD-808D-4C28-A540-DE8897C9F667}" type="sibTrans" cxnId="{1E36EF96-C4F1-4E90-80A5-EB614F0CD215}">
      <dgm:prSet/>
      <dgm:spPr/>
      <dgm:t>
        <a:bodyPr/>
        <a:lstStyle/>
        <a:p>
          <a:endParaRPr lang="en-SG"/>
        </a:p>
      </dgm:t>
    </dgm:pt>
    <dgm:pt modelId="{850D9EC7-01CC-4A58-8FCC-BD3A1A9ED660}" type="pres">
      <dgm:prSet presAssocID="{B0AD92F6-05BF-4863-9FB2-3BE4AA4E0449}" presName="linearFlow" presStyleCnt="0">
        <dgm:presLayoutVars>
          <dgm:resizeHandles val="exact"/>
        </dgm:presLayoutVars>
      </dgm:prSet>
      <dgm:spPr/>
    </dgm:pt>
    <dgm:pt modelId="{32291298-9865-4B55-8FD7-997F71ADA4C5}" type="pres">
      <dgm:prSet presAssocID="{E055BE64-3158-4FE8-ACFE-66914F4DB0E4}" presName="node" presStyleLbl="node1" presStyleIdx="0" presStyleCnt="4">
        <dgm:presLayoutVars>
          <dgm:bulletEnabled val="1"/>
        </dgm:presLayoutVars>
      </dgm:prSet>
      <dgm:spPr/>
    </dgm:pt>
    <dgm:pt modelId="{01AB9DDB-E556-4978-8D38-65DCD10DC14A}" type="pres">
      <dgm:prSet presAssocID="{89292855-E7AD-4B34-A8F4-84DE76D98934}" presName="sibTrans" presStyleLbl="sibTrans2D1" presStyleIdx="0" presStyleCnt="3"/>
      <dgm:spPr/>
    </dgm:pt>
    <dgm:pt modelId="{D2561A1F-D82D-418C-B4B0-316E4682F648}" type="pres">
      <dgm:prSet presAssocID="{89292855-E7AD-4B34-A8F4-84DE76D98934}" presName="connectorText" presStyleLbl="sibTrans2D1" presStyleIdx="0" presStyleCnt="3"/>
      <dgm:spPr/>
    </dgm:pt>
    <dgm:pt modelId="{4024CC11-AA76-44F6-A84C-2457692F355F}" type="pres">
      <dgm:prSet presAssocID="{CEC953CB-F69B-4557-B5B4-77EDA930AD89}" presName="node" presStyleLbl="node1" presStyleIdx="1" presStyleCnt="4">
        <dgm:presLayoutVars>
          <dgm:bulletEnabled val="1"/>
        </dgm:presLayoutVars>
      </dgm:prSet>
      <dgm:spPr/>
    </dgm:pt>
    <dgm:pt modelId="{6B395E93-7E29-46F8-A926-B0DD0E573C13}" type="pres">
      <dgm:prSet presAssocID="{62FD9AC1-0997-4318-8C1A-EDA9DE597075}" presName="sibTrans" presStyleLbl="sibTrans2D1" presStyleIdx="1" presStyleCnt="3" custLinFactNeighborY="0"/>
      <dgm:spPr/>
    </dgm:pt>
    <dgm:pt modelId="{37C08CBB-E30F-4080-BC87-70537F0BD4BC}" type="pres">
      <dgm:prSet presAssocID="{62FD9AC1-0997-4318-8C1A-EDA9DE597075}" presName="connectorText" presStyleLbl="sibTrans2D1" presStyleIdx="1" presStyleCnt="3"/>
      <dgm:spPr/>
    </dgm:pt>
    <dgm:pt modelId="{16501DB5-C3B8-431A-82C8-6EF0E4834FDA}" type="pres">
      <dgm:prSet presAssocID="{C839B40A-F8E1-4668-BD67-CF109AD9A8A2}" presName="node" presStyleLbl="node1" presStyleIdx="2" presStyleCnt="4">
        <dgm:presLayoutVars>
          <dgm:bulletEnabled val="1"/>
        </dgm:presLayoutVars>
      </dgm:prSet>
      <dgm:spPr/>
    </dgm:pt>
    <dgm:pt modelId="{E501024C-3BC7-4D07-BE63-05F6C3364CA6}" type="pres">
      <dgm:prSet presAssocID="{83BE1E90-523E-4D23-9B43-B88DE5B53BA5}" presName="sibTrans" presStyleLbl="sibTrans2D1" presStyleIdx="2" presStyleCnt="3"/>
      <dgm:spPr/>
    </dgm:pt>
    <dgm:pt modelId="{9FEC6BA9-1736-4C7B-8119-934AE66CB5B7}" type="pres">
      <dgm:prSet presAssocID="{83BE1E90-523E-4D23-9B43-B88DE5B53BA5}" presName="connectorText" presStyleLbl="sibTrans2D1" presStyleIdx="2" presStyleCnt="3"/>
      <dgm:spPr/>
    </dgm:pt>
    <dgm:pt modelId="{C3B56102-0117-4AC3-9210-80C2555A10E3}" type="pres">
      <dgm:prSet presAssocID="{D5804D63-33AF-47C5-AD69-0CE282F0F10F}" presName="node" presStyleLbl="node1" presStyleIdx="3" presStyleCnt="4">
        <dgm:presLayoutVars>
          <dgm:bulletEnabled val="1"/>
        </dgm:presLayoutVars>
      </dgm:prSet>
      <dgm:spPr/>
    </dgm:pt>
  </dgm:ptLst>
  <dgm:cxnLst>
    <dgm:cxn modelId="{29B7D807-FFB2-46AE-8314-8F649FC076E7}" type="presOf" srcId="{CEC953CB-F69B-4557-B5B4-77EDA930AD89}" destId="{4024CC11-AA76-44F6-A84C-2457692F355F}" srcOrd="0" destOrd="0" presId="urn:microsoft.com/office/officeart/2005/8/layout/process2"/>
    <dgm:cxn modelId="{CE35A60D-A068-4D9E-8EF8-CD7C84C8D3ED}" type="presOf" srcId="{E055BE64-3158-4FE8-ACFE-66914F4DB0E4}" destId="{32291298-9865-4B55-8FD7-997F71ADA4C5}" srcOrd="0" destOrd="0" presId="urn:microsoft.com/office/officeart/2005/8/layout/process2"/>
    <dgm:cxn modelId="{E9738A14-2A49-4397-A049-BDDF16E3CD68}" type="presOf" srcId="{B0AD92F6-05BF-4863-9FB2-3BE4AA4E0449}" destId="{850D9EC7-01CC-4A58-8FCC-BD3A1A9ED660}" srcOrd="0" destOrd="0" presId="urn:microsoft.com/office/officeart/2005/8/layout/process2"/>
    <dgm:cxn modelId="{E66FF346-F326-4F19-A3E7-10631E429260}" srcId="{B0AD92F6-05BF-4863-9FB2-3BE4AA4E0449}" destId="{C839B40A-F8E1-4668-BD67-CF109AD9A8A2}" srcOrd="2" destOrd="0" parTransId="{BF9C8266-3A83-4C3C-9C92-AA78AE2AE8B1}" sibTransId="{83BE1E90-523E-4D23-9B43-B88DE5B53BA5}"/>
    <dgm:cxn modelId="{616DC751-6474-4171-B935-751DD4CCA47A}" type="presOf" srcId="{C839B40A-F8E1-4668-BD67-CF109AD9A8A2}" destId="{16501DB5-C3B8-431A-82C8-6EF0E4834FDA}" srcOrd="0" destOrd="0" presId="urn:microsoft.com/office/officeart/2005/8/layout/process2"/>
    <dgm:cxn modelId="{32970256-F16C-46EA-ABEF-720AC8A1744C}" type="presOf" srcId="{83BE1E90-523E-4D23-9B43-B88DE5B53BA5}" destId="{E501024C-3BC7-4D07-BE63-05F6C3364CA6}" srcOrd="0" destOrd="0" presId="urn:microsoft.com/office/officeart/2005/8/layout/process2"/>
    <dgm:cxn modelId="{0FC8277A-8DB4-49F0-B6E0-0F4FD9516C56}" type="presOf" srcId="{83BE1E90-523E-4D23-9B43-B88DE5B53BA5}" destId="{9FEC6BA9-1736-4C7B-8119-934AE66CB5B7}" srcOrd="1" destOrd="0" presId="urn:microsoft.com/office/officeart/2005/8/layout/process2"/>
    <dgm:cxn modelId="{D2555C7E-D435-4FFA-B0EA-44E2693FAA6F}" type="presOf" srcId="{62FD9AC1-0997-4318-8C1A-EDA9DE597075}" destId="{6B395E93-7E29-46F8-A926-B0DD0E573C13}" srcOrd="0" destOrd="0" presId="urn:microsoft.com/office/officeart/2005/8/layout/process2"/>
    <dgm:cxn modelId="{1DF1FF85-9023-4C16-BCFC-082416C0A107}" type="presOf" srcId="{62FD9AC1-0997-4318-8C1A-EDA9DE597075}" destId="{37C08CBB-E30F-4080-BC87-70537F0BD4BC}" srcOrd="1" destOrd="0" presId="urn:microsoft.com/office/officeart/2005/8/layout/process2"/>
    <dgm:cxn modelId="{1E36EF96-C4F1-4E90-80A5-EB614F0CD215}" srcId="{B0AD92F6-05BF-4863-9FB2-3BE4AA4E0449}" destId="{D5804D63-33AF-47C5-AD69-0CE282F0F10F}" srcOrd="3" destOrd="0" parTransId="{8CD240CA-242E-40B7-B282-4529B1D888D8}" sibTransId="{F5549FCD-808D-4C28-A540-DE8897C9F667}"/>
    <dgm:cxn modelId="{1D7CA1A7-4AA8-4BC4-BDAF-2DAF468B3D39}" type="presOf" srcId="{89292855-E7AD-4B34-A8F4-84DE76D98934}" destId="{D2561A1F-D82D-418C-B4B0-316E4682F648}" srcOrd="1" destOrd="0" presId="urn:microsoft.com/office/officeart/2005/8/layout/process2"/>
    <dgm:cxn modelId="{A6A924BA-D0EF-4C68-9B4E-26B539EBB60F}" type="presOf" srcId="{D5804D63-33AF-47C5-AD69-0CE282F0F10F}" destId="{C3B56102-0117-4AC3-9210-80C2555A10E3}" srcOrd="0" destOrd="0" presId="urn:microsoft.com/office/officeart/2005/8/layout/process2"/>
    <dgm:cxn modelId="{ED5415CC-D179-41EA-B71D-B3F90969B383}" type="presOf" srcId="{89292855-E7AD-4B34-A8F4-84DE76D98934}" destId="{01AB9DDB-E556-4978-8D38-65DCD10DC14A}" srcOrd="0" destOrd="0" presId="urn:microsoft.com/office/officeart/2005/8/layout/process2"/>
    <dgm:cxn modelId="{213890D4-68C4-4E06-86E9-429B4C60773D}" srcId="{B0AD92F6-05BF-4863-9FB2-3BE4AA4E0449}" destId="{CEC953CB-F69B-4557-B5B4-77EDA930AD89}" srcOrd="1" destOrd="0" parTransId="{C78034D3-172F-4D6B-BA50-AEC7087BB42A}" sibTransId="{62FD9AC1-0997-4318-8C1A-EDA9DE597075}"/>
    <dgm:cxn modelId="{018111F9-EE95-4597-BD41-368D92439814}" srcId="{B0AD92F6-05BF-4863-9FB2-3BE4AA4E0449}" destId="{E055BE64-3158-4FE8-ACFE-66914F4DB0E4}" srcOrd="0" destOrd="0" parTransId="{4A375C3F-BACB-421C-A115-7A4DF6C55A43}" sibTransId="{89292855-E7AD-4B34-A8F4-84DE76D98934}"/>
    <dgm:cxn modelId="{83FD1CCD-510F-43F0-A68C-9CD94305EFF3}" type="presParOf" srcId="{850D9EC7-01CC-4A58-8FCC-BD3A1A9ED660}" destId="{32291298-9865-4B55-8FD7-997F71ADA4C5}" srcOrd="0" destOrd="0" presId="urn:microsoft.com/office/officeart/2005/8/layout/process2"/>
    <dgm:cxn modelId="{D467CA5B-27C6-4BFA-A77D-71C31EC45C7C}" type="presParOf" srcId="{850D9EC7-01CC-4A58-8FCC-BD3A1A9ED660}" destId="{01AB9DDB-E556-4978-8D38-65DCD10DC14A}" srcOrd="1" destOrd="0" presId="urn:microsoft.com/office/officeart/2005/8/layout/process2"/>
    <dgm:cxn modelId="{BD07B47C-B080-4C79-94D6-48DE5A848FF2}" type="presParOf" srcId="{01AB9DDB-E556-4978-8D38-65DCD10DC14A}" destId="{D2561A1F-D82D-418C-B4B0-316E4682F648}" srcOrd="0" destOrd="0" presId="urn:microsoft.com/office/officeart/2005/8/layout/process2"/>
    <dgm:cxn modelId="{04F6E03E-F58D-41C9-8BC9-1DC14CD29D20}" type="presParOf" srcId="{850D9EC7-01CC-4A58-8FCC-BD3A1A9ED660}" destId="{4024CC11-AA76-44F6-A84C-2457692F355F}" srcOrd="2" destOrd="0" presId="urn:microsoft.com/office/officeart/2005/8/layout/process2"/>
    <dgm:cxn modelId="{4A82FA0B-60BE-4FF6-BA56-9822649748A6}" type="presParOf" srcId="{850D9EC7-01CC-4A58-8FCC-BD3A1A9ED660}" destId="{6B395E93-7E29-46F8-A926-B0DD0E573C13}" srcOrd="3" destOrd="0" presId="urn:microsoft.com/office/officeart/2005/8/layout/process2"/>
    <dgm:cxn modelId="{98188883-5A86-493A-A9BB-97C4F8D48DD0}" type="presParOf" srcId="{6B395E93-7E29-46F8-A926-B0DD0E573C13}" destId="{37C08CBB-E30F-4080-BC87-70537F0BD4BC}" srcOrd="0" destOrd="0" presId="urn:microsoft.com/office/officeart/2005/8/layout/process2"/>
    <dgm:cxn modelId="{58252E25-B032-43D0-8068-C5A3C5B0BFCB}" type="presParOf" srcId="{850D9EC7-01CC-4A58-8FCC-BD3A1A9ED660}" destId="{16501DB5-C3B8-431A-82C8-6EF0E4834FDA}" srcOrd="4" destOrd="0" presId="urn:microsoft.com/office/officeart/2005/8/layout/process2"/>
    <dgm:cxn modelId="{6DAA6B4C-A414-4F5D-A0D8-3FF0F633D59B}" type="presParOf" srcId="{850D9EC7-01CC-4A58-8FCC-BD3A1A9ED660}" destId="{E501024C-3BC7-4D07-BE63-05F6C3364CA6}" srcOrd="5" destOrd="0" presId="urn:microsoft.com/office/officeart/2005/8/layout/process2"/>
    <dgm:cxn modelId="{6E8CCF5E-4089-493D-96D4-875DB494EE7F}" type="presParOf" srcId="{E501024C-3BC7-4D07-BE63-05F6C3364CA6}" destId="{9FEC6BA9-1736-4C7B-8119-934AE66CB5B7}" srcOrd="0" destOrd="0" presId="urn:microsoft.com/office/officeart/2005/8/layout/process2"/>
    <dgm:cxn modelId="{4C8259A4-AB61-457D-808E-6B12EA2BE2F4}" type="presParOf" srcId="{850D9EC7-01CC-4A58-8FCC-BD3A1A9ED660}" destId="{C3B56102-0117-4AC3-9210-80C2555A10E3}" srcOrd="6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0AD92F6-05BF-4863-9FB2-3BE4AA4E0449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E055BE64-3158-4FE8-ACFE-66914F4DB0E4}">
      <dgm:prSet phldrT="[Text]"/>
      <dgm:spPr/>
      <dgm:t>
        <a:bodyPr/>
        <a:lstStyle/>
        <a:p>
          <a:r>
            <a:rPr lang="en-SG" dirty="0"/>
            <a:t>Data Preparation </a:t>
          </a:r>
        </a:p>
      </dgm:t>
    </dgm:pt>
    <dgm:pt modelId="{4A375C3F-BACB-421C-A115-7A4DF6C55A43}" type="parTrans" cxnId="{018111F9-EE95-4597-BD41-368D92439814}">
      <dgm:prSet/>
      <dgm:spPr/>
      <dgm:t>
        <a:bodyPr/>
        <a:lstStyle/>
        <a:p>
          <a:endParaRPr lang="en-SG"/>
        </a:p>
      </dgm:t>
    </dgm:pt>
    <dgm:pt modelId="{89292855-E7AD-4B34-A8F4-84DE76D98934}" type="sibTrans" cxnId="{018111F9-EE95-4597-BD41-368D92439814}">
      <dgm:prSet/>
      <dgm:spPr/>
      <dgm:t>
        <a:bodyPr/>
        <a:lstStyle/>
        <a:p>
          <a:endParaRPr lang="en-SG"/>
        </a:p>
      </dgm:t>
    </dgm:pt>
    <dgm:pt modelId="{CEC953CB-F69B-4557-B5B4-77EDA930AD89}">
      <dgm:prSet phldrT="[Text]"/>
      <dgm:spPr/>
      <dgm:t>
        <a:bodyPr/>
        <a:lstStyle/>
        <a:p>
          <a:r>
            <a:rPr lang="en-SG" dirty="0"/>
            <a:t>Data Splitting (Train/Test)</a:t>
          </a:r>
        </a:p>
      </dgm:t>
    </dgm:pt>
    <dgm:pt modelId="{C78034D3-172F-4D6B-BA50-AEC7087BB42A}" type="parTrans" cxnId="{213890D4-68C4-4E06-86E9-429B4C60773D}">
      <dgm:prSet/>
      <dgm:spPr/>
      <dgm:t>
        <a:bodyPr/>
        <a:lstStyle/>
        <a:p>
          <a:endParaRPr lang="en-SG"/>
        </a:p>
      </dgm:t>
    </dgm:pt>
    <dgm:pt modelId="{62FD9AC1-0997-4318-8C1A-EDA9DE597075}" type="sibTrans" cxnId="{213890D4-68C4-4E06-86E9-429B4C60773D}">
      <dgm:prSet/>
      <dgm:spPr/>
      <dgm:t>
        <a:bodyPr/>
        <a:lstStyle/>
        <a:p>
          <a:endParaRPr lang="en-SG"/>
        </a:p>
      </dgm:t>
    </dgm:pt>
    <dgm:pt modelId="{C839B40A-F8E1-4668-BD67-CF109AD9A8A2}">
      <dgm:prSet phldrT="[Text]"/>
      <dgm:spPr/>
      <dgm:t>
        <a:bodyPr/>
        <a:lstStyle/>
        <a:p>
          <a:r>
            <a:rPr lang="en-SG" dirty="0">
              <a:solidFill>
                <a:schemeClr val="bg1"/>
              </a:solidFill>
            </a:rPr>
            <a:t>Model Training</a:t>
          </a:r>
        </a:p>
      </dgm:t>
    </dgm:pt>
    <dgm:pt modelId="{BF9C8266-3A83-4C3C-9C92-AA78AE2AE8B1}" type="parTrans" cxnId="{E66FF346-F326-4F19-A3E7-10631E429260}">
      <dgm:prSet/>
      <dgm:spPr/>
      <dgm:t>
        <a:bodyPr/>
        <a:lstStyle/>
        <a:p>
          <a:endParaRPr lang="en-SG"/>
        </a:p>
      </dgm:t>
    </dgm:pt>
    <dgm:pt modelId="{83BE1E90-523E-4D23-9B43-B88DE5B53BA5}" type="sibTrans" cxnId="{E66FF346-F326-4F19-A3E7-10631E429260}">
      <dgm:prSet/>
      <dgm:spPr/>
      <dgm:t>
        <a:bodyPr/>
        <a:lstStyle/>
        <a:p>
          <a:endParaRPr lang="en-SG"/>
        </a:p>
      </dgm:t>
    </dgm:pt>
    <dgm:pt modelId="{D5804D63-33AF-47C5-AD69-0CE282F0F10F}">
      <dgm:prSet phldrT="[Text]"/>
      <dgm:spPr/>
      <dgm:t>
        <a:bodyPr/>
        <a:lstStyle/>
        <a:p>
          <a:r>
            <a:rPr lang="en-SG" dirty="0">
              <a:solidFill>
                <a:schemeClr val="tx1"/>
              </a:solidFill>
            </a:rPr>
            <a:t>Model Evaluation </a:t>
          </a:r>
        </a:p>
      </dgm:t>
    </dgm:pt>
    <dgm:pt modelId="{8CD240CA-242E-40B7-B282-4529B1D888D8}" type="parTrans" cxnId="{1E36EF96-C4F1-4E90-80A5-EB614F0CD215}">
      <dgm:prSet/>
      <dgm:spPr/>
      <dgm:t>
        <a:bodyPr/>
        <a:lstStyle/>
        <a:p>
          <a:endParaRPr lang="en-SG"/>
        </a:p>
      </dgm:t>
    </dgm:pt>
    <dgm:pt modelId="{F5549FCD-808D-4C28-A540-DE8897C9F667}" type="sibTrans" cxnId="{1E36EF96-C4F1-4E90-80A5-EB614F0CD215}">
      <dgm:prSet/>
      <dgm:spPr/>
      <dgm:t>
        <a:bodyPr/>
        <a:lstStyle/>
        <a:p>
          <a:endParaRPr lang="en-SG"/>
        </a:p>
      </dgm:t>
    </dgm:pt>
    <dgm:pt modelId="{850D9EC7-01CC-4A58-8FCC-BD3A1A9ED660}" type="pres">
      <dgm:prSet presAssocID="{B0AD92F6-05BF-4863-9FB2-3BE4AA4E0449}" presName="linearFlow" presStyleCnt="0">
        <dgm:presLayoutVars>
          <dgm:resizeHandles val="exact"/>
        </dgm:presLayoutVars>
      </dgm:prSet>
      <dgm:spPr/>
    </dgm:pt>
    <dgm:pt modelId="{32291298-9865-4B55-8FD7-997F71ADA4C5}" type="pres">
      <dgm:prSet presAssocID="{E055BE64-3158-4FE8-ACFE-66914F4DB0E4}" presName="node" presStyleLbl="node1" presStyleIdx="0" presStyleCnt="4">
        <dgm:presLayoutVars>
          <dgm:bulletEnabled val="1"/>
        </dgm:presLayoutVars>
      </dgm:prSet>
      <dgm:spPr/>
    </dgm:pt>
    <dgm:pt modelId="{01AB9DDB-E556-4978-8D38-65DCD10DC14A}" type="pres">
      <dgm:prSet presAssocID="{89292855-E7AD-4B34-A8F4-84DE76D98934}" presName="sibTrans" presStyleLbl="sibTrans2D1" presStyleIdx="0" presStyleCnt="3"/>
      <dgm:spPr/>
    </dgm:pt>
    <dgm:pt modelId="{D2561A1F-D82D-418C-B4B0-316E4682F648}" type="pres">
      <dgm:prSet presAssocID="{89292855-E7AD-4B34-A8F4-84DE76D98934}" presName="connectorText" presStyleLbl="sibTrans2D1" presStyleIdx="0" presStyleCnt="3"/>
      <dgm:spPr/>
    </dgm:pt>
    <dgm:pt modelId="{4024CC11-AA76-44F6-A84C-2457692F355F}" type="pres">
      <dgm:prSet presAssocID="{CEC953CB-F69B-4557-B5B4-77EDA930AD89}" presName="node" presStyleLbl="node1" presStyleIdx="1" presStyleCnt="4">
        <dgm:presLayoutVars>
          <dgm:bulletEnabled val="1"/>
        </dgm:presLayoutVars>
      </dgm:prSet>
      <dgm:spPr/>
    </dgm:pt>
    <dgm:pt modelId="{6B395E93-7E29-46F8-A926-B0DD0E573C13}" type="pres">
      <dgm:prSet presAssocID="{62FD9AC1-0997-4318-8C1A-EDA9DE597075}" presName="sibTrans" presStyleLbl="sibTrans2D1" presStyleIdx="1" presStyleCnt="3" custLinFactNeighborY="0"/>
      <dgm:spPr/>
    </dgm:pt>
    <dgm:pt modelId="{37C08CBB-E30F-4080-BC87-70537F0BD4BC}" type="pres">
      <dgm:prSet presAssocID="{62FD9AC1-0997-4318-8C1A-EDA9DE597075}" presName="connectorText" presStyleLbl="sibTrans2D1" presStyleIdx="1" presStyleCnt="3"/>
      <dgm:spPr/>
    </dgm:pt>
    <dgm:pt modelId="{16501DB5-C3B8-431A-82C8-6EF0E4834FDA}" type="pres">
      <dgm:prSet presAssocID="{C839B40A-F8E1-4668-BD67-CF109AD9A8A2}" presName="node" presStyleLbl="node1" presStyleIdx="2" presStyleCnt="4">
        <dgm:presLayoutVars>
          <dgm:bulletEnabled val="1"/>
        </dgm:presLayoutVars>
      </dgm:prSet>
      <dgm:spPr/>
    </dgm:pt>
    <dgm:pt modelId="{E501024C-3BC7-4D07-BE63-05F6C3364CA6}" type="pres">
      <dgm:prSet presAssocID="{83BE1E90-523E-4D23-9B43-B88DE5B53BA5}" presName="sibTrans" presStyleLbl="sibTrans2D1" presStyleIdx="2" presStyleCnt="3"/>
      <dgm:spPr/>
    </dgm:pt>
    <dgm:pt modelId="{9FEC6BA9-1736-4C7B-8119-934AE66CB5B7}" type="pres">
      <dgm:prSet presAssocID="{83BE1E90-523E-4D23-9B43-B88DE5B53BA5}" presName="connectorText" presStyleLbl="sibTrans2D1" presStyleIdx="2" presStyleCnt="3"/>
      <dgm:spPr/>
    </dgm:pt>
    <dgm:pt modelId="{C3B56102-0117-4AC3-9210-80C2555A10E3}" type="pres">
      <dgm:prSet presAssocID="{D5804D63-33AF-47C5-AD69-0CE282F0F10F}" presName="node" presStyleLbl="node1" presStyleIdx="3" presStyleCnt="4">
        <dgm:presLayoutVars>
          <dgm:bulletEnabled val="1"/>
        </dgm:presLayoutVars>
      </dgm:prSet>
      <dgm:spPr/>
    </dgm:pt>
  </dgm:ptLst>
  <dgm:cxnLst>
    <dgm:cxn modelId="{29B7D807-FFB2-46AE-8314-8F649FC076E7}" type="presOf" srcId="{CEC953CB-F69B-4557-B5B4-77EDA930AD89}" destId="{4024CC11-AA76-44F6-A84C-2457692F355F}" srcOrd="0" destOrd="0" presId="urn:microsoft.com/office/officeart/2005/8/layout/process2"/>
    <dgm:cxn modelId="{CE35A60D-A068-4D9E-8EF8-CD7C84C8D3ED}" type="presOf" srcId="{E055BE64-3158-4FE8-ACFE-66914F4DB0E4}" destId="{32291298-9865-4B55-8FD7-997F71ADA4C5}" srcOrd="0" destOrd="0" presId="urn:microsoft.com/office/officeart/2005/8/layout/process2"/>
    <dgm:cxn modelId="{E9738A14-2A49-4397-A049-BDDF16E3CD68}" type="presOf" srcId="{B0AD92F6-05BF-4863-9FB2-3BE4AA4E0449}" destId="{850D9EC7-01CC-4A58-8FCC-BD3A1A9ED660}" srcOrd="0" destOrd="0" presId="urn:microsoft.com/office/officeart/2005/8/layout/process2"/>
    <dgm:cxn modelId="{E66FF346-F326-4F19-A3E7-10631E429260}" srcId="{B0AD92F6-05BF-4863-9FB2-3BE4AA4E0449}" destId="{C839B40A-F8E1-4668-BD67-CF109AD9A8A2}" srcOrd="2" destOrd="0" parTransId="{BF9C8266-3A83-4C3C-9C92-AA78AE2AE8B1}" sibTransId="{83BE1E90-523E-4D23-9B43-B88DE5B53BA5}"/>
    <dgm:cxn modelId="{616DC751-6474-4171-B935-751DD4CCA47A}" type="presOf" srcId="{C839B40A-F8E1-4668-BD67-CF109AD9A8A2}" destId="{16501DB5-C3B8-431A-82C8-6EF0E4834FDA}" srcOrd="0" destOrd="0" presId="urn:microsoft.com/office/officeart/2005/8/layout/process2"/>
    <dgm:cxn modelId="{32970256-F16C-46EA-ABEF-720AC8A1744C}" type="presOf" srcId="{83BE1E90-523E-4D23-9B43-B88DE5B53BA5}" destId="{E501024C-3BC7-4D07-BE63-05F6C3364CA6}" srcOrd="0" destOrd="0" presId="urn:microsoft.com/office/officeart/2005/8/layout/process2"/>
    <dgm:cxn modelId="{0FC8277A-8DB4-49F0-B6E0-0F4FD9516C56}" type="presOf" srcId="{83BE1E90-523E-4D23-9B43-B88DE5B53BA5}" destId="{9FEC6BA9-1736-4C7B-8119-934AE66CB5B7}" srcOrd="1" destOrd="0" presId="urn:microsoft.com/office/officeart/2005/8/layout/process2"/>
    <dgm:cxn modelId="{D2555C7E-D435-4FFA-B0EA-44E2693FAA6F}" type="presOf" srcId="{62FD9AC1-0997-4318-8C1A-EDA9DE597075}" destId="{6B395E93-7E29-46F8-A926-B0DD0E573C13}" srcOrd="0" destOrd="0" presId="urn:microsoft.com/office/officeart/2005/8/layout/process2"/>
    <dgm:cxn modelId="{1DF1FF85-9023-4C16-BCFC-082416C0A107}" type="presOf" srcId="{62FD9AC1-0997-4318-8C1A-EDA9DE597075}" destId="{37C08CBB-E30F-4080-BC87-70537F0BD4BC}" srcOrd="1" destOrd="0" presId="urn:microsoft.com/office/officeart/2005/8/layout/process2"/>
    <dgm:cxn modelId="{1E36EF96-C4F1-4E90-80A5-EB614F0CD215}" srcId="{B0AD92F6-05BF-4863-9FB2-3BE4AA4E0449}" destId="{D5804D63-33AF-47C5-AD69-0CE282F0F10F}" srcOrd="3" destOrd="0" parTransId="{8CD240CA-242E-40B7-B282-4529B1D888D8}" sibTransId="{F5549FCD-808D-4C28-A540-DE8897C9F667}"/>
    <dgm:cxn modelId="{1D7CA1A7-4AA8-4BC4-BDAF-2DAF468B3D39}" type="presOf" srcId="{89292855-E7AD-4B34-A8F4-84DE76D98934}" destId="{D2561A1F-D82D-418C-B4B0-316E4682F648}" srcOrd="1" destOrd="0" presId="urn:microsoft.com/office/officeart/2005/8/layout/process2"/>
    <dgm:cxn modelId="{A6A924BA-D0EF-4C68-9B4E-26B539EBB60F}" type="presOf" srcId="{D5804D63-33AF-47C5-AD69-0CE282F0F10F}" destId="{C3B56102-0117-4AC3-9210-80C2555A10E3}" srcOrd="0" destOrd="0" presId="urn:microsoft.com/office/officeart/2005/8/layout/process2"/>
    <dgm:cxn modelId="{ED5415CC-D179-41EA-B71D-B3F90969B383}" type="presOf" srcId="{89292855-E7AD-4B34-A8F4-84DE76D98934}" destId="{01AB9DDB-E556-4978-8D38-65DCD10DC14A}" srcOrd="0" destOrd="0" presId="urn:microsoft.com/office/officeart/2005/8/layout/process2"/>
    <dgm:cxn modelId="{213890D4-68C4-4E06-86E9-429B4C60773D}" srcId="{B0AD92F6-05BF-4863-9FB2-3BE4AA4E0449}" destId="{CEC953CB-F69B-4557-B5B4-77EDA930AD89}" srcOrd="1" destOrd="0" parTransId="{C78034D3-172F-4D6B-BA50-AEC7087BB42A}" sibTransId="{62FD9AC1-0997-4318-8C1A-EDA9DE597075}"/>
    <dgm:cxn modelId="{018111F9-EE95-4597-BD41-368D92439814}" srcId="{B0AD92F6-05BF-4863-9FB2-3BE4AA4E0449}" destId="{E055BE64-3158-4FE8-ACFE-66914F4DB0E4}" srcOrd="0" destOrd="0" parTransId="{4A375C3F-BACB-421C-A115-7A4DF6C55A43}" sibTransId="{89292855-E7AD-4B34-A8F4-84DE76D98934}"/>
    <dgm:cxn modelId="{83FD1CCD-510F-43F0-A68C-9CD94305EFF3}" type="presParOf" srcId="{850D9EC7-01CC-4A58-8FCC-BD3A1A9ED660}" destId="{32291298-9865-4B55-8FD7-997F71ADA4C5}" srcOrd="0" destOrd="0" presId="urn:microsoft.com/office/officeart/2005/8/layout/process2"/>
    <dgm:cxn modelId="{D467CA5B-27C6-4BFA-A77D-71C31EC45C7C}" type="presParOf" srcId="{850D9EC7-01CC-4A58-8FCC-BD3A1A9ED660}" destId="{01AB9DDB-E556-4978-8D38-65DCD10DC14A}" srcOrd="1" destOrd="0" presId="urn:microsoft.com/office/officeart/2005/8/layout/process2"/>
    <dgm:cxn modelId="{BD07B47C-B080-4C79-94D6-48DE5A848FF2}" type="presParOf" srcId="{01AB9DDB-E556-4978-8D38-65DCD10DC14A}" destId="{D2561A1F-D82D-418C-B4B0-316E4682F648}" srcOrd="0" destOrd="0" presId="urn:microsoft.com/office/officeart/2005/8/layout/process2"/>
    <dgm:cxn modelId="{04F6E03E-F58D-41C9-8BC9-1DC14CD29D20}" type="presParOf" srcId="{850D9EC7-01CC-4A58-8FCC-BD3A1A9ED660}" destId="{4024CC11-AA76-44F6-A84C-2457692F355F}" srcOrd="2" destOrd="0" presId="urn:microsoft.com/office/officeart/2005/8/layout/process2"/>
    <dgm:cxn modelId="{4A82FA0B-60BE-4FF6-BA56-9822649748A6}" type="presParOf" srcId="{850D9EC7-01CC-4A58-8FCC-BD3A1A9ED660}" destId="{6B395E93-7E29-46F8-A926-B0DD0E573C13}" srcOrd="3" destOrd="0" presId="urn:microsoft.com/office/officeart/2005/8/layout/process2"/>
    <dgm:cxn modelId="{98188883-5A86-493A-A9BB-97C4F8D48DD0}" type="presParOf" srcId="{6B395E93-7E29-46F8-A926-B0DD0E573C13}" destId="{37C08CBB-E30F-4080-BC87-70537F0BD4BC}" srcOrd="0" destOrd="0" presId="urn:microsoft.com/office/officeart/2005/8/layout/process2"/>
    <dgm:cxn modelId="{58252E25-B032-43D0-8068-C5A3C5B0BFCB}" type="presParOf" srcId="{850D9EC7-01CC-4A58-8FCC-BD3A1A9ED660}" destId="{16501DB5-C3B8-431A-82C8-6EF0E4834FDA}" srcOrd="4" destOrd="0" presId="urn:microsoft.com/office/officeart/2005/8/layout/process2"/>
    <dgm:cxn modelId="{6DAA6B4C-A414-4F5D-A0D8-3FF0F633D59B}" type="presParOf" srcId="{850D9EC7-01CC-4A58-8FCC-BD3A1A9ED660}" destId="{E501024C-3BC7-4D07-BE63-05F6C3364CA6}" srcOrd="5" destOrd="0" presId="urn:microsoft.com/office/officeart/2005/8/layout/process2"/>
    <dgm:cxn modelId="{6E8CCF5E-4089-493D-96D4-875DB494EE7F}" type="presParOf" srcId="{E501024C-3BC7-4D07-BE63-05F6C3364CA6}" destId="{9FEC6BA9-1736-4C7B-8119-934AE66CB5B7}" srcOrd="0" destOrd="0" presId="urn:microsoft.com/office/officeart/2005/8/layout/process2"/>
    <dgm:cxn modelId="{4C8259A4-AB61-457D-808E-6B12EA2BE2F4}" type="presParOf" srcId="{850D9EC7-01CC-4A58-8FCC-BD3A1A9ED660}" destId="{C3B56102-0117-4AC3-9210-80C2555A10E3}" srcOrd="6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0AD92F6-05BF-4863-9FB2-3BE4AA4E0449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E055BE64-3158-4FE8-ACFE-66914F4DB0E4}">
      <dgm:prSet phldrT="[Text]"/>
      <dgm:spPr/>
      <dgm:t>
        <a:bodyPr/>
        <a:lstStyle/>
        <a:p>
          <a:r>
            <a:rPr lang="en-SG" dirty="0"/>
            <a:t>Data Preparation </a:t>
          </a:r>
        </a:p>
      </dgm:t>
    </dgm:pt>
    <dgm:pt modelId="{4A375C3F-BACB-421C-A115-7A4DF6C55A43}" type="parTrans" cxnId="{018111F9-EE95-4597-BD41-368D92439814}">
      <dgm:prSet/>
      <dgm:spPr/>
      <dgm:t>
        <a:bodyPr/>
        <a:lstStyle/>
        <a:p>
          <a:endParaRPr lang="en-SG"/>
        </a:p>
      </dgm:t>
    </dgm:pt>
    <dgm:pt modelId="{89292855-E7AD-4B34-A8F4-84DE76D98934}" type="sibTrans" cxnId="{018111F9-EE95-4597-BD41-368D92439814}">
      <dgm:prSet/>
      <dgm:spPr/>
      <dgm:t>
        <a:bodyPr/>
        <a:lstStyle/>
        <a:p>
          <a:endParaRPr lang="en-SG"/>
        </a:p>
      </dgm:t>
    </dgm:pt>
    <dgm:pt modelId="{CEC953CB-F69B-4557-B5B4-77EDA930AD89}">
      <dgm:prSet phldrT="[Text]"/>
      <dgm:spPr/>
      <dgm:t>
        <a:bodyPr/>
        <a:lstStyle/>
        <a:p>
          <a:r>
            <a:rPr lang="en-SG" dirty="0"/>
            <a:t>Data Splitting (Train/Test)</a:t>
          </a:r>
        </a:p>
      </dgm:t>
    </dgm:pt>
    <dgm:pt modelId="{C78034D3-172F-4D6B-BA50-AEC7087BB42A}" type="parTrans" cxnId="{213890D4-68C4-4E06-86E9-429B4C60773D}">
      <dgm:prSet/>
      <dgm:spPr/>
      <dgm:t>
        <a:bodyPr/>
        <a:lstStyle/>
        <a:p>
          <a:endParaRPr lang="en-SG"/>
        </a:p>
      </dgm:t>
    </dgm:pt>
    <dgm:pt modelId="{62FD9AC1-0997-4318-8C1A-EDA9DE597075}" type="sibTrans" cxnId="{213890D4-68C4-4E06-86E9-429B4C60773D}">
      <dgm:prSet/>
      <dgm:spPr/>
      <dgm:t>
        <a:bodyPr/>
        <a:lstStyle/>
        <a:p>
          <a:endParaRPr lang="en-SG"/>
        </a:p>
      </dgm:t>
    </dgm:pt>
    <dgm:pt modelId="{C839B40A-F8E1-4668-BD67-CF109AD9A8A2}">
      <dgm:prSet phldrT="[Text]"/>
      <dgm:spPr/>
      <dgm:t>
        <a:bodyPr/>
        <a:lstStyle/>
        <a:p>
          <a:r>
            <a:rPr lang="en-SG" dirty="0">
              <a:solidFill>
                <a:schemeClr val="bg1"/>
              </a:solidFill>
            </a:rPr>
            <a:t>Model Training</a:t>
          </a:r>
        </a:p>
      </dgm:t>
    </dgm:pt>
    <dgm:pt modelId="{BF9C8266-3A83-4C3C-9C92-AA78AE2AE8B1}" type="parTrans" cxnId="{E66FF346-F326-4F19-A3E7-10631E429260}">
      <dgm:prSet/>
      <dgm:spPr/>
      <dgm:t>
        <a:bodyPr/>
        <a:lstStyle/>
        <a:p>
          <a:endParaRPr lang="en-SG"/>
        </a:p>
      </dgm:t>
    </dgm:pt>
    <dgm:pt modelId="{83BE1E90-523E-4D23-9B43-B88DE5B53BA5}" type="sibTrans" cxnId="{E66FF346-F326-4F19-A3E7-10631E429260}">
      <dgm:prSet/>
      <dgm:spPr/>
      <dgm:t>
        <a:bodyPr/>
        <a:lstStyle/>
        <a:p>
          <a:endParaRPr lang="en-SG"/>
        </a:p>
      </dgm:t>
    </dgm:pt>
    <dgm:pt modelId="{D5804D63-33AF-47C5-AD69-0CE282F0F10F}">
      <dgm:prSet phldrT="[Text]"/>
      <dgm:spPr/>
      <dgm:t>
        <a:bodyPr/>
        <a:lstStyle/>
        <a:p>
          <a:r>
            <a:rPr lang="en-SG" dirty="0">
              <a:solidFill>
                <a:schemeClr val="tx1"/>
              </a:solidFill>
            </a:rPr>
            <a:t>Model Evaluation </a:t>
          </a:r>
        </a:p>
      </dgm:t>
    </dgm:pt>
    <dgm:pt modelId="{8CD240CA-242E-40B7-B282-4529B1D888D8}" type="parTrans" cxnId="{1E36EF96-C4F1-4E90-80A5-EB614F0CD215}">
      <dgm:prSet/>
      <dgm:spPr/>
      <dgm:t>
        <a:bodyPr/>
        <a:lstStyle/>
        <a:p>
          <a:endParaRPr lang="en-SG"/>
        </a:p>
      </dgm:t>
    </dgm:pt>
    <dgm:pt modelId="{F5549FCD-808D-4C28-A540-DE8897C9F667}" type="sibTrans" cxnId="{1E36EF96-C4F1-4E90-80A5-EB614F0CD215}">
      <dgm:prSet/>
      <dgm:spPr/>
      <dgm:t>
        <a:bodyPr/>
        <a:lstStyle/>
        <a:p>
          <a:endParaRPr lang="en-SG"/>
        </a:p>
      </dgm:t>
    </dgm:pt>
    <dgm:pt modelId="{850D9EC7-01CC-4A58-8FCC-BD3A1A9ED660}" type="pres">
      <dgm:prSet presAssocID="{B0AD92F6-05BF-4863-9FB2-3BE4AA4E0449}" presName="linearFlow" presStyleCnt="0">
        <dgm:presLayoutVars>
          <dgm:resizeHandles val="exact"/>
        </dgm:presLayoutVars>
      </dgm:prSet>
      <dgm:spPr/>
    </dgm:pt>
    <dgm:pt modelId="{32291298-9865-4B55-8FD7-997F71ADA4C5}" type="pres">
      <dgm:prSet presAssocID="{E055BE64-3158-4FE8-ACFE-66914F4DB0E4}" presName="node" presStyleLbl="node1" presStyleIdx="0" presStyleCnt="4">
        <dgm:presLayoutVars>
          <dgm:bulletEnabled val="1"/>
        </dgm:presLayoutVars>
      </dgm:prSet>
      <dgm:spPr/>
    </dgm:pt>
    <dgm:pt modelId="{01AB9DDB-E556-4978-8D38-65DCD10DC14A}" type="pres">
      <dgm:prSet presAssocID="{89292855-E7AD-4B34-A8F4-84DE76D98934}" presName="sibTrans" presStyleLbl="sibTrans2D1" presStyleIdx="0" presStyleCnt="3"/>
      <dgm:spPr/>
    </dgm:pt>
    <dgm:pt modelId="{D2561A1F-D82D-418C-B4B0-316E4682F648}" type="pres">
      <dgm:prSet presAssocID="{89292855-E7AD-4B34-A8F4-84DE76D98934}" presName="connectorText" presStyleLbl="sibTrans2D1" presStyleIdx="0" presStyleCnt="3"/>
      <dgm:spPr/>
    </dgm:pt>
    <dgm:pt modelId="{4024CC11-AA76-44F6-A84C-2457692F355F}" type="pres">
      <dgm:prSet presAssocID="{CEC953CB-F69B-4557-B5B4-77EDA930AD89}" presName="node" presStyleLbl="node1" presStyleIdx="1" presStyleCnt="4">
        <dgm:presLayoutVars>
          <dgm:bulletEnabled val="1"/>
        </dgm:presLayoutVars>
      </dgm:prSet>
      <dgm:spPr/>
    </dgm:pt>
    <dgm:pt modelId="{6B395E93-7E29-46F8-A926-B0DD0E573C13}" type="pres">
      <dgm:prSet presAssocID="{62FD9AC1-0997-4318-8C1A-EDA9DE597075}" presName="sibTrans" presStyleLbl="sibTrans2D1" presStyleIdx="1" presStyleCnt="3" custLinFactNeighborY="0"/>
      <dgm:spPr/>
    </dgm:pt>
    <dgm:pt modelId="{37C08CBB-E30F-4080-BC87-70537F0BD4BC}" type="pres">
      <dgm:prSet presAssocID="{62FD9AC1-0997-4318-8C1A-EDA9DE597075}" presName="connectorText" presStyleLbl="sibTrans2D1" presStyleIdx="1" presStyleCnt="3"/>
      <dgm:spPr/>
    </dgm:pt>
    <dgm:pt modelId="{16501DB5-C3B8-431A-82C8-6EF0E4834FDA}" type="pres">
      <dgm:prSet presAssocID="{C839B40A-F8E1-4668-BD67-CF109AD9A8A2}" presName="node" presStyleLbl="node1" presStyleIdx="2" presStyleCnt="4">
        <dgm:presLayoutVars>
          <dgm:bulletEnabled val="1"/>
        </dgm:presLayoutVars>
      </dgm:prSet>
      <dgm:spPr/>
    </dgm:pt>
    <dgm:pt modelId="{E501024C-3BC7-4D07-BE63-05F6C3364CA6}" type="pres">
      <dgm:prSet presAssocID="{83BE1E90-523E-4D23-9B43-B88DE5B53BA5}" presName="sibTrans" presStyleLbl="sibTrans2D1" presStyleIdx="2" presStyleCnt="3"/>
      <dgm:spPr/>
    </dgm:pt>
    <dgm:pt modelId="{9FEC6BA9-1736-4C7B-8119-934AE66CB5B7}" type="pres">
      <dgm:prSet presAssocID="{83BE1E90-523E-4D23-9B43-B88DE5B53BA5}" presName="connectorText" presStyleLbl="sibTrans2D1" presStyleIdx="2" presStyleCnt="3"/>
      <dgm:spPr/>
    </dgm:pt>
    <dgm:pt modelId="{C3B56102-0117-4AC3-9210-80C2555A10E3}" type="pres">
      <dgm:prSet presAssocID="{D5804D63-33AF-47C5-AD69-0CE282F0F10F}" presName="node" presStyleLbl="node1" presStyleIdx="3" presStyleCnt="4">
        <dgm:presLayoutVars>
          <dgm:bulletEnabled val="1"/>
        </dgm:presLayoutVars>
      </dgm:prSet>
      <dgm:spPr/>
    </dgm:pt>
  </dgm:ptLst>
  <dgm:cxnLst>
    <dgm:cxn modelId="{29B7D807-FFB2-46AE-8314-8F649FC076E7}" type="presOf" srcId="{CEC953CB-F69B-4557-B5B4-77EDA930AD89}" destId="{4024CC11-AA76-44F6-A84C-2457692F355F}" srcOrd="0" destOrd="0" presId="urn:microsoft.com/office/officeart/2005/8/layout/process2"/>
    <dgm:cxn modelId="{CE35A60D-A068-4D9E-8EF8-CD7C84C8D3ED}" type="presOf" srcId="{E055BE64-3158-4FE8-ACFE-66914F4DB0E4}" destId="{32291298-9865-4B55-8FD7-997F71ADA4C5}" srcOrd="0" destOrd="0" presId="urn:microsoft.com/office/officeart/2005/8/layout/process2"/>
    <dgm:cxn modelId="{E9738A14-2A49-4397-A049-BDDF16E3CD68}" type="presOf" srcId="{B0AD92F6-05BF-4863-9FB2-3BE4AA4E0449}" destId="{850D9EC7-01CC-4A58-8FCC-BD3A1A9ED660}" srcOrd="0" destOrd="0" presId="urn:microsoft.com/office/officeart/2005/8/layout/process2"/>
    <dgm:cxn modelId="{E66FF346-F326-4F19-A3E7-10631E429260}" srcId="{B0AD92F6-05BF-4863-9FB2-3BE4AA4E0449}" destId="{C839B40A-F8E1-4668-BD67-CF109AD9A8A2}" srcOrd="2" destOrd="0" parTransId="{BF9C8266-3A83-4C3C-9C92-AA78AE2AE8B1}" sibTransId="{83BE1E90-523E-4D23-9B43-B88DE5B53BA5}"/>
    <dgm:cxn modelId="{616DC751-6474-4171-B935-751DD4CCA47A}" type="presOf" srcId="{C839B40A-F8E1-4668-BD67-CF109AD9A8A2}" destId="{16501DB5-C3B8-431A-82C8-6EF0E4834FDA}" srcOrd="0" destOrd="0" presId="urn:microsoft.com/office/officeart/2005/8/layout/process2"/>
    <dgm:cxn modelId="{32970256-F16C-46EA-ABEF-720AC8A1744C}" type="presOf" srcId="{83BE1E90-523E-4D23-9B43-B88DE5B53BA5}" destId="{E501024C-3BC7-4D07-BE63-05F6C3364CA6}" srcOrd="0" destOrd="0" presId="urn:microsoft.com/office/officeart/2005/8/layout/process2"/>
    <dgm:cxn modelId="{0FC8277A-8DB4-49F0-B6E0-0F4FD9516C56}" type="presOf" srcId="{83BE1E90-523E-4D23-9B43-B88DE5B53BA5}" destId="{9FEC6BA9-1736-4C7B-8119-934AE66CB5B7}" srcOrd="1" destOrd="0" presId="urn:microsoft.com/office/officeart/2005/8/layout/process2"/>
    <dgm:cxn modelId="{D2555C7E-D435-4FFA-B0EA-44E2693FAA6F}" type="presOf" srcId="{62FD9AC1-0997-4318-8C1A-EDA9DE597075}" destId="{6B395E93-7E29-46F8-A926-B0DD0E573C13}" srcOrd="0" destOrd="0" presId="urn:microsoft.com/office/officeart/2005/8/layout/process2"/>
    <dgm:cxn modelId="{1DF1FF85-9023-4C16-BCFC-082416C0A107}" type="presOf" srcId="{62FD9AC1-0997-4318-8C1A-EDA9DE597075}" destId="{37C08CBB-E30F-4080-BC87-70537F0BD4BC}" srcOrd="1" destOrd="0" presId="urn:microsoft.com/office/officeart/2005/8/layout/process2"/>
    <dgm:cxn modelId="{1E36EF96-C4F1-4E90-80A5-EB614F0CD215}" srcId="{B0AD92F6-05BF-4863-9FB2-3BE4AA4E0449}" destId="{D5804D63-33AF-47C5-AD69-0CE282F0F10F}" srcOrd="3" destOrd="0" parTransId="{8CD240CA-242E-40B7-B282-4529B1D888D8}" sibTransId="{F5549FCD-808D-4C28-A540-DE8897C9F667}"/>
    <dgm:cxn modelId="{1D7CA1A7-4AA8-4BC4-BDAF-2DAF468B3D39}" type="presOf" srcId="{89292855-E7AD-4B34-A8F4-84DE76D98934}" destId="{D2561A1F-D82D-418C-B4B0-316E4682F648}" srcOrd="1" destOrd="0" presId="urn:microsoft.com/office/officeart/2005/8/layout/process2"/>
    <dgm:cxn modelId="{A6A924BA-D0EF-4C68-9B4E-26B539EBB60F}" type="presOf" srcId="{D5804D63-33AF-47C5-AD69-0CE282F0F10F}" destId="{C3B56102-0117-4AC3-9210-80C2555A10E3}" srcOrd="0" destOrd="0" presId="urn:microsoft.com/office/officeart/2005/8/layout/process2"/>
    <dgm:cxn modelId="{ED5415CC-D179-41EA-B71D-B3F90969B383}" type="presOf" srcId="{89292855-E7AD-4B34-A8F4-84DE76D98934}" destId="{01AB9DDB-E556-4978-8D38-65DCD10DC14A}" srcOrd="0" destOrd="0" presId="urn:microsoft.com/office/officeart/2005/8/layout/process2"/>
    <dgm:cxn modelId="{213890D4-68C4-4E06-86E9-429B4C60773D}" srcId="{B0AD92F6-05BF-4863-9FB2-3BE4AA4E0449}" destId="{CEC953CB-F69B-4557-B5B4-77EDA930AD89}" srcOrd="1" destOrd="0" parTransId="{C78034D3-172F-4D6B-BA50-AEC7087BB42A}" sibTransId="{62FD9AC1-0997-4318-8C1A-EDA9DE597075}"/>
    <dgm:cxn modelId="{018111F9-EE95-4597-BD41-368D92439814}" srcId="{B0AD92F6-05BF-4863-9FB2-3BE4AA4E0449}" destId="{E055BE64-3158-4FE8-ACFE-66914F4DB0E4}" srcOrd="0" destOrd="0" parTransId="{4A375C3F-BACB-421C-A115-7A4DF6C55A43}" sibTransId="{89292855-E7AD-4B34-A8F4-84DE76D98934}"/>
    <dgm:cxn modelId="{83FD1CCD-510F-43F0-A68C-9CD94305EFF3}" type="presParOf" srcId="{850D9EC7-01CC-4A58-8FCC-BD3A1A9ED660}" destId="{32291298-9865-4B55-8FD7-997F71ADA4C5}" srcOrd="0" destOrd="0" presId="urn:microsoft.com/office/officeart/2005/8/layout/process2"/>
    <dgm:cxn modelId="{D467CA5B-27C6-4BFA-A77D-71C31EC45C7C}" type="presParOf" srcId="{850D9EC7-01CC-4A58-8FCC-BD3A1A9ED660}" destId="{01AB9DDB-E556-4978-8D38-65DCD10DC14A}" srcOrd="1" destOrd="0" presId="urn:microsoft.com/office/officeart/2005/8/layout/process2"/>
    <dgm:cxn modelId="{BD07B47C-B080-4C79-94D6-48DE5A848FF2}" type="presParOf" srcId="{01AB9DDB-E556-4978-8D38-65DCD10DC14A}" destId="{D2561A1F-D82D-418C-B4B0-316E4682F648}" srcOrd="0" destOrd="0" presId="urn:microsoft.com/office/officeart/2005/8/layout/process2"/>
    <dgm:cxn modelId="{04F6E03E-F58D-41C9-8BC9-1DC14CD29D20}" type="presParOf" srcId="{850D9EC7-01CC-4A58-8FCC-BD3A1A9ED660}" destId="{4024CC11-AA76-44F6-A84C-2457692F355F}" srcOrd="2" destOrd="0" presId="urn:microsoft.com/office/officeart/2005/8/layout/process2"/>
    <dgm:cxn modelId="{4A82FA0B-60BE-4FF6-BA56-9822649748A6}" type="presParOf" srcId="{850D9EC7-01CC-4A58-8FCC-BD3A1A9ED660}" destId="{6B395E93-7E29-46F8-A926-B0DD0E573C13}" srcOrd="3" destOrd="0" presId="urn:microsoft.com/office/officeart/2005/8/layout/process2"/>
    <dgm:cxn modelId="{98188883-5A86-493A-A9BB-97C4F8D48DD0}" type="presParOf" srcId="{6B395E93-7E29-46F8-A926-B0DD0E573C13}" destId="{37C08CBB-E30F-4080-BC87-70537F0BD4BC}" srcOrd="0" destOrd="0" presId="urn:microsoft.com/office/officeart/2005/8/layout/process2"/>
    <dgm:cxn modelId="{58252E25-B032-43D0-8068-C5A3C5B0BFCB}" type="presParOf" srcId="{850D9EC7-01CC-4A58-8FCC-BD3A1A9ED660}" destId="{16501DB5-C3B8-431A-82C8-6EF0E4834FDA}" srcOrd="4" destOrd="0" presId="urn:microsoft.com/office/officeart/2005/8/layout/process2"/>
    <dgm:cxn modelId="{6DAA6B4C-A414-4F5D-A0D8-3FF0F633D59B}" type="presParOf" srcId="{850D9EC7-01CC-4A58-8FCC-BD3A1A9ED660}" destId="{E501024C-3BC7-4D07-BE63-05F6C3364CA6}" srcOrd="5" destOrd="0" presId="urn:microsoft.com/office/officeart/2005/8/layout/process2"/>
    <dgm:cxn modelId="{6E8CCF5E-4089-493D-96D4-875DB494EE7F}" type="presParOf" srcId="{E501024C-3BC7-4D07-BE63-05F6C3364CA6}" destId="{9FEC6BA9-1736-4C7B-8119-934AE66CB5B7}" srcOrd="0" destOrd="0" presId="urn:microsoft.com/office/officeart/2005/8/layout/process2"/>
    <dgm:cxn modelId="{4C8259A4-AB61-457D-808E-6B12EA2BE2F4}" type="presParOf" srcId="{850D9EC7-01CC-4A58-8FCC-BD3A1A9ED660}" destId="{C3B56102-0117-4AC3-9210-80C2555A10E3}" srcOrd="6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0AD92F6-05BF-4863-9FB2-3BE4AA4E0449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E055BE64-3158-4FE8-ACFE-66914F4DB0E4}">
      <dgm:prSet phldrT="[Text]"/>
      <dgm:spPr/>
      <dgm:t>
        <a:bodyPr/>
        <a:lstStyle/>
        <a:p>
          <a:r>
            <a:rPr lang="en-SG" dirty="0"/>
            <a:t>Data Preparation </a:t>
          </a:r>
        </a:p>
      </dgm:t>
    </dgm:pt>
    <dgm:pt modelId="{4A375C3F-BACB-421C-A115-7A4DF6C55A43}" type="parTrans" cxnId="{018111F9-EE95-4597-BD41-368D92439814}">
      <dgm:prSet/>
      <dgm:spPr/>
      <dgm:t>
        <a:bodyPr/>
        <a:lstStyle/>
        <a:p>
          <a:endParaRPr lang="en-SG"/>
        </a:p>
      </dgm:t>
    </dgm:pt>
    <dgm:pt modelId="{89292855-E7AD-4B34-A8F4-84DE76D98934}" type="sibTrans" cxnId="{018111F9-EE95-4597-BD41-368D92439814}">
      <dgm:prSet/>
      <dgm:spPr/>
      <dgm:t>
        <a:bodyPr/>
        <a:lstStyle/>
        <a:p>
          <a:endParaRPr lang="en-SG"/>
        </a:p>
      </dgm:t>
    </dgm:pt>
    <dgm:pt modelId="{CEC953CB-F69B-4557-B5B4-77EDA930AD89}">
      <dgm:prSet phldrT="[Text]"/>
      <dgm:spPr/>
      <dgm:t>
        <a:bodyPr/>
        <a:lstStyle/>
        <a:p>
          <a:r>
            <a:rPr lang="en-SG" dirty="0"/>
            <a:t>Data Splitting (Train/Test)</a:t>
          </a:r>
        </a:p>
      </dgm:t>
    </dgm:pt>
    <dgm:pt modelId="{C78034D3-172F-4D6B-BA50-AEC7087BB42A}" type="parTrans" cxnId="{213890D4-68C4-4E06-86E9-429B4C60773D}">
      <dgm:prSet/>
      <dgm:spPr/>
      <dgm:t>
        <a:bodyPr/>
        <a:lstStyle/>
        <a:p>
          <a:endParaRPr lang="en-SG"/>
        </a:p>
      </dgm:t>
    </dgm:pt>
    <dgm:pt modelId="{62FD9AC1-0997-4318-8C1A-EDA9DE597075}" type="sibTrans" cxnId="{213890D4-68C4-4E06-86E9-429B4C60773D}">
      <dgm:prSet/>
      <dgm:spPr/>
      <dgm:t>
        <a:bodyPr/>
        <a:lstStyle/>
        <a:p>
          <a:endParaRPr lang="en-SG"/>
        </a:p>
      </dgm:t>
    </dgm:pt>
    <dgm:pt modelId="{C839B40A-F8E1-4668-BD67-CF109AD9A8A2}">
      <dgm:prSet phldrT="[Text]"/>
      <dgm:spPr/>
      <dgm:t>
        <a:bodyPr/>
        <a:lstStyle/>
        <a:p>
          <a:r>
            <a:rPr lang="en-SG" dirty="0">
              <a:solidFill>
                <a:schemeClr val="bg1"/>
              </a:solidFill>
            </a:rPr>
            <a:t>Model Training</a:t>
          </a:r>
        </a:p>
      </dgm:t>
    </dgm:pt>
    <dgm:pt modelId="{BF9C8266-3A83-4C3C-9C92-AA78AE2AE8B1}" type="parTrans" cxnId="{E66FF346-F326-4F19-A3E7-10631E429260}">
      <dgm:prSet/>
      <dgm:spPr/>
      <dgm:t>
        <a:bodyPr/>
        <a:lstStyle/>
        <a:p>
          <a:endParaRPr lang="en-SG"/>
        </a:p>
      </dgm:t>
    </dgm:pt>
    <dgm:pt modelId="{83BE1E90-523E-4D23-9B43-B88DE5B53BA5}" type="sibTrans" cxnId="{E66FF346-F326-4F19-A3E7-10631E429260}">
      <dgm:prSet/>
      <dgm:spPr/>
      <dgm:t>
        <a:bodyPr/>
        <a:lstStyle/>
        <a:p>
          <a:endParaRPr lang="en-SG"/>
        </a:p>
      </dgm:t>
    </dgm:pt>
    <dgm:pt modelId="{D5804D63-33AF-47C5-AD69-0CE282F0F10F}">
      <dgm:prSet phldrT="[Text]"/>
      <dgm:spPr/>
      <dgm:t>
        <a:bodyPr/>
        <a:lstStyle/>
        <a:p>
          <a:r>
            <a:rPr lang="en-SG" dirty="0">
              <a:solidFill>
                <a:schemeClr val="tx1"/>
              </a:solidFill>
            </a:rPr>
            <a:t>Model Evaluation </a:t>
          </a:r>
        </a:p>
      </dgm:t>
    </dgm:pt>
    <dgm:pt modelId="{8CD240CA-242E-40B7-B282-4529B1D888D8}" type="parTrans" cxnId="{1E36EF96-C4F1-4E90-80A5-EB614F0CD215}">
      <dgm:prSet/>
      <dgm:spPr/>
      <dgm:t>
        <a:bodyPr/>
        <a:lstStyle/>
        <a:p>
          <a:endParaRPr lang="en-SG"/>
        </a:p>
      </dgm:t>
    </dgm:pt>
    <dgm:pt modelId="{F5549FCD-808D-4C28-A540-DE8897C9F667}" type="sibTrans" cxnId="{1E36EF96-C4F1-4E90-80A5-EB614F0CD215}">
      <dgm:prSet/>
      <dgm:spPr/>
      <dgm:t>
        <a:bodyPr/>
        <a:lstStyle/>
        <a:p>
          <a:endParaRPr lang="en-SG"/>
        </a:p>
      </dgm:t>
    </dgm:pt>
    <dgm:pt modelId="{850D9EC7-01CC-4A58-8FCC-BD3A1A9ED660}" type="pres">
      <dgm:prSet presAssocID="{B0AD92F6-05BF-4863-9FB2-3BE4AA4E0449}" presName="linearFlow" presStyleCnt="0">
        <dgm:presLayoutVars>
          <dgm:resizeHandles val="exact"/>
        </dgm:presLayoutVars>
      </dgm:prSet>
      <dgm:spPr/>
    </dgm:pt>
    <dgm:pt modelId="{32291298-9865-4B55-8FD7-997F71ADA4C5}" type="pres">
      <dgm:prSet presAssocID="{E055BE64-3158-4FE8-ACFE-66914F4DB0E4}" presName="node" presStyleLbl="node1" presStyleIdx="0" presStyleCnt="4">
        <dgm:presLayoutVars>
          <dgm:bulletEnabled val="1"/>
        </dgm:presLayoutVars>
      </dgm:prSet>
      <dgm:spPr/>
    </dgm:pt>
    <dgm:pt modelId="{01AB9DDB-E556-4978-8D38-65DCD10DC14A}" type="pres">
      <dgm:prSet presAssocID="{89292855-E7AD-4B34-A8F4-84DE76D98934}" presName="sibTrans" presStyleLbl="sibTrans2D1" presStyleIdx="0" presStyleCnt="3"/>
      <dgm:spPr/>
    </dgm:pt>
    <dgm:pt modelId="{D2561A1F-D82D-418C-B4B0-316E4682F648}" type="pres">
      <dgm:prSet presAssocID="{89292855-E7AD-4B34-A8F4-84DE76D98934}" presName="connectorText" presStyleLbl="sibTrans2D1" presStyleIdx="0" presStyleCnt="3"/>
      <dgm:spPr/>
    </dgm:pt>
    <dgm:pt modelId="{4024CC11-AA76-44F6-A84C-2457692F355F}" type="pres">
      <dgm:prSet presAssocID="{CEC953CB-F69B-4557-B5B4-77EDA930AD89}" presName="node" presStyleLbl="node1" presStyleIdx="1" presStyleCnt="4">
        <dgm:presLayoutVars>
          <dgm:bulletEnabled val="1"/>
        </dgm:presLayoutVars>
      </dgm:prSet>
      <dgm:spPr/>
    </dgm:pt>
    <dgm:pt modelId="{6B395E93-7E29-46F8-A926-B0DD0E573C13}" type="pres">
      <dgm:prSet presAssocID="{62FD9AC1-0997-4318-8C1A-EDA9DE597075}" presName="sibTrans" presStyleLbl="sibTrans2D1" presStyleIdx="1" presStyleCnt="3" custLinFactNeighborY="0"/>
      <dgm:spPr/>
    </dgm:pt>
    <dgm:pt modelId="{37C08CBB-E30F-4080-BC87-70537F0BD4BC}" type="pres">
      <dgm:prSet presAssocID="{62FD9AC1-0997-4318-8C1A-EDA9DE597075}" presName="connectorText" presStyleLbl="sibTrans2D1" presStyleIdx="1" presStyleCnt="3"/>
      <dgm:spPr/>
    </dgm:pt>
    <dgm:pt modelId="{16501DB5-C3B8-431A-82C8-6EF0E4834FDA}" type="pres">
      <dgm:prSet presAssocID="{C839B40A-F8E1-4668-BD67-CF109AD9A8A2}" presName="node" presStyleLbl="node1" presStyleIdx="2" presStyleCnt="4">
        <dgm:presLayoutVars>
          <dgm:bulletEnabled val="1"/>
        </dgm:presLayoutVars>
      </dgm:prSet>
      <dgm:spPr/>
    </dgm:pt>
    <dgm:pt modelId="{E501024C-3BC7-4D07-BE63-05F6C3364CA6}" type="pres">
      <dgm:prSet presAssocID="{83BE1E90-523E-4D23-9B43-B88DE5B53BA5}" presName="sibTrans" presStyleLbl="sibTrans2D1" presStyleIdx="2" presStyleCnt="3"/>
      <dgm:spPr/>
    </dgm:pt>
    <dgm:pt modelId="{9FEC6BA9-1736-4C7B-8119-934AE66CB5B7}" type="pres">
      <dgm:prSet presAssocID="{83BE1E90-523E-4D23-9B43-B88DE5B53BA5}" presName="connectorText" presStyleLbl="sibTrans2D1" presStyleIdx="2" presStyleCnt="3"/>
      <dgm:spPr/>
    </dgm:pt>
    <dgm:pt modelId="{C3B56102-0117-4AC3-9210-80C2555A10E3}" type="pres">
      <dgm:prSet presAssocID="{D5804D63-33AF-47C5-AD69-0CE282F0F10F}" presName="node" presStyleLbl="node1" presStyleIdx="3" presStyleCnt="4">
        <dgm:presLayoutVars>
          <dgm:bulletEnabled val="1"/>
        </dgm:presLayoutVars>
      </dgm:prSet>
      <dgm:spPr/>
    </dgm:pt>
  </dgm:ptLst>
  <dgm:cxnLst>
    <dgm:cxn modelId="{29B7D807-FFB2-46AE-8314-8F649FC076E7}" type="presOf" srcId="{CEC953CB-F69B-4557-B5B4-77EDA930AD89}" destId="{4024CC11-AA76-44F6-A84C-2457692F355F}" srcOrd="0" destOrd="0" presId="urn:microsoft.com/office/officeart/2005/8/layout/process2"/>
    <dgm:cxn modelId="{CE35A60D-A068-4D9E-8EF8-CD7C84C8D3ED}" type="presOf" srcId="{E055BE64-3158-4FE8-ACFE-66914F4DB0E4}" destId="{32291298-9865-4B55-8FD7-997F71ADA4C5}" srcOrd="0" destOrd="0" presId="urn:microsoft.com/office/officeart/2005/8/layout/process2"/>
    <dgm:cxn modelId="{E9738A14-2A49-4397-A049-BDDF16E3CD68}" type="presOf" srcId="{B0AD92F6-05BF-4863-9FB2-3BE4AA4E0449}" destId="{850D9EC7-01CC-4A58-8FCC-BD3A1A9ED660}" srcOrd="0" destOrd="0" presId="urn:microsoft.com/office/officeart/2005/8/layout/process2"/>
    <dgm:cxn modelId="{E66FF346-F326-4F19-A3E7-10631E429260}" srcId="{B0AD92F6-05BF-4863-9FB2-3BE4AA4E0449}" destId="{C839B40A-F8E1-4668-BD67-CF109AD9A8A2}" srcOrd="2" destOrd="0" parTransId="{BF9C8266-3A83-4C3C-9C92-AA78AE2AE8B1}" sibTransId="{83BE1E90-523E-4D23-9B43-B88DE5B53BA5}"/>
    <dgm:cxn modelId="{616DC751-6474-4171-B935-751DD4CCA47A}" type="presOf" srcId="{C839B40A-F8E1-4668-BD67-CF109AD9A8A2}" destId="{16501DB5-C3B8-431A-82C8-6EF0E4834FDA}" srcOrd="0" destOrd="0" presId="urn:microsoft.com/office/officeart/2005/8/layout/process2"/>
    <dgm:cxn modelId="{32970256-F16C-46EA-ABEF-720AC8A1744C}" type="presOf" srcId="{83BE1E90-523E-4D23-9B43-B88DE5B53BA5}" destId="{E501024C-3BC7-4D07-BE63-05F6C3364CA6}" srcOrd="0" destOrd="0" presId="urn:microsoft.com/office/officeart/2005/8/layout/process2"/>
    <dgm:cxn modelId="{0FC8277A-8DB4-49F0-B6E0-0F4FD9516C56}" type="presOf" srcId="{83BE1E90-523E-4D23-9B43-B88DE5B53BA5}" destId="{9FEC6BA9-1736-4C7B-8119-934AE66CB5B7}" srcOrd="1" destOrd="0" presId="urn:microsoft.com/office/officeart/2005/8/layout/process2"/>
    <dgm:cxn modelId="{D2555C7E-D435-4FFA-B0EA-44E2693FAA6F}" type="presOf" srcId="{62FD9AC1-0997-4318-8C1A-EDA9DE597075}" destId="{6B395E93-7E29-46F8-A926-B0DD0E573C13}" srcOrd="0" destOrd="0" presId="urn:microsoft.com/office/officeart/2005/8/layout/process2"/>
    <dgm:cxn modelId="{1DF1FF85-9023-4C16-BCFC-082416C0A107}" type="presOf" srcId="{62FD9AC1-0997-4318-8C1A-EDA9DE597075}" destId="{37C08CBB-E30F-4080-BC87-70537F0BD4BC}" srcOrd="1" destOrd="0" presId="urn:microsoft.com/office/officeart/2005/8/layout/process2"/>
    <dgm:cxn modelId="{1E36EF96-C4F1-4E90-80A5-EB614F0CD215}" srcId="{B0AD92F6-05BF-4863-9FB2-3BE4AA4E0449}" destId="{D5804D63-33AF-47C5-AD69-0CE282F0F10F}" srcOrd="3" destOrd="0" parTransId="{8CD240CA-242E-40B7-B282-4529B1D888D8}" sibTransId="{F5549FCD-808D-4C28-A540-DE8897C9F667}"/>
    <dgm:cxn modelId="{1D7CA1A7-4AA8-4BC4-BDAF-2DAF468B3D39}" type="presOf" srcId="{89292855-E7AD-4B34-A8F4-84DE76D98934}" destId="{D2561A1F-D82D-418C-B4B0-316E4682F648}" srcOrd="1" destOrd="0" presId="urn:microsoft.com/office/officeart/2005/8/layout/process2"/>
    <dgm:cxn modelId="{A6A924BA-D0EF-4C68-9B4E-26B539EBB60F}" type="presOf" srcId="{D5804D63-33AF-47C5-AD69-0CE282F0F10F}" destId="{C3B56102-0117-4AC3-9210-80C2555A10E3}" srcOrd="0" destOrd="0" presId="urn:microsoft.com/office/officeart/2005/8/layout/process2"/>
    <dgm:cxn modelId="{ED5415CC-D179-41EA-B71D-B3F90969B383}" type="presOf" srcId="{89292855-E7AD-4B34-A8F4-84DE76D98934}" destId="{01AB9DDB-E556-4978-8D38-65DCD10DC14A}" srcOrd="0" destOrd="0" presId="urn:microsoft.com/office/officeart/2005/8/layout/process2"/>
    <dgm:cxn modelId="{213890D4-68C4-4E06-86E9-429B4C60773D}" srcId="{B0AD92F6-05BF-4863-9FB2-3BE4AA4E0449}" destId="{CEC953CB-F69B-4557-B5B4-77EDA930AD89}" srcOrd="1" destOrd="0" parTransId="{C78034D3-172F-4D6B-BA50-AEC7087BB42A}" sibTransId="{62FD9AC1-0997-4318-8C1A-EDA9DE597075}"/>
    <dgm:cxn modelId="{018111F9-EE95-4597-BD41-368D92439814}" srcId="{B0AD92F6-05BF-4863-9FB2-3BE4AA4E0449}" destId="{E055BE64-3158-4FE8-ACFE-66914F4DB0E4}" srcOrd="0" destOrd="0" parTransId="{4A375C3F-BACB-421C-A115-7A4DF6C55A43}" sibTransId="{89292855-E7AD-4B34-A8F4-84DE76D98934}"/>
    <dgm:cxn modelId="{83FD1CCD-510F-43F0-A68C-9CD94305EFF3}" type="presParOf" srcId="{850D9EC7-01CC-4A58-8FCC-BD3A1A9ED660}" destId="{32291298-9865-4B55-8FD7-997F71ADA4C5}" srcOrd="0" destOrd="0" presId="urn:microsoft.com/office/officeart/2005/8/layout/process2"/>
    <dgm:cxn modelId="{D467CA5B-27C6-4BFA-A77D-71C31EC45C7C}" type="presParOf" srcId="{850D9EC7-01CC-4A58-8FCC-BD3A1A9ED660}" destId="{01AB9DDB-E556-4978-8D38-65DCD10DC14A}" srcOrd="1" destOrd="0" presId="urn:microsoft.com/office/officeart/2005/8/layout/process2"/>
    <dgm:cxn modelId="{BD07B47C-B080-4C79-94D6-48DE5A848FF2}" type="presParOf" srcId="{01AB9DDB-E556-4978-8D38-65DCD10DC14A}" destId="{D2561A1F-D82D-418C-B4B0-316E4682F648}" srcOrd="0" destOrd="0" presId="urn:microsoft.com/office/officeart/2005/8/layout/process2"/>
    <dgm:cxn modelId="{04F6E03E-F58D-41C9-8BC9-1DC14CD29D20}" type="presParOf" srcId="{850D9EC7-01CC-4A58-8FCC-BD3A1A9ED660}" destId="{4024CC11-AA76-44F6-A84C-2457692F355F}" srcOrd="2" destOrd="0" presId="urn:microsoft.com/office/officeart/2005/8/layout/process2"/>
    <dgm:cxn modelId="{4A82FA0B-60BE-4FF6-BA56-9822649748A6}" type="presParOf" srcId="{850D9EC7-01CC-4A58-8FCC-BD3A1A9ED660}" destId="{6B395E93-7E29-46F8-A926-B0DD0E573C13}" srcOrd="3" destOrd="0" presId="urn:microsoft.com/office/officeart/2005/8/layout/process2"/>
    <dgm:cxn modelId="{98188883-5A86-493A-A9BB-97C4F8D48DD0}" type="presParOf" srcId="{6B395E93-7E29-46F8-A926-B0DD0E573C13}" destId="{37C08CBB-E30F-4080-BC87-70537F0BD4BC}" srcOrd="0" destOrd="0" presId="urn:microsoft.com/office/officeart/2005/8/layout/process2"/>
    <dgm:cxn modelId="{58252E25-B032-43D0-8068-C5A3C5B0BFCB}" type="presParOf" srcId="{850D9EC7-01CC-4A58-8FCC-BD3A1A9ED660}" destId="{16501DB5-C3B8-431A-82C8-6EF0E4834FDA}" srcOrd="4" destOrd="0" presId="urn:microsoft.com/office/officeart/2005/8/layout/process2"/>
    <dgm:cxn modelId="{6DAA6B4C-A414-4F5D-A0D8-3FF0F633D59B}" type="presParOf" srcId="{850D9EC7-01CC-4A58-8FCC-BD3A1A9ED660}" destId="{E501024C-3BC7-4D07-BE63-05F6C3364CA6}" srcOrd="5" destOrd="0" presId="urn:microsoft.com/office/officeart/2005/8/layout/process2"/>
    <dgm:cxn modelId="{6E8CCF5E-4089-493D-96D4-875DB494EE7F}" type="presParOf" srcId="{E501024C-3BC7-4D07-BE63-05F6C3364CA6}" destId="{9FEC6BA9-1736-4C7B-8119-934AE66CB5B7}" srcOrd="0" destOrd="0" presId="urn:microsoft.com/office/officeart/2005/8/layout/process2"/>
    <dgm:cxn modelId="{4C8259A4-AB61-457D-808E-6B12EA2BE2F4}" type="presParOf" srcId="{850D9EC7-01CC-4A58-8FCC-BD3A1A9ED660}" destId="{C3B56102-0117-4AC3-9210-80C2555A10E3}" srcOrd="6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B0AD92F6-05BF-4863-9FB2-3BE4AA4E0449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E055BE64-3158-4FE8-ACFE-66914F4DB0E4}">
      <dgm:prSet phldrT="[Text]"/>
      <dgm:spPr/>
      <dgm:t>
        <a:bodyPr/>
        <a:lstStyle/>
        <a:p>
          <a:r>
            <a:rPr lang="en-SG" dirty="0"/>
            <a:t>Data Preparation </a:t>
          </a:r>
        </a:p>
      </dgm:t>
    </dgm:pt>
    <dgm:pt modelId="{4A375C3F-BACB-421C-A115-7A4DF6C55A43}" type="parTrans" cxnId="{018111F9-EE95-4597-BD41-368D92439814}">
      <dgm:prSet/>
      <dgm:spPr/>
      <dgm:t>
        <a:bodyPr/>
        <a:lstStyle/>
        <a:p>
          <a:endParaRPr lang="en-SG"/>
        </a:p>
      </dgm:t>
    </dgm:pt>
    <dgm:pt modelId="{89292855-E7AD-4B34-A8F4-84DE76D98934}" type="sibTrans" cxnId="{018111F9-EE95-4597-BD41-368D92439814}">
      <dgm:prSet/>
      <dgm:spPr/>
      <dgm:t>
        <a:bodyPr/>
        <a:lstStyle/>
        <a:p>
          <a:endParaRPr lang="en-SG"/>
        </a:p>
      </dgm:t>
    </dgm:pt>
    <dgm:pt modelId="{CEC953CB-F69B-4557-B5B4-77EDA930AD89}">
      <dgm:prSet phldrT="[Text]"/>
      <dgm:spPr/>
      <dgm:t>
        <a:bodyPr/>
        <a:lstStyle/>
        <a:p>
          <a:r>
            <a:rPr lang="en-SG" dirty="0"/>
            <a:t>Data Splitting (Train/Test)</a:t>
          </a:r>
        </a:p>
      </dgm:t>
    </dgm:pt>
    <dgm:pt modelId="{C78034D3-172F-4D6B-BA50-AEC7087BB42A}" type="parTrans" cxnId="{213890D4-68C4-4E06-86E9-429B4C60773D}">
      <dgm:prSet/>
      <dgm:spPr/>
      <dgm:t>
        <a:bodyPr/>
        <a:lstStyle/>
        <a:p>
          <a:endParaRPr lang="en-SG"/>
        </a:p>
      </dgm:t>
    </dgm:pt>
    <dgm:pt modelId="{62FD9AC1-0997-4318-8C1A-EDA9DE597075}" type="sibTrans" cxnId="{213890D4-68C4-4E06-86E9-429B4C60773D}">
      <dgm:prSet/>
      <dgm:spPr/>
      <dgm:t>
        <a:bodyPr/>
        <a:lstStyle/>
        <a:p>
          <a:endParaRPr lang="en-SG"/>
        </a:p>
      </dgm:t>
    </dgm:pt>
    <dgm:pt modelId="{C839B40A-F8E1-4668-BD67-CF109AD9A8A2}">
      <dgm:prSet phldrT="[Text]"/>
      <dgm:spPr/>
      <dgm:t>
        <a:bodyPr/>
        <a:lstStyle/>
        <a:p>
          <a:r>
            <a:rPr lang="en-SG" dirty="0">
              <a:solidFill>
                <a:schemeClr val="bg1"/>
              </a:solidFill>
            </a:rPr>
            <a:t>Model Training</a:t>
          </a:r>
        </a:p>
      </dgm:t>
    </dgm:pt>
    <dgm:pt modelId="{BF9C8266-3A83-4C3C-9C92-AA78AE2AE8B1}" type="parTrans" cxnId="{E66FF346-F326-4F19-A3E7-10631E429260}">
      <dgm:prSet/>
      <dgm:spPr/>
      <dgm:t>
        <a:bodyPr/>
        <a:lstStyle/>
        <a:p>
          <a:endParaRPr lang="en-SG"/>
        </a:p>
      </dgm:t>
    </dgm:pt>
    <dgm:pt modelId="{83BE1E90-523E-4D23-9B43-B88DE5B53BA5}" type="sibTrans" cxnId="{E66FF346-F326-4F19-A3E7-10631E429260}">
      <dgm:prSet/>
      <dgm:spPr/>
      <dgm:t>
        <a:bodyPr/>
        <a:lstStyle/>
        <a:p>
          <a:endParaRPr lang="en-SG"/>
        </a:p>
      </dgm:t>
    </dgm:pt>
    <dgm:pt modelId="{D5804D63-33AF-47C5-AD69-0CE282F0F10F}">
      <dgm:prSet phldrT="[Text]"/>
      <dgm:spPr/>
      <dgm:t>
        <a:bodyPr/>
        <a:lstStyle/>
        <a:p>
          <a:r>
            <a:rPr lang="en-SG" dirty="0">
              <a:solidFill>
                <a:schemeClr val="tx1"/>
              </a:solidFill>
            </a:rPr>
            <a:t>Model Evaluation </a:t>
          </a:r>
        </a:p>
      </dgm:t>
    </dgm:pt>
    <dgm:pt modelId="{8CD240CA-242E-40B7-B282-4529B1D888D8}" type="parTrans" cxnId="{1E36EF96-C4F1-4E90-80A5-EB614F0CD215}">
      <dgm:prSet/>
      <dgm:spPr/>
      <dgm:t>
        <a:bodyPr/>
        <a:lstStyle/>
        <a:p>
          <a:endParaRPr lang="en-SG"/>
        </a:p>
      </dgm:t>
    </dgm:pt>
    <dgm:pt modelId="{F5549FCD-808D-4C28-A540-DE8897C9F667}" type="sibTrans" cxnId="{1E36EF96-C4F1-4E90-80A5-EB614F0CD215}">
      <dgm:prSet/>
      <dgm:spPr/>
      <dgm:t>
        <a:bodyPr/>
        <a:lstStyle/>
        <a:p>
          <a:endParaRPr lang="en-SG"/>
        </a:p>
      </dgm:t>
    </dgm:pt>
    <dgm:pt modelId="{850D9EC7-01CC-4A58-8FCC-BD3A1A9ED660}" type="pres">
      <dgm:prSet presAssocID="{B0AD92F6-05BF-4863-9FB2-3BE4AA4E0449}" presName="linearFlow" presStyleCnt="0">
        <dgm:presLayoutVars>
          <dgm:resizeHandles val="exact"/>
        </dgm:presLayoutVars>
      </dgm:prSet>
      <dgm:spPr/>
    </dgm:pt>
    <dgm:pt modelId="{32291298-9865-4B55-8FD7-997F71ADA4C5}" type="pres">
      <dgm:prSet presAssocID="{E055BE64-3158-4FE8-ACFE-66914F4DB0E4}" presName="node" presStyleLbl="node1" presStyleIdx="0" presStyleCnt="4">
        <dgm:presLayoutVars>
          <dgm:bulletEnabled val="1"/>
        </dgm:presLayoutVars>
      </dgm:prSet>
      <dgm:spPr/>
    </dgm:pt>
    <dgm:pt modelId="{01AB9DDB-E556-4978-8D38-65DCD10DC14A}" type="pres">
      <dgm:prSet presAssocID="{89292855-E7AD-4B34-A8F4-84DE76D98934}" presName="sibTrans" presStyleLbl="sibTrans2D1" presStyleIdx="0" presStyleCnt="3"/>
      <dgm:spPr/>
    </dgm:pt>
    <dgm:pt modelId="{D2561A1F-D82D-418C-B4B0-316E4682F648}" type="pres">
      <dgm:prSet presAssocID="{89292855-E7AD-4B34-A8F4-84DE76D98934}" presName="connectorText" presStyleLbl="sibTrans2D1" presStyleIdx="0" presStyleCnt="3"/>
      <dgm:spPr/>
    </dgm:pt>
    <dgm:pt modelId="{4024CC11-AA76-44F6-A84C-2457692F355F}" type="pres">
      <dgm:prSet presAssocID="{CEC953CB-F69B-4557-B5B4-77EDA930AD89}" presName="node" presStyleLbl="node1" presStyleIdx="1" presStyleCnt="4">
        <dgm:presLayoutVars>
          <dgm:bulletEnabled val="1"/>
        </dgm:presLayoutVars>
      </dgm:prSet>
      <dgm:spPr/>
    </dgm:pt>
    <dgm:pt modelId="{6B395E93-7E29-46F8-A926-B0DD0E573C13}" type="pres">
      <dgm:prSet presAssocID="{62FD9AC1-0997-4318-8C1A-EDA9DE597075}" presName="sibTrans" presStyleLbl="sibTrans2D1" presStyleIdx="1" presStyleCnt="3" custLinFactNeighborY="0"/>
      <dgm:spPr/>
    </dgm:pt>
    <dgm:pt modelId="{37C08CBB-E30F-4080-BC87-70537F0BD4BC}" type="pres">
      <dgm:prSet presAssocID="{62FD9AC1-0997-4318-8C1A-EDA9DE597075}" presName="connectorText" presStyleLbl="sibTrans2D1" presStyleIdx="1" presStyleCnt="3"/>
      <dgm:spPr/>
    </dgm:pt>
    <dgm:pt modelId="{16501DB5-C3B8-431A-82C8-6EF0E4834FDA}" type="pres">
      <dgm:prSet presAssocID="{C839B40A-F8E1-4668-BD67-CF109AD9A8A2}" presName="node" presStyleLbl="node1" presStyleIdx="2" presStyleCnt="4">
        <dgm:presLayoutVars>
          <dgm:bulletEnabled val="1"/>
        </dgm:presLayoutVars>
      </dgm:prSet>
      <dgm:spPr/>
    </dgm:pt>
    <dgm:pt modelId="{E501024C-3BC7-4D07-BE63-05F6C3364CA6}" type="pres">
      <dgm:prSet presAssocID="{83BE1E90-523E-4D23-9B43-B88DE5B53BA5}" presName="sibTrans" presStyleLbl="sibTrans2D1" presStyleIdx="2" presStyleCnt="3"/>
      <dgm:spPr/>
    </dgm:pt>
    <dgm:pt modelId="{9FEC6BA9-1736-4C7B-8119-934AE66CB5B7}" type="pres">
      <dgm:prSet presAssocID="{83BE1E90-523E-4D23-9B43-B88DE5B53BA5}" presName="connectorText" presStyleLbl="sibTrans2D1" presStyleIdx="2" presStyleCnt="3"/>
      <dgm:spPr/>
    </dgm:pt>
    <dgm:pt modelId="{C3B56102-0117-4AC3-9210-80C2555A10E3}" type="pres">
      <dgm:prSet presAssocID="{D5804D63-33AF-47C5-AD69-0CE282F0F10F}" presName="node" presStyleLbl="node1" presStyleIdx="3" presStyleCnt="4">
        <dgm:presLayoutVars>
          <dgm:bulletEnabled val="1"/>
        </dgm:presLayoutVars>
      </dgm:prSet>
      <dgm:spPr/>
    </dgm:pt>
  </dgm:ptLst>
  <dgm:cxnLst>
    <dgm:cxn modelId="{29B7D807-FFB2-46AE-8314-8F649FC076E7}" type="presOf" srcId="{CEC953CB-F69B-4557-B5B4-77EDA930AD89}" destId="{4024CC11-AA76-44F6-A84C-2457692F355F}" srcOrd="0" destOrd="0" presId="urn:microsoft.com/office/officeart/2005/8/layout/process2"/>
    <dgm:cxn modelId="{CE35A60D-A068-4D9E-8EF8-CD7C84C8D3ED}" type="presOf" srcId="{E055BE64-3158-4FE8-ACFE-66914F4DB0E4}" destId="{32291298-9865-4B55-8FD7-997F71ADA4C5}" srcOrd="0" destOrd="0" presId="urn:microsoft.com/office/officeart/2005/8/layout/process2"/>
    <dgm:cxn modelId="{E9738A14-2A49-4397-A049-BDDF16E3CD68}" type="presOf" srcId="{B0AD92F6-05BF-4863-9FB2-3BE4AA4E0449}" destId="{850D9EC7-01CC-4A58-8FCC-BD3A1A9ED660}" srcOrd="0" destOrd="0" presId="urn:microsoft.com/office/officeart/2005/8/layout/process2"/>
    <dgm:cxn modelId="{E66FF346-F326-4F19-A3E7-10631E429260}" srcId="{B0AD92F6-05BF-4863-9FB2-3BE4AA4E0449}" destId="{C839B40A-F8E1-4668-BD67-CF109AD9A8A2}" srcOrd="2" destOrd="0" parTransId="{BF9C8266-3A83-4C3C-9C92-AA78AE2AE8B1}" sibTransId="{83BE1E90-523E-4D23-9B43-B88DE5B53BA5}"/>
    <dgm:cxn modelId="{616DC751-6474-4171-B935-751DD4CCA47A}" type="presOf" srcId="{C839B40A-F8E1-4668-BD67-CF109AD9A8A2}" destId="{16501DB5-C3B8-431A-82C8-6EF0E4834FDA}" srcOrd="0" destOrd="0" presId="urn:microsoft.com/office/officeart/2005/8/layout/process2"/>
    <dgm:cxn modelId="{32970256-F16C-46EA-ABEF-720AC8A1744C}" type="presOf" srcId="{83BE1E90-523E-4D23-9B43-B88DE5B53BA5}" destId="{E501024C-3BC7-4D07-BE63-05F6C3364CA6}" srcOrd="0" destOrd="0" presId="urn:microsoft.com/office/officeart/2005/8/layout/process2"/>
    <dgm:cxn modelId="{0FC8277A-8DB4-49F0-B6E0-0F4FD9516C56}" type="presOf" srcId="{83BE1E90-523E-4D23-9B43-B88DE5B53BA5}" destId="{9FEC6BA9-1736-4C7B-8119-934AE66CB5B7}" srcOrd="1" destOrd="0" presId="urn:microsoft.com/office/officeart/2005/8/layout/process2"/>
    <dgm:cxn modelId="{D2555C7E-D435-4FFA-B0EA-44E2693FAA6F}" type="presOf" srcId="{62FD9AC1-0997-4318-8C1A-EDA9DE597075}" destId="{6B395E93-7E29-46F8-A926-B0DD0E573C13}" srcOrd="0" destOrd="0" presId="urn:microsoft.com/office/officeart/2005/8/layout/process2"/>
    <dgm:cxn modelId="{1DF1FF85-9023-4C16-BCFC-082416C0A107}" type="presOf" srcId="{62FD9AC1-0997-4318-8C1A-EDA9DE597075}" destId="{37C08CBB-E30F-4080-BC87-70537F0BD4BC}" srcOrd="1" destOrd="0" presId="urn:microsoft.com/office/officeart/2005/8/layout/process2"/>
    <dgm:cxn modelId="{1E36EF96-C4F1-4E90-80A5-EB614F0CD215}" srcId="{B0AD92F6-05BF-4863-9FB2-3BE4AA4E0449}" destId="{D5804D63-33AF-47C5-AD69-0CE282F0F10F}" srcOrd="3" destOrd="0" parTransId="{8CD240CA-242E-40B7-B282-4529B1D888D8}" sibTransId="{F5549FCD-808D-4C28-A540-DE8897C9F667}"/>
    <dgm:cxn modelId="{1D7CA1A7-4AA8-4BC4-BDAF-2DAF468B3D39}" type="presOf" srcId="{89292855-E7AD-4B34-A8F4-84DE76D98934}" destId="{D2561A1F-D82D-418C-B4B0-316E4682F648}" srcOrd="1" destOrd="0" presId="urn:microsoft.com/office/officeart/2005/8/layout/process2"/>
    <dgm:cxn modelId="{A6A924BA-D0EF-4C68-9B4E-26B539EBB60F}" type="presOf" srcId="{D5804D63-33AF-47C5-AD69-0CE282F0F10F}" destId="{C3B56102-0117-4AC3-9210-80C2555A10E3}" srcOrd="0" destOrd="0" presId="urn:microsoft.com/office/officeart/2005/8/layout/process2"/>
    <dgm:cxn modelId="{ED5415CC-D179-41EA-B71D-B3F90969B383}" type="presOf" srcId="{89292855-E7AD-4B34-A8F4-84DE76D98934}" destId="{01AB9DDB-E556-4978-8D38-65DCD10DC14A}" srcOrd="0" destOrd="0" presId="urn:microsoft.com/office/officeart/2005/8/layout/process2"/>
    <dgm:cxn modelId="{213890D4-68C4-4E06-86E9-429B4C60773D}" srcId="{B0AD92F6-05BF-4863-9FB2-3BE4AA4E0449}" destId="{CEC953CB-F69B-4557-B5B4-77EDA930AD89}" srcOrd="1" destOrd="0" parTransId="{C78034D3-172F-4D6B-BA50-AEC7087BB42A}" sibTransId="{62FD9AC1-0997-4318-8C1A-EDA9DE597075}"/>
    <dgm:cxn modelId="{018111F9-EE95-4597-BD41-368D92439814}" srcId="{B0AD92F6-05BF-4863-9FB2-3BE4AA4E0449}" destId="{E055BE64-3158-4FE8-ACFE-66914F4DB0E4}" srcOrd="0" destOrd="0" parTransId="{4A375C3F-BACB-421C-A115-7A4DF6C55A43}" sibTransId="{89292855-E7AD-4B34-A8F4-84DE76D98934}"/>
    <dgm:cxn modelId="{83FD1CCD-510F-43F0-A68C-9CD94305EFF3}" type="presParOf" srcId="{850D9EC7-01CC-4A58-8FCC-BD3A1A9ED660}" destId="{32291298-9865-4B55-8FD7-997F71ADA4C5}" srcOrd="0" destOrd="0" presId="urn:microsoft.com/office/officeart/2005/8/layout/process2"/>
    <dgm:cxn modelId="{D467CA5B-27C6-4BFA-A77D-71C31EC45C7C}" type="presParOf" srcId="{850D9EC7-01CC-4A58-8FCC-BD3A1A9ED660}" destId="{01AB9DDB-E556-4978-8D38-65DCD10DC14A}" srcOrd="1" destOrd="0" presId="urn:microsoft.com/office/officeart/2005/8/layout/process2"/>
    <dgm:cxn modelId="{BD07B47C-B080-4C79-94D6-48DE5A848FF2}" type="presParOf" srcId="{01AB9DDB-E556-4978-8D38-65DCD10DC14A}" destId="{D2561A1F-D82D-418C-B4B0-316E4682F648}" srcOrd="0" destOrd="0" presId="urn:microsoft.com/office/officeart/2005/8/layout/process2"/>
    <dgm:cxn modelId="{04F6E03E-F58D-41C9-8BC9-1DC14CD29D20}" type="presParOf" srcId="{850D9EC7-01CC-4A58-8FCC-BD3A1A9ED660}" destId="{4024CC11-AA76-44F6-A84C-2457692F355F}" srcOrd="2" destOrd="0" presId="urn:microsoft.com/office/officeart/2005/8/layout/process2"/>
    <dgm:cxn modelId="{4A82FA0B-60BE-4FF6-BA56-9822649748A6}" type="presParOf" srcId="{850D9EC7-01CC-4A58-8FCC-BD3A1A9ED660}" destId="{6B395E93-7E29-46F8-A926-B0DD0E573C13}" srcOrd="3" destOrd="0" presId="urn:microsoft.com/office/officeart/2005/8/layout/process2"/>
    <dgm:cxn modelId="{98188883-5A86-493A-A9BB-97C4F8D48DD0}" type="presParOf" srcId="{6B395E93-7E29-46F8-A926-B0DD0E573C13}" destId="{37C08CBB-E30F-4080-BC87-70537F0BD4BC}" srcOrd="0" destOrd="0" presId="urn:microsoft.com/office/officeart/2005/8/layout/process2"/>
    <dgm:cxn modelId="{58252E25-B032-43D0-8068-C5A3C5B0BFCB}" type="presParOf" srcId="{850D9EC7-01CC-4A58-8FCC-BD3A1A9ED660}" destId="{16501DB5-C3B8-431A-82C8-6EF0E4834FDA}" srcOrd="4" destOrd="0" presId="urn:microsoft.com/office/officeart/2005/8/layout/process2"/>
    <dgm:cxn modelId="{6DAA6B4C-A414-4F5D-A0D8-3FF0F633D59B}" type="presParOf" srcId="{850D9EC7-01CC-4A58-8FCC-BD3A1A9ED660}" destId="{E501024C-3BC7-4D07-BE63-05F6C3364CA6}" srcOrd="5" destOrd="0" presId="urn:microsoft.com/office/officeart/2005/8/layout/process2"/>
    <dgm:cxn modelId="{6E8CCF5E-4089-493D-96D4-875DB494EE7F}" type="presParOf" srcId="{E501024C-3BC7-4D07-BE63-05F6C3364CA6}" destId="{9FEC6BA9-1736-4C7B-8119-934AE66CB5B7}" srcOrd="0" destOrd="0" presId="urn:microsoft.com/office/officeart/2005/8/layout/process2"/>
    <dgm:cxn modelId="{4C8259A4-AB61-457D-808E-6B12EA2BE2F4}" type="presParOf" srcId="{850D9EC7-01CC-4A58-8FCC-BD3A1A9ED660}" destId="{C3B56102-0117-4AC3-9210-80C2555A10E3}" srcOrd="6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291298-9865-4B55-8FD7-997F71ADA4C5}">
      <dsp:nvSpPr>
        <dsp:cNvPr id="0" name=""/>
        <dsp:cNvSpPr/>
      </dsp:nvSpPr>
      <dsp:spPr>
        <a:xfrm>
          <a:off x="778094" y="1871"/>
          <a:ext cx="1570187" cy="6961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800" kern="1200" dirty="0">
              <a:solidFill>
                <a:schemeClr val="tx1"/>
              </a:solidFill>
            </a:rPr>
            <a:t>Data Preparation </a:t>
          </a:r>
        </a:p>
      </dsp:txBody>
      <dsp:txXfrm>
        <a:off x="798484" y="22261"/>
        <a:ext cx="1529407" cy="655389"/>
      </dsp:txXfrm>
    </dsp:sp>
    <dsp:sp modelId="{01AB9DDB-E556-4978-8D38-65DCD10DC14A}">
      <dsp:nvSpPr>
        <dsp:cNvPr id="0" name=""/>
        <dsp:cNvSpPr/>
      </dsp:nvSpPr>
      <dsp:spPr>
        <a:xfrm rot="5400000">
          <a:off x="1432656" y="715444"/>
          <a:ext cx="261063" cy="31327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1300" kern="1200"/>
        </a:p>
      </dsp:txBody>
      <dsp:txXfrm rot="-5400000">
        <a:off x="1469205" y="741551"/>
        <a:ext cx="187966" cy="182744"/>
      </dsp:txXfrm>
    </dsp:sp>
    <dsp:sp modelId="{4024CC11-AA76-44F6-A84C-2457692F355F}">
      <dsp:nvSpPr>
        <dsp:cNvPr id="0" name=""/>
        <dsp:cNvSpPr/>
      </dsp:nvSpPr>
      <dsp:spPr>
        <a:xfrm>
          <a:off x="778094" y="1046125"/>
          <a:ext cx="1570187" cy="6961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800" kern="1200" dirty="0">
              <a:solidFill>
                <a:schemeClr val="bg1"/>
              </a:solidFill>
            </a:rPr>
            <a:t>Data Splitting (Train/Test)</a:t>
          </a:r>
        </a:p>
      </dsp:txBody>
      <dsp:txXfrm>
        <a:off x="798484" y="1066515"/>
        <a:ext cx="1529407" cy="655389"/>
      </dsp:txXfrm>
    </dsp:sp>
    <dsp:sp modelId="{6B395E93-7E29-46F8-A926-B0DD0E573C13}">
      <dsp:nvSpPr>
        <dsp:cNvPr id="0" name=""/>
        <dsp:cNvSpPr/>
      </dsp:nvSpPr>
      <dsp:spPr>
        <a:xfrm rot="5400000">
          <a:off x="1432656" y="1759698"/>
          <a:ext cx="261063" cy="31327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1300" kern="1200"/>
        </a:p>
      </dsp:txBody>
      <dsp:txXfrm rot="-5400000">
        <a:off x="1469205" y="1785805"/>
        <a:ext cx="187966" cy="182744"/>
      </dsp:txXfrm>
    </dsp:sp>
    <dsp:sp modelId="{16501DB5-C3B8-431A-82C8-6EF0E4834FDA}">
      <dsp:nvSpPr>
        <dsp:cNvPr id="0" name=""/>
        <dsp:cNvSpPr/>
      </dsp:nvSpPr>
      <dsp:spPr>
        <a:xfrm>
          <a:off x="778094" y="2090378"/>
          <a:ext cx="1570187" cy="6961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800" kern="1200" dirty="0"/>
            <a:t>Model Training</a:t>
          </a:r>
        </a:p>
      </dsp:txBody>
      <dsp:txXfrm>
        <a:off x="798484" y="2110768"/>
        <a:ext cx="1529407" cy="655389"/>
      </dsp:txXfrm>
    </dsp:sp>
    <dsp:sp modelId="{E501024C-3BC7-4D07-BE63-05F6C3364CA6}">
      <dsp:nvSpPr>
        <dsp:cNvPr id="0" name=""/>
        <dsp:cNvSpPr/>
      </dsp:nvSpPr>
      <dsp:spPr>
        <a:xfrm rot="5400000">
          <a:off x="1432656" y="2803952"/>
          <a:ext cx="261063" cy="31327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1300" kern="1200"/>
        </a:p>
      </dsp:txBody>
      <dsp:txXfrm rot="-5400000">
        <a:off x="1469205" y="2830059"/>
        <a:ext cx="187966" cy="182744"/>
      </dsp:txXfrm>
    </dsp:sp>
    <dsp:sp modelId="{C3B56102-0117-4AC3-9210-80C2555A10E3}">
      <dsp:nvSpPr>
        <dsp:cNvPr id="0" name=""/>
        <dsp:cNvSpPr/>
      </dsp:nvSpPr>
      <dsp:spPr>
        <a:xfrm>
          <a:off x="778094" y="3134632"/>
          <a:ext cx="1570187" cy="6961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800" kern="1200" dirty="0"/>
            <a:t>Model Evaluation </a:t>
          </a:r>
        </a:p>
      </dsp:txBody>
      <dsp:txXfrm>
        <a:off x="798484" y="3155022"/>
        <a:ext cx="1529407" cy="655389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291298-9865-4B55-8FD7-997F71ADA4C5}">
      <dsp:nvSpPr>
        <dsp:cNvPr id="0" name=""/>
        <dsp:cNvSpPr/>
      </dsp:nvSpPr>
      <dsp:spPr>
        <a:xfrm>
          <a:off x="778094" y="1871"/>
          <a:ext cx="1570187" cy="6961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800" kern="1200" dirty="0"/>
            <a:t>Data Preparation </a:t>
          </a:r>
        </a:p>
      </dsp:txBody>
      <dsp:txXfrm>
        <a:off x="798484" y="22261"/>
        <a:ext cx="1529407" cy="655389"/>
      </dsp:txXfrm>
    </dsp:sp>
    <dsp:sp modelId="{01AB9DDB-E556-4978-8D38-65DCD10DC14A}">
      <dsp:nvSpPr>
        <dsp:cNvPr id="0" name=""/>
        <dsp:cNvSpPr/>
      </dsp:nvSpPr>
      <dsp:spPr>
        <a:xfrm rot="5400000">
          <a:off x="1432656" y="715444"/>
          <a:ext cx="261063" cy="31327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1300" kern="1200"/>
        </a:p>
      </dsp:txBody>
      <dsp:txXfrm rot="-5400000">
        <a:off x="1469205" y="741551"/>
        <a:ext cx="187966" cy="182744"/>
      </dsp:txXfrm>
    </dsp:sp>
    <dsp:sp modelId="{4024CC11-AA76-44F6-A84C-2457692F355F}">
      <dsp:nvSpPr>
        <dsp:cNvPr id="0" name=""/>
        <dsp:cNvSpPr/>
      </dsp:nvSpPr>
      <dsp:spPr>
        <a:xfrm>
          <a:off x="778094" y="1046125"/>
          <a:ext cx="1570187" cy="6961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800" kern="1200" dirty="0"/>
            <a:t>Data Splitting (Train/Test)</a:t>
          </a:r>
        </a:p>
      </dsp:txBody>
      <dsp:txXfrm>
        <a:off x="798484" y="1066515"/>
        <a:ext cx="1529407" cy="655389"/>
      </dsp:txXfrm>
    </dsp:sp>
    <dsp:sp modelId="{6B395E93-7E29-46F8-A926-B0DD0E573C13}">
      <dsp:nvSpPr>
        <dsp:cNvPr id="0" name=""/>
        <dsp:cNvSpPr/>
      </dsp:nvSpPr>
      <dsp:spPr>
        <a:xfrm rot="5400000">
          <a:off x="1432656" y="1759698"/>
          <a:ext cx="261063" cy="31327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1300" kern="1200"/>
        </a:p>
      </dsp:txBody>
      <dsp:txXfrm rot="-5400000">
        <a:off x="1469205" y="1785805"/>
        <a:ext cx="187966" cy="182744"/>
      </dsp:txXfrm>
    </dsp:sp>
    <dsp:sp modelId="{16501DB5-C3B8-431A-82C8-6EF0E4834FDA}">
      <dsp:nvSpPr>
        <dsp:cNvPr id="0" name=""/>
        <dsp:cNvSpPr/>
      </dsp:nvSpPr>
      <dsp:spPr>
        <a:xfrm>
          <a:off x="778094" y="2090378"/>
          <a:ext cx="1570187" cy="6961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800" kern="1200" dirty="0"/>
            <a:t>Model Training</a:t>
          </a:r>
        </a:p>
      </dsp:txBody>
      <dsp:txXfrm>
        <a:off x="798484" y="2110768"/>
        <a:ext cx="1529407" cy="655389"/>
      </dsp:txXfrm>
    </dsp:sp>
    <dsp:sp modelId="{E501024C-3BC7-4D07-BE63-05F6C3364CA6}">
      <dsp:nvSpPr>
        <dsp:cNvPr id="0" name=""/>
        <dsp:cNvSpPr/>
      </dsp:nvSpPr>
      <dsp:spPr>
        <a:xfrm rot="5400000">
          <a:off x="1432656" y="2803952"/>
          <a:ext cx="261063" cy="31327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1300" kern="1200"/>
        </a:p>
      </dsp:txBody>
      <dsp:txXfrm rot="-5400000">
        <a:off x="1469205" y="2830059"/>
        <a:ext cx="187966" cy="182744"/>
      </dsp:txXfrm>
    </dsp:sp>
    <dsp:sp modelId="{C3B56102-0117-4AC3-9210-80C2555A10E3}">
      <dsp:nvSpPr>
        <dsp:cNvPr id="0" name=""/>
        <dsp:cNvSpPr/>
      </dsp:nvSpPr>
      <dsp:spPr>
        <a:xfrm>
          <a:off x="778094" y="3134632"/>
          <a:ext cx="1570187" cy="6961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800" kern="1200" dirty="0"/>
            <a:t>Model Evaluation </a:t>
          </a:r>
        </a:p>
      </dsp:txBody>
      <dsp:txXfrm>
        <a:off x="798484" y="3155022"/>
        <a:ext cx="1529407" cy="655389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291298-9865-4B55-8FD7-997F71ADA4C5}">
      <dsp:nvSpPr>
        <dsp:cNvPr id="0" name=""/>
        <dsp:cNvSpPr/>
      </dsp:nvSpPr>
      <dsp:spPr>
        <a:xfrm>
          <a:off x="172209" y="3741"/>
          <a:ext cx="2781957" cy="69548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800" b="0" kern="1200">
              <a:solidFill>
                <a:schemeClr val="tx1"/>
              </a:solidFill>
            </a:rPr>
            <a:t>pd.read_csv()</a:t>
          </a:r>
          <a:endParaRPr lang="en-SG" sz="1800" b="0" kern="1200" dirty="0">
            <a:solidFill>
              <a:schemeClr val="tx1"/>
            </a:solidFill>
          </a:endParaRPr>
        </a:p>
      </dsp:txBody>
      <dsp:txXfrm>
        <a:off x="192579" y="24111"/>
        <a:ext cx="2741217" cy="654749"/>
      </dsp:txXfrm>
    </dsp:sp>
    <dsp:sp modelId="{01AB9DDB-E556-4978-8D38-65DCD10DC14A}">
      <dsp:nvSpPr>
        <dsp:cNvPr id="0" name=""/>
        <dsp:cNvSpPr/>
      </dsp:nvSpPr>
      <dsp:spPr>
        <a:xfrm rot="5400000">
          <a:off x="1432784" y="716617"/>
          <a:ext cx="260808" cy="31297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1200" b="0" kern="1200">
            <a:solidFill>
              <a:schemeClr val="tx1"/>
            </a:solidFill>
          </a:endParaRPr>
        </a:p>
      </dsp:txBody>
      <dsp:txXfrm rot="-5400000">
        <a:off x="1469297" y="742698"/>
        <a:ext cx="187782" cy="182566"/>
      </dsp:txXfrm>
    </dsp:sp>
    <dsp:sp modelId="{4024CC11-AA76-44F6-A84C-2457692F355F}">
      <dsp:nvSpPr>
        <dsp:cNvPr id="0" name=""/>
        <dsp:cNvSpPr/>
      </dsp:nvSpPr>
      <dsp:spPr>
        <a:xfrm>
          <a:off x="172209" y="1046974"/>
          <a:ext cx="2781957" cy="69548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>
              <a:solidFill>
                <a:schemeClr val="tx1"/>
              </a:solidFill>
            </a:rPr>
            <a:t>sklearn.model_selection.train_test_split()</a:t>
          </a:r>
          <a:endParaRPr lang="en-SG" sz="1800" b="0" kern="1200" dirty="0">
            <a:solidFill>
              <a:schemeClr val="tx1"/>
            </a:solidFill>
          </a:endParaRPr>
        </a:p>
      </dsp:txBody>
      <dsp:txXfrm>
        <a:off x="192579" y="1067344"/>
        <a:ext cx="2741217" cy="654749"/>
      </dsp:txXfrm>
    </dsp:sp>
    <dsp:sp modelId="{6B395E93-7E29-46F8-A926-B0DD0E573C13}">
      <dsp:nvSpPr>
        <dsp:cNvPr id="0" name=""/>
        <dsp:cNvSpPr/>
      </dsp:nvSpPr>
      <dsp:spPr>
        <a:xfrm rot="5400000">
          <a:off x="1432784" y="1759851"/>
          <a:ext cx="260808" cy="31297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1200" b="0" kern="1200">
            <a:solidFill>
              <a:schemeClr val="tx1"/>
            </a:solidFill>
          </a:endParaRPr>
        </a:p>
      </dsp:txBody>
      <dsp:txXfrm rot="-5400000">
        <a:off x="1469297" y="1785932"/>
        <a:ext cx="187782" cy="182566"/>
      </dsp:txXfrm>
    </dsp:sp>
    <dsp:sp modelId="{16501DB5-C3B8-431A-82C8-6EF0E4834FDA}">
      <dsp:nvSpPr>
        <dsp:cNvPr id="0" name=""/>
        <dsp:cNvSpPr/>
      </dsp:nvSpPr>
      <dsp:spPr>
        <a:xfrm>
          <a:off x="172209" y="2090208"/>
          <a:ext cx="2781957" cy="69548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800" b="0" kern="1200">
              <a:solidFill>
                <a:schemeClr val="tx1"/>
              </a:solidFill>
            </a:rPr>
            <a:t>model.fit()</a:t>
          </a:r>
          <a:endParaRPr lang="en-SG" sz="1800" b="0" kern="1200" dirty="0">
            <a:solidFill>
              <a:schemeClr val="tx1"/>
            </a:solidFill>
          </a:endParaRPr>
        </a:p>
      </dsp:txBody>
      <dsp:txXfrm>
        <a:off x="192579" y="2110578"/>
        <a:ext cx="2741217" cy="654749"/>
      </dsp:txXfrm>
    </dsp:sp>
    <dsp:sp modelId="{E501024C-3BC7-4D07-BE63-05F6C3364CA6}">
      <dsp:nvSpPr>
        <dsp:cNvPr id="0" name=""/>
        <dsp:cNvSpPr/>
      </dsp:nvSpPr>
      <dsp:spPr>
        <a:xfrm rot="5400000">
          <a:off x="1432784" y="2803085"/>
          <a:ext cx="260808" cy="31297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1200" b="0" kern="1200">
            <a:solidFill>
              <a:schemeClr val="tx1"/>
            </a:solidFill>
          </a:endParaRPr>
        </a:p>
      </dsp:txBody>
      <dsp:txXfrm rot="-5400000">
        <a:off x="1469297" y="2829166"/>
        <a:ext cx="187782" cy="182566"/>
      </dsp:txXfrm>
    </dsp:sp>
    <dsp:sp modelId="{C3B56102-0117-4AC3-9210-80C2555A10E3}">
      <dsp:nvSpPr>
        <dsp:cNvPr id="0" name=""/>
        <dsp:cNvSpPr/>
      </dsp:nvSpPr>
      <dsp:spPr>
        <a:xfrm>
          <a:off x="172209" y="3133442"/>
          <a:ext cx="2781957" cy="69548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800" b="0" kern="1200" dirty="0" err="1">
              <a:solidFill>
                <a:schemeClr val="tx1"/>
              </a:solidFill>
            </a:rPr>
            <a:t>model.predict</a:t>
          </a:r>
          <a:r>
            <a:rPr lang="en-SG" sz="1800" b="0" kern="1200" dirty="0">
              <a:solidFill>
                <a:schemeClr val="tx1"/>
              </a:solidFill>
            </a:rPr>
            <a:t>()</a:t>
          </a:r>
        </a:p>
      </dsp:txBody>
      <dsp:txXfrm>
        <a:off x="192579" y="3153812"/>
        <a:ext cx="2741217" cy="65474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291298-9865-4B55-8FD7-997F71ADA4C5}">
      <dsp:nvSpPr>
        <dsp:cNvPr id="0" name=""/>
        <dsp:cNvSpPr/>
      </dsp:nvSpPr>
      <dsp:spPr>
        <a:xfrm>
          <a:off x="778094" y="1871"/>
          <a:ext cx="1570187" cy="6961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800" kern="1200" dirty="0"/>
            <a:t>Data Preparation </a:t>
          </a:r>
        </a:p>
      </dsp:txBody>
      <dsp:txXfrm>
        <a:off x="798484" y="22261"/>
        <a:ext cx="1529407" cy="655389"/>
      </dsp:txXfrm>
    </dsp:sp>
    <dsp:sp modelId="{01AB9DDB-E556-4978-8D38-65DCD10DC14A}">
      <dsp:nvSpPr>
        <dsp:cNvPr id="0" name=""/>
        <dsp:cNvSpPr/>
      </dsp:nvSpPr>
      <dsp:spPr>
        <a:xfrm rot="5400000">
          <a:off x="1432656" y="715444"/>
          <a:ext cx="261063" cy="31327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1300" kern="1200"/>
        </a:p>
      </dsp:txBody>
      <dsp:txXfrm rot="-5400000">
        <a:off x="1469205" y="741551"/>
        <a:ext cx="187966" cy="182744"/>
      </dsp:txXfrm>
    </dsp:sp>
    <dsp:sp modelId="{4024CC11-AA76-44F6-A84C-2457692F355F}">
      <dsp:nvSpPr>
        <dsp:cNvPr id="0" name=""/>
        <dsp:cNvSpPr/>
      </dsp:nvSpPr>
      <dsp:spPr>
        <a:xfrm>
          <a:off x="778094" y="1046125"/>
          <a:ext cx="1570187" cy="6961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800" kern="1200" dirty="0">
              <a:solidFill>
                <a:schemeClr val="tx1"/>
              </a:solidFill>
            </a:rPr>
            <a:t>Data Splitting (Train/Test)</a:t>
          </a:r>
        </a:p>
      </dsp:txBody>
      <dsp:txXfrm>
        <a:off x="798484" y="1066515"/>
        <a:ext cx="1529407" cy="655389"/>
      </dsp:txXfrm>
    </dsp:sp>
    <dsp:sp modelId="{6B395E93-7E29-46F8-A926-B0DD0E573C13}">
      <dsp:nvSpPr>
        <dsp:cNvPr id="0" name=""/>
        <dsp:cNvSpPr/>
      </dsp:nvSpPr>
      <dsp:spPr>
        <a:xfrm rot="5400000">
          <a:off x="1432656" y="1759698"/>
          <a:ext cx="261063" cy="31327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1300" kern="1200"/>
        </a:p>
      </dsp:txBody>
      <dsp:txXfrm rot="-5400000">
        <a:off x="1469205" y="1785805"/>
        <a:ext cx="187966" cy="182744"/>
      </dsp:txXfrm>
    </dsp:sp>
    <dsp:sp modelId="{16501DB5-C3B8-431A-82C8-6EF0E4834FDA}">
      <dsp:nvSpPr>
        <dsp:cNvPr id="0" name=""/>
        <dsp:cNvSpPr/>
      </dsp:nvSpPr>
      <dsp:spPr>
        <a:xfrm>
          <a:off x="778094" y="2090378"/>
          <a:ext cx="1570187" cy="6961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800" kern="1200" dirty="0"/>
            <a:t>Model Training</a:t>
          </a:r>
        </a:p>
      </dsp:txBody>
      <dsp:txXfrm>
        <a:off x="798484" y="2110768"/>
        <a:ext cx="1529407" cy="655389"/>
      </dsp:txXfrm>
    </dsp:sp>
    <dsp:sp modelId="{E501024C-3BC7-4D07-BE63-05F6C3364CA6}">
      <dsp:nvSpPr>
        <dsp:cNvPr id="0" name=""/>
        <dsp:cNvSpPr/>
      </dsp:nvSpPr>
      <dsp:spPr>
        <a:xfrm rot="5400000">
          <a:off x="1432656" y="2803952"/>
          <a:ext cx="261063" cy="31327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1300" kern="1200"/>
        </a:p>
      </dsp:txBody>
      <dsp:txXfrm rot="-5400000">
        <a:off x="1469205" y="2830059"/>
        <a:ext cx="187966" cy="182744"/>
      </dsp:txXfrm>
    </dsp:sp>
    <dsp:sp modelId="{C3B56102-0117-4AC3-9210-80C2555A10E3}">
      <dsp:nvSpPr>
        <dsp:cNvPr id="0" name=""/>
        <dsp:cNvSpPr/>
      </dsp:nvSpPr>
      <dsp:spPr>
        <a:xfrm>
          <a:off x="778094" y="3134632"/>
          <a:ext cx="1570187" cy="6961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800" kern="1200" dirty="0"/>
            <a:t>Model Evaluation </a:t>
          </a:r>
        </a:p>
      </dsp:txBody>
      <dsp:txXfrm>
        <a:off x="798484" y="3155022"/>
        <a:ext cx="1529407" cy="65538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291298-9865-4B55-8FD7-997F71ADA4C5}">
      <dsp:nvSpPr>
        <dsp:cNvPr id="0" name=""/>
        <dsp:cNvSpPr/>
      </dsp:nvSpPr>
      <dsp:spPr>
        <a:xfrm>
          <a:off x="778094" y="1871"/>
          <a:ext cx="1570187" cy="6961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800" kern="1200" dirty="0"/>
            <a:t>Data Preparation </a:t>
          </a:r>
        </a:p>
      </dsp:txBody>
      <dsp:txXfrm>
        <a:off x="798484" y="22261"/>
        <a:ext cx="1529407" cy="655389"/>
      </dsp:txXfrm>
    </dsp:sp>
    <dsp:sp modelId="{01AB9DDB-E556-4978-8D38-65DCD10DC14A}">
      <dsp:nvSpPr>
        <dsp:cNvPr id="0" name=""/>
        <dsp:cNvSpPr/>
      </dsp:nvSpPr>
      <dsp:spPr>
        <a:xfrm rot="5400000">
          <a:off x="1432656" y="715444"/>
          <a:ext cx="261063" cy="31327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1300" kern="1200"/>
        </a:p>
      </dsp:txBody>
      <dsp:txXfrm rot="-5400000">
        <a:off x="1469205" y="741551"/>
        <a:ext cx="187966" cy="182744"/>
      </dsp:txXfrm>
    </dsp:sp>
    <dsp:sp modelId="{4024CC11-AA76-44F6-A84C-2457692F355F}">
      <dsp:nvSpPr>
        <dsp:cNvPr id="0" name=""/>
        <dsp:cNvSpPr/>
      </dsp:nvSpPr>
      <dsp:spPr>
        <a:xfrm>
          <a:off x="778094" y="1046125"/>
          <a:ext cx="1570187" cy="6961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800" kern="1200" dirty="0"/>
            <a:t>Data Splitting (Train/Test)</a:t>
          </a:r>
        </a:p>
      </dsp:txBody>
      <dsp:txXfrm>
        <a:off x="798484" y="1066515"/>
        <a:ext cx="1529407" cy="655389"/>
      </dsp:txXfrm>
    </dsp:sp>
    <dsp:sp modelId="{6B395E93-7E29-46F8-A926-B0DD0E573C13}">
      <dsp:nvSpPr>
        <dsp:cNvPr id="0" name=""/>
        <dsp:cNvSpPr/>
      </dsp:nvSpPr>
      <dsp:spPr>
        <a:xfrm rot="5400000">
          <a:off x="1432656" y="1759698"/>
          <a:ext cx="261063" cy="31327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1300" kern="1200"/>
        </a:p>
      </dsp:txBody>
      <dsp:txXfrm rot="-5400000">
        <a:off x="1469205" y="1785805"/>
        <a:ext cx="187966" cy="182744"/>
      </dsp:txXfrm>
    </dsp:sp>
    <dsp:sp modelId="{16501DB5-C3B8-431A-82C8-6EF0E4834FDA}">
      <dsp:nvSpPr>
        <dsp:cNvPr id="0" name=""/>
        <dsp:cNvSpPr/>
      </dsp:nvSpPr>
      <dsp:spPr>
        <a:xfrm>
          <a:off x="778094" y="2090378"/>
          <a:ext cx="1570187" cy="6961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800" kern="1200">
              <a:solidFill>
                <a:schemeClr val="tx1"/>
              </a:solidFill>
            </a:rPr>
            <a:t>Model Training</a:t>
          </a:r>
          <a:endParaRPr lang="en-SG" sz="1800" kern="1200" dirty="0">
            <a:solidFill>
              <a:schemeClr val="tx1"/>
            </a:solidFill>
          </a:endParaRPr>
        </a:p>
      </dsp:txBody>
      <dsp:txXfrm>
        <a:off x="798484" y="2110768"/>
        <a:ext cx="1529407" cy="655389"/>
      </dsp:txXfrm>
    </dsp:sp>
    <dsp:sp modelId="{E501024C-3BC7-4D07-BE63-05F6C3364CA6}">
      <dsp:nvSpPr>
        <dsp:cNvPr id="0" name=""/>
        <dsp:cNvSpPr/>
      </dsp:nvSpPr>
      <dsp:spPr>
        <a:xfrm rot="5400000">
          <a:off x="1432656" y="2803952"/>
          <a:ext cx="261063" cy="31327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1300" kern="1200"/>
        </a:p>
      </dsp:txBody>
      <dsp:txXfrm rot="-5400000">
        <a:off x="1469205" y="2830059"/>
        <a:ext cx="187966" cy="182744"/>
      </dsp:txXfrm>
    </dsp:sp>
    <dsp:sp modelId="{C3B56102-0117-4AC3-9210-80C2555A10E3}">
      <dsp:nvSpPr>
        <dsp:cNvPr id="0" name=""/>
        <dsp:cNvSpPr/>
      </dsp:nvSpPr>
      <dsp:spPr>
        <a:xfrm>
          <a:off x="778094" y="3134632"/>
          <a:ext cx="1570187" cy="6961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800" kern="1200" dirty="0"/>
            <a:t>Model Evaluation </a:t>
          </a:r>
        </a:p>
      </dsp:txBody>
      <dsp:txXfrm>
        <a:off x="798484" y="3155022"/>
        <a:ext cx="1529407" cy="65538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291298-9865-4B55-8FD7-997F71ADA4C5}">
      <dsp:nvSpPr>
        <dsp:cNvPr id="0" name=""/>
        <dsp:cNvSpPr/>
      </dsp:nvSpPr>
      <dsp:spPr>
        <a:xfrm>
          <a:off x="778094" y="1871"/>
          <a:ext cx="1570187" cy="6961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800" kern="1200" dirty="0"/>
            <a:t>Data Preparation </a:t>
          </a:r>
        </a:p>
      </dsp:txBody>
      <dsp:txXfrm>
        <a:off x="798484" y="22261"/>
        <a:ext cx="1529407" cy="655389"/>
      </dsp:txXfrm>
    </dsp:sp>
    <dsp:sp modelId="{01AB9DDB-E556-4978-8D38-65DCD10DC14A}">
      <dsp:nvSpPr>
        <dsp:cNvPr id="0" name=""/>
        <dsp:cNvSpPr/>
      </dsp:nvSpPr>
      <dsp:spPr>
        <a:xfrm rot="5400000">
          <a:off x="1432656" y="715444"/>
          <a:ext cx="261063" cy="31327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1300" kern="1200"/>
        </a:p>
      </dsp:txBody>
      <dsp:txXfrm rot="-5400000">
        <a:off x="1469205" y="741551"/>
        <a:ext cx="187966" cy="182744"/>
      </dsp:txXfrm>
    </dsp:sp>
    <dsp:sp modelId="{4024CC11-AA76-44F6-A84C-2457692F355F}">
      <dsp:nvSpPr>
        <dsp:cNvPr id="0" name=""/>
        <dsp:cNvSpPr/>
      </dsp:nvSpPr>
      <dsp:spPr>
        <a:xfrm>
          <a:off x="778094" y="1046125"/>
          <a:ext cx="1570187" cy="6961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800" kern="1200" dirty="0"/>
            <a:t>Data Splitting (Train/Test)</a:t>
          </a:r>
        </a:p>
      </dsp:txBody>
      <dsp:txXfrm>
        <a:off x="798484" y="1066515"/>
        <a:ext cx="1529407" cy="655389"/>
      </dsp:txXfrm>
    </dsp:sp>
    <dsp:sp modelId="{6B395E93-7E29-46F8-A926-B0DD0E573C13}">
      <dsp:nvSpPr>
        <dsp:cNvPr id="0" name=""/>
        <dsp:cNvSpPr/>
      </dsp:nvSpPr>
      <dsp:spPr>
        <a:xfrm rot="5400000">
          <a:off x="1432656" y="1759698"/>
          <a:ext cx="261063" cy="31327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1300" kern="1200"/>
        </a:p>
      </dsp:txBody>
      <dsp:txXfrm rot="-5400000">
        <a:off x="1469205" y="1785805"/>
        <a:ext cx="187966" cy="182744"/>
      </dsp:txXfrm>
    </dsp:sp>
    <dsp:sp modelId="{16501DB5-C3B8-431A-82C8-6EF0E4834FDA}">
      <dsp:nvSpPr>
        <dsp:cNvPr id="0" name=""/>
        <dsp:cNvSpPr/>
      </dsp:nvSpPr>
      <dsp:spPr>
        <a:xfrm>
          <a:off x="778094" y="2090378"/>
          <a:ext cx="1570187" cy="6961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800" kern="1200">
              <a:solidFill>
                <a:schemeClr val="tx1"/>
              </a:solidFill>
            </a:rPr>
            <a:t>Model Training</a:t>
          </a:r>
          <a:endParaRPr lang="en-SG" sz="1800" kern="1200" dirty="0">
            <a:solidFill>
              <a:schemeClr val="tx1"/>
            </a:solidFill>
          </a:endParaRPr>
        </a:p>
      </dsp:txBody>
      <dsp:txXfrm>
        <a:off x="798484" y="2110768"/>
        <a:ext cx="1529407" cy="655389"/>
      </dsp:txXfrm>
    </dsp:sp>
    <dsp:sp modelId="{E501024C-3BC7-4D07-BE63-05F6C3364CA6}">
      <dsp:nvSpPr>
        <dsp:cNvPr id="0" name=""/>
        <dsp:cNvSpPr/>
      </dsp:nvSpPr>
      <dsp:spPr>
        <a:xfrm rot="5400000">
          <a:off x="1432656" y="2803952"/>
          <a:ext cx="261063" cy="31327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1300" kern="1200"/>
        </a:p>
      </dsp:txBody>
      <dsp:txXfrm rot="-5400000">
        <a:off x="1469205" y="2830059"/>
        <a:ext cx="187966" cy="182744"/>
      </dsp:txXfrm>
    </dsp:sp>
    <dsp:sp modelId="{C3B56102-0117-4AC3-9210-80C2555A10E3}">
      <dsp:nvSpPr>
        <dsp:cNvPr id="0" name=""/>
        <dsp:cNvSpPr/>
      </dsp:nvSpPr>
      <dsp:spPr>
        <a:xfrm>
          <a:off x="778094" y="3134632"/>
          <a:ext cx="1570187" cy="6961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800" kern="1200" dirty="0"/>
            <a:t>Model Evaluation </a:t>
          </a:r>
        </a:p>
      </dsp:txBody>
      <dsp:txXfrm>
        <a:off x="798484" y="3155022"/>
        <a:ext cx="1529407" cy="65538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291298-9865-4B55-8FD7-997F71ADA4C5}">
      <dsp:nvSpPr>
        <dsp:cNvPr id="0" name=""/>
        <dsp:cNvSpPr/>
      </dsp:nvSpPr>
      <dsp:spPr>
        <a:xfrm>
          <a:off x="860947" y="1813"/>
          <a:ext cx="1562195" cy="6746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800" kern="1200" dirty="0"/>
            <a:t>Data Preparation </a:t>
          </a:r>
        </a:p>
      </dsp:txBody>
      <dsp:txXfrm>
        <a:off x="880706" y="21572"/>
        <a:ext cx="1522677" cy="635114"/>
      </dsp:txXfrm>
    </dsp:sp>
    <dsp:sp modelId="{01AB9DDB-E556-4978-8D38-65DCD10DC14A}">
      <dsp:nvSpPr>
        <dsp:cNvPr id="0" name=""/>
        <dsp:cNvSpPr/>
      </dsp:nvSpPr>
      <dsp:spPr>
        <a:xfrm rot="5400000">
          <a:off x="1515551" y="693311"/>
          <a:ext cx="252987" cy="30358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1300" kern="1200"/>
        </a:p>
      </dsp:txBody>
      <dsp:txXfrm rot="-5400000">
        <a:off x="1550970" y="718609"/>
        <a:ext cx="182150" cy="177091"/>
      </dsp:txXfrm>
    </dsp:sp>
    <dsp:sp modelId="{4024CC11-AA76-44F6-A84C-2457692F355F}">
      <dsp:nvSpPr>
        <dsp:cNvPr id="0" name=""/>
        <dsp:cNvSpPr/>
      </dsp:nvSpPr>
      <dsp:spPr>
        <a:xfrm>
          <a:off x="860947" y="1013762"/>
          <a:ext cx="1562195" cy="6746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800" kern="1200" dirty="0"/>
            <a:t>Data Splitting (Train/Test)</a:t>
          </a:r>
        </a:p>
      </dsp:txBody>
      <dsp:txXfrm>
        <a:off x="880706" y="1033521"/>
        <a:ext cx="1522677" cy="635114"/>
      </dsp:txXfrm>
    </dsp:sp>
    <dsp:sp modelId="{6B395E93-7E29-46F8-A926-B0DD0E573C13}">
      <dsp:nvSpPr>
        <dsp:cNvPr id="0" name=""/>
        <dsp:cNvSpPr/>
      </dsp:nvSpPr>
      <dsp:spPr>
        <a:xfrm rot="5400000">
          <a:off x="1515551" y="1705260"/>
          <a:ext cx="252987" cy="30358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1300" kern="1200"/>
        </a:p>
      </dsp:txBody>
      <dsp:txXfrm rot="-5400000">
        <a:off x="1550970" y="1730558"/>
        <a:ext cx="182150" cy="177091"/>
      </dsp:txXfrm>
    </dsp:sp>
    <dsp:sp modelId="{16501DB5-C3B8-431A-82C8-6EF0E4834FDA}">
      <dsp:nvSpPr>
        <dsp:cNvPr id="0" name=""/>
        <dsp:cNvSpPr/>
      </dsp:nvSpPr>
      <dsp:spPr>
        <a:xfrm>
          <a:off x="860947" y="2025711"/>
          <a:ext cx="1562195" cy="6746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800" kern="1200" dirty="0">
              <a:solidFill>
                <a:schemeClr val="bg1"/>
              </a:solidFill>
            </a:rPr>
            <a:t>Model Training</a:t>
          </a:r>
        </a:p>
      </dsp:txBody>
      <dsp:txXfrm>
        <a:off x="880706" y="2045470"/>
        <a:ext cx="1522677" cy="635114"/>
      </dsp:txXfrm>
    </dsp:sp>
    <dsp:sp modelId="{E501024C-3BC7-4D07-BE63-05F6C3364CA6}">
      <dsp:nvSpPr>
        <dsp:cNvPr id="0" name=""/>
        <dsp:cNvSpPr/>
      </dsp:nvSpPr>
      <dsp:spPr>
        <a:xfrm rot="5400000">
          <a:off x="1515551" y="2717209"/>
          <a:ext cx="252987" cy="30358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1300" kern="1200"/>
        </a:p>
      </dsp:txBody>
      <dsp:txXfrm rot="-5400000">
        <a:off x="1550970" y="2742507"/>
        <a:ext cx="182150" cy="177091"/>
      </dsp:txXfrm>
    </dsp:sp>
    <dsp:sp modelId="{C3B56102-0117-4AC3-9210-80C2555A10E3}">
      <dsp:nvSpPr>
        <dsp:cNvPr id="0" name=""/>
        <dsp:cNvSpPr/>
      </dsp:nvSpPr>
      <dsp:spPr>
        <a:xfrm>
          <a:off x="860947" y="3037659"/>
          <a:ext cx="1562195" cy="6746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800" kern="1200" dirty="0">
              <a:solidFill>
                <a:schemeClr val="tx1"/>
              </a:solidFill>
            </a:rPr>
            <a:t>Model Evaluation </a:t>
          </a:r>
        </a:p>
      </dsp:txBody>
      <dsp:txXfrm>
        <a:off x="880706" y="3057418"/>
        <a:ext cx="1522677" cy="63511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291298-9865-4B55-8FD7-997F71ADA4C5}">
      <dsp:nvSpPr>
        <dsp:cNvPr id="0" name=""/>
        <dsp:cNvSpPr/>
      </dsp:nvSpPr>
      <dsp:spPr>
        <a:xfrm>
          <a:off x="860947" y="1813"/>
          <a:ext cx="1562195" cy="6746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800" kern="1200" dirty="0"/>
            <a:t>Data Preparation </a:t>
          </a:r>
        </a:p>
      </dsp:txBody>
      <dsp:txXfrm>
        <a:off x="880706" y="21572"/>
        <a:ext cx="1522677" cy="635114"/>
      </dsp:txXfrm>
    </dsp:sp>
    <dsp:sp modelId="{01AB9DDB-E556-4978-8D38-65DCD10DC14A}">
      <dsp:nvSpPr>
        <dsp:cNvPr id="0" name=""/>
        <dsp:cNvSpPr/>
      </dsp:nvSpPr>
      <dsp:spPr>
        <a:xfrm rot="5400000">
          <a:off x="1515551" y="693311"/>
          <a:ext cx="252987" cy="30358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1300" kern="1200"/>
        </a:p>
      </dsp:txBody>
      <dsp:txXfrm rot="-5400000">
        <a:off x="1550970" y="718609"/>
        <a:ext cx="182150" cy="177091"/>
      </dsp:txXfrm>
    </dsp:sp>
    <dsp:sp modelId="{4024CC11-AA76-44F6-A84C-2457692F355F}">
      <dsp:nvSpPr>
        <dsp:cNvPr id="0" name=""/>
        <dsp:cNvSpPr/>
      </dsp:nvSpPr>
      <dsp:spPr>
        <a:xfrm>
          <a:off x="860947" y="1013762"/>
          <a:ext cx="1562195" cy="6746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800" kern="1200" dirty="0"/>
            <a:t>Data Splitting (Train/Test)</a:t>
          </a:r>
        </a:p>
      </dsp:txBody>
      <dsp:txXfrm>
        <a:off x="880706" y="1033521"/>
        <a:ext cx="1522677" cy="635114"/>
      </dsp:txXfrm>
    </dsp:sp>
    <dsp:sp modelId="{6B395E93-7E29-46F8-A926-B0DD0E573C13}">
      <dsp:nvSpPr>
        <dsp:cNvPr id="0" name=""/>
        <dsp:cNvSpPr/>
      </dsp:nvSpPr>
      <dsp:spPr>
        <a:xfrm rot="5400000">
          <a:off x="1515551" y="1705260"/>
          <a:ext cx="252987" cy="30358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1300" kern="1200"/>
        </a:p>
      </dsp:txBody>
      <dsp:txXfrm rot="-5400000">
        <a:off x="1550970" y="1730558"/>
        <a:ext cx="182150" cy="177091"/>
      </dsp:txXfrm>
    </dsp:sp>
    <dsp:sp modelId="{16501DB5-C3B8-431A-82C8-6EF0E4834FDA}">
      <dsp:nvSpPr>
        <dsp:cNvPr id="0" name=""/>
        <dsp:cNvSpPr/>
      </dsp:nvSpPr>
      <dsp:spPr>
        <a:xfrm>
          <a:off x="860947" y="2025711"/>
          <a:ext cx="1562195" cy="6746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800" kern="1200" dirty="0">
              <a:solidFill>
                <a:schemeClr val="bg1"/>
              </a:solidFill>
            </a:rPr>
            <a:t>Model Training</a:t>
          </a:r>
        </a:p>
      </dsp:txBody>
      <dsp:txXfrm>
        <a:off x="880706" y="2045470"/>
        <a:ext cx="1522677" cy="635114"/>
      </dsp:txXfrm>
    </dsp:sp>
    <dsp:sp modelId="{E501024C-3BC7-4D07-BE63-05F6C3364CA6}">
      <dsp:nvSpPr>
        <dsp:cNvPr id="0" name=""/>
        <dsp:cNvSpPr/>
      </dsp:nvSpPr>
      <dsp:spPr>
        <a:xfrm rot="5400000">
          <a:off x="1515551" y="2717209"/>
          <a:ext cx="252987" cy="30358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1300" kern="1200"/>
        </a:p>
      </dsp:txBody>
      <dsp:txXfrm rot="-5400000">
        <a:off x="1550970" y="2742507"/>
        <a:ext cx="182150" cy="177091"/>
      </dsp:txXfrm>
    </dsp:sp>
    <dsp:sp modelId="{C3B56102-0117-4AC3-9210-80C2555A10E3}">
      <dsp:nvSpPr>
        <dsp:cNvPr id="0" name=""/>
        <dsp:cNvSpPr/>
      </dsp:nvSpPr>
      <dsp:spPr>
        <a:xfrm>
          <a:off x="860947" y="3037659"/>
          <a:ext cx="1562195" cy="6746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800" kern="1200" dirty="0">
              <a:solidFill>
                <a:schemeClr val="tx1"/>
              </a:solidFill>
            </a:rPr>
            <a:t>Model Evaluation </a:t>
          </a:r>
        </a:p>
      </dsp:txBody>
      <dsp:txXfrm>
        <a:off x="880706" y="3057418"/>
        <a:ext cx="1522677" cy="63511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291298-9865-4B55-8FD7-997F71ADA4C5}">
      <dsp:nvSpPr>
        <dsp:cNvPr id="0" name=""/>
        <dsp:cNvSpPr/>
      </dsp:nvSpPr>
      <dsp:spPr>
        <a:xfrm>
          <a:off x="834200" y="1737"/>
          <a:ext cx="1457975" cy="6464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700" kern="1200" dirty="0"/>
            <a:t>Data Preparation </a:t>
          </a:r>
        </a:p>
      </dsp:txBody>
      <dsp:txXfrm>
        <a:off x="853133" y="20670"/>
        <a:ext cx="1420109" cy="608551"/>
      </dsp:txXfrm>
    </dsp:sp>
    <dsp:sp modelId="{01AB9DDB-E556-4978-8D38-65DCD10DC14A}">
      <dsp:nvSpPr>
        <dsp:cNvPr id="0" name=""/>
        <dsp:cNvSpPr/>
      </dsp:nvSpPr>
      <dsp:spPr>
        <a:xfrm rot="5400000">
          <a:off x="1441985" y="664315"/>
          <a:ext cx="242406" cy="29088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1200" kern="1200"/>
        </a:p>
      </dsp:txBody>
      <dsp:txXfrm rot="-5400000">
        <a:off x="1475922" y="688555"/>
        <a:ext cx="174533" cy="169684"/>
      </dsp:txXfrm>
    </dsp:sp>
    <dsp:sp modelId="{4024CC11-AA76-44F6-A84C-2457692F355F}">
      <dsp:nvSpPr>
        <dsp:cNvPr id="0" name=""/>
        <dsp:cNvSpPr/>
      </dsp:nvSpPr>
      <dsp:spPr>
        <a:xfrm>
          <a:off x="834200" y="971364"/>
          <a:ext cx="1457975" cy="6464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700" kern="1200" dirty="0"/>
            <a:t>Data Splitting (Train/Test)</a:t>
          </a:r>
        </a:p>
      </dsp:txBody>
      <dsp:txXfrm>
        <a:off x="853133" y="990297"/>
        <a:ext cx="1420109" cy="608551"/>
      </dsp:txXfrm>
    </dsp:sp>
    <dsp:sp modelId="{6B395E93-7E29-46F8-A926-B0DD0E573C13}">
      <dsp:nvSpPr>
        <dsp:cNvPr id="0" name=""/>
        <dsp:cNvSpPr/>
      </dsp:nvSpPr>
      <dsp:spPr>
        <a:xfrm rot="5400000">
          <a:off x="1441985" y="1633942"/>
          <a:ext cx="242406" cy="29088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1200" kern="1200"/>
        </a:p>
      </dsp:txBody>
      <dsp:txXfrm rot="-5400000">
        <a:off x="1475922" y="1658182"/>
        <a:ext cx="174533" cy="169684"/>
      </dsp:txXfrm>
    </dsp:sp>
    <dsp:sp modelId="{16501DB5-C3B8-431A-82C8-6EF0E4834FDA}">
      <dsp:nvSpPr>
        <dsp:cNvPr id="0" name=""/>
        <dsp:cNvSpPr/>
      </dsp:nvSpPr>
      <dsp:spPr>
        <a:xfrm>
          <a:off x="834200" y="1940990"/>
          <a:ext cx="1457975" cy="6464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700" kern="1200" dirty="0">
              <a:solidFill>
                <a:schemeClr val="bg1"/>
              </a:solidFill>
            </a:rPr>
            <a:t>Model Training</a:t>
          </a:r>
        </a:p>
      </dsp:txBody>
      <dsp:txXfrm>
        <a:off x="853133" y="1959923"/>
        <a:ext cx="1420109" cy="608551"/>
      </dsp:txXfrm>
    </dsp:sp>
    <dsp:sp modelId="{E501024C-3BC7-4D07-BE63-05F6C3364CA6}">
      <dsp:nvSpPr>
        <dsp:cNvPr id="0" name=""/>
        <dsp:cNvSpPr/>
      </dsp:nvSpPr>
      <dsp:spPr>
        <a:xfrm rot="5400000">
          <a:off x="1441985" y="2603569"/>
          <a:ext cx="242406" cy="29088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1200" kern="1200"/>
        </a:p>
      </dsp:txBody>
      <dsp:txXfrm rot="-5400000">
        <a:off x="1475922" y="2627809"/>
        <a:ext cx="174533" cy="169684"/>
      </dsp:txXfrm>
    </dsp:sp>
    <dsp:sp modelId="{C3B56102-0117-4AC3-9210-80C2555A10E3}">
      <dsp:nvSpPr>
        <dsp:cNvPr id="0" name=""/>
        <dsp:cNvSpPr/>
      </dsp:nvSpPr>
      <dsp:spPr>
        <a:xfrm>
          <a:off x="834200" y="2910617"/>
          <a:ext cx="1457975" cy="6464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700" kern="1200" dirty="0">
              <a:solidFill>
                <a:schemeClr val="tx1"/>
              </a:solidFill>
            </a:rPr>
            <a:t>Model Evaluation </a:t>
          </a:r>
        </a:p>
      </dsp:txBody>
      <dsp:txXfrm>
        <a:off x="853133" y="2929550"/>
        <a:ext cx="1420109" cy="60855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291298-9865-4B55-8FD7-997F71ADA4C5}">
      <dsp:nvSpPr>
        <dsp:cNvPr id="0" name=""/>
        <dsp:cNvSpPr/>
      </dsp:nvSpPr>
      <dsp:spPr>
        <a:xfrm>
          <a:off x="834200" y="1737"/>
          <a:ext cx="1457975" cy="6464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700" kern="1200" dirty="0"/>
            <a:t>Data Preparation </a:t>
          </a:r>
        </a:p>
      </dsp:txBody>
      <dsp:txXfrm>
        <a:off x="853133" y="20670"/>
        <a:ext cx="1420109" cy="608551"/>
      </dsp:txXfrm>
    </dsp:sp>
    <dsp:sp modelId="{01AB9DDB-E556-4978-8D38-65DCD10DC14A}">
      <dsp:nvSpPr>
        <dsp:cNvPr id="0" name=""/>
        <dsp:cNvSpPr/>
      </dsp:nvSpPr>
      <dsp:spPr>
        <a:xfrm rot="5400000">
          <a:off x="1441985" y="664315"/>
          <a:ext cx="242406" cy="29088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1200" kern="1200"/>
        </a:p>
      </dsp:txBody>
      <dsp:txXfrm rot="-5400000">
        <a:off x="1475922" y="688555"/>
        <a:ext cx="174533" cy="169684"/>
      </dsp:txXfrm>
    </dsp:sp>
    <dsp:sp modelId="{4024CC11-AA76-44F6-A84C-2457692F355F}">
      <dsp:nvSpPr>
        <dsp:cNvPr id="0" name=""/>
        <dsp:cNvSpPr/>
      </dsp:nvSpPr>
      <dsp:spPr>
        <a:xfrm>
          <a:off x="834200" y="971364"/>
          <a:ext cx="1457975" cy="6464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700" kern="1200" dirty="0"/>
            <a:t>Data Splitting (Train/Test)</a:t>
          </a:r>
        </a:p>
      </dsp:txBody>
      <dsp:txXfrm>
        <a:off x="853133" y="990297"/>
        <a:ext cx="1420109" cy="608551"/>
      </dsp:txXfrm>
    </dsp:sp>
    <dsp:sp modelId="{6B395E93-7E29-46F8-A926-B0DD0E573C13}">
      <dsp:nvSpPr>
        <dsp:cNvPr id="0" name=""/>
        <dsp:cNvSpPr/>
      </dsp:nvSpPr>
      <dsp:spPr>
        <a:xfrm rot="5400000">
          <a:off x="1441985" y="1633942"/>
          <a:ext cx="242406" cy="29088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1200" kern="1200"/>
        </a:p>
      </dsp:txBody>
      <dsp:txXfrm rot="-5400000">
        <a:off x="1475922" y="1658182"/>
        <a:ext cx="174533" cy="169684"/>
      </dsp:txXfrm>
    </dsp:sp>
    <dsp:sp modelId="{16501DB5-C3B8-431A-82C8-6EF0E4834FDA}">
      <dsp:nvSpPr>
        <dsp:cNvPr id="0" name=""/>
        <dsp:cNvSpPr/>
      </dsp:nvSpPr>
      <dsp:spPr>
        <a:xfrm>
          <a:off x="834200" y="1940990"/>
          <a:ext cx="1457975" cy="6464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700" kern="1200" dirty="0">
              <a:solidFill>
                <a:schemeClr val="bg1"/>
              </a:solidFill>
            </a:rPr>
            <a:t>Model Training</a:t>
          </a:r>
        </a:p>
      </dsp:txBody>
      <dsp:txXfrm>
        <a:off x="853133" y="1959923"/>
        <a:ext cx="1420109" cy="608551"/>
      </dsp:txXfrm>
    </dsp:sp>
    <dsp:sp modelId="{E501024C-3BC7-4D07-BE63-05F6C3364CA6}">
      <dsp:nvSpPr>
        <dsp:cNvPr id="0" name=""/>
        <dsp:cNvSpPr/>
      </dsp:nvSpPr>
      <dsp:spPr>
        <a:xfrm rot="5400000">
          <a:off x="1441985" y="2603569"/>
          <a:ext cx="242406" cy="29088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1200" kern="1200"/>
        </a:p>
      </dsp:txBody>
      <dsp:txXfrm rot="-5400000">
        <a:off x="1475922" y="2627809"/>
        <a:ext cx="174533" cy="169684"/>
      </dsp:txXfrm>
    </dsp:sp>
    <dsp:sp modelId="{C3B56102-0117-4AC3-9210-80C2555A10E3}">
      <dsp:nvSpPr>
        <dsp:cNvPr id="0" name=""/>
        <dsp:cNvSpPr/>
      </dsp:nvSpPr>
      <dsp:spPr>
        <a:xfrm>
          <a:off x="834200" y="2910617"/>
          <a:ext cx="1457975" cy="6464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700" kern="1200" dirty="0">
              <a:solidFill>
                <a:schemeClr val="tx1"/>
              </a:solidFill>
            </a:rPr>
            <a:t>Model Evaluation </a:t>
          </a:r>
        </a:p>
      </dsp:txBody>
      <dsp:txXfrm>
        <a:off x="853133" y="2929550"/>
        <a:ext cx="1420109" cy="608551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291298-9865-4B55-8FD7-997F71ADA4C5}">
      <dsp:nvSpPr>
        <dsp:cNvPr id="0" name=""/>
        <dsp:cNvSpPr/>
      </dsp:nvSpPr>
      <dsp:spPr>
        <a:xfrm>
          <a:off x="834200" y="1737"/>
          <a:ext cx="1457975" cy="6464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700" kern="1200" dirty="0"/>
            <a:t>Data Preparation </a:t>
          </a:r>
        </a:p>
      </dsp:txBody>
      <dsp:txXfrm>
        <a:off x="853133" y="20670"/>
        <a:ext cx="1420109" cy="608551"/>
      </dsp:txXfrm>
    </dsp:sp>
    <dsp:sp modelId="{01AB9DDB-E556-4978-8D38-65DCD10DC14A}">
      <dsp:nvSpPr>
        <dsp:cNvPr id="0" name=""/>
        <dsp:cNvSpPr/>
      </dsp:nvSpPr>
      <dsp:spPr>
        <a:xfrm rot="5400000">
          <a:off x="1441985" y="664315"/>
          <a:ext cx="242406" cy="29088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1200" kern="1200"/>
        </a:p>
      </dsp:txBody>
      <dsp:txXfrm rot="-5400000">
        <a:off x="1475922" y="688555"/>
        <a:ext cx="174533" cy="169684"/>
      </dsp:txXfrm>
    </dsp:sp>
    <dsp:sp modelId="{4024CC11-AA76-44F6-A84C-2457692F355F}">
      <dsp:nvSpPr>
        <dsp:cNvPr id="0" name=""/>
        <dsp:cNvSpPr/>
      </dsp:nvSpPr>
      <dsp:spPr>
        <a:xfrm>
          <a:off x="834200" y="971364"/>
          <a:ext cx="1457975" cy="6464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700" kern="1200" dirty="0"/>
            <a:t>Data Splitting (Train/Test)</a:t>
          </a:r>
        </a:p>
      </dsp:txBody>
      <dsp:txXfrm>
        <a:off x="853133" y="990297"/>
        <a:ext cx="1420109" cy="608551"/>
      </dsp:txXfrm>
    </dsp:sp>
    <dsp:sp modelId="{6B395E93-7E29-46F8-A926-B0DD0E573C13}">
      <dsp:nvSpPr>
        <dsp:cNvPr id="0" name=""/>
        <dsp:cNvSpPr/>
      </dsp:nvSpPr>
      <dsp:spPr>
        <a:xfrm rot="5400000">
          <a:off x="1441985" y="1633942"/>
          <a:ext cx="242406" cy="29088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1200" kern="1200"/>
        </a:p>
      </dsp:txBody>
      <dsp:txXfrm rot="-5400000">
        <a:off x="1475922" y="1658182"/>
        <a:ext cx="174533" cy="169684"/>
      </dsp:txXfrm>
    </dsp:sp>
    <dsp:sp modelId="{16501DB5-C3B8-431A-82C8-6EF0E4834FDA}">
      <dsp:nvSpPr>
        <dsp:cNvPr id="0" name=""/>
        <dsp:cNvSpPr/>
      </dsp:nvSpPr>
      <dsp:spPr>
        <a:xfrm>
          <a:off x="834200" y="1940990"/>
          <a:ext cx="1457975" cy="6464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700" kern="1200" dirty="0">
              <a:solidFill>
                <a:schemeClr val="bg1"/>
              </a:solidFill>
            </a:rPr>
            <a:t>Model Training</a:t>
          </a:r>
        </a:p>
      </dsp:txBody>
      <dsp:txXfrm>
        <a:off x="853133" y="1959923"/>
        <a:ext cx="1420109" cy="608551"/>
      </dsp:txXfrm>
    </dsp:sp>
    <dsp:sp modelId="{E501024C-3BC7-4D07-BE63-05F6C3364CA6}">
      <dsp:nvSpPr>
        <dsp:cNvPr id="0" name=""/>
        <dsp:cNvSpPr/>
      </dsp:nvSpPr>
      <dsp:spPr>
        <a:xfrm rot="5400000">
          <a:off x="1441985" y="2603569"/>
          <a:ext cx="242406" cy="29088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1200" kern="1200"/>
        </a:p>
      </dsp:txBody>
      <dsp:txXfrm rot="-5400000">
        <a:off x="1475922" y="2627809"/>
        <a:ext cx="174533" cy="169684"/>
      </dsp:txXfrm>
    </dsp:sp>
    <dsp:sp modelId="{C3B56102-0117-4AC3-9210-80C2555A10E3}">
      <dsp:nvSpPr>
        <dsp:cNvPr id="0" name=""/>
        <dsp:cNvSpPr/>
      </dsp:nvSpPr>
      <dsp:spPr>
        <a:xfrm>
          <a:off x="834200" y="2910617"/>
          <a:ext cx="1457975" cy="6464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700" kern="1200" dirty="0">
              <a:solidFill>
                <a:schemeClr val="tx1"/>
              </a:solidFill>
            </a:rPr>
            <a:t>Model Evaluation </a:t>
          </a:r>
        </a:p>
      </dsp:txBody>
      <dsp:txXfrm>
        <a:off x="853133" y="2929550"/>
        <a:ext cx="1420109" cy="6085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SG" dirty="0"/>
              <a:t>Before go into Machine Learning, we learn on the terminology first. </a:t>
            </a:r>
          </a:p>
        </p:txBody>
      </p:sp>
    </p:spTree>
    <p:extLst>
      <p:ext uri="{BB962C8B-B14F-4D97-AF65-F5344CB8AC3E}">
        <p14:creationId xmlns:p14="http://schemas.microsoft.com/office/powerpoint/2010/main" val="25608678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SG" dirty="0"/>
              <a:t>Before go into Machine Learning, we learn on the terminology first. </a:t>
            </a:r>
          </a:p>
        </p:txBody>
      </p:sp>
    </p:spTree>
    <p:extLst>
      <p:ext uri="{BB962C8B-B14F-4D97-AF65-F5344CB8AC3E}">
        <p14:creationId xmlns:p14="http://schemas.microsoft.com/office/powerpoint/2010/main" val="26527410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7645375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A50BC1-E3DF-4310-8842-246741FE7F54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13F47A-4702-40E1-BF06-B5B0C75D3515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38DC6E-F194-49D2-A287-74066EDA670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871177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37DC8-A33A-4A09-B5A0-78F8B92004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48B20-218A-4690-ACF0-1843DAE856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65E3BF-6507-4327-8CE7-A2D5AD39C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1FEA8-79DD-400C-8081-26958518A088}" type="datetime1">
              <a:rPr lang="en-SG" smtClean="0"/>
              <a:t>19/9/22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844D02-B9E5-4B06-B70B-94ED86296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F4E512-7817-4E04-BB84-05016AE28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5288A-6BAD-4BD4-8533-E823FC31D5E9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52230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9" r:id="rId2"/>
    <p:sldLayoutId id="2147483672" r:id="rId3"/>
    <p:sldLayoutId id="2147483673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hiernee.com/" TargetMode="External"/><Relationship Id="rId2" Type="http://schemas.openxmlformats.org/officeDocument/2006/relationships/hyperlink" Target="mailto:mustafaumit.oner@eng.bau.edu.tr" TargetMode="Externa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3.emf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8.xml"/><Relationship Id="rId3" Type="http://schemas.openxmlformats.org/officeDocument/2006/relationships/image" Target="../media/image12.png"/><Relationship Id="rId7" Type="http://schemas.openxmlformats.org/officeDocument/2006/relationships/diagramQuickStyle" Target="../diagrams/quickStyle8.xml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2.xml"/><Relationship Id="rId6" Type="http://schemas.openxmlformats.org/officeDocument/2006/relationships/diagramLayout" Target="../diagrams/layout8.xml"/><Relationship Id="rId5" Type="http://schemas.openxmlformats.org/officeDocument/2006/relationships/diagramData" Target="../diagrams/data8.xml"/><Relationship Id="rId10" Type="http://schemas.openxmlformats.org/officeDocument/2006/relationships/image" Target="../media/image13.png"/><Relationship Id="rId4" Type="http://schemas.openxmlformats.org/officeDocument/2006/relationships/image" Target="../media/image5.png"/><Relationship Id="rId9" Type="http://schemas.microsoft.com/office/2007/relationships/diagramDrawing" Target="../diagrams/drawing8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9.xml"/><Relationship Id="rId11" Type="http://schemas.openxmlformats.org/officeDocument/2006/relationships/image" Target="../media/image18.png"/><Relationship Id="rId5" Type="http://schemas.openxmlformats.org/officeDocument/2006/relationships/diagramQuickStyle" Target="../diagrams/quickStyle9.xml"/><Relationship Id="rId10" Type="http://schemas.openxmlformats.org/officeDocument/2006/relationships/image" Target="../media/image16.png"/><Relationship Id="rId4" Type="http://schemas.openxmlformats.org/officeDocument/2006/relationships/diagramLayout" Target="../diagrams/layout9.xml"/><Relationship Id="rId9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1.xml"/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12" Type="http://schemas.microsoft.com/office/2007/relationships/diagramDrawing" Target="../diagrams/drawing1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0.xml"/><Relationship Id="rId11" Type="http://schemas.openxmlformats.org/officeDocument/2006/relationships/diagramColors" Target="../diagrams/colors11.xml"/><Relationship Id="rId5" Type="http://schemas.openxmlformats.org/officeDocument/2006/relationships/diagramQuickStyle" Target="../diagrams/quickStyle10.xml"/><Relationship Id="rId10" Type="http://schemas.openxmlformats.org/officeDocument/2006/relationships/diagramQuickStyle" Target="../diagrams/quickStyle11.xml"/><Relationship Id="rId4" Type="http://schemas.openxmlformats.org/officeDocument/2006/relationships/diagramLayout" Target="../diagrams/layout10.xml"/><Relationship Id="rId9" Type="http://schemas.openxmlformats.org/officeDocument/2006/relationships/diagramLayout" Target="../diagrams/layout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generated/sklearn.linear_model.LinearRegression.html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colab.research.google.com/github/csmastersUH/data_analysis_with_python_2020/blob/master/linear_regression.ipynb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5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5.png"/><Relationship Id="rId7" Type="http://schemas.openxmlformats.org/officeDocument/2006/relationships/diagramColors" Target="../diagrams/colors4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>
            <a:extLst>
              <a:ext uri="{FF2B5EF4-FFF2-40B4-BE49-F238E27FC236}">
                <a16:creationId xmlns:a16="http://schemas.microsoft.com/office/drawing/2014/main" id="{01DC08EC-D256-4E27-A021-85CA7E6BF5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67509" y="2689850"/>
            <a:ext cx="5962061" cy="457520"/>
          </a:xfrm>
        </p:spPr>
        <p:txBody>
          <a:bodyPr>
            <a:normAutofit lnSpcReduction="10000"/>
          </a:bodyPr>
          <a:lstStyle/>
          <a:p>
            <a:r>
              <a:rPr lang="en-US" sz="2100" b="1" dirty="0">
                <a:latin typeface="Arial" panose="020B0604020202020204" pitchFamily="34" charset="0"/>
                <a:cs typeface="Arial" panose="020B0604020202020204" pitchFamily="34" charset="0"/>
              </a:rPr>
              <a:t>Mustafa </a:t>
            </a:r>
            <a:r>
              <a:rPr lang="en-US" sz="2100" b="1" dirty="0" err="1">
                <a:latin typeface="Arial" panose="020B0604020202020204" pitchFamily="34" charset="0"/>
                <a:cs typeface="Arial" panose="020B0604020202020204" pitchFamily="34" charset="0"/>
              </a:rPr>
              <a:t>Ümit</a:t>
            </a:r>
            <a:r>
              <a:rPr lang="en-US" sz="2100" b="1" dirty="0">
                <a:latin typeface="Arial" panose="020B0604020202020204" pitchFamily="34" charset="0"/>
                <a:cs typeface="Arial" panose="020B0604020202020204" pitchFamily="34" charset="0"/>
              </a:rPr>
              <a:t> ÖNER, PhD</a:t>
            </a:r>
            <a:endParaRPr lang="en-US" sz="2100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95D44305-7B39-452E-A1A3-B4B624446B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0737" y="1406594"/>
            <a:ext cx="6619456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sz="3300" b="1" dirty="0">
                <a:latin typeface="Arial" panose="020B0604020202020204" pitchFamily="34" charset="0"/>
                <a:cs typeface="Arial" panose="020B0604020202020204" pitchFamily="34" charset="0"/>
              </a:rPr>
              <a:t>Introduction to Artificial Intelligence – Day 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621404C-6677-4907-BD6F-4125FDFF1088}"/>
              </a:ext>
            </a:extLst>
          </p:cNvPr>
          <p:cNvSpPr/>
          <p:nvPr/>
        </p:nvSpPr>
        <p:spPr>
          <a:xfrm>
            <a:off x="1302728" y="3177716"/>
            <a:ext cx="6619455" cy="1088311"/>
          </a:xfrm>
          <a:prstGeom prst="rect">
            <a:avLst/>
          </a:prstGeom>
        </p:spPr>
        <p:txBody>
          <a:bodyPr wrap="square" numCol="1" spcCol="54864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500" b="1" i="1" dirty="0">
                <a:latin typeface="Arial" panose="020B0604020202020204" pitchFamily="34" charset="0"/>
                <a:cs typeface="Arial" panose="020B0604020202020204" pitchFamily="34" charset="0"/>
              </a:rPr>
              <a:t>Department of Artificial Intelligence Engineering</a:t>
            </a:r>
          </a:p>
          <a:p>
            <a:pPr algn="ctr">
              <a:lnSpc>
                <a:spcPct val="150000"/>
              </a:lnSpc>
            </a:pPr>
            <a:r>
              <a:rPr lang="en-US" sz="1500" b="1" i="1" dirty="0">
                <a:latin typeface="Arial" panose="020B0604020202020204" pitchFamily="34" charset="0"/>
                <a:cs typeface="Arial" panose="020B0604020202020204" pitchFamily="34" charset="0"/>
              </a:rPr>
              <a:t>Faculty of Engineering and Natural Sciences</a:t>
            </a:r>
          </a:p>
          <a:p>
            <a:pPr algn="ctr">
              <a:lnSpc>
                <a:spcPct val="150000"/>
              </a:lnSpc>
            </a:pPr>
            <a:r>
              <a:rPr lang="en-US" sz="15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Bahçeşehir</a:t>
            </a:r>
            <a:r>
              <a:rPr lang="en-US" sz="1500" b="1" i="1" dirty="0">
                <a:latin typeface="Arial" panose="020B0604020202020204" pitchFamily="34" charset="0"/>
                <a:cs typeface="Arial" panose="020B0604020202020204" pitchFamily="34" charset="0"/>
              </a:rPr>
              <a:t> University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4E29A46-BFBD-4039-8C8A-15CE64A00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5288A-6BAD-4BD4-8533-E823FC31D5E9}" type="slidenum">
              <a:rPr lang="en-SG" smtClean="0"/>
              <a:pPr/>
              <a:t>1</a:t>
            </a:fld>
            <a:endParaRPr lang="en-SG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B7B2FCF-BA4A-4301-B4C8-2C3B836917B7}"/>
              </a:ext>
            </a:extLst>
          </p:cNvPr>
          <p:cNvSpPr/>
          <p:nvPr/>
        </p:nvSpPr>
        <p:spPr>
          <a:xfrm>
            <a:off x="1377315" y="4312113"/>
            <a:ext cx="6619455" cy="742063"/>
          </a:xfrm>
          <a:prstGeom prst="rect">
            <a:avLst/>
          </a:prstGeom>
        </p:spPr>
        <p:txBody>
          <a:bodyPr wrap="square" numCol="1" spcCol="54864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500" dirty="0">
                <a:latin typeface="arial" panose="020B0604020202020204" pitchFamily="34" charset="0"/>
                <a:hlinkClick r:id="rId2"/>
              </a:rPr>
              <a:t>m</a:t>
            </a:r>
            <a:r>
              <a:rPr lang="en-US" sz="1500">
                <a:latin typeface="arial" panose="020B0604020202020204" pitchFamily="34" charset="0"/>
                <a:hlinkClick r:id="rId2"/>
              </a:rPr>
              <a:t>ustafaumit</a:t>
            </a:r>
            <a:r>
              <a:rPr lang="en-US" sz="1500" dirty="0">
                <a:latin typeface="arial" panose="020B0604020202020204" pitchFamily="34" charset="0"/>
                <a:hlinkClick r:id="rId2"/>
              </a:rPr>
              <a:t>.oner@eng.bau.edu.tr</a:t>
            </a:r>
            <a:endParaRPr lang="en-US" sz="1500" dirty="0">
              <a:latin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https://onermustafaumit.github.io</a:t>
            </a:r>
            <a:endParaRPr lang="en-US" sz="15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4952151-0781-9F3F-C872-5C02F7EE51A7}"/>
              </a:ext>
            </a:extLst>
          </p:cNvPr>
          <p:cNvGrpSpPr/>
          <p:nvPr/>
        </p:nvGrpSpPr>
        <p:grpSpPr>
          <a:xfrm>
            <a:off x="1523997" y="134679"/>
            <a:ext cx="5879696" cy="967258"/>
            <a:chOff x="1325524" y="-39889"/>
            <a:chExt cx="5879696" cy="967258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AFBD80F-23D7-F922-7A4F-FE19A9B749D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/>
            <a:srcRect b="19781"/>
            <a:stretch/>
          </p:blipFill>
          <p:spPr>
            <a:xfrm>
              <a:off x="3911763" y="-34459"/>
              <a:ext cx="931694" cy="956398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F2D9651F-423D-CE22-C35B-9059116BCD1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325524" y="-39889"/>
              <a:ext cx="1748056" cy="967258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0C3FE0D2-0AB2-8DDF-3564-4A57ACDF8A9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681641" y="172166"/>
              <a:ext cx="1523579" cy="5431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42356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771"/>
    </mc:Choice>
    <mc:Fallback xmlns="">
      <p:transition spd="slow" advTm="1577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8EB3F7E-0CE5-4EEC-9F21-CEDCD33C1E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3149"/>
            <a:ext cx="9144000" cy="1208489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753D47EE-424E-42FC-9406-AACBD31FD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20904"/>
            <a:ext cx="7421963" cy="775252"/>
          </a:xfrm>
        </p:spPr>
        <p:txBody>
          <a:bodyPr>
            <a:normAutofit fontScale="90000"/>
          </a:bodyPr>
          <a:lstStyle/>
          <a:p>
            <a:r>
              <a:rPr lang="en-SG" b="1" dirty="0">
                <a:solidFill>
                  <a:srgbClr val="FFFFFF"/>
                </a:solidFill>
              </a:rPr>
              <a:t>ML Model – Regression Evaluation Metrics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92D3B7-3C8A-B235-FA11-2C58C949B8F5}"/>
              </a:ext>
            </a:extLst>
          </p:cNvPr>
          <p:cNvSpPr txBox="1"/>
          <p:nvPr/>
        </p:nvSpPr>
        <p:spPr>
          <a:xfrm>
            <a:off x="-1" y="4922596"/>
            <a:ext cx="457200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800" dirty="0"/>
              <a:t>https://en.wikipedia.org/wiki/Confusion_matrix</a:t>
            </a:r>
          </a:p>
        </p:txBody>
      </p:sp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452FE973-0AAA-AD89-4770-BE395C2F4039}"/>
              </a:ext>
            </a:extLst>
          </p:cNvPr>
          <p:cNvGraphicFramePr/>
          <p:nvPr/>
        </p:nvGraphicFramePr>
        <p:xfrm>
          <a:off x="-228375" y="1208490"/>
          <a:ext cx="3284091" cy="37141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0" name="Table 3">
            <a:extLst>
              <a:ext uri="{FF2B5EF4-FFF2-40B4-BE49-F238E27FC236}">
                <a16:creationId xmlns:a16="http://schemas.microsoft.com/office/drawing/2014/main" id="{A8511DDD-CB4E-DFB0-A5EF-B07CA0250629}"/>
              </a:ext>
            </a:extLst>
          </p:cNvPr>
          <p:cNvGraphicFramePr>
            <a:graphicFrameLocks noGrp="1"/>
          </p:cNvGraphicFramePr>
          <p:nvPr/>
        </p:nvGraphicFramePr>
        <p:xfrm>
          <a:off x="3408201" y="2141341"/>
          <a:ext cx="5530707" cy="2377440"/>
        </p:xfrm>
        <a:graphic>
          <a:graphicData uri="http://schemas.openxmlformats.org/drawingml/2006/table">
            <a:tbl>
              <a:tblPr firstRow="1" bandRow="1">
                <a:tableStyleId>{41BB2FF9-0E16-4628-8FA2-44D74F0A08B3}</a:tableStyleId>
              </a:tblPr>
              <a:tblGrid>
                <a:gridCol w="842962">
                  <a:extLst>
                    <a:ext uri="{9D8B030D-6E8A-4147-A177-3AD203B41FA5}">
                      <a16:colId xmlns:a16="http://schemas.microsoft.com/office/drawing/2014/main" val="3719374494"/>
                    </a:ext>
                  </a:extLst>
                </a:gridCol>
                <a:gridCol w="1184236">
                  <a:extLst>
                    <a:ext uri="{9D8B030D-6E8A-4147-A177-3AD203B41FA5}">
                      <a16:colId xmlns:a16="http://schemas.microsoft.com/office/drawing/2014/main" val="2203713399"/>
                    </a:ext>
                  </a:extLst>
                </a:gridCol>
                <a:gridCol w="1134163">
                  <a:extLst>
                    <a:ext uri="{9D8B030D-6E8A-4147-A177-3AD203B41FA5}">
                      <a16:colId xmlns:a16="http://schemas.microsoft.com/office/drawing/2014/main" val="2138284311"/>
                    </a:ext>
                  </a:extLst>
                </a:gridCol>
                <a:gridCol w="1267834">
                  <a:extLst>
                    <a:ext uri="{9D8B030D-6E8A-4147-A177-3AD203B41FA5}">
                      <a16:colId xmlns:a16="http://schemas.microsoft.com/office/drawing/2014/main" val="165872401"/>
                    </a:ext>
                  </a:extLst>
                </a:gridCol>
                <a:gridCol w="1101512">
                  <a:extLst>
                    <a:ext uri="{9D8B030D-6E8A-4147-A177-3AD203B41FA5}">
                      <a16:colId xmlns:a16="http://schemas.microsoft.com/office/drawing/2014/main" val="3533768831"/>
                    </a:ext>
                  </a:extLst>
                </a:gridCol>
              </a:tblGrid>
              <a:tr h="211752">
                <a:tc>
                  <a:txBody>
                    <a:bodyPr/>
                    <a:lstStyle/>
                    <a:p>
                      <a:r>
                        <a:rPr lang="en-SG" sz="2000" dirty="0"/>
                        <a:t>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dirty="0"/>
                        <a:t>Feature1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dirty="0"/>
                        <a:t>Feature2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dirty="0"/>
                        <a:t>Prediction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dirty="0"/>
                        <a:t>Label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8360880"/>
                  </a:ext>
                </a:extLst>
              </a:tr>
              <a:tr h="211752">
                <a:tc>
                  <a:txBody>
                    <a:bodyPr/>
                    <a:lstStyle/>
                    <a:p>
                      <a:r>
                        <a:rPr lang="en-SG" sz="2000" dirty="0"/>
                        <a:t>Data1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dirty="0"/>
                        <a:t>Cold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dirty="0"/>
                        <a:t>Cold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8597965"/>
                  </a:ext>
                </a:extLst>
              </a:tr>
              <a:tr h="211752">
                <a:tc>
                  <a:txBody>
                    <a:bodyPr/>
                    <a:lstStyle/>
                    <a:p>
                      <a:r>
                        <a:rPr lang="en-SG" sz="2000" dirty="0"/>
                        <a:t>Data2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dirty="0"/>
                        <a:t>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dirty="0"/>
                        <a:t>Cold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dirty="0"/>
                        <a:t>Hot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7115281"/>
                  </a:ext>
                </a:extLst>
              </a:tr>
              <a:tr h="211752">
                <a:tc>
                  <a:txBody>
                    <a:bodyPr/>
                    <a:lstStyle/>
                    <a:p>
                      <a:r>
                        <a:rPr lang="en-SG" sz="2000" dirty="0"/>
                        <a:t>Data3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dirty="0"/>
                        <a:t>Hot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dirty="0"/>
                        <a:t>Hot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420899"/>
                  </a:ext>
                </a:extLst>
              </a:tr>
              <a:tr h="211752">
                <a:tc>
                  <a:txBody>
                    <a:bodyPr/>
                    <a:lstStyle/>
                    <a:p>
                      <a:r>
                        <a:rPr lang="en-SG" sz="20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677973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SG" sz="2000" dirty="0" err="1"/>
                        <a:t>DataN</a:t>
                      </a:r>
                      <a:r>
                        <a:rPr lang="en-SG" sz="20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dirty="0"/>
                        <a:t>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dirty="0"/>
                        <a:t>Hot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dirty="0"/>
                        <a:t>Cold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6835957"/>
                  </a:ext>
                </a:extLst>
              </a:tr>
            </a:tbl>
          </a:graphicData>
        </a:graphic>
      </p:graphicFrame>
      <p:sp>
        <p:nvSpPr>
          <p:cNvPr id="12" name="Slide Number Placeholder 1">
            <a:extLst>
              <a:ext uri="{FF2B5EF4-FFF2-40B4-BE49-F238E27FC236}">
                <a16:creationId xmlns:a16="http://schemas.microsoft.com/office/drawing/2014/main" id="{36BA0413-3AED-A873-A820-6CABB54FB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502018"/>
            <a:ext cx="2057400" cy="273900"/>
          </a:xfrm>
        </p:spPr>
        <p:txBody>
          <a:bodyPr/>
          <a:lstStyle/>
          <a:p>
            <a:fld id="{33F988A5-A627-4BE8-A7A2-F038556E4D3A}" type="slidenum">
              <a:rPr lang="en-SG" smtClean="0"/>
              <a:t>10</a:t>
            </a:fld>
            <a:endParaRPr lang="en-SG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88ABFA4-0C58-3ABD-CE8C-6011F80ACF21}"/>
              </a:ext>
            </a:extLst>
          </p:cNvPr>
          <p:cNvSpPr/>
          <p:nvPr/>
        </p:nvSpPr>
        <p:spPr>
          <a:xfrm>
            <a:off x="2663300" y="3871129"/>
            <a:ext cx="6275607" cy="670801"/>
          </a:xfrm>
          <a:prstGeom prst="roundRect">
            <a:avLst/>
          </a:prstGeom>
          <a:solidFill>
            <a:schemeClr val="tx2">
              <a:lumMod val="75000"/>
              <a:alpha val="27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2E53E7E-880E-7936-5C7D-8EBF761543C9}"/>
              </a:ext>
            </a:extLst>
          </p:cNvPr>
          <p:cNvSpPr txBox="1"/>
          <p:nvPr/>
        </p:nvSpPr>
        <p:spPr>
          <a:xfrm>
            <a:off x="2663301" y="3950286"/>
            <a:ext cx="12037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dirty="0"/>
              <a:t>30% </a:t>
            </a:r>
          </a:p>
          <a:p>
            <a:r>
              <a:rPr lang="en-SG" sz="1600" dirty="0"/>
              <a:t>Test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08EA72F-4EB1-A59C-CB10-B6C2EDC2D427}"/>
              </a:ext>
            </a:extLst>
          </p:cNvPr>
          <p:cNvSpPr txBox="1"/>
          <p:nvPr/>
        </p:nvSpPr>
        <p:spPr>
          <a:xfrm>
            <a:off x="2557702" y="1400586"/>
            <a:ext cx="4838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0" dirty="0"/>
              <a:t>Use only testing data to evaluate the model</a:t>
            </a:r>
          </a:p>
        </p:txBody>
      </p:sp>
    </p:spTree>
    <p:extLst>
      <p:ext uri="{BB962C8B-B14F-4D97-AF65-F5344CB8AC3E}">
        <p14:creationId xmlns:p14="http://schemas.microsoft.com/office/powerpoint/2010/main" val="8124094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8EB3F7E-0CE5-4EEC-9F21-CEDCD33C1E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3149"/>
            <a:ext cx="9144000" cy="1208489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753D47EE-424E-42FC-9406-AACBD31FD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20904"/>
            <a:ext cx="7421963" cy="775252"/>
          </a:xfrm>
        </p:spPr>
        <p:txBody>
          <a:bodyPr>
            <a:normAutofit fontScale="90000"/>
          </a:bodyPr>
          <a:lstStyle/>
          <a:p>
            <a:r>
              <a:rPr lang="en-SG" b="1" dirty="0">
                <a:solidFill>
                  <a:srgbClr val="FFFFFF"/>
                </a:solidFill>
              </a:rPr>
              <a:t>ML Model – Regression Evaluation Metrics </a:t>
            </a:r>
          </a:p>
        </p:txBody>
      </p:sp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452FE973-0AAA-AD89-4770-BE395C2F4039}"/>
              </a:ext>
            </a:extLst>
          </p:cNvPr>
          <p:cNvGraphicFramePr/>
          <p:nvPr/>
        </p:nvGraphicFramePr>
        <p:xfrm>
          <a:off x="-228375" y="1208490"/>
          <a:ext cx="3284091" cy="37141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0" name="Table 3">
            <a:extLst>
              <a:ext uri="{FF2B5EF4-FFF2-40B4-BE49-F238E27FC236}">
                <a16:creationId xmlns:a16="http://schemas.microsoft.com/office/drawing/2014/main" id="{A8511DDD-CB4E-DFB0-A5EF-B07CA0250629}"/>
              </a:ext>
            </a:extLst>
          </p:cNvPr>
          <p:cNvGraphicFramePr>
            <a:graphicFrameLocks noGrp="1"/>
          </p:cNvGraphicFramePr>
          <p:nvPr/>
        </p:nvGraphicFramePr>
        <p:xfrm>
          <a:off x="3408201" y="2141341"/>
          <a:ext cx="5530707" cy="2377440"/>
        </p:xfrm>
        <a:graphic>
          <a:graphicData uri="http://schemas.openxmlformats.org/drawingml/2006/table">
            <a:tbl>
              <a:tblPr firstRow="1" bandRow="1">
                <a:tableStyleId>{41BB2FF9-0E16-4628-8FA2-44D74F0A08B3}</a:tableStyleId>
              </a:tblPr>
              <a:tblGrid>
                <a:gridCol w="842962">
                  <a:extLst>
                    <a:ext uri="{9D8B030D-6E8A-4147-A177-3AD203B41FA5}">
                      <a16:colId xmlns:a16="http://schemas.microsoft.com/office/drawing/2014/main" val="3719374494"/>
                    </a:ext>
                  </a:extLst>
                </a:gridCol>
                <a:gridCol w="1184236">
                  <a:extLst>
                    <a:ext uri="{9D8B030D-6E8A-4147-A177-3AD203B41FA5}">
                      <a16:colId xmlns:a16="http://schemas.microsoft.com/office/drawing/2014/main" val="2203713399"/>
                    </a:ext>
                  </a:extLst>
                </a:gridCol>
                <a:gridCol w="1134163">
                  <a:extLst>
                    <a:ext uri="{9D8B030D-6E8A-4147-A177-3AD203B41FA5}">
                      <a16:colId xmlns:a16="http://schemas.microsoft.com/office/drawing/2014/main" val="2138284311"/>
                    </a:ext>
                  </a:extLst>
                </a:gridCol>
                <a:gridCol w="1267834">
                  <a:extLst>
                    <a:ext uri="{9D8B030D-6E8A-4147-A177-3AD203B41FA5}">
                      <a16:colId xmlns:a16="http://schemas.microsoft.com/office/drawing/2014/main" val="165872401"/>
                    </a:ext>
                  </a:extLst>
                </a:gridCol>
                <a:gridCol w="1101512">
                  <a:extLst>
                    <a:ext uri="{9D8B030D-6E8A-4147-A177-3AD203B41FA5}">
                      <a16:colId xmlns:a16="http://schemas.microsoft.com/office/drawing/2014/main" val="3533768831"/>
                    </a:ext>
                  </a:extLst>
                </a:gridCol>
              </a:tblGrid>
              <a:tr h="211752">
                <a:tc>
                  <a:txBody>
                    <a:bodyPr/>
                    <a:lstStyle/>
                    <a:p>
                      <a:r>
                        <a:rPr lang="en-SG" sz="2000" dirty="0"/>
                        <a:t>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dirty="0"/>
                        <a:t>Feature1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dirty="0"/>
                        <a:t>Feature2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dirty="0"/>
                        <a:t>Prediction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dirty="0"/>
                        <a:t>Label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8360880"/>
                  </a:ext>
                </a:extLst>
              </a:tr>
              <a:tr h="211752">
                <a:tc>
                  <a:txBody>
                    <a:bodyPr/>
                    <a:lstStyle/>
                    <a:p>
                      <a:r>
                        <a:rPr lang="en-SG" sz="2000" dirty="0"/>
                        <a:t>Data1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dirty="0"/>
                        <a:t>Cold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dirty="0"/>
                        <a:t>Cold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8597965"/>
                  </a:ext>
                </a:extLst>
              </a:tr>
              <a:tr h="211752">
                <a:tc>
                  <a:txBody>
                    <a:bodyPr/>
                    <a:lstStyle/>
                    <a:p>
                      <a:r>
                        <a:rPr lang="en-SG" sz="2000" dirty="0"/>
                        <a:t>Data2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dirty="0"/>
                        <a:t>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dirty="0"/>
                        <a:t>Cold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dirty="0"/>
                        <a:t>Hot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7115281"/>
                  </a:ext>
                </a:extLst>
              </a:tr>
              <a:tr h="211752">
                <a:tc>
                  <a:txBody>
                    <a:bodyPr/>
                    <a:lstStyle/>
                    <a:p>
                      <a:r>
                        <a:rPr lang="en-SG" sz="2000" dirty="0"/>
                        <a:t>Data3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dirty="0"/>
                        <a:t>Hot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dirty="0"/>
                        <a:t>Hot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420899"/>
                  </a:ext>
                </a:extLst>
              </a:tr>
              <a:tr h="211752">
                <a:tc>
                  <a:txBody>
                    <a:bodyPr/>
                    <a:lstStyle/>
                    <a:p>
                      <a:r>
                        <a:rPr lang="en-SG" sz="20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677973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SG" sz="2000" dirty="0" err="1"/>
                        <a:t>DataN</a:t>
                      </a:r>
                      <a:r>
                        <a:rPr lang="en-SG" sz="20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dirty="0"/>
                        <a:t>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dirty="0"/>
                        <a:t>Hot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dirty="0"/>
                        <a:t>Cold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6835957"/>
                  </a:ext>
                </a:extLst>
              </a:tr>
            </a:tbl>
          </a:graphicData>
        </a:graphic>
      </p:graphicFrame>
      <p:sp>
        <p:nvSpPr>
          <p:cNvPr id="12" name="Slide Number Placeholder 1">
            <a:extLst>
              <a:ext uri="{FF2B5EF4-FFF2-40B4-BE49-F238E27FC236}">
                <a16:creationId xmlns:a16="http://schemas.microsoft.com/office/drawing/2014/main" id="{36BA0413-3AED-A873-A820-6CABB54FB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502018"/>
            <a:ext cx="2057400" cy="273900"/>
          </a:xfrm>
        </p:spPr>
        <p:txBody>
          <a:bodyPr/>
          <a:lstStyle/>
          <a:p>
            <a:fld id="{33F988A5-A627-4BE8-A7A2-F038556E4D3A}" type="slidenum">
              <a:rPr lang="en-SG" smtClean="0"/>
              <a:t>11</a:t>
            </a:fld>
            <a:endParaRPr lang="en-SG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88ABFA4-0C58-3ABD-CE8C-6011F80ACF21}"/>
              </a:ext>
            </a:extLst>
          </p:cNvPr>
          <p:cNvSpPr/>
          <p:nvPr/>
        </p:nvSpPr>
        <p:spPr>
          <a:xfrm>
            <a:off x="2663300" y="3871129"/>
            <a:ext cx="6275607" cy="670801"/>
          </a:xfrm>
          <a:prstGeom prst="roundRect">
            <a:avLst/>
          </a:prstGeom>
          <a:solidFill>
            <a:schemeClr val="tx2">
              <a:lumMod val="75000"/>
              <a:alpha val="27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2E53E7E-880E-7936-5C7D-8EBF761543C9}"/>
              </a:ext>
            </a:extLst>
          </p:cNvPr>
          <p:cNvSpPr txBox="1"/>
          <p:nvPr/>
        </p:nvSpPr>
        <p:spPr>
          <a:xfrm>
            <a:off x="2663301" y="3950286"/>
            <a:ext cx="12037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dirty="0"/>
              <a:t>30% </a:t>
            </a:r>
          </a:p>
          <a:p>
            <a:r>
              <a:rPr lang="en-SG" sz="1600" dirty="0"/>
              <a:t>Test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08EA72F-4EB1-A59C-CB10-B6C2EDC2D427}"/>
              </a:ext>
            </a:extLst>
          </p:cNvPr>
          <p:cNvSpPr txBox="1"/>
          <p:nvPr/>
        </p:nvSpPr>
        <p:spPr>
          <a:xfrm>
            <a:off x="2663300" y="1306635"/>
            <a:ext cx="59576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dirty="0"/>
              <a:t>A perfect model should predict all testing data correctly </a:t>
            </a:r>
            <a:r>
              <a:rPr lang="en-SG" sz="2000" dirty="0">
                <a:sym typeface="Wingdings" panose="05000000000000000000" pitchFamily="2" charset="2"/>
              </a:rPr>
              <a:t> </a:t>
            </a:r>
            <a:r>
              <a:rPr lang="en-SG" sz="2000" b="1" dirty="0">
                <a:solidFill>
                  <a:srgbClr val="FF0000"/>
                </a:solidFill>
                <a:sym typeface="Wingdings" panose="05000000000000000000" pitchFamily="2" charset="2"/>
              </a:rPr>
              <a:t>Mean Square Error </a:t>
            </a:r>
            <a:r>
              <a:rPr lang="en-SG" sz="2000" dirty="0">
                <a:sym typeface="Wingdings" panose="05000000000000000000" pitchFamily="2" charset="2"/>
              </a:rPr>
              <a:t>= 0</a:t>
            </a:r>
            <a:r>
              <a:rPr lang="en-SG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362179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8EB3F7E-0CE5-4EEC-9F21-CEDCD33C1E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3149"/>
            <a:ext cx="9144000" cy="1208489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753D47EE-424E-42FC-9406-AACBD31FD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20904"/>
            <a:ext cx="7982915" cy="775252"/>
          </a:xfrm>
        </p:spPr>
        <p:txBody>
          <a:bodyPr>
            <a:normAutofit/>
          </a:bodyPr>
          <a:lstStyle/>
          <a:p>
            <a:r>
              <a:rPr lang="en-SG" b="1" dirty="0">
                <a:solidFill>
                  <a:srgbClr val="FFFFFF"/>
                </a:solidFill>
              </a:rPr>
              <a:t>ML Model – Regression Evaluation Metrics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7EF222-4650-5B20-B3CF-2164265B4EF6}"/>
              </a:ext>
            </a:extLst>
          </p:cNvPr>
          <p:cNvSpPr txBox="1"/>
          <p:nvPr/>
        </p:nvSpPr>
        <p:spPr>
          <a:xfrm>
            <a:off x="-1" y="4922596"/>
            <a:ext cx="457200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800" dirty="0"/>
              <a:t>https://medium.com/@parag.jain164/performance-matrix-for-regression-model-c9ba0d2cae33</a:t>
            </a:r>
          </a:p>
        </p:txBody>
      </p:sp>
      <p:graphicFrame>
        <p:nvGraphicFramePr>
          <p:cNvPr id="16" name="Diagram 15">
            <a:extLst>
              <a:ext uri="{FF2B5EF4-FFF2-40B4-BE49-F238E27FC236}">
                <a16:creationId xmlns:a16="http://schemas.microsoft.com/office/drawing/2014/main" id="{EA0C3845-66BA-4130-08EF-3785CCC1F0A3}"/>
              </a:ext>
            </a:extLst>
          </p:cNvPr>
          <p:cNvGraphicFramePr/>
          <p:nvPr/>
        </p:nvGraphicFramePr>
        <p:xfrm>
          <a:off x="-228375" y="1208490"/>
          <a:ext cx="3126377" cy="35587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9925F12B-E328-D299-F20E-EF9AEE233F96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b="31759"/>
          <a:stretch/>
        </p:blipFill>
        <p:spPr>
          <a:xfrm>
            <a:off x="2541900" y="1308585"/>
            <a:ext cx="3858899" cy="1723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7291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4" name="Picture 4" descr="Machine learning: Evaluation metrics | ML Cheat Sheet">
            <a:extLst>
              <a:ext uri="{FF2B5EF4-FFF2-40B4-BE49-F238E27FC236}">
                <a16:creationId xmlns:a16="http://schemas.microsoft.com/office/drawing/2014/main" id="{B4713F81-7630-7D73-28BF-5B14E77E38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0415" y="1203384"/>
            <a:ext cx="3965074" cy="1784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2740168-CC2D-A426-5EED-F4D2AE5CDB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9269" y="2408101"/>
            <a:ext cx="3557932" cy="27353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8EB3F7E-0CE5-4EEC-9F21-CEDCD33C1E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-23149"/>
            <a:ext cx="9144000" cy="1208489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753D47EE-424E-42FC-9406-AACBD31FD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20904"/>
            <a:ext cx="7982915" cy="775252"/>
          </a:xfrm>
        </p:spPr>
        <p:txBody>
          <a:bodyPr>
            <a:normAutofit/>
          </a:bodyPr>
          <a:lstStyle/>
          <a:p>
            <a:r>
              <a:rPr lang="en-SG" b="1" dirty="0">
                <a:solidFill>
                  <a:srgbClr val="FFFFFF"/>
                </a:solidFill>
              </a:rPr>
              <a:t>ML Model – Regression Evaluation Metrics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7EF222-4650-5B20-B3CF-2164265B4EF6}"/>
              </a:ext>
            </a:extLst>
          </p:cNvPr>
          <p:cNvSpPr txBox="1"/>
          <p:nvPr/>
        </p:nvSpPr>
        <p:spPr>
          <a:xfrm>
            <a:off x="-1" y="4922596"/>
            <a:ext cx="457200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800" dirty="0"/>
              <a:t>https://medium.com/ml-cheat-sheet/machine-learning-evaluation-metrics-b89b8832e275</a:t>
            </a:r>
          </a:p>
        </p:txBody>
      </p:sp>
      <p:graphicFrame>
        <p:nvGraphicFramePr>
          <p:cNvPr id="16" name="Diagram 15">
            <a:extLst>
              <a:ext uri="{FF2B5EF4-FFF2-40B4-BE49-F238E27FC236}">
                <a16:creationId xmlns:a16="http://schemas.microsoft.com/office/drawing/2014/main" id="{EA0C3845-66BA-4130-08EF-3785CCC1F0A3}"/>
              </a:ext>
            </a:extLst>
          </p:cNvPr>
          <p:cNvGraphicFramePr/>
          <p:nvPr/>
        </p:nvGraphicFramePr>
        <p:xfrm>
          <a:off x="-228375" y="1208490"/>
          <a:ext cx="3126377" cy="35587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56817B82-3162-2A1F-ACE7-227F01A4C83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85999" y="3333272"/>
            <a:ext cx="3126377" cy="129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385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8EB3F7E-0CE5-4EEC-9F21-CEDCD33C1E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3149"/>
            <a:ext cx="9144000" cy="1208489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753D47EE-424E-42FC-9406-AACBD31FD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20904"/>
            <a:ext cx="7982915" cy="775252"/>
          </a:xfrm>
        </p:spPr>
        <p:txBody>
          <a:bodyPr>
            <a:normAutofit/>
          </a:bodyPr>
          <a:lstStyle/>
          <a:p>
            <a:r>
              <a:rPr lang="en-SG" b="1" dirty="0">
                <a:solidFill>
                  <a:srgbClr val="FFFFFF"/>
                </a:solidFill>
              </a:rPr>
              <a:t>ML Model – Regression Evaluation Metrics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7EF222-4650-5B20-B3CF-2164265B4EF6}"/>
              </a:ext>
            </a:extLst>
          </p:cNvPr>
          <p:cNvSpPr txBox="1"/>
          <p:nvPr/>
        </p:nvSpPr>
        <p:spPr>
          <a:xfrm>
            <a:off x="-1" y="4922596"/>
            <a:ext cx="457200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800" dirty="0"/>
              <a:t>https://www.scribbr.com/statistics/coefficient-of-determination/</a:t>
            </a:r>
          </a:p>
        </p:txBody>
      </p:sp>
      <p:graphicFrame>
        <p:nvGraphicFramePr>
          <p:cNvPr id="16" name="Diagram 15">
            <a:extLst>
              <a:ext uri="{FF2B5EF4-FFF2-40B4-BE49-F238E27FC236}">
                <a16:creationId xmlns:a16="http://schemas.microsoft.com/office/drawing/2014/main" id="{EA0C3845-66BA-4130-08EF-3785CCC1F0A3}"/>
              </a:ext>
            </a:extLst>
          </p:cNvPr>
          <p:cNvGraphicFramePr/>
          <p:nvPr/>
        </p:nvGraphicFramePr>
        <p:xfrm>
          <a:off x="-228375" y="1208490"/>
          <a:ext cx="3126377" cy="35587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8BF27AB1-6F82-CAD6-06E5-540A55EEAC1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85998" y="1355210"/>
            <a:ext cx="4572002" cy="10046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1776C58-5D83-0B1A-2668-0CCD6BF6D531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7241" t="9226" r="7570" b="7315"/>
          <a:stretch/>
        </p:blipFill>
        <p:spPr>
          <a:xfrm>
            <a:off x="2586524" y="2636881"/>
            <a:ext cx="2745705" cy="195826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9BE46E3-F309-F429-EEFD-1A5473A92655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5112" t="9001" r="7077" b="7314"/>
          <a:stretch/>
        </p:blipFill>
        <p:spPr>
          <a:xfrm>
            <a:off x="5712901" y="2571750"/>
            <a:ext cx="2916456" cy="20234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F5F006F-2CB1-6AA5-912F-1D88C2E11571}"/>
                  </a:ext>
                </a:extLst>
              </p:cNvPr>
              <p:cNvSpPr txBox="1"/>
              <p:nvPr/>
            </p:nvSpPr>
            <p:spPr>
              <a:xfrm>
                <a:off x="6947795" y="1375262"/>
                <a:ext cx="1960535" cy="9541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𝑅𝐸𝑆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US" dirty="0"/>
                  <a:t>sum of squares of residuals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𝑇𝑂𝑇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US" dirty="0"/>
                  <a:t>total sum of squares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F5F006F-2CB1-6AA5-912F-1D88C2E115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7795" y="1375262"/>
                <a:ext cx="1960535" cy="954107"/>
              </a:xfrm>
              <a:prstGeom prst="rect">
                <a:avLst/>
              </a:prstGeom>
              <a:blipFill>
                <a:blip r:embed="rId11"/>
                <a:stretch>
                  <a:fillRect l="-1290" t="-1316" r="-645"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60858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8EB3F7E-0CE5-4EEC-9F21-CEDCD33C1E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3149"/>
            <a:ext cx="9144000" cy="1208489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753D47EE-424E-42FC-9406-AACBD31FD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20904"/>
            <a:ext cx="7982915" cy="775252"/>
          </a:xfrm>
        </p:spPr>
        <p:txBody>
          <a:bodyPr>
            <a:normAutofit/>
          </a:bodyPr>
          <a:lstStyle/>
          <a:p>
            <a:r>
              <a:rPr lang="en-SG" b="1" dirty="0">
                <a:solidFill>
                  <a:srgbClr val="FFFFFF"/>
                </a:solidFill>
              </a:rPr>
              <a:t>ML Model – Evaluation Metrics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7EF222-4650-5B20-B3CF-2164265B4EF6}"/>
              </a:ext>
            </a:extLst>
          </p:cNvPr>
          <p:cNvSpPr txBox="1"/>
          <p:nvPr/>
        </p:nvSpPr>
        <p:spPr>
          <a:xfrm>
            <a:off x="-2" y="4922596"/>
            <a:ext cx="5613723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800" dirty="0"/>
              <a:t>https://medium.com/odscjournal/are-we-choosing-the-right-evaluation-metrics-how-to-choose-it-ee01fcf34b9</a:t>
            </a:r>
          </a:p>
        </p:txBody>
      </p:sp>
      <p:pic>
        <p:nvPicPr>
          <p:cNvPr id="28674" name="Picture 2">
            <a:extLst>
              <a:ext uri="{FF2B5EF4-FFF2-40B4-BE49-F238E27FC236}">
                <a16:creationId xmlns:a16="http://schemas.microsoft.com/office/drawing/2014/main" id="{E261B5CB-1A58-4E2D-6F7D-44D9B43E23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869" y="1365444"/>
            <a:ext cx="4600993" cy="337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72959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8EB3F7E-0CE5-4EEC-9F21-CEDCD33C1E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144000" cy="1208489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753D47EE-424E-42FC-9406-AACBD31FD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20904"/>
            <a:ext cx="7421963" cy="775252"/>
          </a:xfrm>
        </p:spPr>
        <p:txBody>
          <a:bodyPr>
            <a:normAutofit/>
          </a:bodyPr>
          <a:lstStyle/>
          <a:p>
            <a:r>
              <a:rPr lang="en-SG" b="1" dirty="0">
                <a:solidFill>
                  <a:srgbClr val="FFFFFF"/>
                </a:solidFill>
              </a:rPr>
              <a:t>Corresponding Code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BC3FBAB-C843-4F84-A4A5-8E6233AB8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988A5-A627-4BE8-A7A2-F038556E4D3A}" type="slidenum">
              <a:rPr lang="en-SG" smtClean="0"/>
              <a:t>16</a:t>
            </a:fld>
            <a:endParaRPr lang="en-SG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1E9B8CFD-5318-CE07-B62F-03209040BAC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90940651"/>
              </p:ext>
            </p:extLst>
          </p:nvPr>
        </p:nvGraphicFramePr>
        <p:xfrm>
          <a:off x="1305742" y="1208490"/>
          <a:ext cx="3126377" cy="38326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82BD761C-EE53-34D6-3153-1099C767E31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55872578"/>
              </p:ext>
            </p:extLst>
          </p:nvPr>
        </p:nvGraphicFramePr>
        <p:xfrm>
          <a:off x="5259434" y="1208490"/>
          <a:ext cx="3126377" cy="38326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4E6EEBC-5F9F-DA1E-CB27-12668948F7D9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4572000" y="1208490"/>
            <a:ext cx="0" cy="3832673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1859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8EB3F7E-0CE5-4EEC-9F21-CEDCD33C1E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144000" cy="1208489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753D47EE-424E-42FC-9406-AACBD31FD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20904"/>
            <a:ext cx="7421963" cy="775252"/>
          </a:xfrm>
        </p:spPr>
        <p:txBody>
          <a:bodyPr>
            <a:normAutofit/>
          </a:bodyPr>
          <a:lstStyle/>
          <a:p>
            <a:r>
              <a:rPr lang="en-SG" b="1" dirty="0">
                <a:solidFill>
                  <a:srgbClr val="FFFFFF"/>
                </a:solidFill>
              </a:rPr>
              <a:t>Additional Reading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BC3FBAB-C843-4F84-A4A5-8E6233AB8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988A5-A627-4BE8-A7A2-F038556E4D3A}" type="slidenum">
              <a:rPr lang="en-SG" smtClean="0"/>
              <a:t>17</a:t>
            </a:fld>
            <a:endParaRPr lang="en-SG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6D0B2D-D631-C34D-5767-9876F163B671}"/>
              </a:ext>
            </a:extLst>
          </p:cNvPr>
          <p:cNvSpPr txBox="1"/>
          <p:nvPr/>
        </p:nvSpPr>
        <p:spPr>
          <a:xfrm>
            <a:off x="628650" y="1522220"/>
            <a:ext cx="7810812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71463" indent="-271463">
              <a:buFont typeface="+mj-lt"/>
              <a:buAutoNum type="arabicPeriod"/>
            </a:pPr>
            <a:r>
              <a:rPr lang="en-SG" dirty="0">
                <a:latin typeface="+mj-lt"/>
              </a:rPr>
              <a:t>scikit-learn Linear Regression documentation</a:t>
            </a:r>
          </a:p>
          <a:p>
            <a:pPr marL="271463"/>
            <a:r>
              <a:rPr lang="en-SG" dirty="0">
                <a:latin typeface="+mj-lt"/>
                <a:hlinkClick r:id="rId3"/>
              </a:rPr>
              <a:t>https://scikit-learn.org/stable/modules/generated/sklearn.linear_model.LinearRegression.html</a:t>
            </a:r>
            <a:endParaRPr lang="en-SG" dirty="0">
              <a:latin typeface="+mj-lt"/>
            </a:endParaRPr>
          </a:p>
          <a:p>
            <a:pPr marL="271463" indent="-271463">
              <a:buFont typeface="+mj-lt"/>
              <a:buAutoNum type="arabicPeriod"/>
            </a:pPr>
            <a:endParaRPr lang="en-SG" dirty="0"/>
          </a:p>
          <a:p>
            <a:pPr marL="271463" indent="-271463">
              <a:buFont typeface="+mj-lt"/>
              <a:buAutoNum type="arabicPeriod" startAt="2"/>
            </a:pPr>
            <a:r>
              <a:rPr lang="en-SG" dirty="0"/>
              <a:t>Hands-on exercise on linear regression</a:t>
            </a:r>
          </a:p>
          <a:p>
            <a:pPr marL="271463"/>
            <a:r>
              <a:rPr lang="en-SG" dirty="0">
                <a:hlinkClick r:id="rId4"/>
              </a:rPr>
              <a:t>https://colab.research.google.com/github/csmastersUH/data_analysis_with_python_2020/blob/master/linear_regression.ipynb</a:t>
            </a:r>
            <a:r>
              <a:rPr lang="en-SG" dirty="0"/>
              <a:t> </a:t>
            </a:r>
          </a:p>
          <a:p>
            <a:pPr marL="271463"/>
            <a:r>
              <a:rPr lang="en-SG" dirty="0">
                <a:latin typeface="+mj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7759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DDC37C6-BD9A-98C3-2C25-75D4BA6527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0322" y="996156"/>
            <a:ext cx="6076328" cy="385248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8EB3F7E-0CE5-4EEC-9F21-CEDCD33C1E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23149"/>
            <a:ext cx="9144000" cy="1208489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753D47EE-424E-42FC-9406-AACBD31FD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20904"/>
            <a:ext cx="7421963" cy="775252"/>
          </a:xfrm>
        </p:spPr>
        <p:txBody>
          <a:bodyPr>
            <a:normAutofit/>
          </a:bodyPr>
          <a:lstStyle/>
          <a:p>
            <a:r>
              <a:rPr lang="en-SG" b="1" dirty="0">
                <a:solidFill>
                  <a:srgbClr val="FFFFFF"/>
                </a:solidFill>
              </a:rPr>
              <a:t>Machine Learning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BC3FBAB-C843-4F84-A4A5-8E6233AB8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988A5-A627-4BE8-A7A2-F038556E4D3A}" type="slidenum">
              <a:rPr lang="en-SG" smtClean="0"/>
              <a:t>2</a:t>
            </a:fld>
            <a:endParaRPr lang="en-SG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A1F2C3-644F-0841-D487-DA3E0EB03B55}"/>
              </a:ext>
            </a:extLst>
          </p:cNvPr>
          <p:cNvSpPr txBox="1"/>
          <p:nvPr/>
        </p:nvSpPr>
        <p:spPr>
          <a:xfrm>
            <a:off x="0" y="4933441"/>
            <a:ext cx="622935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800" dirty="0"/>
              <a:t>https://medium.com/@yadavdeepika729/different-machine-learning-models-2387575e64cd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5663D61-3DFD-0E6B-3CD4-D38ADEC12B0F}"/>
              </a:ext>
            </a:extLst>
          </p:cNvPr>
          <p:cNvSpPr/>
          <p:nvPr/>
        </p:nvSpPr>
        <p:spPr>
          <a:xfrm>
            <a:off x="4640247" y="1185340"/>
            <a:ext cx="2568421" cy="2569914"/>
          </a:xfrm>
          <a:prstGeom prst="roundRect">
            <a:avLst/>
          </a:prstGeom>
          <a:solidFill>
            <a:schemeClr val="accent5">
              <a:alpha val="3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69861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8EB3F7E-0CE5-4EEC-9F21-CEDCD33C1E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23149"/>
            <a:ext cx="9144000" cy="1208489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753D47EE-424E-42FC-9406-AACBD31FD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20904"/>
            <a:ext cx="7421963" cy="775252"/>
          </a:xfrm>
        </p:spPr>
        <p:txBody>
          <a:bodyPr>
            <a:normAutofit/>
          </a:bodyPr>
          <a:lstStyle/>
          <a:p>
            <a:r>
              <a:rPr lang="en-SG" b="1" dirty="0">
                <a:solidFill>
                  <a:srgbClr val="FFFFFF"/>
                </a:solidFill>
              </a:rPr>
              <a:t>Regression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BC3FBAB-C843-4F84-A4A5-8E6233AB8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988A5-A627-4BE8-A7A2-F038556E4D3A}" type="slidenum">
              <a:rPr lang="en-SG" smtClean="0"/>
              <a:t>3</a:t>
            </a:fld>
            <a:endParaRPr lang="en-SG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EE7A96E-E604-FDC0-F16A-D8C59F5B4C9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-3151" b="51050"/>
          <a:stretch/>
        </p:blipFill>
        <p:spPr>
          <a:xfrm>
            <a:off x="456384" y="1208490"/>
            <a:ext cx="4730387" cy="198755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0272EB1-3F97-51C2-F8B6-2E7794D46DCC}"/>
              </a:ext>
            </a:extLst>
          </p:cNvPr>
          <p:cNvSpPr txBox="1"/>
          <p:nvPr/>
        </p:nvSpPr>
        <p:spPr>
          <a:xfrm>
            <a:off x="34019" y="4897278"/>
            <a:ext cx="4572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000" dirty="0"/>
              <a:t>https://www.springboard.com/blog/data-science/regression-vs-classification/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D43C0E06-AC6B-4D3C-B2CE-2D381149491D}"/>
              </a:ext>
            </a:extLst>
          </p:cNvPr>
          <p:cNvSpPr txBox="1"/>
          <p:nvPr/>
        </p:nvSpPr>
        <p:spPr>
          <a:xfrm>
            <a:off x="696687" y="3524299"/>
            <a:ext cx="781866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100" dirty="0"/>
              <a:t>Pause and think about some possible example on regression problem.</a:t>
            </a:r>
          </a:p>
        </p:txBody>
      </p:sp>
    </p:spTree>
    <p:extLst>
      <p:ext uri="{BB962C8B-B14F-4D97-AF65-F5344CB8AC3E}">
        <p14:creationId xmlns:p14="http://schemas.microsoft.com/office/powerpoint/2010/main" val="2380171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8EB3F7E-0CE5-4EEC-9F21-CEDCD33C1E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23149"/>
            <a:ext cx="9144000" cy="1208489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753D47EE-424E-42FC-9406-AACBD31FD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20904"/>
            <a:ext cx="7421963" cy="775252"/>
          </a:xfrm>
        </p:spPr>
        <p:txBody>
          <a:bodyPr>
            <a:normAutofit/>
          </a:bodyPr>
          <a:lstStyle/>
          <a:p>
            <a:r>
              <a:rPr lang="en-SG" b="1" dirty="0">
                <a:solidFill>
                  <a:srgbClr val="FFFFFF"/>
                </a:solidFill>
              </a:rPr>
              <a:t>Regression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BC3FBAB-C843-4F84-A4A5-8E6233AB8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988A5-A627-4BE8-A7A2-F038556E4D3A}" type="slidenum">
              <a:rPr lang="en-SG" smtClean="0"/>
              <a:t>4</a:t>
            </a:fld>
            <a:endParaRPr lang="en-SG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7A24FB-BA91-519E-E3DD-441C58739EAD}"/>
              </a:ext>
            </a:extLst>
          </p:cNvPr>
          <p:cNvSpPr txBox="1"/>
          <p:nvPr/>
        </p:nvSpPr>
        <p:spPr>
          <a:xfrm>
            <a:off x="628649" y="1327056"/>
            <a:ext cx="7693547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100" dirty="0"/>
              <a:t>Regression predicts a target attribute which is a number (as opposed to a category) 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100" dirty="0"/>
              <a:t>The simplest regression is a best fit line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21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EF30AEA-3105-2D9D-6D12-A8E2B6EE23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8829" y="2680522"/>
            <a:ext cx="5926341" cy="2360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951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8EB3F7E-0CE5-4EEC-9F21-CEDCD33C1E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23149"/>
            <a:ext cx="9144000" cy="1208489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753D47EE-424E-42FC-9406-AACBD31FD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20904"/>
            <a:ext cx="7421963" cy="775252"/>
          </a:xfrm>
        </p:spPr>
        <p:txBody>
          <a:bodyPr>
            <a:normAutofit/>
          </a:bodyPr>
          <a:lstStyle/>
          <a:p>
            <a:r>
              <a:rPr lang="en-SG" b="1" dirty="0">
                <a:solidFill>
                  <a:srgbClr val="FFFFFF"/>
                </a:solidFill>
              </a:rPr>
              <a:t>Regression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BC3FBAB-C843-4F84-A4A5-8E6233AB8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988A5-A627-4BE8-A7A2-F038556E4D3A}" type="slidenum">
              <a:rPr lang="en-SG" smtClean="0"/>
              <a:t>5</a:t>
            </a:fld>
            <a:endParaRPr lang="en-SG"/>
          </a:p>
        </p:txBody>
      </p:sp>
      <p:pic>
        <p:nvPicPr>
          <p:cNvPr id="13314" name="Picture 2" descr="Multiple Linear Regression and Visualization in Python | Pythonic Excursions">
            <a:extLst>
              <a:ext uri="{FF2B5EF4-FFF2-40B4-BE49-F238E27FC236}">
                <a16:creationId xmlns:a16="http://schemas.microsoft.com/office/drawing/2014/main" id="{2D4387ED-3327-83DA-9685-E13187DCDA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7980" y="1299249"/>
            <a:ext cx="6748040" cy="3354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C4FA10F-9360-5332-08EF-4CA708575B72}"/>
              </a:ext>
            </a:extLst>
          </p:cNvPr>
          <p:cNvSpPr txBox="1"/>
          <p:nvPr/>
        </p:nvSpPr>
        <p:spPr>
          <a:xfrm>
            <a:off x="0" y="4922596"/>
            <a:ext cx="457200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800" dirty="0"/>
              <a:t>https://aegis4048.github.io/mutiple_linear_regression_and_visualization_in_python</a:t>
            </a:r>
          </a:p>
        </p:txBody>
      </p:sp>
    </p:spTree>
    <p:extLst>
      <p:ext uri="{BB962C8B-B14F-4D97-AF65-F5344CB8AC3E}">
        <p14:creationId xmlns:p14="http://schemas.microsoft.com/office/powerpoint/2010/main" val="2342245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750F4620-1844-0954-1AFD-C9263418A5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61" b="47638"/>
          <a:stretch/>
        </p:blipFill>
        <p:spPr>
          <a:xfrm>
            <a:off x="2175190" y="1167677"/>
            <a:ext cx="3088602" cy="1297731"/>
          </a:xfrm>
          <a:prstGeom prst="rect">
            <a:avLst/>
          </a:prstGeom>
        </p:spPr>
      </p:pic>
      <p:graphicFrame>
        <p:nvGraphicFramePr>
          <p:cNvPr id="17" name="Table 3">
            <a:extLst>
              <a:ext uri="{FF2B5EF4-FFF2-40B4-BE49-F238E27FC236}">
                <a16:creationId xmlns:a16="http://schemas.microsoft.com/office/drawing/2014/main" id="{57F1E831-49D2-92FA-7910-AE249BA730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9577980"/>
              </p:ext>
            </p:extLst>
          </p:nvPr>
        </p:nvGraphicFramePr>
        <p:xfrm>
          <a:off x="3408201" y="2406586"/>
          <a:ext cx="5530707" cy="2377440"/>
        </p:xfrm>
        <a:graphic>
          <a:graphicData uri="http://schemas.openxmlformats.org/drawingml/2006/table">
            <a:tbl>
              <a:tblPr firstRow="1" bandRow="1">
                <a:tableStyleId>{41BB2FF9-0E16-4628-8FA2-44D74F0A08B3}</a:tableStyleId>
              </a:tblPr>
              <a:tblGrid>
                <a:gridCol w="842962">
                  <a:extLst>
                    <a:ext uri="{9D8B030D-6E8A-4147-A177-3AD203B41FA5}">
                      <a16:colId xmlns:a16="http://schemas.microsoft.com/office/drawing/2014/main" val="3719374494"/>
                    </a:ext>
                  </a:extLst>
                </a:gridCol>
                <a:gridCol w="1184236">
                  <a:extLst>
                    <a:ext uri="{9D8B030D-6E8A-4147-A177-3AD203B41FA5}">
                      <a16:colId xmlns:a16="http://schemas.microsoft.com/office/drawing/2014/main" val="2203713399"/>
                    </a:ext>
                  </a:extLst>
                </a:gridCol>
                <a:gridCol w="1134163">
                  <a:extLst>
                    <a:ext uri="{9D8B030D-6E8A-4147-A177-3AD203B41FA5}">
                      <a16:colId xmlns:a16="http://schemas.microsoft.com/office/drawing/2014/main" val="2138284311"/>
                    </a:ext>
                  </a:extLst>
                </a:gridCol>
                <a:gridCol w="1267834">
                  <a:extLst>
                    <a:ext uri="{9D8B030D-6E8A-4147-A177-3AD203B41FA5}">
                      <a16:colId xmlns:a16="http://schemas.microsoft.com/office/drawing/2014/main" val="165872401"/>
                    </a:ext>
                  </a:extLst>
                </a:gridCol>
                <a:gridCol w="1101512">
                  <a:extLst>
                    <a:ext uri="{9D8B030D-6E8A-4147-A177-3AD203B41FA5}">
                      <a16:colId xmlns:a16="http://schemas.microsoft.com/office/drawing/2014/main" val="3533768831"/>
                    </a:ext>
                  </a:extLst>
                </a:gridCol>
              </a:tblGrid>
              <a:tr h="211752">
                <a:tc>
                  <a:txBody>
                    <a:bodyPr/>
                    <a:lstStyle/>
                    <a:p>
                      <a:r>
                        <a:rPr lang="en-SG" sz="2000" dirty="0"/>
                        <a:t>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dirty="0"/>
                        <a:t>Feature1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dirty="0"/>
                        <a:t>Feature2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dirty="0"/>
                        <a:t>Prediction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dirty="0"/>
                        <a:t>Temp.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8360880"/>
                  </a:ext>
                </a:extLst>
              </a:tr>
              <a:tr h="211752">
                <a:tc>
                  <a:txBody>
                    <a:bodyPr/>
                    <a:lstStyle/>
                    <a:p>
                      <a:r>
                        <a:rPr lang="en-SG" sz="2000" dirty="0"/>
                        <a:t>Data1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8597965"/>
                  </a:ext>
                </a:extLst>
              </a:tr>
              <a:tr h="211752">
                <a:tc>
                  <a:txBody>
                    <a:bodyPr/>
                    <a:lstStyle/>
                    <a:p>
                      <a:r>
                        <a:rPr lang="en-SG" sz="2000" dirty="0"/>
                        <a:t>Data2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dirty="0"/>
                        <a:t>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dirty="0"/>
                        <a:t>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7115281"/>
                  </a:ext>
                </a:extLst>
              </a:tr>
              <a:tr h="211752">
                <a:tc>
                  <a:txBody>
                    <a:bodyPr/>
                    <a:lstStyle/>
                    <a:p>
                      <a:r>
                        <a:rPr lang="en-SG" sz="2000" dirty="0"/>
                        <a:t>Data3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dirty="0"/>
                        <a:t>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420899"/>
                  </a:ext>
                </a:extLst>
              </a:tr>
              <a:tr h="211752">
                <a:tc>
                  <a:txBody>
                    <a:bodyPr/>
                    <a:lstStyle/>
                    <a:p>
                      <a:r>
                        <a:rPr lang="en-SG" sz="20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677973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SG" sz="2000" dirty="0" err="1"/>
                        <a:t>DataN</a:t>
                      </a:r>
                      <a:r>
                        <a:rPr lang="en-SG" sz="20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dirty="0"/>
                        <a:t>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dirty="0"/>
                        <a:t>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6835957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B8EB3F7E-0CE5-4EEC-9F21-CEDCD33C1E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23149"/>
            <a:ext cx="9144000" cy="1208489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753D47EE-424E-42FC-9406-AACBD31FD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20904"/>
            <a:ext cx="7421963" cy="775252"/>
          </a:xfrm>
        </p:spPr>
        <p:txBody>
          <a:bodyPr>
            <a:normAutofit/>
          </a:bodyPr>
          <a:lstStyle/>
          <a:p>
            <a:r>
              <a:rPr lang="en-SG" b="1" dirty="0">
                <a:solidFill>
                  <a:srgbClr val="FFFFFF"/>
                </a:solidFill>
              </a:rPr>
              <a:t>Regression – Developing ML model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BC3FBAB-C843-4F84-A4A5-8E6233AB8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988A5-A627-4BE8-A7A2-F038556E4D3A}" type="slidenum">
              <a:rPr lang="en-SG" smtClean="0"/>
              <a:t>6</a:t>
            </a:fld>
            <a:endParaRPr lang="en-SG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1E9B8CFD-5318-CE07-B62F-03209040BAC3}"/>
              </a:ext>
            </a:extLst>
          </p:cNvPr>
          <p:cNvGraphicFramePr/>
          <p:nvPr/>
        </p:nvGraphicFramePr>
        <p:xfrm>
          <a:off x="-230095" y="1208490"/>
          <a:ext cx="3126377" cy="38326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169685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Table 3">
            <a:extLst>
              <a:ext uri="{FF2B5EF4-FFF2-40B4-BE49-F238E27FC236}">
                <a16:creationId xmlns:a16="http://schemas.microsoft.com/office/drawing/2014/main" id="{57F1E831-49D2-92FA-7910-AE249BA730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5174367"/>
              </p:ext>
            </p:extLst>
          </p:nvPr>
        </p:nvGraphicFramePr>
        <p:xfrm>
          <a:off x="3408201" y="2406586"/>
          <a:ext cx="5530707" cy="2377440"/>
        </p:xfrm>
        <a:graphic>
          <a:graphicData uri="http://schemas.openxmlformats.org/drawingml/2006/table">
            <a:tbl>
              <a:tblPr firstRow="1" bandRow="1">
                <a:tableStyleId>{41BB2FF9-0E16-4628-8FA2-44D74F0A08B3}</a:tableStyleId>
              </a:tblPr>
              <a:tblGrid>
                <a:gridCol w="842962">
                  <a:extLst>
                    <a:ext uri="{9D8B030D-6E8A-4147-A177-3AD203B41FA5}">
                      <a16:colId xmlns:a16="http://schemas.microsoft.com/office/drawing/2014/main" val="3719374494"/>
                    </a:ext>
                  </a:extLst>
                </a:gridCol>
                <a:gridCol w="1184236">
                  <a:extLst>
                    <a:ext uri="{9D8B030D-6E8A-4147-A177-3AD203B41FA5}">
                      <a16:colId xmlns:a16="http://schemas.microsoft.com/office/drawing/2014/main" val="2203713399"/>
                    </a:ext>
                  </a:extLst>
                </a:gridCol>
                <a:gridCol w="1134163">
                  <a:extLst>
                    <a:ext uri="{9D8B030D-6E8A-4147-A177-3AD203B41FA5}">
                      <a16:colId xmlns:a16="http://schemas.microsoft.com/office/drawing/2014/main" val="2138284311"/>
                    </a:ext>
                  </a:extLst>
                </a:gridCol>
                <a:gridCol w="1267834">
                  <a:extLst>
                    <a:ext uri="{9D8B030D-6E8A-4147-A177-3AD203B41FA5}">
                      <a16:colId xmlns:a16="http://schemas.microsoft.com/office/drawing/2014/main" val="165872401"/>
                    </a:ext>
                  </a:extLst>
                </a:gridCol>
                <a:gridCol w="1101512">
                  <a:extLst>
                    <a:ext uri="{9D8B030D-6E8A-4147-A177-3AD203B41FA5}">
                      <a16:colId xmlns:a16="http://schemas.microsoft.com/office/drawing/2014/main" val="3533768831"/>
                    </a:ext>
                  </a:extLst>
                </a:gridCol>
              </a:tblGrid>
              <a:tr h="211752">
                <a:tc>
                  <a:txBody>
                    <a:bodyPr/>
                    <a:lstStyle/>
                    <a:p>
                      <a:r>
                        <a:rPr lang="en-SG" sz="2000" dirty="0"/>
                        <a:t>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dirty="0"/>
                        <a:t>Feature1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dirty="0"/>
                        <a:t>Feature2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dirty="0"/>
                        <a:t>Prediction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dirty="0"/>
                        <a:t>Temp.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8360880"/>
                  </a:ext>
                </a:extLst>
              </a:tr>
              <a:tr h="211752">
                <a:tc>
                  <a:txBody>
                    <a:bodyPr/>
                    <a:lstStyle/>
                    <a:p>
                      <a:r>
                        <a:rPr lang="en-SG" sz="2000" dirty="0"/>
                        <a:t>Data1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8597965"/>
                  </a:ext>
                </a:extLst>
              </a:tr>
              <a:tr h="211752">
                <a:tc>
                  <a:txBody>
                    <a:bodyPr/>
                    <a:lstStyle/>
                    <a:p>
                      <a:r>
                        <a:rPr lang="en-SG" sz="2000" dirty="0"/>
                        <a:t>Data2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dirty="0"/>
                        <a:t>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dirty="0"/>
                        <a:t>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7115281"/>
                  </a:ext>
                </a:extLst>
              </a:tr>
              <a:tr h="211752">
                <a:tc>
                  <a:txBody>
                    <a:bodyPr/>
                    <a:lstStyle/>
                    <a:p>
                      <a:r>
                        <a:rPr lang="en-SG" sz="2000" dirty="0"/>
                        <a:t>Data3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dirty="0"/>
                        <a:t>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420899"/>
                  </a:ext>
                </a:extLst>
              </a:tr>
              <a:tr h="211752">
                <a:tc>
                  <a:txBody>
                    <a:bodyPr/>
                    <a:lstStyle/>
                    <a:p>
                      <a:r>
                        <a:rPr lang="en-SG" sz="20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677973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SG" sz="2000" dirty="0" err="1"/>
                        <a:t>DataN</a:t>
                      </a:r>
                      <a:r>
                        <a:rPr lang="en-SG" sz="20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dirty="0"/>
                        <a:t>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dirty="0"/>
                        <a:t>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6835957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B8EB3F7E-0CE5-4EEC-9F21-CEDCD33C1E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3149"/>
            <a:ext cx="9144000" cy="1208489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753D47EE-424E-42FC-9406-AACBD31FD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20904"/>
            <a:ext cx="7421963" cy="775252"/>
          </a:xfrm>
        </p:spPr>
        <p:txBody>
          <a:bodyPr>
            <a:normAutofit/>
          </a:bodyPr>
          <a:lstStyle/>
          <a:p>
            <a:r>
              <a:rPr lang="en-SG" b="1" dirty="0">
                <a:solidFill>
                  <a:srgbClr val="FFFFFF"/>
                </a:solidFill>
              </a:rPr>
              <a:t>Regression – Developing ML model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BC3FBAB-C843-4F84-A4A5-8E6233AB8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988A5-A627-4BE8-A7A2-F038556E4D3A}" type="slidenum">
              <a:rPr lang="en-SG" smtClean="0"/>
              <a:t>7</a:t>
            </a:fld>
            <a:endParaRPr lang="en-SG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1E9B8CFD-5318-CE07-B62F-03209040BAC3}"/>
              </a:ext>
            </a:extLst>
          </p:cNvPr>
          <p:cNvGraphicFramePr/>
          <p:nvPr/>
        </p:nvGraphicFramePr>
        <p:xfrm>
          <a:off x="-230095" y="1208490"/>
          <a:ext cx="3126377" cy="38326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01A5DA8-5BEE-A236-E1F3-4FB246FD34FC}"/>
              </a:ext>
            </a:extLst>
          </p:cNvPr>
          <p:cNvSpPr/>
          <p:nvPr/>
        </p:nvSpPr>
        <p:spPr>
          <a:xfrm>
            <a:off x="2663300" y="2767335"/>
            <a:ext cx="6275607" cy="1363260"/>
          </a:xfrm>
          <a:prstGeom prst="roundRect">
            <a:avLst/>
          </a:prstGeom>
          <a:solidFill>
            <a:schemeClr val="accent6">
              <a:alpha val="27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528CCE5-C85B-F86A-C235-95CDB8BB4236}"/>
              </a:ext>
            </a:extLst>
          </p:cNvPr>
          <p:cNvSpPr/>
          <p:nvPr/>
        </p:nvSpPr>
        <p:spPr>
          <a:xfrm>
            <a:off x="2663300" y="4136374"/>
            <a:ext cx="6275607" cy="670801"/>
          </a:xfrm>
          <a:prstGeom prst="roundRect">
            <a:avLst/>
          </a:prstGeom>
          <a:solidFill>
            <a:schemeClr val="tx2">
              <a:lumMod val="75000"/>
              <a:alpha val="27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5AB35E-F208-22DC-DFE6-CC9921797F01}"/>
              </a:ext>
            </a:extLst>
          </p:cNvPr>
          <p:cNvSpPr txBox="1"/>
          <p:nvPr/>
        </p:nvSpPr>
        <p:spPr>
          <a:xfrm>
            <a:off x="2557702" y="3022676"/>
            <a:ext cx="12037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dirty="0"/>
              <a:t>70% </a:t>
            </a:r>
          </a:p>
          <a:p>
            <a:r>
              <a:rPr lang="en-SG" sz="1600" dirty="0"/>
              <a:t>Training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6409AC6-9F93-C684-F443-BEBA2EE6C857}"/>
              </a:ext>
            </a:extLst>
          </p:cNvPr>
          <p:cNvSpPr txBox="1"/>
          <p:nvPr/>
        </p:nvSpPr>
        <p:spPr>
          <a:xfrm>
            <a:off x="2663301" y="4215531"/>
            <a:ext cx="12037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dirty="0"/>
              <a:t>30% </a:t>
            </a:r>
          </a:p>
          <a:p>
            <a:r>
              <a:rPr lang="en-SG" sz="1600" dirty="0"/>
              <a:t>Test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CA7E335-4936-576A-B5DA-6CB5E875B8ED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261" b="47638"/>
          <a:stretch/>
        </p:blipFill>
        <p:spPr>
          <a:xfrm>
            <a:off x="2175190" y="1167677"/>
            <a:ext cx="3088602" cy="1297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228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8EB3F7E-0CE5-4EEC-9F21-CEDCD33C1E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3149"/>
            <a:ext cx="9144000" cy="1208489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753D47EE-424E-42FC-9406-AACBD31FD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20904"/>
            <a:ext cx="7421963" cy="775252"/>
          </a:xfrm>
        </p:spPr>
        <p:txBody>
          <a:bodyPr>
            <a:normAutofit/>
          </a:bodyPr>
          <a:lstStyle/>
          <a:p>
            <a:r>
              <a:rPr lang="en-SG" b="1" dirty="0">
                <a:solidFill>
                  <a:srgbClr val="FFFFFF"/>
                </a:solidFill>
              </a:rPr>
              <a:t>Regression – Developing ML model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BC3FBAB-C843-4F84-A4A5-8E6233AB8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988A5-A627-4BE8-A7A2-F038556E4D3A}" type="slidenum">
              <a:rPr lang="en-SG" smtClean="0"/>
              <a:t>8</a:t>
            </a:fld>
            <a:endParaRPr lang="en-SG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1E9B8CFD-5318-CE07-B62F-03209040BAC3}"/>
              </a:ext>
            </a:extLst>
          </p:cNvPr>
          <p:cNvGraphicFramePr/>
          <p:nvPr/>
        </p:nvGraphicFramePr>
        <p:xfrm>
          <a:off x="-228375" y="1208490"/>
          <a:ext cx="3126377" cy="38326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4" name="Table 3">
            <a:extLst>
              <a:ext uri="{FF2B5EF4-FFF2-40B4-BE49-F238E27FC236}">
                <a16:creationId xmlns:a16="http://schemas.microsoft.com/office/drawing/2014/main" id="{8A80AB3C-F80A-C357-0CC7-E3590F6F96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9368613"/>
              </p:ext>
            </p:extLst>
          </p:nvPr>
        </p:nvGraphicFramePr>
        <p:xfrm>
          <a:off x="3408201" y="2406586"/>
          <a:ext cx="5530707" cy="2377440"/>
        </p:xfrm>
        <a:graphic>
          <a:graphicData uri="http://schemas.openxmlformats.org/drawingml/2006/table">
            <a:tbl>
              <a:tblPr firstRow="1" bandRow="1">
                <a:tableStyleId>{41BB2FF9-0E16-4628-8FA2-44D74F0A08B3}</a:tableStyleId>
              </a:tblPr>
              <a:tblGrid>
                <a:gridCol w="842962">
                  <a:extLst>
                    <a:ext uri="{9D8B030D-6E8A-4147-A177-3AD203B41FA5}">
                      <a16:colId xmlns:a16="http://schemas.microsoft.com/office/drawing/2014/main" val="3719374494"/>
                    </a:ext>
                  </a:extLst>
                </a:gridCol>
                <a:gridCol w="1184236">
                  <a:extLst>
                    <a:ext uri="{9D8B030D-6E8A-4147-A177-3AD203B41FA5}">
                      <a16:colId xmlns:a16="http://schemas.microsoft.com/office/drawing/2014/main" val="2203713399"/>
                    </a:ext>
                  </a:extLst>
                </a:gridCol>
                <a:gridCol w="1134163">
                  <a:extLst>
                    <a:ext uri="{9D8B030D-6E8A-4147-A177-3AD203B41FA5}">
                      <a16:colId xmlns:a16="http://schemas.microsoft.com/office/drawing/2014/main" val="2138284311"/>
                    </a:ext>
                  </a:extLst>
                </a:gridCol>
                <a:gridCol w="1267834">
                  <a:extLst>
                    <a:ext uri="{9D8B030D-6E8A-4147-A177-3AD203B41FA5}">
                      <a16:colId xmlns:a16="http://schemas.microsoft.com/office/drawing/2014/main" val="165872401"/>
                    </a:ext>
                  </a:extLst>
                </a:gridCol>
                <a:gridCol w="1101512">
                  <a:extLst>
                    <a:ext uri="{9D8B030D-6E8A-4147-A177-3AD203B41FA5}">
                      <a16:colId xmlns:a16="http://schemas.microsoft.com/office/drawing/2014/main" val="3533768831"/>
                    </a:ext>
                  </a:extLst>
                </a:gridCol>
              </a:tblGrid>
              <a:tr h="211752">
                <a:tc>
                  <a:txBody>
                    <a:bodyPr/>
                    <a:lstStyle/>
                    <a:p>
                      <a:r>
                        <a:rPr lang="en-SG" sz="2000" dirty="0"/>
                        <a:t>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dirty="0"/>
                        <a:t>Feature1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dirty="0"/>
                        <a:t>Feature2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dirty="0"/>
                        <a:t>Prediction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dirty="0"/>
                        <a:t>Temp.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8360880"/>
                  </a:ext>
                </a:extLst>
              </a:tr>
              <a:tr h="211752">
                <a:tc>
                  <a:txBody>
                    <a:bodyPr/>
                    <a:lstStyle/>
                    <a:p>
                      <a:r>
                        <a:rPr lang="en-SG" sz="2000" dirty="0"/>
                        <a:t>Data1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8597965"/>
                  </a:ext>
                </a:extLst>
              </a:tr>
              <a:tr h="211752">
                <a:tc>
                  <a:txBody>
                    <a:bodyPr/>
                    <a:lstStyle/>
                    <a:p>
                      <a:r>
                        <a:rPr lang="en-SG" sz="2000" dirty="0"/>
                        <a:t>Data2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dirty="0"/>
                        <a:t>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dirty="0"/>
                        <a:t>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7115281"/>
                  </a:ext>
                </a:extLst>
              </a:tr>
              <a:tr h="211752">
                <a:tc>
                  <a:txBody>
                    <a:bodyPr/>
                    <a:lstStyle/>
                    <a:p>
                      <a:r>
                        <a:rPr lang="en-SG" sz="2000" dirty="0"/>
                        <a:t>Data3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dirty="0"/>
                        <a:t>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420899"/>
                  </a:ext>
                </a:extLst>
              </a:tr>
              <a:tr h="211752">
                <a:tc>
                  <a:txBody>
                    <a:bodyPr/>
                    <a:lstStyle/>
                    <a:p>
                      <a:r>
                        <a:rPr lang="en-SG" sz="20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677973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SG" sz="2000" dirty="0" err="1"/>
                        <a:t>DataN</a:t>
                      </a:r>
                      <a:r>
                        <a:rPr lang="en-SG" sz="20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dirty="0"/>
                        <a:t>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dirty="0"/>
                        <a:t>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6835957"/>
                  </a:ext>
                </a:extLst>
              </a:tr>
            </a:tbl>
          </a:graphicData>
        </a:graphic>
      </p:graphicFrame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6B59DF3-3947-7889-8CA4-C10F849D548A}"/>
              </a:ext>
            </a:extLst>
          </p:cNvPr>
          <p:cNvSpPr/>
          <p:nvPr/>
        </p:nvSpPr>
        <p:spPr>
          <a:xfrm>
            <a:off x="2663300" y="2767335"/>
            <a:ext cx="6275607" cy="1363260"/>
          </a:xfrm>
          <a:prstGeom prst="roundRect">
            <a:avLst/>
          </a:prstGeom>
          <a:solidFill>
            <a:schemeClr val="accent6">
              <a:alpha val="27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ED00FB9-FB2C-E105-1F9A-77F20DEE6EBC}"/>
              </a:ext>
            </a:extLst>
          </p:cNvPr>
          <p:cNvSpPr txBox="1"/>
          <p:nvPr/>
        </p:nvSpPr>
        <p:spPr>
          <a:xfrm>
            <a:off x="2557702" y="3022676"/>
            <a:ext cx="12037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0" dirty="0"/>
              <a:t>70% </a:t>
            </a:r>
          </a:p>
          <a:p>
            <a:r>
              <a:rPr lang="en-SG" sz="1800" dirty="0"/>
              <a:t>Training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E8CB147-E660-3EC0-4548-1CD72585D699}"/>
              </a:ext>
            </a:extLst>
          </p:cNvPr>
          <p:cNvSpPr txBox="1"/>
          <p:nvPr/>
        </p:nvSpPr>
        <p:spPr>
          <a:xfrm>
            <a:off x="2557702" y="1400586"/>
            <a:ext cx="4838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0" dirty="0"/>
              <a:t>Use only training data to train the model</a:t>
            </a:r>
          </a:p>
        </p:txBody>
      </p:sp>
    </p:spTree>
    <p:extLst>
      <p:ext uri="{BB962C8B-B14F-4D97-AF65-F5344CB8AC3E}">
        <p14:creationId xmlns:p14="http://schemas.microsoft.com/office/powerpoint/2010/main" val="21912435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6B2C8AD-801C-3385-8F7A-04931BF718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9631" y="1688416"/>
            <a:ext cx="2929600" cy="33144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8EB3F7E-0CE5-4EEC-9F21-CEDCD33C1E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23149"/>
            <a:ext cx="9144000" cy="1208489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753D47EE-424E-42FC-9406-AACBD31FD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20904"/>
            <a:ext cx="7421963" cy="775252"/>
          </a:xfrm>
        </p:spPr>
        <p:txBody>
          <a:bodyPr>
            <a:normAutofit/>
          </a:bodyPr>
          <a:lstStyle/>
          <a:p>
            <a:r>
              <a:rPr lang="en-SG" b="1" dirty="0">
                <a:solidFill>
                  <a:srgbClr val="FFFFFF"/>
                </a:solidFill>
              </a:rPr>
              <a:t>Regression – Developing ML model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BC3FBAB-C843-4F84-A4A5-8E6233AB8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988A5-A627-4BE8-A7A2-F038556E4D3A}" type="slidenum">
              <a:rPr lang="en-SG" smtClean="0"/>
              <a:t>9</a:t>
            </a:fld>
            <a:endParaRPr lang="en-SG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1E9B8CFD-5318-CE07-B62F-03209040BAC3}"/>
              </a:ext>
            </a:extLst>
          </p:cNvPr>
          <p:cNvGraphicFramePr/>
          <p:nvPr/>
        </p:nvGraphicFramePr>
        <p:xfrm>
          <a:off x="-228375" y="1208490"/>
          <a:ext cx="3126377" cy="38326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538B1B5-0A17-5668-02AF-5877217DB9BA}"/>
              </a:ext>
            </a:extLst>
          </p:cNvPr>
          <p:cNvSpPr txBox="1"/>
          <p:nvPr/>
        </p:nvSpPr>
        <p:spPr>
          <a:xfrm>
            <a:off x="2488254" y="1280757"/>
            <a:ext cx="4838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0" dirty="0"/>
              <a:t>Example of linear regression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F02A90-4DB4-FC8D-5A76-ED8C9ED6BB0F}"/>
              </a:ext>
            </a:extLst>
          </p:cNvPr>
          <p:cNvSpPr txBox="1"/>
          <p:nvPr/>
        </p:nvSpPr>
        <p:spPr>
          <a:xfrm>
            <a:off x="3900668" y="4576745"/>
            <a:ext cx="1342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Feature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F34030-A37D-320C-50CA-1EB7BB89ACF0}"/>
              </a:ext>
            </a:extLst>
          </p:cNvPr>
          <p:cNvSpPr txBox="1"/>
          <p:nvPr/>
        </p:nvSpPr>
        <p:spPr>
          <a:xfrm>
            <a:off x="6684960" y="4576745"/>
            <a:ext cx="1342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Feature 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82ACBCF-C8AA-E76C-0B8F-C8C892B51512}"/>
              </a:ext>
            </a:extLst>
          </p:cNvPr>
          <p:cNvSpPr txBox="1"/>
          <p:nvPr/>
        </p:nvSpPr>
        <p:spPr>
          <a:xfrm>
            <a:off x="2947485" y="3124826"/>
            <a:ext cx="1342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Temperature</a:t>
            </a:r>
          </a:p>
        </p:txBody>
      </p:sp>
    </p:spTree>
    <p:extLst>
      <p:ext uri="{BB962C8B-B14F-4D97-AF65-F5344CB8AC3E}">
        <p14:creationId xmlns:p14="http://schemas.microsoft.com/office/powerpoint/2010/main" val="425829300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APP_VERSION" val="0.17.1.1417"/>
  <p:tag name="SLIDO_PRESENTATION_ID" val="00000000-0000-0000-0000-000000000000"/>
  <p:tag name="SLIDO_EVENT_UUID" val="8dd10cc2-e951-44f8-8bbf-ec9b17413f90"/>
  <p:tag name="SLIDO_EVENT_SECTION_UUID" val="807de3c4-e6eb-4c5a-8c50-79184318ff39"/>
</p:tagLst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Paper">
      <a:dk1>
        <a:srgbClr val="000000"/>
      </a:dk1>
      <a:lt1>
        <a:srgbClr val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1679</TotalTime>
  <Words>705</Words>
  <Application>Microsoft Macintosh PowerPoint</Application>
  <PresentationFormat>On-screen Show (16:9)</PresentationFormat>
  <Paragraphs>253</Paragraphs>
  <Slides>17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Calibri</vt:lpstr>
      <vt:lpstr>Cambria Math</vt:lpstr>
      <vt:lpstr>Arial</vt:lpstr>
      <vt:lpstr>Arial</vt:lpstr>
      <vt:lpstr>Simple Light</vt:lpstr>
      <vt:lpstr>Office Theme</vt:lpstr>
      <vt:lpstr>PowerPoint Presentation</vt:lpstr>
      <vt:lpstr>Machine Learning </vt:lpstr>
      <vt:lpstr>Regression</vt:lpstr>
      <vt:lpstr>Regression</vt:lpstr>
      <vt:lpstr>Regression</vt:lpstr>
      <vt:lpstr>Regression – Developing ML model</vt:lpstr>
      <vt:lpstr>Regression – Developing ML model</vt:lpstr>
      <vt:lpstr>Regression – Developing ML model</vt:lpstr>
      <vt:lpstr>Regression – Developing ML model</vt:lpstr>
      <vt:lpstr>ML Model – Regression Evaluation Metrics </vt:lpstr>
      <vt:lpstr>ML Model – Regression Evaluation Metrics </vt:lpstr>
      <vt:lpstr>ML Model – Regression Evaluation Metrics </vt:lpstr>
      <vt:lpstr>ML Model – Regression Evaluation Metrics </vt:lpstr>
      <vt:lpstr>ML Model – Regression Evaluation Metrics </vt:lpstr>
      <vt:lpstr>ML Model – Evaluation Metrics </vt:lpstr>
      <vt:lpstr>Corresponding Code </vt:lpstr>
      <vt:lpstr>Additional Reading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shiernee saw</dc:creator>
  <cp:lastModifiedBy>Mustafa Umit ONER</cp:lastModifiedBy>
  <cp:revision>256</cp:revision>
  <dcterms:modified xsi:type="dcterms:W3CDTF">2022-09-19T19:51:53Z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lidoAppVersion">
    <vt:lpwstr>0.17.1.1417</vt:lpwstr>
  </property>
</Properties>
</file>