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56" r:id="rId2"/>
    <p:sldId id="374" r:id="rId3"/>
    <p:sldId id="273" r:id="rId4"/>
    <p:sldId id="905" r:id="rId5"/>
    <p:sldId id="411" r:id="rId6"/>
    <p:sldId id="413" r:id="rId7"/>
    <p:sldId id="923" r:id="rId8"/>
    <p:sldId id="908" r:id="rId9"/>
    <p:sldId id="909" r:id="rId10"/>
    <p:sldId id="910" r:id="rId11"/>
    <p:sldId id="911" r:id="rId12"/>
    <p:sldId id="912" r:id="rId13"/>
    <p:sldId id="913" r:id="rId14"/>
    <p:sldId id="914" r:id="rId15"/>
    <p:sldId id="906" r:id="rId16"/>
    <p:sldId id="883" r:id="rId17"/>
    <p:sldId id="902" r:id="rId18"/>
    <p:sldId id="886" r:id="rId19"/>
    <p:sldId id="900" r:id="rId20"/>
    <p:sldId id="91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F672"/>
    <a:srgbClr val="E7E6E6"/>
    <a:srgbClr val="ACCBF9"/>
    <a:srgbClr val="DAE3F3"/>
    <a:srgbClr val="7EB2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89659" autoAdjust="0"/>
  </p:normalViewPr>
  <p:slideViewPr>
    <p:cSldViewPr snapToGrid="0">
      <p:cViewPr varScale="1">
        <p:scale>
          <a:sx n="58" d="100"/>
          <a:sy n="58" d="100"/>
        </p:scale>
        <p:origin x="102" y="834"/>
      </p:cViewPr>
      <p:guideLst>
        <p:guide orient="horz" pos="2160"/>
        <p:guide pos="3840"/>
      </p:guideLst>
    </p:cSldViewPr>
  </p:slideViewPr>
  <p:notesTextViewPr>
    <p:cViewPr>
      <p:scale>
        <a:sx n="3" d="2"/>
        <a:sy n="3" d="2"/>
      </p:scale>
      <p:origin x="0" y="0"/>
    </p:cViewPr>
  </p:notesTextViewPr>
  <p:sorterViewPr>
    <p:cViewPr>
      <p:scale>
        <a:sx n="200" d="100"/>
        <a:sy n="200"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B327BE-8DF3-406B-9C9B-550C06F5443B}" type="doc">
      <dgm:prSet loTypeId="urn:microsoft.com/office/officeart/2005/8/layout/orgChart1" loCatId="hierarchy" qsTypeId="urn:microsoft.com/office/officeart/2005/8/quickstyle/3d4" qsCatId="3D" csTypeId="urn:microsoft.com/office/officeart/2005/8/colors/colorful2" csCatId="colorful" phldr="1"/>
      <dgm:spPr/>
      <dgm:t>
        <a:bodyPr/>
        <a:lstStyle/>
        <a:p>
          <a:endParaRPr lang="en-SG"/>
        </a:p>
      </dgm:t>
    </dgm:pt>
    <dgm:pt modelId="{4DC02CA7-B8F0-4E9D-BE0C-962D7024D419}">
      <dgm:prSet phldrT="[Text]"/>
      <dgm:spPr/>
      <dgm:t>
        <a:bodyPr/>
        <a:lstStyle/>
        <a:p>
          <a:r>
            <a:rPr lang="en-SG" dirty="0">
              <a:solidFill>
                <a:schemeClr val="tx1"/>
              </a:solidFill>
            </a:rPr>
            <a:t>Supervised Learning</a:t>
          </a:r>
        </a:p>
      </dgm:t>
    </dgm:pt>
    <dgm:pt modelId="{714E4A16-DDFF-48AC-9584-C60B708A0310}" type="parTrans" cxnId="{C3BFBB41-DC53-430D-9A6B-EE56B1F70660}">
      <dgm:prSet/>
      <dgm:spPr/>
      <dgm:t>
        <a:bodyPr/>
        <a:lstStyle/>
        <a:p>
          <a:endParaRPr lang="en-SG">
            <a:solidFill>
              <a:schemeClr val="tx1"/>
            </a:solidFill>
          </a:endParaRPr>
        </a:p>
      </dgm:t>
    </dgm:pt>
    <dgm:pt modelId="{6F885633-9653-411B-A6C4-FE03369C8255}" type="sibTrans" cxnId="{C3BFBB41-DC53-430D-9A6B-EE56B1F70660}">
      <dgm:prSet/>
      <dgm:spPr/>
      <dgm:t>
        <a:bodyPr/>
        <a:lstStyle/>
        <a:p>
          <a:endParaRPr lang="en-SG">
            <a:solidFill>
              <a:schemeClr val="tx1"/>
            </a:solidFill>
          </a:endParaRPr>
        </a:p>
      </dgm:t>
    </dgm:pt>
    <dgm:pt modelId="{51D02B2A-9FA6-4D42-90DA-4EE4FBAC5ED4}">
      <dgm:prSet phldrT="[Text]"/>
      <dgm:spPr/>
      <dgm:t>
        <a:bodyPr/>
        <a:lstStyle/>
        <a:p>
          <a:r>
            <a:rPr lang="en-SG" dirty="0">
              <a:solidFill>
                <a:schemeClr val="tx1"/>
              </a:solidFill>
            </a:rPr>
            <a:t>Reinforcement Learning</a:t>
          </a:r>
        </a:p>
      </dgm:t>
    </dgm:pt>
    <dgm:pt modelId="{6D86C1F7-7785-4E62-9338-701489C8A4F7}" type="parTrans" cxnId="{257CA8E3-BDE3-439D-8F87-6331480AB490}">
      <dgm:prSet/>
      <dgm:spPr/>
      <dgm:t>
        <a:bodyPr/>
        <a:lstStyle/>
        <a:p>
          <a:endParaRPr lang="en-SG">
            <a:solidFill>
              <a:schemeClr val="tx1"/>
            </a:solidFill>
          </a:endParaRPr>
        </a:p>
      </dgm:t>
    </dgm:pt>
    <dgm:pt modelId="{C6B5BBF4-9E48-4BBD-A6C9-A263315A28FF}" type="sibTrans" cxnId="{257CA8E3-BDE3-439D-8F87-6331480AB490}">
      <dgm:prSet/>
      <dgm:spPr/>
      <dgm:t>
        <a:bodyPr/>
        <a:lstStyle/>
        <a:p>
          <a:endParaRPr lang="en-SG">
            <a:solidFill>
              <a:schemeClr val="tx1"/>
            </a:solidFill>
          </a:endParaRPr>
        </a:p>
      </dgm:t>
    </dgm:pt>
    <dgm:pt modelId="{1D91D9B5-FD21-4EE5-A876-DD9AF25CC7E2}">
      <dgm:prSet phldrT="[Text]"/>
      <dgm:spPr/>
      <dgm:t>
        <a:bodyPr/>
        <a:lstStyle/>
        <a:p>
          <a:r>
            <a:rPr lang="en-SG" dirty="0">
              <a:solidFill>
                <a:schemeClr val="tx1"/>
              </a:solidFill>
            </a:rPr>
            <a:t>Unsupervised Learning</a:t>
          </a:r>
        </a:p>
      </dgm:t>
    </dgm:pt>
    <dgm:pt modelId="{456BDA2F-4CDB-41D0-8230-7F6B9DA5ABA0}" type="parTrans" cxnId="{A9B7FF4E-CC87-4E0D-B145-DF8D7A1BB68A}">
      <dgm:prSet/>
      <dgm:spPr/>
      <dgm:t>
        <a:bodyPr/>
        <a:lstStyle/>
        <a:p>
          <a:endParaRPr lang="en-SG">
            <a:solidFill>
              <a:schemeClr val="tx1"/>
            </a:solidFill>
          </a:endParaRPr>
        </a:p>
      </dgm:t>
    </dgm:pt>
    <dgm:pt modelId="{40808781-AF67-4FE5-93C2-4A76FF1682D7}" type="sibTrans" cxnId="{A9B7FF4E-CC87-4E0D-B145-DF8D7A1BB68A}">
      <dgm:prSet/>
      <dgm:spPr/>
      <dgm:t>
        <a:bodyPr/>
        <a:lstStyle/>
        <a:p>
          <a:endParaRPr lang="en-SG">
            <a:solidFill>
              <a:schemeClr val="tx1"/>
            </a:solidFill>
          </a:endParaRPr>
        </a:p>
      </dgm:t>
    </dgm:pt>
    <dgm:pt modelId="{C8680F48-6EA2-4221-9BD3-88766BAED04E}">
      <dgm:prSet phldrT="[Text]"/>
      <dgm:spPr/>
      <dgm:t>
        <a:bodyPr/>
        <a:lstStyle/>
        <a:p>
          <a:r>
            <a:rPr lang="en-SG" dirty="0">
              <a:solidFill>
                <a:schemeClr val="tx1"/>
              </a:solidFill>
            </a:rPr>
            <a:t>Labelled data with guidance</a:t>
          </a:r>
        </a:p>
      </dgm:t>
    </dgm:pt>
    <dgm:pt modelId="{F677477F-B43A-46D9-BF15-2578F6A3C10A}" type="parTrans" cxnId="{5642E782-B311-4944-A27C-40FD89038266}">
      <dgm:prSet/>
      <dgm:spPr/>
      <dgm:t>
        <a:bodyPr/>
        <a:lstStyle/>
        <a:p>
          <a:endParaRPr lang="en-SG">
            <a:solidFill>
              <a:schemeClr val="tx1"/>
            </a:solidFill>
          </a:endParaRPr>
        </a:p>
      </dgm:t>
    </dgm:pt>
    <dgm:pt modelId="{A0E1BDC1-4D26-421D-AB15-5C8CB927E3CA}" type="sibTrans" cxnId="{5642E782-B311-4944-A27C-40FD89038266}">
      <dgm:prSet/>
      <dgm:spPr/>
      <dgm:t>
        <a:bodyPr/>
        <a:lstStyle/>
        <a:p>
          <a:endParaRPr lang="en-SG">
            <a:solidFill>
              <a:schemeClr val="tx1"/>
            </a:solidFill>
          </a:endParaRPr>
        </a:p>
      </dgm:t>
    </dgm:pt>
    <dgm:pt modelId="{405C81F5-259B-4A73-82E8-5C192BED7C5D}">
      <dgm:prSet phldrT="[Text]"/>
      <dgm:spPr/>
      <dgm:t>
        <a:bodyPr/>
        <a:lstStyle/>
        <a:p>
          <a:r>
            <a:rPr lang="en-SG" dirty="0">
              <a:solidFill>
                <a:schemeClr val="tx1"/>
              </a:solidFill>
            </a:rPr>
            <a:t>No labelled without guidance</a:t>
          </a:r>
        </a:p>
      </dgm:t>
    </dgm:pt>
    <dgm:pt modelId="{68B5361C-8AD9-420D-B122-7B5195F90D00}" type="parTrans" cxnId="{4B73FC08-BC9D-44DC-8196-136833E15CD0}">
      <dgm:prSet/>
      <dgm:spPr/>
      <dgm:t>
        <a:bodyPr/>
        <a:lstStyle/>
        <a:p>
          <a:endParaRPr lang="en-SG">
            <a:solidFill>
              <a:schemeClr val="tx1"/>
            </a:solidFill>
          </a:endParaRPr>
        </a:p>
      </dgm:t>
    </dgm:pt>
    <dgm:pt modelId="{92B523CE-BB2C-4FB2-8452-DB69176F6E89}" type="sibTrans" cxnId="{4B73FC08-BC9D-44DC-8196-136833E15CD0}">
      <dgm:prSet/>
      <dgm:spPr/>
      <dgm:t>
        <a:bodyPr/>
        <a:lstStyle/>
        <a:p>
          <a:endParaRPr lang="en-SG">
            <a:solidFill>
              <a:schemeClr val="tx1"/>
            </a:solidFill>
          </a:endParaRPr>
        </a:p>
      </dgm:t>
    </dgm:pt>
    <dgm:pt modelId="{067DF374-15BB-47CC-9838-0A69E59637E5}">
      <dgm:prSet phldrT="[Text]"/>
      <dgm:spPr/>
      <dgm:t>
        <a:bodyPr/>
        <a:lstStyle/>
        <a:p>
          <a:r>
            <a:rPr lang="en-SG" dirty="0">
              <a:solidFill>
                <a:schemeClr val="tx1"/>
              </a:solidFill>
            </a:rPr>
            <a:t>Interacts with environment, decide action, learns by trial and error method</a:t>
          </a:r>
        </a:p>
      </dgm:t>
    </dgm:pt>
    <dgm:pt modelId="{EE7AFC41-5F0F-41F8-B665-5A01C96FBD43}" type="parTrans" cxnId="{05AABA0F-7726-453B-97B4-94501F163BB0}">
      <dgm:prSet/>
      <dgm:spPr/>
      <dgm:t>
        <a:bodyPr/>
        <a:lstStyle/>
        <a:p>
          <a:endParaRPr lang="en-SG">
            <a:solidFill>
              <a:schemeClr val="tx1"/>
            </a:solidFill>
          </a:endParaRPr>
        </a:p>
      </dgm:t>
    </dgm:pt>
    <dgm:pt modelId="{7DE7FCFF-2FA7-4588-AADF-0C88A550945E}" type="sibTrans" cxnId="{05AABA0F-7726-453B-97B4-94501F163BB0}">
      <dgm:prSet/>
      <dgm:spPr/>
      <dgm:t>
        <a:bodyPr/>
        <a:lstStyle/>
        <a:p>
          <a:endParaRPr lang="en-SG">
            <a:solidFill>
              <a:schemeClr val="tx1"/>
            </a:solidFill>
          </a:endParaRPr>
        </a:p>
      </dgm:t>
    </dgm:pt>
    <dgm:pt modelId="{92392421-5A85-40C9-ADC7-4B34842EE60B}" type="pres">
      <dgm:prSet presAssocID="{50B327BE-8DF3-406B-9C9B-550C06F5443B}" presName="hierChild1" presStyleCnt="0">
        <dgm:presLayoutVars>
          <dgm:orgChart val="1"/>
          <dgm:chPref val="1"/>
          <dgm:dir/>
          <dgm:animOne val="branch"/>
          <dgm:animLvl val="lvl"/>
          <dgm:resizeHandles/>
        </dgm:presLayoutVars>
      </dgm:prSet>
      <dgm:spPr/>
    </dgm:pt>
    <dgm:pt modelId="{41A3D573-9EDE-40E5-877A-CB4DE57C1015}" type="pres">
      <dgm:prSet presAssocID="{4DC02CA7-B8F0-4E9D-BE0C-962D7024D419}" presName="hierRoot1" presStyleCnt="0">
        <dgm:presLayoutVars>
          <dgm:hierBranch val="init"/>
        </dgm:presLayoutVars>
      </dgm:prSet>
      <dgm:spPr/>
    </dgm:pt>
    <dgm:pt modelId="{97C41F0F-060F-4263-8553-146AE12DBB1C}" type="pres">
      <dgm:prSet presAssocID="{4DC02CA7-B8F0-4E9D-BE0C-962D7024D419}" presName="rootComposite1" presStyleCnt="0"/>
      <dgm:spPr/>
    </dgm:pt>
    <dgm:pt modelId="{21DAC4FB-7ECD-47E1-84FA-30AEE91FF0C0}" type="pres">
      <dgm:prSet presAssocID="{4DC02CA7-B8F0-4E9D-BE0C-962D7024D419}" presName="rootText1" presStyleLbl="node0" presStyleIdx="0" presStyleCnt="3" custLinFactNeighborX="-75287">
        <dgm:presLayoutVars>
          <dgm:chPref val="3"/>
        </dgm:presLayoutVars>
      </dgm:prSet>
      <dgm:spPr/>
    </dgm:pt>
    <dgm:pt modelId="{15F85483-D3F3-4692-9E07-A59E0488681E}" type="pres">
      <dgm:prSet presAssocID="{4DC02CA7-B8F0-4E9D-BE0C-962D7024D419}" presName="rootConnector1" presStyleLbl="node1" presStyleIdx="0" presStyleCnt="0"/>
      <dgm:spPr/>
    </dgm:pt>
    <dgm:pt modelId="{08118EAF-6F06-4160-975D-57488656F5B5}" type="pres">
      <dgm:prSet presAssocID="{4DC02CA7-B8F0-4E9D-BE0C-962D7024D419}" presName="hierChild2" presStyleCnt="0"/>
      <dgm:spPr/>
    </dgm:pt>
    <dgm:pt modelId="{0F71D20C-EA42-414E-90F5-D62D30092D5C}" type="pres">
      <dgm:prSet presAssocID="{F677477F-B43A-46D9-BF15-2578F6A3C10A}" presName="Name37" presStyleLbl="parChTrans1D2" presStyleIdx="0" presStyleCnt="3"/>
      <dgm:spPr/>
    </dgm:pt>
    <dgm:pt modelId="{EBE64EB4-158E-49F7-B17B-77D8C30796F7}" type="pres">
      <dgm:prSet presAssocID="{C8680F48-6EA2-4221-9BD3-88766BAED04E}" presName="hierRoot2" presStyleCnt="0">
        <dgm:presLayoutVars>
          <dgm:hierBranch val="init"/>
        </dgm:presLayoutVars>
      </dgm:prSet>
      <dgm:spPr/>
    </dgm:pt>
    <dgm:pt modelId="{7F95AC65-6FD3-40FA-B1BA-FC6EEDD8838F}" type="pres">
      <dgm:prSet presAssocID="{C8680F48-6EA2-4221-9BD3-88766BAED04E}" presName="rootComposite" presStyleCnt="0"/>
      <dgm:spPr/>
    </dgm:pt>
    <dgm:pt modelId="{08D682BB-F576-4998-B33F-96F23028233D}" type="pres">
      <dgm:prSet presAssocID="{C8680F48-6EA2-4221-9BD3-88766BAED04E}" presName="rootText" presStyleLbl="node2" presStyleIdx="0" presStyleCnt="3" custLinFactNeighborX="-75287">
        <dgm:presLayoutVars>
          <dgm:chPref val="3"/>
        </dgm:presLayoutVars>
      </dgm:prSet>
      <dgm:spPr/>
    </dgm:pt>
    <dgm:pt modelId="{6645081E-B408-4D5B-9AB1-730DCF96829B}" type="pres">
      <dgm:prSet presAssocID="{C8680F48-6EA2-4221-9BD3-88766BAED04E}" presName="rootConnector" presStyleLbl="node2" presStyleIdx="0" presStyleCnt="3"/>
      <dgm:spPr/>
    </dgm:pt>
    <dgm:pt modelId="{0EE2E815-9D67-4D94-B81C-3DAE22D046E7}" type="pres">
      <dgm:prSet presAssocID="{C8680F48-6EA2-4221-9BD3-88766BAED04E}" presName="hierChild4" presStyleCnt="0"/>
      <dgm:spPr/>
    </dgm:pt>
    <dgm:pt modelId="{A2BBCA21-5367-457E-BCC8-22BCE22BEEB8}" type="pres">
      <dgm:prSet presAssocID="{C8680F48-6EA2-4221-9BD3-88766BAED04E}" presName="hierChild5" presStyleCnt="0"/>
      <dgm:spPr/>
    </dgm:pt>
    <dgm:pt modelId="{E65B1A72-AA3B-4630-B0A3-B06848E99B25}" type="pres">
      <dgm:prSet presAssocID="{4DC02CA7-B8F0-4E9D-BE0C-962D7024D419}" presName="hierChild3" presStyleCnt="0"/>
      <dgm:spPr/>
    </dgm:pt>
    <dgm:pt modelId="{BA74A6AC-898A-4707-A1A5-763489E02FF1}" type="pres">
      <dgm:prSet presAssocID="{1D91D9B5-FD21-4EE5-A876-DD9AF25CC7E2}" presName="hierRoot1" presStyleCnt="0">
        <dgm:presLayoutVars>
          <dgm:hierBranch val="init"/>
        </dgm:presLayoutVars>
      </dgm:prSet>
      <dgm:spPr/>
    </dgm:pt>
    <dgm:pt modelId="{732C626F-3BE5-4D46-83E0-9AB2F7D8EF96}" type="pres">
      <dgm:prSet presAssocID="{1D91D9B5-FD21-4EE5-A876-DD9AF25CC7E2}" presName="rootComposite1" presStyleCnt="0"/>
      <dgm:spPr/>
    </dgm:pt>
    <dgm:pt modelId="{329C8317-F9BA-4916-858C-31549CCBF6A6}" type="pres">
      <dgm:prSet presAssocID="{1D91D9B5-FD21-4EE5-A876-DD9AF25CC7E2}" presName="rootText1" presStyleLbl="node0" presStyleIdx="1" presStyleCnt="3" custLinFactNeighborX="0">
        <dgm:presLayoutVars>
          <dgm:chPref val="3"/>
        </dgm:presLayoutVars>
      </dgm:prSet>
      <dgm:spPr/>
    </dgm:pt>
    <dgm:pt modelId="{8F7A6EEE-0526-41E3-BC86-6558F1FB78D0}" type="pres">
      <dgm:prSet presAssocID="{1D91D9B5-FD21-4EE5-A876-DD9AF25CC7E2}" presName="rootConnector1" presStyleLbl="node1" presStyleIdx="0" presStyleCnt="0"/>
      <dgm:spPr/>
    </dgm:pt>
    <dgm:pt modelId="{0E818EB9-0BB9-4307-9EAC-3BFC2F03CFFB}" type="pres">
      <dgm:prSet presAssocID="{1D91D9B5-FD21-4EE5-A876-DD9AF25CC7E2}" presName="hierChild2" presStyleCnt="0"/>
      <dgm:spPr/>
    </dgm:pt>
    <dgm:pt modelId="{F19243E3-4CD2-47E9-AA44-9CD1EDA5D719}" type="pres">
      <dgm:prSet presAssocID="{68B5361C-8AD9-420D-B122-7B5195F90D00}" presName="Name37" presStyleLbl="parChTrans1D2" presStyleIdx="1" presStyleCnt="3"/>
      <dgm:spPr/>
    </dgm:pt>
    <dgm:pt modelId="{AC4C82F5-0F75-4104-8F7E-617A8E70E391}" type="pres">
      <dgm:prSet presAssocID="{405C81F5-259B-4A73-82E8-5C192BED7C5D}" presName="hierRoot2" presStyleCnt="0">
        <dgm:presLayoutVars>
          <dgm:hierBranch val="init"/>
        </dgm:presLayoutVars>
      </dgm:prSet>
      <dgm:spPr/>
    </dgm:pt>
    <dgm:pt modelId="{4F761F53-5168-4324-B0E6-8ED486CACF4B}" type="pres">
      <dgm:prSet presAssocID="{405C81F5-259B-4A73-82E8-5C192BED7C5D}" presName="rootComposite" presStyleCnt="0"/>
      <dgm:spPr/>
    </dgm:pt>
    <dgm:pt modelId="{80179624-21EC-4E90-A431-88349EE634C0}" type="pres">
      <dgm:prSet presAssocID="{405C81F5-259B-4A73-82E8-5C192BED7C5D}" presName="rootText" presStyleLbl="node2" presStyleIdx="1" presStyleCnt="3" custLinFactNeighborX="0">
        <dgm:presLayoutVars>
          <dgm:chPref val="3"/>
        </dgm:presLayoutVars>
      </dgm:prSet>
      <dgm:spPr/>
    </dgm:pt>
    <dgm:pt modelId="{80E05FC7-C745-4ABB-B8F0-87994E39D9D3}" type="pres">
      <dgm:prSet presAssocID="{405C81F5-259B-4A73-82E8-5C192BED7C5D}" presName="rootConnector" presStyleLbl="node2" presStyleIdx="1" presStyleCnt="3"/>
      <dgm:spPr/>
    </dgm:pt>
    <dgm:pt modelId="{68443C75-611A-476C-B8C3-2929B4651F9D}" type="pres">
      <dgm:prSet presAssocID="{405C81F5-259B-4A73-82E8-5C192BED7C5D}" presName="hierChild4" presStyleCnt="0"/>
      <dgm:spPr/>
    </dgm:pt>
    <dgm:pt modelId="{930455FF-A846-47BE-9692-95CEB5A99569}" type="pres">
      <dgm:prSet presAssocID="{405C81F5-259B-4A73-82E8-5C192BED7C5D}" presName="hierChild5" presStyleCnt="0"/>
      <dgm:spPr/>
    </dgm:pt>
    <dgm:pt modelId="{F25DAE7D-1B63-4A80-AE0C-51F9E233FBF2}" type="pres">
      <dgm:prSet presAssocID="{1D91D9B5-FD21-4EE5-A876-DD9AF25CC7E2}" presName="hierChild3" presStyleCnt="0"/>
      <dgm:spPr/>
    </dgm:pt>
    <dgm:pt modelId="{C34D90B2-1459-48FB-96F8-1918E6E7EA29}" type="pres">
      <dgm:prSet presAssocID="{51D02B2A-9FA6-4D42-90DA-4EE4FBAC5ED4}" presName="hierRoot1" presStyleCnt="0">
        <dgm:presLayoutVars>
          <dgm:hierBranch val="init"/>
        </dgm:presLayoutVars>
      </dgm:prSet>
      <dgm:spPr/>
    </dgm:pt>
    <dgm:pt modelId="{5A2759CD-2B6F-4AC0-85AE-D8A797F8F7A5}" type="pres">
      <dgm:prSet presAssocID="{51D02B2A-9FA6-4D42-90DA-4EE4FBAC5ED4}" presName="rootComposite1" presStyleCnt="0"/>
      <dgm:spPr/>
    </dgm:pt>
    <dgm:pt modelId="{B647F1D3-1429-43AF-BC07-62D769365271}" type="pres">
      <dgm:prSet presAssocID="{51D02B2A-9FA6-4D42-90DA-4EE4FBAC5ED4}" presName="rootText1" presStyleLbl="node0" presStyleIdx="2" presStyleCnt="3" custLinFactX="39226" custLinFactNeighborX="100000">
        <dgm:presLayoutVars>
          <dgm:chPref val="3"/>
        </dgm:presLayoutVars>
      </dgm:prSet>
      <dgm:spPr/>
    </dgm:pt>
    <dgm:pt modelId="{6CAE4B36-2811-4D98-B23E-9AD51DF15EBD}" type="pres">
      <dgm:prSet presAssocID="{51D02B2A-9FA6-4D42-90DA-4EE4FBAC5ED4}" presName="rootConnector1" presStyleLbl="node1" presStyleIdx="0" presStyleCnt="0"/>
      <dgm:spPr/>
    </dgm:pt>
    <dgm:pt modelId="{0AC5F83E-7EE9-44E3-B40B-E51D2B3193F9}" type="pres">
      <dgm:prSet presAssocID="{51D02B2A-9FA6-4D42-90DA-4EE4FBAC5ED4}" presName="hierChild2" presStyleCnt="0"/>
      <dgm:spPr/>
    </dgm:pt>
    <dgm:pt modelId="{70467822-B65B-4039-87F4-0ED986EEBE44}" type="pres">
      <dgm:prSet presAssocID="{EE7AFC41-5F0F-41F8-B665-5A01C96FBD43}" presName="Name37" presStyleLbl="parChTrans1D2" presStyleIdx="2" presStyleCnt="3"/>
      <dgm:spPr/>
    </dgm:pt>
    <dgm:pt modelId="{196C45D3-C976-41E7-9863-355192DC2E0B}" type="pres">
      <dgm:prSet presAssocID="{067DF374-15BB-47CC-9838-0A69E59637E5}" presName="hierRoot2" presStyleCnt="0">
        <dgm:presLayoutVars>
          <dgm:hierBranch val="init"/>
        </dgm:presLayoutVars>
      </dgm:prSet>
      <dgm:spPr/>
    </dgm:pt>
    <dgm:pt modelId="{60B291BA-90FD-45C6-82F8-406B0726094B}" type="pres">
      <dgm:prSet presAssocID="{067DF374-15BB-47CC-9838-0A69E59637E5}" presName="rootComposite" presStyleCnt="0"/>
      <dgm:spPr/>
    </dgm:pt>
    <dgm:pt modelId="{4AD66906-DF11-48C4-BEA8-C6D2FC520B32}" type="pres">
      <dgm:prSet presAssocID="{067DF374-15BB-47CC-9838-0A69E59637E5}" presName="rootText" presStyleLbl="node2" presStyleIdx="2" presStyleCnt="3" custLinFactX="39226" custLinFactNeighborX="100000">
        <dgm:presLayoutVars>
          <dgm:chPref val="3"/>
        </dgm:presLayoutVars>
      </dgm:prSet>
      <dgm:spPr/>
    </dgm:pt>
    <dgm:pt modelId="{EA5C089C-B0F1-43F8-B170-A9C417A1C50B}" type="pres">
      <dgm:prSet presAssocID="{067DF374-15BB-47CC-9838-0A69E59637E5}" presName="rootConnector" presStyleLbl="node2" presStyleIdx="2" presStyleCnt="3"/>
      <dgm:spPr/>
    </dgm:pt>
    <dgm:pt modelId="{CEA166B4-6AA1-43F2-9890-EA6BBC2D8124}" type="pres">
      <dgm:prSet presAssocID="{067DF374-15BB-47CC-9838-0A69E59637E5}" presName="hierChild4" presStyleCnt="0"/>
      <dgm:spPr/>
    </dgm:pt>
    <dgm:pt modelId="{5C7B7B92-E7A8-41C0-A1D2-34774C3D9CF6}" type="pres">
      <dgm:prSet presAssocID="{067DF374-15BB-47CC-9838-0A69E59637E5}" presName="hierChild5" presStyleCnt="0"/>
      <dgm:spPr/>
    </dgm:pt>
    <dgm:pt modelId="{63B65F4A-F5E2-4120-93E1-61B600E8C455}" type="pres">
      <dgm:prSet presAssocID="{51D02B2A-9FA6-4D42-90DA-4EE4FBAC5ED4}" presName="hierChild3" presStyleCnt="0"/>
      <dgm:spPr/>
    </dgm:pt>
  </dgm:ptLst>
  <dgm:cxnLst>
    <dgm:cxn modelId="{46FC5A01-AB6B-4B7F-AF9A-A7805DD4F34A}" type="presOf" srcId="{C8680F48-6EA2-4221-9BD3-88766BAED04E}" destId="{08D682BB-F576-4998-B33F-96F23028233D}" srcOrd="0" destOrd="0" presId="urn:microsoft.com/office/officeart/2005/8/layout/orgChart1"/>
    <dgm:cxn modelId="{4BF12605-FF6A-4153-B557-6A89B55D0F8D}" type="presOf" srcId="{067DF374-15BB-47CC-9838-0A69E59637E5}" destId="{4AD66906-DF11-48C4-BEA8-C6D2FC520B32}" srcOrd="0" destOrd="0" presId="urn:microsoft.com/office/officeart/2005/8/layout/orgChart1"/>
    <dgm:cxn modelId="{4B73FC08-BC9D-44DC-8196-136833E15CD0}" srcId="{1D91D9B5-FD21-4EE5-A876-DD9AF25CC7E2}" destId="{405C81F5-259B-4A73-82E8-5C192BED7C5D}" srcOrd="0" destOrd="0" parTransId="{68B5361C-8AD9-420D-B122-7B5195F90D00}" sibTransId="{92B523CE-BB2C-4FB2-8452-DB69176F6E89}"/>
    <dgm:cxn modelId="{05AABA0F-7726-453B-97B4-94501F163BB0}" srcId="{51D02B2A-9FA6-4D42-90DA-4EE4FBAC5ED4}" destId="{067DF374-15BB-47CC-9838-0A69E59637E5}" srcOrd="0" destOrd="0" parTransId="{EE7AFC41-5F0F-41F8-B665-5A01C96FBD43}" sibTransId="{7DE7FCFF-2FA7-4588-AADF-0C88A550945E}"/>
    <dgm:cxn modelId="{76081A16-D423-46EB-8D02-D26BCD0EB6CA}" type="presOf" srcId="{68B5361C-8AD9-420D-B122-7B5195F90D00}" destId="{F19243E3-4CD2-47E9-AA44-9CD1EDA5D719}" srcOrd="0" destOrd="0" presId="urn:microsoft.com/office/officeart/2005/8/layout/orgChart1"/>
    <dgm:cxn modelId="{C405822E-6815-484E-8D8C-39E541C68580}" type="presOf" srcId="{C8680F48-6EA2-4221-9BD3-88766BAED04E}" destId="{6645081E-B408-4D5B-9AB1-730DCF96829B}" srcOrd="1" destOrd="0" presId="urn:microsoft.com/office/officeart/2005/8/layout/orgChart1"/>
    <dgm:cxn modelId="{40404D31-7769-4805-AD47-B4C544086AD8}" type="presOf" srcId="{F677477F-B43A-46D9-BF15-2578F6A3C10A}" destId="{0F71D20C-EA42-414E-90F5-D62D30092D5C}" srcOrd="0" destOrd="0" presId="urn:microsoft.com/office/officeart/2005/8/layout/orgChart1"/>
    <dgm:cxn modelId="{07CA8632-569E-4DF3-AB7B-DC21FB93D914}" type="presOf" srcId="{1D91D9B5-FD21-4EE5-A876-DD9AF25CC7E2}" destId="{8F7A6EEE-0526-41E3-BC86-6558F1FB78D0}" srcOrd="1" destOrd="0" presId="urn:microsoft.com/office/officeart/2005/8/layout/orgChart1"/>
    <dgm:cxn modelId="{C3BFBB41-DC53-430D-9A6B-EE56B1F70660}" srcId="{50B327BE-8DF3-406B-9C9B-550C06F5443B}" destId="{4DC02CA7-B8F0-4E9D-BE0C-962D7024D419}" srcOrd="0" destOrd="0" parTransId="{714E4A16-DDFF-48AC-9584-C60B708A0310}" sibTransId="{6F885633-9653-411B-A6C4-FE03369C8255}"/>
    <dgm:cxn modelId="{A0BB8D6B-F0D8-43C7-97BB-F7A7B6D3C38B}" type="presOf" srcId="{1D91D9B5-FD21-4EE5-A876-DD9AF25CC7E2}" destId="{329C8317-F9BA-4916-858C-31549CCBF6A6}" srcOrd="0" destOrd="0" presId="urn:microsoft.com/office/officeart/2005/8/layout/orgChart1"/>
    <dgm:cxn modelId="{A9B7FF4E-CC87-4E0D-B145-DF8D7A1BB68A}" srcId="{50B327BE-8DF3-406B-9C9B-550C06F5443B}" destId="{1D91D9B5-FD21-4EE5-A876-DD9AF25CC7E2}" srcOrd="1" destOrd="0" parTransId="{456BDA2F-4CDB-41D0-8230-7F6B9DA5ABA0}" sibTransId="{40808781-AF67-4FE5-93C2-4A76FF1682D7}"/>
    <dgm:cxn modelId="{8F175A74-0AB7-4FA5-9442-5A1986981FE4}" type="presOf" srcId="{4DC02CA7-B8F0-4E9D-BE0C-962D7024D419}" destId="{21DAC4FB-7ECD-47E1-84FA-30AEE91FF0C0}" srcOrd="0" destOrd="0" presId="urn:microsoft.com/office/officeart/2005/8/layout/orgChart1"/>
    <dgm:cxn modelId="{65CE397B-FA2D-430E-A1EA-898E6C02DD67}" type="presOf" srcId="{51D02B2A-9FA6-4D42-90DA-4EE4FBAC5ED4}" destId="{B647F1D3-1429-43AF-BC07-62D769365271}" srcOrd="0" destOrd="0" presId="urn:microsoft.com/office/officeart/2005/8/layout/orgChart1"/>
    <dgm:cxn modelId="{5642E782-B311-4944-A27C-40FD89038266}" srcId="{4DC02CA7-B8F0-4E9D-BE0C-962D7024D419}" destId="{C8680F48-6EA2-4221-9BD3-88766BAED04E}" srcOrd="0" destOrd="0" parTransId="{F677477F-B43A-46D9-BF15-2578F6A3C10A}" sibTransId="{A0E1BDC1-4D26-421D-AB15-5C8CB927E3CA}"/>
    <dgm:cxn modelId="{588851C3-6473-4898-8CDB-418DCC91CDD2}" type="presOf" srcId="{4DC02CA7-B8F0-4E9D-BE0C-962D7024D419}" destId="{15F85483-D3F3-4692-9E07-A59E0488681E}" srcOrd="1" destOrd="0" presId="urn:microsoft.com/office/officeart/2005/8/layout/orgChart1"/>
    <dgm:cxn modelId="{485EF1D3-8977-4EA2-BF56-4C155D1428F0}" type="presOf" srcId="{50B327BE-8DF3-406B-9C9B-550C06F5443B}" destId="{92392421-5A85-40C9-ADC7-4B34842EE60B}" srcOrd="0" destOrd="0" presId="urn:microsoft.com/office/officeart/2005/8/layout/orgChart1"/>
    <dgm:cxn modelId="{35100CD9-8423-495E-818B-78B172F5004B}" type="presOf" srcId="{51D02B2A-9FA6-4D42-90DA-4EE4FBAC5ED4}" destId="{6CAE4B36-2811-4D98-B23E-9AD51DF15EBD}" srcOrd="1" destOrd="0" presId="urn:microsoft.com/office/officeart/2005/8/layout/orgChart1"/>
    <dgm:cxn modelId="{9A227DE1-6518-4909-80A9-3E35086F25AA}" type="presOf" srcId="{067DF374-15BB-47CC-9838-0A69E59637E5}" destId="{EA5C089C-B0F1-43F8-B170-A9C417A1C50B}" srcOrd="1" destOrd="0" presId="urn:microsoft.com/office/officeart/2005/8/layout/orgChart1"/>
    <dgm:cxn modelId="{257CA8E3-BDE3-439D-8F87-6331480AB490}" srcId="{50B327BE-8DF3-406B-9C9B-550C06F5443B}" destId="{51D02B2A-9FA6-4D42-90DA-4EE4FBAC5ED4}" srcOrd="2" destOrd="0" parTransId="{6D86C1F7-7785-4E62-9338-701489C8A4F7}" sibTransId="{C6B5BBF4-9E48-4BBD-A6C9-A263315A28FF}"/>
    <dgm:cxn modelId="{2BF61BE5-0B1D-425C-A019-B53A6EE42C42}" type="presOf" srcId="{405C81F5-259B-4A73-82E8-5C192BED7C5D}" destId="{80E05FC7-C745-4ABB-B8F0-87994E39D9D3}" srcOrd="1" destOrd="0" presId="urn:microsoft.com/office/officeart/2005/8/layout/orgChart1"/>
    <dgm:cxn modelId="{481B33F9-AD57-4316-ADA7-F4671A621CA1}" type="presOf" srcId="{EE7AFC41-5F0F-41F8-B665-5A01C96FBD43}" destId="{70467822-B65B-4039-87F4-0ED986EEBE44}" srcOrd="0" destOrd="0" presId="urn:microsoft.com/office/officeart/2005/8/layout/orgChart1"/>
    <dgm:cxn modelId="{A81603FD-A4C2-4D87-95A0-1A4583665736}" type="presOf" srcId="{405C81F5-259B-4A73-82E8-5C192BED7C5D}" destId="{80179624-21EC-4E90-A431-88349EE634C0}" srcOrd="0" destOrd="0" presId="urn:microsoft.com/office/officeart/2005/8/layout/orgChart1"/>
    <dgm:cxn modelId="{2B8254CD-6363-48CD-B57A-D5681DF4A1AA}" type="presParOf" srcId="{92392421-5A85-40C9-ADC7-4B34842EE60B}" destId="{41A3D573-9EDE-40E5-877A-CB4DE57C1015}" srcOrd="0" destOrd="0" presId="urn:microsoft.com/office/officeart/2005/8/layout/orgChart1"/>
    <dgm:cxn modelId="{84907009-1BF6-4B3D-B18A-E42C2FFDA4FC}" type="presParOf" srcId="{41A3D573-9EDE-40E5-877A-CB4DE57C1015}" destId="{97C41F0F-060F-4263-8553-146AE12DBB1C}" srcOrd="0" destOrd="0" presId="urn:microsoft.com/office/officeart/2005/8/layout/orgChart1"/>
    <dgm:cxn modelId="{5E57E53E-DF26-45C7-B576-70FD5B527ABE}" type="presParOf" srcId="{97C41F0F-060F-4263-8553-146AE12DBB1C}" destId="{21DAC4FB-7ECD-47E1-84FA-30AEE91FF0C0}" srcOrd="0" destOrd="0" presId="urn:microsoft.com/office/officeart/2005/8/layout/orgChart1"/>
    <dgm:cxn modelId="{03B655CC-53BB-4658-917C-2F36DF96A58B}" type="presParOf" srcId="{97C41F0F-060F-4263-8553-146AE12DBB1C}" destId="{15F85483-D3F3-4692-9E07-A59E0488681E}" srcOrd="1" destOrd="0" presId="urn:microsoft.com/office/officeart/2005/8/layout/orgChart1"/>
    <dgm:cxn modelId="{1B7D1655-4CE0-4EF0-A61D-4558F6E7BD26}" type="presParOf" srcId="{41A3D573-9EDE-40E5-877A-CB4DE57C1015}" destId="{08118EAF-6F06-4160-975D-57488656F5B5}" srcOrd="1" destOrd="0" presId="urn:microsoft.com/office/officeart/2005/8/layout/orgChart1"/>
    <dgm:cxn modelId="{6840FA18-2909-418C-BEF4-7476AD070923}" type="presParOf" srcId="{08118EAF-6F06-4160-975D-57488656F5B5}" destId="{0F71D20C-EA42-414E-90F5-D62D30092D5C}" srcOrd="0" destOrd="0" presId="urn:microsoft.com/office/officeart/2005/8/layout/orgChart1"/>
    <dgm:cxn modelId="{A5B61F50-0D66-4C1D-8AFC-746E94112D31}" type="presParOf" srcId="{08118EAF-6F06-4160-975D-57488656F5B5}" destId="{EBE64EB4-158E-49F7-B17B-77D8C30796F7}" srcOrd="1" destOrd="0" presId="urn:microsoft.com/office/officeart/2005/8/layout/orgChart1"/>
    <dgm:cxn modelId="{3C5ECBC3-CD40-4BE1-96DE-582ED988FE72}" type="presParOf" srcId="{EBE64EB4-158E-49F7-B17B-77D8C30796F7}" destId="{7F95AC65-6FD3-40FA-B1BA-FC6EEDD8838F}" srcOrd="0" destOrd="0" presId="urn:microsoft.com/office/officeart/2005/8/layout/orgChart1"/>
    <dgm:cxn modelId="{7C6E6D98-FBEB-4778-B087-FA97AFC051FC}" type="presParOf" srcId="{7F95AC65-6FD3-40FA-B1BA-FC6EEDD8838F}" destId="{08D682BB-F576-4998-B33F-96F23028233D}" srcOrd="0" destOrd="0" presId="urn:microsoft.com/office/officeart/2005/8/layout/orgChart1"/>
    <dgm:cxn modelId="{5C2F4C95-CA6B-4D58-9C57-62F20EDEECCE}" type="presParOf" srcId="{7F95AC65-6FD3-40FA-B1BA-FC6EEDD8838F}" destId="{6645081E-B408-4D5B-9AB1-730DCF96829B}" srcOrd="1" destOrd="0" presId="urn:microsoft.com/office/officeart/2005/8/layout/orgChart1"/>
    <dgm:cxn modelId="{A844D327-AF54-4A74-B412-053D30AF521E}" type="presParOf" srcId="{EBE64EB4-158E-49F7-B17B-77D8C30796F7}" destId="{0EE2E815-9D67-4D94-B81C-3DAE22D046E7}" srcOrd="1" destOrd="0" presId="urn:microsoft.com/office/officeart/2005/8/layout/orgChart1"/>
    <dgm:cxn modelId="{F0F3349F-ECD7-4C04-997E-4976856BA84C}" type="presParOf" srcId="{EBE64EB4-158E-49F7-B17B-77D8C30796F7}" destId="{A2BBCA21-5367-457E-BCC8-22BCE22BEEB8}" srcOrd="2" destOrd="0" presId="urn:microsoft.com/office/officeart/2005/8/layout/orgChart1"/>
    <dgm:cxn modelId="{E7641233-C5EA-4B37-AF31-5BF7954F5B81}" type="presParOf" srcId="{41A3D573-9EDE-40E5-877A-CB4DE57C1015}" destId="{E65B1A72-AA3B-4630-B0A3-B06848E99B25}" srcOrd="2" destOrd="0" presId="urn:microsoft.com/office/officeart/2005/8/layout/orgChart1"/>
    <dgm:cxn modelId="{DA7DC35A-BD6B-41CF-A0EB-3C92A4E44637}" type="presParOf" srcId="{92392421-5A85-40C9-ADC7-4B34842EE60B}" destId="{BA74A6AC-898A-4707-A1A5-763489E02FF1}" srcOrd="1" destOrd="0" presId="urn:microsoft.com/office/officeart/2005/8/layout/orgChart1"/>
    <dgm:cxn modelId="{5C5DEEAB-38CA-4ECC-BCC9-E3E6AE21EDF5}" type="presParOf" srcId="{BA74A6AC-898A-4707-A1A5-763489E02FF1}" destId="{732C626F-3BE5-4D46-83E0-9AB2F7D8EF96}" srcOrd="0" destOrd="0" presId="urn:microsoft.com/office/officeart/2005/8/layout/orgChart1"/>
    <dgm:cxn modelId="{8AA8B6E2-A981-4A90-9F40-0F7D5ED80984}" type="presParOf" srcId="{732C626F-3BE5-4D46-83E0-9AB2F7D8EF96}" destId="{329C8317-F9BA-4916-858C-31549CCBF6A6}" srcOrd="0" destOrd="0" presId="urn:microsoft.com/office/officeart/2005/8/layout/orgChart1"/>
    <dgm:cxn modelId="{BEE55BB1-53AC-448F-A49D-66C95B365569}" type="presParOf" srcId="{732C626F-3BE5-4D46-83E0-9AB2F7D8EF96}" destId="{8F7A6EEE-0526-41E3-BC86-6558F1FB78D0}" srcOrd="1" destOrd="0" presId="urn:microsoft.com/office/officeart/2005/8/layout/orgChart1"/>
    <dgm:cxn modelId="{1C6E11C9-4112-46A2-BDCC-226E1D512251}" type="presParOf" srcId="{BA74A6AC-898A-4707-A1A5-763489E02FF1}" destId="{0E818EB9-0BB9-4307-9EAC-3BFC2F03CFFB}" srcOrd="1" destOrd="0" presId="urn:microsoft.com/office/officeart/2005/8/layout/orgChart1"/>
    <dgm:cxn modelId="{A6A7D3FF-0D65-41D0-B1D0-D6E51444588E}" type="presParOf" srcId="{0E818EB9-0BB9-4307-9EAC-3BFC2F03CFFB}" destId="{F19243E3-4CD2-47E9-AA44-9CD1EDA5D719}" srcOrd="0" destOrd="0" presId="urn:microsoft.com/office/officeart/2005/8/layout/orgChart1"/>
    <dgm:cxn modelId="{E18F19E4-9DEF-470B-B02F-0B37A98F4D06}" type="presParOf" srcId="{0E818EB9-0BB9-4307-9EAC-3BFC2F03CFFB}" destId="{AC4C82F5-0F75-4104-8F7E-617A8E70E391}" srcOrd="1" destOrd="0" presId="urn:microsoft.com/office/officeart/2005/8/layout/orgChart1"/>
    <dgm:cxn modelId="{8DA16C72-ADB5-4B1A-98A7-4E68AB8CAFF2}" type="presParOf" srcId="{AC4C82F5-0F75-4104-8F7E-617A8E70E391}" destId="{4F761F53-5168-4324-B0E6-8ED486CACF4B}" srcOrd="0" destOrd="0" presId="urn:microsoft.com/office/officeart/2005/8/layout/orgChart1"/>
    <dgm:cxn modelId="{859F4DBC-093F-4CF5-A932-B7962240596D}" type="presParOf" srcId="{4F761F53-5168-4324-B0E6-8ED486CACF4B}" destId="{80179624-21EC-4E90-A431-88349EE634C0}" srcOrd="0" destOrd="0" presId="urn:microsoft.com/office/officeart/2005/8/layout/orgChart1"/>
    <dgm:cxn modelId="{CA53084C-4A7A-469C-88C4-932D88C2E47F}" type="presParOf" srcId="{4F761F53-5168-4324-B0E6-8ED486CACF4B}" destId="{80E05FC7-C745-4ABB-B8F0-87994E39D9D3}" srcOrd="1" destOrd="0" presId="urn:microsoft.com/office/officeart/2005/8/layout/orgChart1"/>
    <dgm:cxn modelId="{945076E1-526D-47FA-8CAB-B4F9115338A9}" type="presParOf" srcId="{AC4C82F5-0F75-4104-8F7E-617A8E70E391}" destId="{68443C75-611A-476C-B8C3-2929B4651F9D}" srcOrd="1" destOrd="0" presId="urn:microsoft.com/office/officeart/2005/8/layout/orgChart1"/>
    <dgm:cxn modelId="{0350550B-1A81-47E7-971B-6F942A0D41D0}" type="presParOf" srcId="{AC4C82F5-0F75-4104-8F7E-617A8E70E391}" destId="{930455FF-A846-47BE-9692-95CEB5A99569}" srcOrd="2" destOrd="0" presId="urn:microsoft.com/office/officeart/2005/8/layout/orgChart1"/>
    <dgm:cxn modelId="{D6ABF1A0-6510-42D5-BB9E-C316E97E4DE0}" type="presParOf" srcId="{BA74A6AC-898A-4707-A1A5-763489E02FF1}" destId="{F25DAE7D-1B63-4A80-AE0C-51F9E233FBF2}" srcOrd="2" destOrd="0" presId="urn:microsoft.com/office/officeart/2005/8/layout/orgChart1"/>
    <dgm:cxn modelId="{4AE9D15E-5232-4957-9888-45B2333E4D89}" type="presParOf" srcId="{92392421-5A85-40C9-ADC7-4B34842EE60B}" destId="{C34D90B2-1459-48FB-96F8-1918E6E7EA29}" srcOrd="2" destOrd="0" presId="urn:microsoft.com/office/officeart/2005/8/layout/orgChart1"/>
    <dgm:cxn modelId="{7093C39F-9D12-47D9-8498-2F98222EDEF6}" type="presParOf" srcId="{C34D90B2-1459-48FB-96F8-1918E6E7EA29}" destId="{5A2759CD-2B6F-4AC0-85AE-D8A797F8F7A5}" srcOrd="0" destOrd="0" presId="urn:microsoft.com/office/officeart/2005/8/layout/orgChart1"/>
    <dgm:cxn modelId="{1611E17C-5CDA-4ED6-8C67-8663489B3D42}" type="presParOf" srcId="{5A2759CD-2B6F-4AC0-85AE-D8A797F8F7A5}" destId="{B647F1D3-1429-43AF-BC07-62D769365271}" srcOrd="0" destOrd="0" presId="urn:microsoft.com/office/officeart/2005/8/layout/orgChart1"/>
    <dgm:cxn modelId="{71CEC8BA-C93D-4CAD-8924-2E622B33896C}" type="presParOf" srcId="{5A2759CD-2B6F-4AC0-85AE-D8A797F8F7A5}" destId="{6CAE4B36-2811-4D98-B23E-9AD51DF15EBD}" srcOrd="1" destOrd="0" presId="urn:microsoft.com/office/officeart/2005/8/layout/orgChart1"/>
    <dgm:cxn modelId="{515C3BDB-2B97-43C5-A8A0-C690A2F1820B}" type="presParOf" srcId="{C34D90B2-1459-48FB-96F8-1918E6E7EA29}" destId="{0AC5F83E-7EE9-44E3-B40B-E51D2B3193F9}" srcOrd="1" destOrd="0" presId="urn:microsoft.com/office/officeart/2005/8/layout/orgChart1"/>
    <dgm:cxn modelId="{38F0527C-E7E5-492A-A01D-9A9265992EBF}" type="presParOf" srcId="{0AC5F83E-7EE9-44E3-B40B-E51D2B3193F9}" destId="{70467822-B65B-4039-87F4-0ED986EEBE44}" srcOrd="0" destOrd="0" presId="urn:microsoft.com/office/officeart/2005/8/layout/orgChart1"/>
    <dgm:cxn modelId="{8D2C2F57-33AA-4149-BE23-FCB4AA808754}" type="presParOf" srcId="{0AC5F83E-7EE9-44E3-B40B-E51D2B3193F9}" destId="{196C45D3-C976-41E7-9863-355192DC2E0B}" srcOrd="1" destOrd="0" presId="urn:microsoft.com/office/officeart/2005/8/layout/orgChart1"/>
    <dgm:cxn modelId="{F6C54BC0-4643-4D02-83ED-285586E5CA01}" type="presParOf" srcId="{196C45D3-C976-41E7-9863-355192DC2E0B}" destId="{60B291BA-90FD-45C6-82F8-406B0726094B}" srcOrd="0" destOrd="0" presId="urn:microsoft.com/office/officeart/2005/8/layout/orgChart1"/>
    <dgm:cxn modelId="{E834F65B-8E66-4928-B3CD-188856ADB41A}" type="presParOf" srcId="{60B291BA-90FD-45C6-82F8-406B0726094B}" destId="{4AD66906-DF11-48C4-BEA8-C6D2FC520B32}" srcOrd="0" destOrd="0" presId="urn:microsoft.com/office/officeart/2005/8/layout/orgChart1"/>
    <dgm:cxn modelId="{E8C5507F-FCDD-439F-AB25-6D115FD377AD}" type="presParOf" srcId="{60B291BA-90FD-45C6-82F8-406B0726094B}" destId="{EA5C089C-B0F1-43F8-B170-A9C417A1C50B}" srcOrd="1" destOrd="0" presId="urn:microsoft.com/office/officeart/2005/8/layout/orgChart1"/>
    <dgm:cxn modelId="{5B4D1A49-36AA-4B10-BD16-4DB4EDE9E663}" type="presParOf" srcId="{196C45D3-C976-41E7-9863-355192DC2E0B}" destId="{CEA166B4-6AA1-43F2-9890-EA6BBC2D8124}" srcOrd="1" destOrd="0" presId="urn:microsoft.com/office/officeart/2005/8/layout/orgChart1"/>
    <dgm:cxn modelId="{BDE04160-7363-44DB-BAC9-32683730F855}" type="presParOf" srcId="{196C45D3-C976-41E7-9863-355192DC2E0B}" destId="{5C7B7B92-E7A8-41C0-A1D2-34774C3D9CF6}" srcOrd="2" destOrd="0" presId="urn:microsoft.com/office/officeart/2005/8/layout/orgChart1"/>
    <dgm:cxn modelId="{4CED5942-83DB-4758-85C1-F0930FD3EE0D}" type="presParOf" srcId="{C34D90B2-1459-48FB-96F8-1918E6E7EA29}" destId="{63B65F4A-F5E2-4120-93E1-61B600E8C45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AD92F6-05BF-4863-9FB2-3BE4AA4E0449}" type="doc">
      <dgm:prSet loTypeId="urn:microsoft.com/office/officeart/2005/8/layout/process1" loCatId="process" qsTypeId="urn:microsoft.com/office/officeart/2005/8/quickstyle/simple1" qsCatId="simple" csTypeId="urn:microsoft.com/office/officeart/2005/8/colors/accent1_2" csCatId="accent1" phldr="1"/>
      <dgm:spPr/>
    </dgm:pt>
    <dgm:pt modelId="{E055BE64-3158-4FE8-ACFE-66914F4DB0E4}">
      <dgm:prSet phldrT="[Text]"/>
      <dgm:spPr/>
      <dgm:t>
        <a:bodyPr/>
        <a:lstStyle/>
        <a:p>
          <a:r>
            <a:rPr lang="en-SG" dirty="0">
              <a:solidFill>
                <a:schemeClr val="bg1"/>
              </a:solidFill>
            </a:rPr>
            <a:t>Data Preparation </a:t>
          </a:r>
        </a:p>
      </dgm:t>
    </dgm:pt>
    <dgm:pt modelId="{4A375C3F-BACB-421C-A115-7A4DF6C55A43}" type="parTrans" cxnId="{018111F9-EE95-4597-BD41-368D92439814}">
      <dgm:prSet/>
      <dgm:spPr/>
      <dgm:t>
        <a:bodyPr/>
        <a:lstStyle/>
        <a:p>
          <a:endParaRPr lang="en-SG"/>
        </a:p>
      </dgm:t>
    </dgm:pt>
    <dgm:pt modelId="{89292855-E7AD-4B34-A8F4-84DE76D98934}" type="sibTrans" cxnId="{018111F9-EE95-4597-BD41-368D92439814}">
      <dgm:prSet/>
      <dgm:spPr/>
      <dgm:t>
        <a:bodyPr/>
        <a:lstStyle/>
        <a:p>
          <a:endParaRPr lang="en-SG"/>
        </a:p>
      </dgm:t>
    </dgm:pt>
    <dgm:pt modelId="{CEC953CB-F69B-4557-B5B4-77EDA930AD89}">
      <dgm:prSet phldrT="[Text]"/>
      <dgm:spPr/>
      <dgm:t>
        <a:bodyPr/>
        <a:lstStyle/>
        <a:p>
          <a:r>
            <a:rPr lang="en-SG" dirty="0">
              <a:solidFill>
                <a:schemeClr val="bg1"/>
              </a:solidFill>
            </a:rPr>
            <a:t>Data Splitting (Train/Test)</a:t>
          </a:r>
        </a:p>
      </dgm:t>
    </dgm:pt>
    <dgm:pt modelId="{C78034D3-172F-4D6B-BA50-AEC7087BB42A}" type="parTrans" cxnId="{213890D4-68C4-4E06-86E9-429B4C60773D}">
      <dgm:prSet/>
      <dgm:spPr/>
      <dgm:t>
        <a:bodyPr/>
        <a:lstStyle/>
        <a:p>
          <a:endParaRPr lang="en-SG"/>
        </a:p>
      </dgm:t>
    </dgm:pt>
    <dgm:pt modelId="{62FD9AC1-0997-4318-8C1A-EDA9DE597075}" type="sibTrans" cxnId="{213890D4-68C4-4E06-86E9-429B4C60773D}">
      <dgm:prSet/>
      <dgm:spPr/>
      <dgm:t>
        <a:bodyPr/>
        <a:lstStyle/>
        <a:p>
          <a:endParaRPr lang="en-SG"/>
        </a:p>
      </dgm:t>
    </dgm:pt>
    <dgm:pt modelId="{C839B40A-F8E1-4668-BD67-CF109AD9A8A2}">
      <dgm:prSet phldrT="[Text]"/>
      <dgm:spPr/>
      <dgm:t>
        <a:bodyPr/>
        <a:lstStyle/>
        <a:p>
          <a:r>
            <a:rPr lang="en-SG" dirty="0"/>
            <a:t>Model Training</a:t>
          </a:r>
        </a:p>
      </dgm:t>
    </dgm:pt>
    <dgm:pt modelId="{BF9C8266-3A83-4C3C-9C92-AA78AE2AE8B1}" type="parTrans" cxnId="{E66FF346-F326-4F19-A3E7-10631E429260}">
      <dgm:prSet/>
      <dgm:spPr/>
      <dgm:t>
        <a:bodyPr/>
        <a:lstStyle/>
        <a:p>
          <a:endParaRPr lang="en-SG"/>
        </a:p>
      </dgm:t>
    </dgm:pt>
    <dgm:pt modelId="{83BE1E90-523E-4D23-9B43-B88DE5B53BA5}" type="sibTrans" cxnId="{E66FF346-F326-4F19-A3E7-10631E429260}">
      <dgm:prSet/>
      <dgm:spPr/>
      <dgm:t>
        <a:bodyPr/>
        <a:lstStyle/>
        <a:p>
          <a:endParaRPr lang="en-SG"/>
        </a:p>
      </dgm:t>
    </dgm:pt>
    <dgm:pt modelId="{D5804D63-33AF-47C5-AD69-0CE282F0F10F}">
      <dgm:prSet phldrT="[Text]"/>
      <dgm:spPr/>
      <dgm:t>
        <a:bodyPr/>
        <a:lstStyle/>
        <a:p>
          <a:r>
            <a:rPr lang="en-SG" dirty="0"/>
            <a:t>Model Evaluation </a:t>
          </a:r>
        </a:p>
      </dgm:t>
    </dgm:pt>
    <dgm:pt modelId="{8CD240CA-242E-40B7-B282-4529B1D888D8}" type="parTrans" cxnId="{1E36EF96-C4F1-4E90-80A5-EB614F0CD215}">
      <dgm:prSet/>
      <dgm:spPr/>
      <dgm:t>
        <a:bodyPr/>
        <a:lstStyle/>
        <a:p>
          <a:endParaRPr lang="en-SG"/>
        </a:p>
      </dgm:t>
    </dgm:pt>
    <dgm:pt modelId="{F5549FCD-808D-4C28-A540-DE8897C9F667}" type="sibTrans" cxnId="{1E36EF96-C4F1-4E90-80A5-EB614F0CD215}">
      <dgm:prSet/>
      <dgm:spPr/>
      <dgm:t>
        <a:bodyPr/>
        <a:lstStyle/>
        <a:p>
          <a:endParaRPr lang="en-SG"/>
        </a:p>
      </dgm:t>
    </dgm:pt>
    <dgm:pt modelId="{6124C48E-D628-48C1-BFC1-43103744B33D}" type="pres">
      <dgm:prSet presAssocID="{B0AD92F6-05BF-4863-9FB2-3BE4AA4E0449}" presName="Name0" presStyleCnt="0">
        <dgm:presLayoutVars>
          <dgm:dir/>
          <dgm:resizeHandles val="exact"/>
        </dgm:presLayoutVars>
      </dgm:prSet>
      <dgm:spPr/>
    </dgm:pt>
    <dgm:pt modelId="{CF288204-9422-4A60-9378-D9B24A640D99}" type="pres">
      <dgm:prSet presAssocID="{E055BE64-3158-4FE8-ACFE-66914F4DB0E4}" presName="node" presStyleLbl="node1" presStyleIdx="0" presStyleCnt="4">
        <dgm:presLayoutVars>
          <dgm:bulletEnabled val="1"/>
        </dgm:presLayoutVars>
      </dgm:prSet>
      <dgm:spPr/>
    </dgm:pt>
    <dgm:pt modelId="{36A64ECC-FE8B-4370-AB16-BBEA6823CFBD}" type="pres">
      <dgm:prSet presAssocID="{89292855-E7AD-4B34-A8F4-84DE76D98934}" presName="sibTrans" presStyleLbl="sibTrans2D1" presStyleIdx="0" presStyleCnt="3"/>
      <dgm:spPr/>
    </dgm:pt>
    <dgm:pt modelId="{AEEC965B-A95A-42D8-B671-BF1868F38EAD}" type="pres">
      <dgm:prSet presAssocID="{89292855-E7AD-4B34-A8F4-84DE76D98934}" presName="connectorText" presStyleLbl="sibTrans2D1" presStyleIdx="0" presStyleCnt="3"/>
      <dgm:spPr/>
    </dgm:pt>
    <dgm:pt modelId="{B5D9E365-083E-42EB-A359-4E437C6EED3D}" type="pres">
      <dgm:prSet presAssocID="{CEC953CB-F69B-4557-B5B4-77EDA930AD89}" presName="node" presStyleLbl="node1" presStyleIdx="1" presStyleCnt="4">
        <dgm:presLayoutVars>
          <dgm:bulletEnabled val="1"/>
        </dgm:presLayoutVars>
      </dgm:prSet>
      <dgm:spPr/>
    </dgm:pt>
    <dgm:pt modelId="{A332EBDC-4BE8-4DA9-A08D-B80E4D3E41A3}" type="pres">
      <dgm:prSet presAssocID="{62FD9AC1-0997-4318-8C1A-EDA9DE597075}" presName="sibTrans" presStyleLbl="sibTrans2D1" presStyleIdx="1" presStyleCnt="3"/>
      <dgm:spPr/>
    </dgm:pt>
    <dgm:pt modelId="{21AC02F0-F935-4235-8BC7-3D5BB21F47E3}" type="pres">
      <dgm:prSet presAssocID="{62FD9AC1-0997-4318-8C1A-EDA9DE597075}" presName="connectorText" presStyleLbl="sibTrans2D1" presStyleIdx="1" presStyleCnt="3"/>
      <dgm:spPr/>
    </dgm:pt>
    <dgm:pt modelId="{5C116741-BF82-4ABB-9058-15373E00AA3D}" type="pres">
      <dgm:prSet presAssocID="{C839B40A-F8E1-4668-BD67-CF109AD9A8A2}" presName="node" presStyleLbl="node1" presStyleIdx="2" presStyleCnt="4">
        <dgm:presLayoutVars>
          <dgm:bulletEnabled val="1"/>
        </dgm:presLayoutVars>
      </dgm:prSet>
      <dgm:spPr/>
    </dgm:pt>
    <dgm:pt modelId="{23C68BEA-60DA-46FD-9F28-4BC52A24528D}" type="pres">
      <dgm:prSet presAssocID="{83BE1E90-523E-4D23-9B43-B88DE5B53BA5}" presName="sibTrans" presStyleLbl="sibTrans2D1" presStyleIdx="2" presStyleCnt="3"/>
      <dgm:spPr/>
    </dgm:pt>
    <dgm:pt modelId="{D3DA8844-5EC9-4336-8664-477638FE61B4}" type="pres">
      <dgm:prSet presAssocID="{83BE1E90-523E-4D23-9B43-B88DE5B53BA5}" presName="connectorText" presStyleLbl="sibTrans2D1" presStyleIdx="2" presStyleCnt="3"/>
      <dgm:spPr/>
    </dgm:pt>
    <dgm:pt modelId="{2C8AAF3E-E769-4947-8999-F1DD13C252E9}" type="pres">
      <dgm:prSet presAssocID="{D5804D63-33AF-47C5-AD69-0CE282F0F10F}" presName="node" presStyleLbl="node1" presStyleIdx="3" presStyleCnt="4">
        <dgm:presLayoutVars>
          <dgm:bulletEnabled val="1"/>
        </dgm:presLayoutVars>
      </dgm:prSet>
      <dgm:spPr/>
    </dgm:pt>
  </dgm:ptLst>
  <dgm:cxnLst>
    <dgm:cxn modelId="{1D533D5B-BC7E-4998-9D13-05BD621AA6B1}" type="presOf" srcId="{C839B40A-F8E1-4668-BD67-CF109AD9A8A2}" destId="{5C116741-BF82-4ABB-9058-15373E00AA3D}" srcOrd="0" destOrd="0" presId="urn:microsoft.com/office/officeart/2005/8/layout/process1"/>
    <dgm:cxn modelId="{8E334763-5F32-4B2B-8423-34A271F4EF7C}" type="presOf" srcId="{B0AD92F6-05BF-4863-9FB2-3BE4AA4E0449}" destId="{6124C48E-D628-48C1-BFC1-43103744B33D}" srcOrd="0" destOrd="0" presId="urn:microsoft.com/office/officeart/2005/8/layout/process1"/>
    <dgm:cxn modelId="{E66FF346-F326-4F19-A3E7-10631E429260}" srcId="{B0AD92F6-05BF-4863-9FB2-3BE4AA4E0449}" destId="{C839B40A-F8E1-4668-BD67-CF109AD9A8A2}" srcOrd="2" destOrd="0" parTransId="{BF9C8266-3A83-4C3C-9C92-AA78AE2AE8B1}" sibTransId="{83BE1E90-523E-4D23-9B43-B88DE5B53BA5}"/>
    <dgm:cxn modelId="{13079F54-96C3-4EB0-9574-840F57837649}" type="presOf" srcId="{62FD9AC1-0997-4318-8C1A-EDA9DE597075}" destId="{21AC02F0-F935-4235-8BC7-3D5BB21F47E3}" srcOrd="1" destOrd="0" presId="urn:microsoft.com/office/officeart/2005/8/layout/process1"/>
    <dgm:cxn modelId="{72EBD585-FB9A-4446-80FE-7E16CF65071E}" type="presOf" srcId="{89292855-E7AD-4B34-A8F4-84DE76D98934}" destId="{36A64ECC-FE8B-4370-AB16-BBEA6823CFBD}" srcOrd="0" destOrd="0" presId="urn:microsoft.com/office/officeart/2005/8/layout/process1"/>
    <dgm:cxn modelId="{7FA52B89-71EE-40AE-9108-DEABBF0D080A}" type="presOf" srcId="{D5804D63-33AF-47C5-AD69-0CE282F0F10F}" destId="{2C8AAF3E-E769-4947-8999-F1DD13C252E9}" srcOrd="0" destOrd="0" presId="urn:microsoft.com/office/officeart/2005/8/layout/process1"/>
    <dgm:cxn modelId="{CB7CF889-1C6E-488D-87D1-1FD5273E42AE}" type="presOf" srcId="{83BE1E90-523E-4D23-9B43-B88DE5B53BA5}" destId="{D3DA8844-5EC9-4336-8664-477638FE61B4}" srcOrd="1" destOrd="0" presId="urn:microsoft.com/office/officeart/2005/8/layout/process1"/>
    <dgm:cxn modelId="{1E36EF96-C4F1-4E90-80A5-EB614F0CD215}" srcId="{B0AD92F6-05BF-4863-9FB2-3BE4AA4E0449}" destId="{D5804D63-33AF-47C5-AD69-0CE282F0F10F}" srcOrd="3" destOrd="0" parTransId="{8CD240CA-242E-40B7-B282-4529B1D888D8}" sibTransId="{F5549FCD-808D-4C28-A540-DE8897C9F667}"/>
    <dgm:cxn modelId="{68B39A97-D3E3-48D2-AEBE-422B9E29A99D}" type="presOf" srcId="{89292855-E7AD-4B34-A8F4-84DE76D98934}" destId="{AEEC965B-A95A-42D8-B671-BF1868F38EAD}" srcOrd="1" destOrd="0" presId="urn:microsoft.com/office/officeart/2005/8/layout/process1"/>
    <dgm:cxn modelId="{7213D2A7-72F0-4795-ABC3-63C9E592F3C5}" type="presOf" srcId="{E055BE64-3158-4FE8-ACFE-66914F4DB0E4}" destId="{CF288204-9422-4A60-9378-D9B24A640D99}" srcOrd="0" destOrd="0" presId="urn:microsoft.com/office/officeart/2005/8/layout/process1"/>
    <dgm:cxn modelId="{5E69B5CD-A185-45A7-B33D-CAC9DF045367}" type="presOf" srcId="{62FD9AC1-0997-4318-8C1A-EDA9DE597075}" destId="{A332EBDC-4BE8-4DA9-A08D-B80E4D3E41A3}" srcOrd="0" destOrd="0" presId="urn:microsoft.com/office/officeart/2005/8/layout/process1"/>
    <dgm:cxn modelId="{213890D4-68C4-4E06-86E9-429B4C60773D}" srcId="{B0AD92F6-05BF-4863-9FB2-3BE4AA4E0449}" destId="{CEC953CB-F69B-4557-B5B4-77EDA930AD89}" srcOrd="1" destOrd="0" parTransId="{C78034D3-172F-4D6B-BA50-AEC7087BB42A}" sibTransId="{62FD9AC1-0997-4318-8C1A-EDA9DE597075}"/>
    <dgm:cxn modelId="{341BA1D7-699E-48D0-8A6E-3CF0C4B3B858}" type="presOf" srcId="{CEC953CB-F69B-4557-B5B4-77EDA930AD89}" destId="{B5D9E365-083E-42EB-A359-4E437C6EED3D}" srcOrd="0" destOrd="0" presId="urn:microsoft.com/office/officeart/2005/8/layout/process1"/>
    <dgm:cxn modelId="{80A380EE-A5C7-49FE-BCE6-80974B5B7426}" type="presOf" srcId="{83BE1E90-523E-4D23-9B43-B88DE5B53BA5}" destId="{23C68BEA-60DA-46FD-9F28-4BC52A24528D}" srcOrd="0" destOrd="0" presId="urn:microsoft.com/office/officeart/2005/8/layout/process1"/>
    <dgm:cxn modelId="{018111F9-EE95-4597-BD41-368D92439814}" srcId="{B0AD92F6-05BF-4863-9FB2-3BE4AA4E0449}" destId="{E055BE64-3158-4FE8-ACFE-66914F4DB0E4}" srcOrd="0" destOrd="0" parTransId="{4A375C3F-BACB-421C-A115-7A4DF6C55A43}" sibTransId="{89292855-E7AD-4B34-A8F4-84DE76D98934}"/>
    <dgm:cxn modelId="{CF8B071E-CE15-422D-8AB0-ABFBD54CB774}" type="presParOf" srcId="{6124C48E-D628-48C1-BFC1-43103744B33D}" destId="{CF288204-9422-4A60-9378-D9B24A640D99}" srcOrd="0" destOrd="0" presId="urn:microsoft.com/office/officeart/2005/8/layout/process1"/>
    <dgm:cxn modelId="{5848C2D7-1B76-4074-96A0-9EB7AB02789A}" type="presParOf" srcId="{6124C48E-D628-48C1-BFC1-43103744B33D}" destId="{36A64ECC-FE8B-4370-AB16-BBEA6823CFBD}" srcOrd="1" destOrd="0" presId="urn:microsoft.com/office/officeart/2005/8/layout/process1"/>
    <dgm:cxn modelId="{668553B9-824E-4098-86A0-32F0CF9EB408}" type="presParOf" srcId="{36A64ECC-FE8B-4370-AB16-BBEA6823CFBD}" destId="{AEEC965B-A95A-42D8-B671-BF1868F38EAD}" srcOrd="0" destOrd="0" presId="urn:microsoft.com/office/officeart/2005/8/layout/process1"/>
    <dgm:cxn modelId="{A30B40F3-DEA9-4A4D-8777-E497D3B01A7E}" type="presParOf" srcId="{6124C48E-D628-48C1-BFC1-43103744B33D}" destId="{B5D9E365-083E-42EB-A359-4E437C6EED3D}" srcOrd="2" destOrd="0" presId="urn:microsoft.com/office/officeart/2005/8/layout/process1"/>
    <dgm:cxn modelId="{07367F97-2BA8-4D47-BA02-DA2BAA9F2E6C}" type="presParOf" srcId="{6124C48E-D628-48C1-BFC1-43103744B33D}" destId="{A332EBDC-4BE8-4DA9-A08D-B80E4D3E41A3}" srcOrd="3" destOrd="0" presId="urn:microsoft.com/office/officeart/2005/8/layout/process1"/>
    <dgm:cxn modelId="{A9CE717C-BBA5-48AC-B6AC-011C945397BF}" type="presParOf" srcId="{A332EBDC-4BE8-4DA9-A08D-B80E4D3E41A3}" destId="{21AC02F0-F935-4235-8BC7-3D5BB21F47E3}" srcOrd="0" destOrd="0" presId="urn:microsoft.com/office/officeart/2005/8/layout/process1"/>
    <dgm:cxn modelId="{5EA04BC4-CF49-400B-B2E1-85095BE854AC}" type="presParOf" srcId="{6124C48E-D628-48C1-BFC1-43103744B33D}" destId="{5C116741-BF82-4ABB-9058-15373E00AA3D}" srcOrd="4" destOrd="0" presId="urn:microsoft.com/office/officeart/2005/8/layout/process1"/>
    <dgm:cxn modelId="{64E797A3-5B12-4298-B3B5-FE7E47C6E1CB}" type="presParOf" srcId="{6124C48E-D628-48C1-BFC1-43103744B33D}" destId="{23C68BEA-60DA-46FD-9F28-4BC52A24528D}" srcOrd="5" destOrd="0" presId="urn:microsoft.com/office/officeart/2005/8/layout/process1"/>
    <dgm:cxn modelId="{2AE814D0-FB56-4FFC-B745-176EAA96FFEA}" type="presParOf" srcId="{23C68BEA-60DA-46FD-9F28-4BC52A24528D}" destId="{D3DA8844-5EC9-4336-8664-477638FE61B4}" srcOrd="0" destOrd="0" presId="urn:microsoft.com/office/officeart/2005/8/layout/process1"/>
    <dgm:cxn modelId="{E123545A-149C-485D-8A00-0C82DD762CCC}" type="presParOf" srcId="{6124C48E-D628-48C1-BFC1-43103744B33D}" destId="{2C8AAF3E-E769-4947-8999-F1DD13C252E9}"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AD92F6-05BF-4863-9FB2-3BE4AA4E0449}" type="doc">
      <dgm:prSet loTypeId="urn:microsoft.com/office/officeart/2005/8/layout/process1" loCatId="process" qsTypeId="urn:microsoft.com/office/officeart/2005/8/quickstyle/simple1" qsCatId="simple" csTypeId="urn:microsoft.com/office/officeart/2005/8/colors/accent1_2" csCatId="accent1" phldr="1"/>
      <dgm:spPr/>
    </dgm:pt>
    <dgm:pt modelId="{E055BE64-3158-4FE8-ACFE-66914F4DB0E4}">
      <dgm:prSet phldrT="[Text]"/>
      <dgm:spPr/>
      <dgm:t>
        <a:bodyPr/>
        <a:lstStyle/>
        <a:p>
          <a:r>
            <a:rPr lang="en-SG" dirty="0">
              <a:solidFill>
                <a:schemeClr val="bg1"/>
              </a:solidFill>
            </a:rPr>
            <a:t>Data Preparation </a:t>
          </a:r>
        </a:p>
      </dgm:t>
    </dgm:pt>
    <dgm:pt modelId="{4A375C3F-BACB-421C-A115-7A4DF6C55A43}" type="parTrans" cxnId="{018111F9-EE95-4597-BD41-368D92439814}">
      <dgm:prSet/>
      <dgm:spPr/>
      <dgm:t>
        <a:bodyPr/>
        <a:lstStyle/>
        <a:p>
          <a:endParaRPr lang="en-SG"/>
        </a:p>
      </dgm:t>
    </dgm:pt>
    <dgm:pt modelId="{89292855-E7AD-4B34-A8F4-84DE76D98934}" type="sibTrans" cxnId="{018111F9-EE95-4597-BD41-368D92439814}">
      <dgm:prSet/>
      <dgm:spPr/>
      <dgm:t>
        <a:bodyPr/>
        <a:lstStyle/>
        <a:p>
          <a:endParaRPr lang="en-SG"/>
        </a:p>
      </dgm:t>
    </dgm:pt>
    <dgm:pt modelId="{CEC953CB-F69B-4557-B5B4-77EDA930AD89}">
      <dgm:prSet phldrT="[Text]"/>
      <dgm:spPr/>
      <dgm:t>
        <a:bodyPr/>
        <a:lstStyle/>
        <a:p>
          <a:r>
            <a:rPr lang="en-SG" dirty="0">
              <a:solidFill>
                <a:schemeClr val="bg1"/>
              </a:solidFill>
            </a:rPr>
            <a:t>Data Splitting (Train/Test)</a:t>
          </a:r>
        </a:p>
      </dgm:t>
    </dgm:pt>
    <dgm:pt modelId="{C78034D3-172F-4D6B-BA50-AEC7087BB42A}" type="parTrans" cxnId="{213890D4-68C4-4E06-86E9-429B4C60773D}">
      <dgm:prSet/>
      <dgm:spPr/>
      <dgm:t>
        <a:bodyPr/>
        <a:lstStyle/>
        <a:p>
          <a:endParaRPr lang="en-SG"/>
        </a:p>
      </dgm:t>
    </dgm:pt>
    <dgm:pt modelId="{62FD9AC1-0997-4318-8C1A-EDA9DE597075}" type="sibTrans" cxnId="{213890D4-68C4-4E06-86E9-429B4C60773D}">
      <dgm:prSet/>
      <dgm:spPr/>
      <dgm:t>
        <a:bodyPr/>
        <a:lstStyle/>
        <a:p>
          <a:endParaRPr lang="en-SG"/>
        </a:p>
      </dgm:t>
    </dgm:pt>
    <dgm:pt modelId="{C839B40A-F8E1-4668-BD67-CF109AD9A8A2}">
      <dgm:prSet phldrT="[Text]"/>
      <dgm:spPr/>
      <dgm:t>
        <a:bodyPr/>
        <a:lstStyle/>
        <a:p>
          <a:r>
            <a:rPr lang="en-SG" dirty="0"/>
            <a:t>Model Training</a:t>
          </a:r>
        </a:p>
      </dgm:t>
    </dgm:pt>
    <dgm:pt modelId="{BF9C8266-3A83-4C3C-9C92-AA78AE2AE8B1}" type="parTrans" cxnId="{E66FF346-F326-4F19-A3E7-10631E429260}">
      <dgm:prSet/>
      <dgm:spPr/>
      <dgm:t>
        <a:bodyPr/>
        <a:lstStyle/>
        <a:p>
          <a:endParaRPr lang="en-SG"/>
        </a:p>
      </dgm:t>
    </dgm:pt>
    <dgm:pt modelId="{83BE1E90-523E-4D23-9B43-B88DE5B53BA5}" type="sibTrans" cxnId="{E66FF346-F326-4F19-A3E7-10631E429260}">
      <dgm:prSet/>
      <dgm:spPr/>
      <dgm:t>
        <a:bodyPr/>
        <a:lstStyle/>
        <a:p>
          <a:endParaRPr lang="en-SG"/>
        </a:p>
      </dgm:t>
    </dgm:pt>
    <dgm:pt modelId="{D5804D63-33AF-47C5-AD69-0CE282F0F10F}">
      <dgm:prSet phldrT="[Text]"/>
      <dgm:spPr/>
      <dgm:t>
        <a:bodyPr/>
        <a:lstStyle/>
        <a:p>
          <a:r>
            <a:rPr lang="en-SG" dirty="0"/>
            <a:t>Model Evaluation </a:t>
          </a:r>
        </a:p>
      </dgm:t>
    </dgm:pt>
    <dgm:pt modelId="{8CD240CA-242E-40B7-B282-4529B1D888D8}" type="parTrans" cxnId="{1E36EF96-C4F1-4E90-80A5-EB614F0CD215}">
      <dgm:prSet/>
      <dgm:spPr/>
      <dgm:t>
        <a:bodyPr/>
        <a:lstStyle/>
        <a:p>
          <a:endParaRPr lang="en-SG"/>
        </a:p>
      </dgm:t>
    </dgm:pt>
    <dgm:pt modelId="{F5549FCD-808D-4C28-A540-DE8897C9F667}" type="sibTrans" cxnId="{1E36EF96-C4F1-4E90-80A5-EB614F0CD215}">
      <dgm:prSet/>
      <dgm:spPr/>
      <dgm:t>
        <a:bodyPr/>
        <a:lstStyle/>
        <a:p>
          <a:endParaRPr lang="en-SG"/>
        </a:p>
      </dgm:t>
    </dgm:pt>
    <dgm:pt modelId="{6124C48E-D628-48C1-BFC1-43103744B33D}" type="pres">
      <dgm:prSet presAssocID="{B0AD92F6-05BF-4863-9FB2-3BE4AA4E0449}" presName="Name0" presStyleCnt="0">
        <dgm:presLayoutVars>
          <dgm:dir/>
          <dgm:resizeHandles val="exact"/>
        </dgm:presLayoutVars>
      </dgm:prSet>
      <dgm:spPr/>
    </dgm:pt>
    <dgm:pt modelId="{CF288204-9422-4A60-9378-D9B24A640D99}" type="pres">
      <dgm:prSet presAssocID="{E055BE64-3158-4FE8-ACFE-66914F4DB0E4}" presName="node" presStyleLbl="node1" presStyleIdx="0" presStyleCnt="4">
        <dgm:presLayoutVars>
          <dgm:bulletEnabled val="1"/>
        </dgm:presLayoutVars>
      </dgm:prSet>
      <dgm:spPr/>
    </dgm:pt>
    <dgm:pt modelId="{36A64ECC-FE8B-4370-AB16-BBEA6823CFBD}" type="pres">
      <dgm:prSet presAssocID="{89292855-E7AD-4B34-A8F4-84DE76D98934}" presName="sibTrans" presStyleLbl="sibTrans2D1" presStyleIdx="0" presStyleCnt="3"/>
      <dgm:spPr/>
    </dgm:pt>
    <dgm:pt modelId="{AEEC965B-A95A-42D8-B671-BF1868F38EAD}" type="pres">
      <dgm:prSet presAssocID="{89292855-E7AD-4B34-A8F4-84DE76D98934}" presName="connectorText" presStyleLbl="sibTrans2D1" presStyleIdx="0" presStyleCnt="3"/>
      <dgm:spPr/>
    </dgm:pt>
    <dgm:pt modelId="{B5D9E365-083E-42EB-A359-4E437C6EED3D}" type="pres">
      <dgm:prSet presAssocID="{CEC953CB-F69B-4557-B5B4-77EDA930AD89}" presName="node" presStyleLbl="node1" presStyleIdx="1" presStyleCnt="4">
        <dgm:presLayoutVars>
          <dgm:bulletEnabled val="1"/>
        </dgm:presLayoutVars>
      </dgm:prSet>
      <dgm:spPr/>
    </dgm:pt>
    <dgm:pt modelId="{A332EBDC-4BE8-4DA9-A08D-B80E4D3E41A3}" type="pres">
      <dgm:prSet presAssocID="{62FD9AC1-0997-4318-8C1A-EDA9DE597075}" presName="sibTrans" presStyleLbl="sibTrans2D1" presStyleIdx="1" presStyleCnt="3"/>
      <dgm:spPr/>
    </dgm:pt>
    <dgm:pt modelId="{21AC02F0-F935-4235-8BC7-3D5BB21F47E3}" type="pres">
      <dgm:prSet presAssocID="{62FD9AC1-0997-4318-8C1A-EDA9DE597075}" presName="connectorText" presStyleLbl="sibTrans2D1" presStyleIdx="1" presStyleCnt="3"/>
      <dgm:spPr/>
    </dgm:pt>
    <dgm:pt modelId="{5C116741-BF82-4ABB-9058-15373E00AA3D}" type="pres">
      <dgm:prSet presAssocID="{C839B40A-F8E1-4668-BD67-CF109AD9A8A2}" presName="node" presStyleLbl="node1" presStyleIdx="2" presStyleCnt="4">
        <dgm:presLayoutVars>
          <dgm:bulletEnabled val="1"/>
        </dgm:presLayoutVars>
      </dgm:prSet>
      <dgm:spPr/>
    </dgm:pt>
    <dgm:pt modelId="{23C68BEA-60DA-46FD-9F28-4BC52A24528D}" type="pres">
      <dgm:prSet presAssocID="{83BE1E90-523E-4D23-9B43-B88DE5B53BA5}" presName="sibTrans" presStyleLbl="sibTrans2D1" presStyleIdx="2" presStyleCnt="3"/>
      <dgm:spPr/>
    </dgm:pt>
    <dgm:pt modelId="{D3DA8844-5EC9-4336-8664-477638FE61B4}" type="pres">
      <dgm:prSet presAssocID="{83BE1E90-523E-4D23-9B43-B88DE5B53BA5}" presName="connectorText" presStyleLbl="sibTrans2D1" presStyleIdx="2" presStyleCnt="3"/>
      <dgm:spPr/>
    </dgm:pt>
    <dgm:pt modelId="{2C8AAF3E-E769-4947-8999-F1DD13C252E9}" type="pres">
      <dgm:prSet presAssocID="{D5804D63-33AF-47C5-AD69-0CE282F0F10F}" presName="node" presStyleLbl="node1" presStyleIdx="3" presStyleCnt="4">
        <dgm:presLayoutVars>
          <dgm:bulletEnabled val="1"/>
        </dgm:presLayoutVars>
      </dgm:prSet>
      <dgm:spPr/>
    </dgm:pt>
  </dgm:ptLst>
  <dgm:cxnLst>
    <dgm:cxn modelId="{1D533D5B-BC7E-4998-9D13-05BD621AA6B1}" type="presOf" srcId="{C839B40A-F8E1-4668-BD67-CF109AD9A8A2}" destId="{5C116741-BF82-4ABB-9058-15373E00AA3D}" srcOrd="0" destOrd="0" presId="urn:microsoft.com/office/officeart/2005/8/layout/process1"/>
    <dgm:cxn modelId="{8E334763-5F32-4B2B-8423-34A271F4EF7C}" type="presOf" srcId="{B0AD92F6-05BF-4863-9FB2-3BE4AA4E0449}" destId="{6124C48E-D628-48C1-BFC1-43103744B33D}" srcOrd="0" destOrd="0" presId="urn:microsoft.com/office/officeart/2005/8/layout/process1"/>
    <dgm:cxn modelId="{E66FF346-F326-4F19-A3E7-10631E429260}" srcId="{B0AD92F6-05BF-4863-9FB2-3BE4AA4E0449}" destId="{C839B40A-F8E1-4668-BD67-CF109AD9A8A2}" srcOrd="2" destOrd="0" parTransId="{BF9C8266-3A83-4C3C-9C92-AA78AE2AE8B1}" sibTransId="{83BE1E90-523E-4D23-9B43-B88DE5B53BA5}"/>
    <dgm:cxn modelId="{13079F54-96C3-4EB0-9574-840F57837649}" type="presOf" srcId="{62FD9AC1-0997-4318-8C1A-EDA9DE597075}" destId="{21AC02F0-F935-4235-8BC7-3D5BB21F47E3}" srcOrd="1" destOrd="0" presId="urn:microsoft.com/office/officeart/2005/8/layout/process1"/>
    <dgm:cxn modelId="{72EBD585-FB9A-4446-80FE-7E16CF65071E}" type="presOf" srcId="{89292855-E7AD-4B34-A8F4-84DE76D98934}" destId="{36A64ECC-FE8B-4370-AB16-BBEA6823CFBD}" srcOrd="0" destOrd="0" presId="urn:microsoft.com/office/officeart/2005/8/layout/process1"/>
    <dgm:cxn modelId="{7FA52B89-71EE-40AE-9108-DEABBF0D080A}" type="presOf" srcId="{D5804D63-33AF-47C5-AD69-0CE282F0F10F}" destId="{2C8AAF3E-E769-4947-8999-F1DD13C252E9}" srcOrd="0" destOrd="0" presId="urn:microsoft.com/office/officeart/2005/8/layout/process1"/>
    <dgm:cxn modelId="{CB7CF889-1C6E-488D-87D1-1FD5273E42AE}" type="presOf" srcId="{83BE1E90-523E-4D23-9B43-B88DE5B53BA5}" destId="{D3DA8844-5EC9-4336-8664-477638FE61B4}" srcOrd="1" destOrd="0" presId="urn:microsoft.com/office/officeart/2005/8/layout/process1"/>
    <dgm:cxn modelId="{1E36EF96-C4F1-4E90-80A5-EB614F0CD215}" srcId="{B0AD92F6-05BF-4863-9FB2-3BE4AA4E0449}" destId="{D5804D63-33AF-47C5-AD69-0CE282F0F10F}" srcOrd="3" destOrd="0" parTransId="{8CD240CA-242E-40B7-B282-4529B1D888D8}" sibTransId="{F5549FCD-808D-4C28-A540-DE8897C9F667}"/>
    <dgm:cxn modelId="{68B39A97-D3E3-48D2-AEBE-422B9E29A99D}" type="presOf" srcId="{89292855-E7AD-4B34-A8F4-84DE76D98934}" destId="{AEEC965B-A95A-42D8-B671-BF1868F38EAD}" srcOrd="1" destOrd="0" presId="urn:microsoft.com/office/officeart/2005/8/layout/process1"/>
    <dgm:cxn modelId="{7213D2A7-72F0-4795-ABC3-63C9E592F3C5}" type="presOf" srcId="{E055BE64-3158-4FE8-ACFE-66914F4DB0E4}" destId="{CF288204-9422-4A60-9378-D9B24A640D99}" srcOrd="0" destOrd="0" presId="urn:microsoft.com/office/officeart/2005/8/layout/process1"/>
    <dgm:cxn modelId="{5E69B5CD-A185-45A7-B33D-CAC9DF045367}" type="presOf" srcId="{62FD9AC1-0997-4318-8C1A-EDA9DE597075}" destId="{A332EBDC-4BE8-4DA9-A08D-B80E4D3E41A3}" srcOrd="0" destOrd="0" presId="urn:microsoft.com/office/officeart/2005/8/layout/process1"/>
    <dgm:cxn modelId="{213890D4-68C4-4E06-86E9-429B4C60773D}" srcId="{B0AD92F6-05BF-4863-9FB2-3BE4AA4E0449}" destId="{CEC953CB-F69B-4557-B5B4-77EDA930AD89}" srcOrd="1" destOrd="0" parTransId="{C78034D3-172F-4D6B-BA50-AEC7087BB42A}" sibTransId="{62FD9AC1-0997-4318-8C1A-EDA9DE597075}"/>
    <dgm:cxn modelId="{341BA1D7-699E-48D0-8A6E-3CF0C4B3B858}" type="presOf" srcId="{CEC953CB-F69B-4557-B5B4-77EDA930AD89}" destId="{B5D9E365-083E-42EB-A359-4E437C6EED3D}" srcOrd="0" destOrd="0" presId="urn:microsoft.com/office/officeart/2005/8/layout/process1"/>
    <dgm:cxn modelId="{80A380EE-A5C7-49FE-BCE6-80974B5B7426}" type="presOf" srcId="{83BE1E90-523E-4D23-9B43-B88DE5B53BA5}" destId="{23C68BEA-60DA-46FD-9F28-4BC52A24528D}" srcOrd="0" destOrd="0" presId="urn:microsoft.com/office/officeart/2005/8/layout/process1"/>
    <dgm:cxn modelId="{018111F9-EE95-4597-BD41-368D92439814}" srcId="{B0AD92F6-05BF-4863-9FB2-3BE4AA4E0449}" destId="{E055BE64-3158-4FE8-ACFE-66914F4DB0E4}" srcOrd="0" destOrd="0" parTransId="{4A375C3F-BACB-421C-A115-7A4DF6C55A43}" sibTransId="{89292855-E7AD-4B34-A8F4-84DE76D98934}"/>
    <dgm:cxn modelId="{CF8B071E-CE15-422D-8AB0-ABFBD54CB774}" type="presParOf" srcId="{6124C48E-D628-48C1-BFC1-43103744B33D}" destId="{CF288204-9422-4A60-9378-D9B24A640D99}" srcOrd="0" destOrd="0" presId="urn:microsoft.com/office/officeart/2005/8/layout/process1"/>
    <dgm:cxn modelId="{5848C2D7-1B76-4074-96A0-9EB7AB02789A}" type="presParOf" srcId="{6124C48E-D628-48C1-BFC1-43103744B33D}" destId="{36A64ECC-FE8B-4370-AB16-BBEA6823CFBD}" srcOrd="1" destOrd="0" presId="urn:microsoft.com/office/officeart/2005/8/layout/process1"/>
    <dgm:cxn modelId="{668553B9-824E-4098-86A0-32F0CF9EB408}" type="presParOf" srcId="{36A64ECC-FE8B-4370-AB16-BBEA6823CFBD}" destId="{AEEC965B-A95A-42D8-B671-BF1868F38EAD}" srcOrd="0" destOrd="0" presId="urn:microsoft.com/office/officeart/2005/8/layout/process1"/>
    <dgm:cxn modelId="{A30B40F3-DEA9-4A4D-8777-E497D3B01A7E}" type="presParOf" srcId="{6124C48E-D628-48C1-BFC1-43103744B33D}" destId="{B5D9E365-083E-42EB-A359-4E437C6EED3D}" srcOrd="2" destOrd="0" presId="urn:microsoft.com/office/officeart/2005/8/layout/process1"/>
    <dgm:cxn modelId="{07367F97-2BA8-4D47-BA02-DA2BAA9F2E6C}" type="presParOf" srcId="{6124C48E-D628-48C1-BFC1-43103744B33D}" destId="{A332EBDC-4BE8-4DA9-A08D-B80E4D3E41A3}" srcOrd="3" destOrd="0" presId="urn:microsoft.com/office/officeart/2005/8/layout/process1"/>
    <dgm:cxn modelId="{A9CE717C-BBA5-48AC-B6AC-011C945397BF}" type="presParOf" srcId="{A332EBDC-4BE8-4DA9-A08D-B80E4D3E41A3}" destId="{21AC02F0-F935-4235-8BC7-3D5BB21F47E3}" srcOrd="0" destOrd="0" presId="urn:microsoft.com/office/officeart/2005/8/layout/process1"/>
    <dgm:cxn modelId="{5EA04BC4-CF49-400B-B2E1-85095BE854AC}" type="presParOf" srcId="{6124C48E-D628-48C1-BFC1-43103744B33D}" destId="{5C116741-BF82-4ABB-9058-15373E00AA3D}" srcOrd="4" destOrd="0" presId="urn:microsoft.com/office/officeart/2005/8/layout/process1"/>
    <dgm:cxn modelId="{64E797A3-5B12-4298-B3B5-FE7E47C6E1CB}" type="presParOf" srcId="{6124C48E-D628-48C1-BFC1-43103744B33D}" destId="{23C68BEA-60DA-46FD-9F28-4BC52A24528D}" srcOrd="5" destOrd="0" presId="urn:microsoft.com/office/officeart/2005/8/layout/process1"/>
    <dgm:cxn modelId="{2AE814D0-FB56-4FFC-B745-176EAA96FFEA}" type="presParOf" srcId="{23C68BEA-60DA-46FD-9F28-4BC52A24528D}" destId="{D3DA8844-5EC9-4336-8664-477638FE61B4}" srcOrd="0" destOrd="0" presId="urn:microsoft.com/office/officeart/2005/8/layout/process1"/>
    <dgm:cxn modelId="{E123545A-149C-485D-8A00-0C82DD762CCC}" type="presParOf" srcId="{6124C48E-D628-48C1-BFC1-43103744B33D}" destId="{2C8AAF3E-E769-4947-8999-F1DD13C252E9}"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AD92F6-05BF-4863-9FB2-3BE4AA4E0449}" type="doc">
      <dgm:prSet loTypeId="urn:microsoft.com/office/officeart/2005/8/layout/process1" loCatId="process" qsTypeId="urn:microsoft.com/office/officeart/2005/8/quickstyle/simple1" qsCatId="simple" csTypeId="urn:microsoft.com/office/officeart/2005/8/colors/accent1_2" csCatId="accent1" phldr="1"/>
      <dgm:spPr/>
    </dgm:pt>
    <dgm:pt modelId="{E055BE64-3158-4FE8-ACFE-66914F4DB0E4}">
      <dgm:prSet phldrT="[Text]"/>
      <dgm:spPr/>
      <dgm:t>
        <a:bodyPr/>
        <a:lstStyle/>
        <a:p>
          <a:r>
            <a:rPr lang="en-SG" dirty="0">
              <a:solidFill>
                <a:schemeClr val="bg1"/>
              </a:solidFill>
            </a:rPr>
            <a:t>Data Preparation </a:t>
          </a:r>
        </a:p>
      </dgm:t>
    </dgm:pt>
    <dgm:pt modelId="{4A375C3F-BACB-421C-A115-7A4DF6C55A43}" type="parTrans" cxnId="{018111F9-EE95-4597-BD41-368D92439814}">
      <dgm:prSet/>
      <dgm:spPr/>
      <dgm:t>
        <a:bodyPr/>
        <a:lstStyle/>
        <a:p>
          <a:endParaRPr lang="en-SG"/>
        </a:p>
      </dgm:t>
    </dgm:pt>
    <dgm:pt modelId="{89292855-E7AD-4B34-A8F4-84DE76D98934}" type="sibTrans" cxnId="{018111F9-EE95-4597-BD41-368D92439814}">
      <dgm:prSet/>
      <dgm:spPr/>
      <dgm:t>
        <a:bodyPr/>
        <a:lstStyle/>
        <a:p>
          <a:endParaRPr lang="en-SG"/>
        </a:p>
      </dgm:t>
    </dgm:pt>
    <dgm:pt modelId="{CEC953CB-F69B-4557-B5B4-77EDA930AD89}">
      <dgm:prSet phldrT="[Text]"/>
      <dgm:spPr/>
      <dgm:t>
        <a:bodyPr/>
        <a:lstStyle/>
        <a:p>
          <a:r>
            <a:rPr lang="en-SG" dirty="0">
              <a:solidFill>
                <a:schemeClr val="bg1"/>
              </a:solidFill>
            </a:rPr>
            <a:t>Data Splitting (Train/Test)</a:t>
          </a:r>
        </a:p>
      </dgm:t>
    </dgm:pt>
    <dgm:pt modelId="{C78034D3-172F-4D6B-BA50-AEC7087BB42A}" type="parTrans" cxnId="{213890D4-68C4-4E06-86E9-429B4C60773D}">
      <dgm:prSet/>
      <dgm:spPr/>
      <dgm:t>
        <a:bodyPr/>
        <a:lstStyle/>
        <a:p>
          <a:endParaRPr lang="en-SG"/>
        </a:p>
      </dgm:t>
    </dgm:pt>
    <dgm:pt modelId="{62FD9AC1-0997-4318-8C1A-EDA9DE597075}" type="sibTrans" cxnId="{213890D4-68C4-4E06-86E9-429B4C60773D}">
      <dgm:prSet/>
      <dgm:spPr/>
      <dgm:t>
        <a:bodyPr/>
        <a:lstStyle/>
        <a:p>
          <a:endParaRPr lang="en-SG"/>
        </a:p>
      </dgm:t>
    </dgm:pt>
    <dgm:pt modelId="{C839B40A-F8E1-4668-BD67-CF109AD9A8A2}">
      <dgm:prSet phldrT="[Text]"/>
      <dgm:spPr/>
      <dgm:t>
        <a:bodyPr/>
        <a:lstStyle/>
        <a:p>
          <a:r>
            <a:rPr lang="en-SG" dirty="0"/>
            <a:t>Model Training</a:t>
          </a:r>
        </a:p>
      </dgm:t>
    </dgm:pt>
    <dgm:pt modelId="{BF9C8266-3A83-4C3C-9C92-AA78AE2AE8B1}" type="parTrans" cxnId="{E66FF346-F326-4F19-A3E7-10631E429260}">
      <dgm:prSet/>
      <dgm:spPr/>
      <dgm:t>
        <a:bodyPr/>
        <a:lstStyle/>
        <a:p>
          <a:endParaRPr lang="en-SG"/>
        </a:p>
      </dgm:t>
    </dgm:pt>
    <dgm:pt modelId="{83BE1E90-523E-4D23-9B43-B88DE5B53BA5}" type="sibTrans" cxnId="{E66FF346-F326-4F19-A3E7-10631E429260}">
      <dgm:prSet/>
      <dgm:spPr/>
      <dgm:t>
        <a:bodyPr/>
        <a:lstStyle/>
        <a:p>
          <a:endParaRPr lang="en-SG"/>
        </a:p>
      </dgm:t>
    </dgm:pt>
    <dgm:pt modelId="{D5804D63-33AF-47C5-AD69-0CE282F0F10F}">
      <dgm:prSet phldrT="[Text]"/>
      <dgm:spPr/>
      <dgm:t>
        <a:bodyPr/>
        <a:lstStyle/>
        <a:p>
          <a:r>
            <a:rPr lang="en-SG" dirty="0"/>
            <a:t>Model Evaluation </a:t>
          </a:r>
        </a:p>
      </dgm:t>
    </dgm:pt>
    <dgm:pt modelId="{8CD240CA-242E-40B7-B282-4529B1D888D8}" type="parTrans" cxnId="{1E36EF96-C4F1-4E90-80A5-EB614F0CD215}">
      <dgm:prSet/>
      <dgm:spPr/>
      <dgm:t>
        <a:bodyPr/>
        <a:lstStyle/>
        <a:p>
          <a:endParaRPr lang="en-SG"/>
        </a:p>
      </dgm:t>
    </dgm:pt>
    <dgm:pt modelId="{F5549FCD-808D-4C28-A540-DE8897C9F667}" type="sibTrans" cxnId="{1E36EF96-C4F1-4E90-80A5-EB614F0CD215}">
      <dgm:prSet/>
      <dgm:spPr/>
      <dgm:t>
        <a:bodyPr/>
        <a:lstStyle/>
        <a:p>
          <a:endParaRPr lang="en-SG"/>
        </a:p>
      </dgm:t>
    </dgm:pt>
    <dgm:pt modelId="{6124C48E-D628-48C1-BFC1-43103744B33D}" type="pres">
      <dgm:prSet presAssocID="{B0AD92F6-05BF-4863-9FB2-3BE4AA4E0449}" presName="Name0" presStyleCnt="0">
        <dgm:presLayoutVars>
          <dgm:dir/>
          <dgm:resizeHandles val="exact"/>
        </dgm:presLayoutVars>
      </dgm:prSet>
      <dgm:spPr/>
    </dgm:pt>
    <dgm:pt modelId="{CF288204-9422-4A60-9378-D9B24A640D99}" type="pres">
      <dgm:prSet presAssocID="{E055BE64-3158-4FE8-ACFE-66914F4DB0E4}" presName="node" presStyleLbl="node1" presStyleIdx="0" presStyleCnt="4">
        <dgm:presLayoutVars>
          <dgm:bulletEnabled val="1"/>
        </dgm:presLayoutVars>
      </dgm:prSet>
      <dgm:spPr/>
    </dgm:pt>
    <dgm:pt modelId="{36A64ECC-FE8B-4370-AB16-BBEA6823CFBD}" type="pres">
      <dgm:prSet presAssocID="{89292855-E7AD-4B34-A8F4-84DE76D98934}" presName="sibTrans" presStyleLbl="sibTrans2D1" presStyleIdx="0" presStyleCnt="3"/>
      <dgm:spPr/>
    </dgm:pt>
    <dgm:pt modelId="{AEEC965B-A95A-42D8-B671-BF1868F38EAD}" type="pres">
      <dgm:prSet presAssocID="{89292855-E7AD-4B34-A8F4-84DE76D98934}" presName="connectorText" presStyleLbl="sibTrans2D1" presStyleIdx="0" presStyleCnt="3"/>
      <dgm:spPr/>
    </dgm:pt>
    <dgm:pt modelId="{B5D9E365-083E-42EB-A359-4E437C6EED3D}" type="pres">
      <dgm:prSet presAssocID="{CEC953CB-F69B-4557-B5B4-77EDA930AD89}" presName="node" presStyleLbl="node1" presStyleIdx="1" presStyleCnt="4">
        <dgm:presLayoutVars>
          <dgm:bulletEnabled val="1"/>
        </dgm:presLayoutVars>
      </dgm:prSet>
      <dgm:spPr/>
    </dgm:pt>
    <dgm:pt modelId="{A332EBDC-4BE8-4DA9-A08D-B80E4D3E41A3}" type="pres">
      <dgm:prSet presAssocID="{62FD9AC1-0997-4318-8C1A-EDA9DE597075}" presName="sibTrans" presStyleLbl="sibTrans2D1" presStyleIdx="1" presStyleCnt="3"/>
      <dgm:spPr/>
    </dgm:pt>
    <dgm:pt modelId="{21AC02F0-F935-4235-8BC7-3D5BB21F47E3}" type="pres">
      <dgm:prSet presAssocID="{62FD9AC1-0997-4318-8C1A-EDA9DE597075}" presName="connectorText" presStyleLbl="sibTrans2D1" presStyleIdx="1" presStyleCnt="3"/>
      <dgm:spPr/>
    </dgm:pt>
    <dgm:pt modelId="{5C116741-BF82-4ABB-9058-15373E00AA3D}" type="pres">
      <dgm:prSet presAssocID="{C839B40A-F8E1-4668-BD67-CF109AD9A8A2}" presName="node" presStyleLbl="node1" presStyleIdx="2" presStyleCnt="4">
        <dgm:presLayoutVars>
          <dgm:bulletEnabled val="1"/>
        </dgm:presLayoutVars>
      </dgm:prSet>
      <dgm:spPr/>
    </dgm:pt>
    <dgm:pt modelId="{23C68BEA-60DA-46FD-9F28-4BC52A24528D}" type="pres">
      <dgm:prSet presAssocID="{83BE1E90-523E-4D23-9B43-B88DE5B53BA5}" presName="sibTrans" presStyleLbl="sibTrans2D1" presStyleIdx="2" presStyleCnt="3"/>
      <dgm:spPr/>
    </dgm:pt>
    <dgm:pt modelId="{D3DA8844-5EC9-4336-8664-477638FE61B4}" type="pres">
      <dgm:prSet presAssocID="{83BE1E90-523E-4D23-9B43-B88DE5B53BA5}" presName="connectorText" presStyleLbl="sibTrans2D1" presStyleIdx="2" presStyleCnt="3"/>
      <dgm:spPr/>
    </dgm:pt>
    <dgm:pt modelId="{2C8AAF3E-E769-4947-8999-F1DD13C252E9}" type="pres">
      <dgm:prSet presAssocID="{D5804D63-33AF-47C5-AD69-0CE282F0F10F}" presName="node" presStyleLbl="node1" presStyleIdx="3" presStyleCnt="4">
        <dgm:presLayoutVars>
          <dgm:bulletEnabled val="1"/>
        </dgm:presLayoutVars>
      </dgm:prSet>
      <dgm:spPr/>
    </dgm:pt>
  </dgm:ptLst>
  <dgm:cxnLst>
    <dgm:cxn modelId="{1D533D5B-BC7E-4998-9D13-05BD621AA6B1}" type="presOf" srcId="{C839B40A-F8E1-4668-BD67-CF109AD9A8A2}" destId="{5C116741-BF82-4ABB-9058-15373E00AA3D}" srcOrd="0" destOrd="0" presId="urn:microsoft.com/office/officeart/2005/8/layout/process1"/>
    <dgm:cxn modelId="{8E334763-5F32-4B2B-8423-34A271F4EF7C}" type="presOf" srcId="{B0AD92F6-05BF-4863-9FB2-3BE4AA4E0449}" destId="{6124C48E-D628-48C1-BFC1-43103744B33D}" srcOrd="0" destOrd="0" presId="urn:microsoft.com/office/officeart/2005/8/layout/process1"/>
    <dgm:cxn modelId="{E66FF346-F326-4F19-A3E7-10631E429260}" srcId="{B0AD92F6-05BF-4863-9FB2-3BE4AA4E0449}" destId="{C839B40A-F8E1-4668-BD67-CF109AD9A8A2}" srcOrd="2" destOrd="0" parTransId="{BF9C8266-3A83-4C3C-9C92-AA78AE2AE8B1}" sibTransId="{83BE1E90-523E-4D23-9B43-B88DE5B53BA5}"/>
    <dgm:cxn modelId="{13079F54-96C3-4EB0-9574-840F57837649}" type="presOf" srcId="{62FD9AC1-0997-4318-8C1A-EDA9DE597075}" destId="{21AC02F0-F935-4235-8BC7-3D5BB21F47E3}" srcOrd="1" destOrd="0" presId="urn:microsoft.com/office/officeart/2005/8/layout/process1"/>
    <dgm:cxn modelId="{72EBD585-FB9A-4446-80FE-7E16CF65071E}" type="presOf" srcId="{89292855-E7AD-4B34-A8F4-84DE76D98934}" destId="{36A64ECC-FE8B-4370-AB16-BBEA6823CFBD}" srcOrd="0" destOrd="0" presId="urn:microsoft.com/office/officeart/2005/8/layout/process1"/>
    <dgm:cxn modelId="{7FA52B89-71EE-40AE-9108-DEABBF0D080A}" type="presOf" srcId="{D5804D63-33AF-47C5-AD69-0CE282F0F10F}" destId="{2C8AAF3E-E769-4947-8999-F1DD13C252E9}" srcOrd="0" destOrd="0" presId="urn:microsoft.com/office/officeart/2005/8/layout/process1"/>
    <dgm:cxn modelId="{CB7CF889-1C6E-488D-87D1-1FD5273E42AE}" type="presOf" srcId="{83BE1E90-523E-4D23-9B43-B88DE5B53BA5}" destId="{D3DA8844-5EC9-4336-8664-477638FE61B4}" srcOrd="1" destOrd="0" presId="urn:microsoft.com/office/officeart/2005/8/layout/process1"/>
    <dgm:cxn modelId="{1E36EF96-C4F1-4E90-80A5-EB614F0CD215}" srcId="{B0AD92F6-05BF-4863-9FB2-3BE4AA4E0449}" destId="{D5804D63-33AF-47C5-AD69-0CE282F0F10F}" srcOrd="3" destOrd="0" parTransId="{8CD240CA-242E-40B7-B282-4529B1D888D8}" sibTransId="{F5549FCD-808D-4C28-A540-DE8897C9F667}"/>
    <dgm:cxn modelId="{68B39A97-D3E3-48D2-AEBE-422B9E29A99D}" type="presOf" srcId="{89292855-E7AD-4B34-A8F4-84DE76D98934}" destId="{AEEC965B-A95A-42D8-B671-BF1868F38EAD}" srcOrd="1" destOrd="0" presId="urn:microsoft.com/office/officeart/2005/8/layout/process1"/>
    <dgm:cxn modelId="{7213D2A7-72F0-4795-ABC3-63C9E592F3C5}" type="presOf" srcId="{E055BE64-3158-4FE8-ACFE-66914F4DB0E4}" destId="{CF288204-9422-4A60-9378-D9B24A640D99}" srcOrd="0" destOrd="0" presId="urn:microsoft.com/office/officeart/2005/8/layout/process1"/>
    <dgm:cxn modelId="{5E69B5CD-A185-45A7-B33D-CAC9DF045367}" type="presOf" srcId="{62FD9AC1-0997-4318-8C1A-EDA9DE597075}" destId="{A332EBDC-4BE8-4DA9-A08D-B80E4D3E41A3}" srcOrd="0" destOrd="0" presId="urn:microsoft.com/office/officeart/2005/8/layout/process1"/>
    <dgm:cxn modelId="{213890D4-68C4-4E06-86E9-429B4C60773D}" srcId="{B0AD92F6-05BF-4863-9FB2-3BE4AA4E0449}" destId="{CEC953CB-F69B-4557-B5B4-77EDA930AD89}" srcOrd="1" destOrd="0" parTransId="{C78034D3-172F-4D6B-BA50-AEC7087BB42A}" sibTransId="{62FD9AC1-0997-4318-8C1A-EDA9DE597075}"/>
    <dgm:cxn modelId="{341BA1D7-699E-48D0-8A6E-3CF0C4B3B858}" type="presOf" srcId="{CEC953CB-F69B-4557-B5B4-77EDA930AD89}" destId="{B5D9E365-083E-42EB-A359-4E437C6EED3D}" srcOrd="0" destOrd="0" presId="urn:microsoft.com/office/officeart/2005/8/layout/process1"/>
    <dgm:cxn modelId="{80A380EE-A5C7-49FE-BCE6-80974B5B7426}" type="presOf" srcId="{83BE1E90-523E-4D23-9B43-B88DE5B53BA5}" destId="{23C68BEA-60DA-46FD-9F28-4BC52A24528D}" srcOrd="0" destOrd="0" presId="urn:microsoft.com/office/officeart/2005/8/layout/process1"/>
    <dgm:cxn modelId="{018111F9-EE95-4597-BD41-368D92439814}" srcId="{B0AD92F6-05BF-4863-9FB2-3BE4AA4E0449}" destId="{E055BE64-3158-4FE8-ACFE-66914F4DB0E4}" srcOrd="0" destOrd="0" parTransId="{4A375C3F-BACB-421C-A115-7A4DF6C55A43}" sibTransId="{89292855-E7AD-4B34-A8F4-84DE76D98934}"/>
    <dgm:cxn modelId="{CF8B071E-CE15-422D-8AB0-ABFBD54CB774}" type="presParOf" srcId="{6124C48E-D628-48C1-BFC1-43103744B33D}" destId="{CF288204-9422-4A60-9378-D9B24A640D99}" srcOrd="0" destOrd="0" presId="urn:microsoft.com/office/officeart/2005/8/layout/process1"/>
    <dgm:cxn modelId="{5848C2D7-1B76-4074-96A0-9EB7AB02789A}" type="presParOf" srcId="{6124C48E-D628-48C1-BFC1-43103744B33D}" destId="{36A64ECC-FE8B-4370-AB16-BBEA6823CFBD}" srcOrd="1" destOrd="0" presId="urn:microsoft.com/office/officeart/2005/8/layout/process1"/>
    <dgm:cxn modelId="{668553B9-824E-4098-86A0-32F0CF9EB408}" type="presParOf" srcId="{36A64ECC-FE8B-4370-AB16-BBEA6823CFBD}" destId="{AEEC965B-A95A-42D8-B671-BF1868F38EAD}" srcOrd="0" destOrd="0" presId="urn:microsoft.com/office/officeart/2005/8/layout/process1"/>
    <dgm:cxn modelId="{A30B40F3-DEA9-4A4D-8777-E497D3B01A7E}" type="presParOf" srcId="{6124C48E-D628-48C1-BFC1-43103744B33D}" destId="{B5D9E365-083E-42EB-A359-4E437C6EED3D}" srcOrd="2" destOrd="0" presId="urn:microsoft.com/office/officeart/2005/8/layout/process1"/>
    <dgm:cxn modelId="{07367F97-2BA8-4D47-BA02-DA2BAA9F2E6C}" type="presParOf" srcId="{6124C48E-D628-48C1-BFC1-43103744B33D}" destId="{A332EBDC-4BE8-4DA9-A08D-B80E4D3E41A3}" srcOrd="3" destOrd="0" presId="urn:microsoft.com/office/officeart/2005/8/layout/process1"/>
    <dgm:cxn modelId="{A9CE717C-BBA5-48AC-B6AC-011C945397BF}" type="presParOf" srcId="{A332EBDC-4BE8-4DA9-A08D-B80E4D3E41A3}" destId="{21AC02F0-F935-4235-8BC7-3D5BB21F47E3}" srcOrd="0" destOrd="0" presId="urn:microsoft.com/office/officeart/2005/8/layout/process1"/>
    <dgm:cxn modelId="{5EA04BC4-CF49-400B-B2E1-85095BE854AC}" type="presParOf" srcId="{6124C48E-D628-48C1-BFC1-43103744B33D}" destId="{5C116741-BF82-4ABB-9058-15373E00AA3D}" srcOrd="4" destOrd="0" presId="urn:microsoft.com/office/officeart/2005/8/layout/process1"/>
    <dgm:cxn modelId="{64E797A3-5B12-4298-B3B5-FE7E47C6E1CB}" type="presParOf" srcId="{6124C48E-D628-48C1-BFC1-43103744B33D}" destId="{23C68BEA-60DA-46FD-9F28-4BC52A24528D}" srcOrd="5" destOrd="0" presId="urn:microsoft.com/office/officeart/2005/8/layout/process1"/>
    <dgm:cxn modelId="{2AE814D0-FB56-4FFC-B745-176EAA96FFEA}" type="presParOf" srcId="{23C68BEA-60DA-46FD-9F28-4BC52A24528D}" destId="{D3DA8844-5EC9-4336-8664-477638FE61B4}" srcOrd="0" destOrd="0" presId="urn:microsoft.com/office/officeart/2005/8/layout/process1"/>
    <dgm:cxn modelId="{E123545A-149C-485D-8A00-0C82DD762CCC}" type="presParOf" srcId="{6124C48E-D628-48C1-BFC1-43103744B33D}" destId="{2C8AAF3E-E769-4947-8999-F1DD13C252E9}"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0AD92F6-05BF-4863-9FB2-3BE4AA4E0449}" type="doc">
      <dgm:prSet loTypeId="urn:microsoft.com/office/officeart/2005/8/layout/process1" loCatId="process" qsTypeId="urn:microsoft.com/office/officeart/2005/8/quickstyle/simple1" qsCatId="simple" csTypeId="urn:microsoft.com/office/officeart/2005/8/colors/accent1_2" csCatId="accent1" phldr="1"/>
      <dgm:spPr/>
    </dgm:pt>
    <dgm:pt modelId="{E055BE64-3158-4FE8-ACFE-66914F4DB0E4}">
      <dgm:prSet phldrT="[Text]"/>
      <dgm:spPr/>
      <dgm:t>
        <a:bodyPr/>
        <a:lstStyle/>
        <a:p>
          <a:r>
            <a:rPr lang="en-SG" dirty="0">
              <a:solidFill>
                <a:schemeClr val="bg1"/>
              </a:solidFill>
            </a:rPr>
            <a:t>Data Preparation </a:t>
          </a:r>
        </a:p>
      </dgm:t>
    </dgm:pt>
    <dgm:pt modelId="{4A375C3F-BACB-421C-A115-7A4DF6C55A43}" type="parTrans" cxnId="{018111F9-EE95-4597-BD41-368D92439814}">
      <dgm:prSet/>
      <dgm:spPr/>
      <dgm:t>
        <a:bodyPr/>
        <a:lstStyle/>
        <a:p>
          <a:endParaRPr lang="en-SG"/>
        </a:p>
      </dgm:t>
    </dgm:pt>
    <dgm:pt modelId="{89292855-E7AD-4B34-A8F4-84DE76D98934}" type="sibTrans" cxnId="{018111F9-EE95-4597-BD41-368D92439814}">
      <dgm:prSet/>
      <dgm:spPr/>
      <dgm:t>
        <a:bodyPr/>
        <a:lstStyle/>
        <a:p>
          <a:endParaRPr lang="en-SG"/>
        </a:p>
      </dgm:t>
    </dgm:pt>
    <dgm:pt modelId="{CEC953CB-F69B-4557-B5B4-77EDA930AD89}">
      <dgm:prSet phldrT="[Text]"/>
      <dgm:spPr/>
      <dgm:t>
        <a:bodyPr/>
        <a:lstStyle/>
        <a:p>
          <a:r>
            <a:rPr lang="en-SG" dirty="0">
              <a:solidFill>
                <a:schemeClr val="bg1"/>
              </a:solidFill>
            </a:rPr>
            <a:t>Data Splitting (Train/Test)</a:t>
          </a:r>
        </a:p>
      </dgm:t>
    </dgm:pt>
    <dgm:pt modelId="{C78034D3-172F-4D6B-BA50-AEC7087BB42A}" type="parTrans" cxnId="{213890D4-68C4-4E06-86E9-429B4C60773D}">
      <dgm:prSet/>
      <dgm:spPr/>
      <dgm:t>
        <a:bodyPr/>
        <a:lstStyle/>
        <a:p>
          <a:endParaRPr lang="en-SG"/>
        </a:p>
      </dgm:t>
    </dgm:pt>
    <dgm:pt modelId="{62FD9AC1-0997-4318-8C1A-EDA9DE597075}" type="sibTrans" cxnId="{213890D4-68C4-4E06-86E9-429B4C60773D}">
      <dgm:prSet/>
      <dgm:spPr/>
      <dgm:t>
        <a:bodyPr/>
        <a:lstStyle/>
        <a:p>
          <a:endParaRPr lang="en-SG"/>
        </a:p>
      </dgm:t>
    </dgm:pt>
    <dgm:pt modelId="{C839B40A-F8E1-4668-BD67-CF109AD9A8A2}">
      <dgm:prSet phldrT="[Text]"/>
      <dgm:spPr/>
      <dgm:t>
        <a:bodyPr/>
        <a:lstStyle/>
        <a:p>
          <a:r>
            <a:rPr lang="en-SG" dirty="0"/>
            <a:t>Model Training</a:t>
          </a:r>
        </a:p>
      </dgm:t>
    </dgm:pt>
    <dgm:pt modelId="{BF9C8266-3A83-4C3C-9C92-AA78AE2AE8B1}" type="parTrans" cxnId="{E66FF346-F326-4F19-A3E7-10631E429260}">
      <dgm:prSet/>
      <dgm:spPr/>
      <dgm:t>
        <a:bodyPr/>
        <a:lstStyle/>
        <a:p>
          <a:endParaRPr lang="en-SG"/>
        </a:p>
      </dgm:t>
    </dgm:pt>
    <dgm:pt modelId="{83BE1E90-523E-4D23-9B43-B88DE5B53BA5}" type="sibTrans" cxnId="{E66FF346-F326-4F19-A3E7-10631E429260}">
      <dgm:prSet/>
      <dgm:spPr/>
      <dgm:t>
        <a:bodyPr/>
        <a:lstStyle/>
        <a:p>
          <a:endParaRPr lang="en-SG"/>
        </a:p>
      </dgm:t>
    </dgm:pt>
    <dgm:pt modelId="{D5804D63-33AF-47C5-AD69-0CE282F0F10F}">
      <dgm:prSet phldrT="[Text]"/>
      <dgm:spPr/>
      <dgm:t>
        <a:bodyPr/>
        <a:lstStyle/>
        <a:p>
          <a:r>
            <a:rPr lang="en-SG" dirty="0"/>
            <a:t>Model Evaluation </a:t>
          </a:r>
        </a:p>
      </dgm:t>
    </dgm:pt>
    <dgm:pt modelId="{8CD240CA-242E-40B7-B282-4529B1D888D8}" type="parTrans" cxnId="{1E36EF96-C4F1-4E90-80A5-EB614F0CD215}">
      <dgm:prSet/>
      <dgm:spPr/>
      <dgm:t>
        <a:bodyPr/>
        <a:lstStyle/>
        <a:p>
          <a:endParaRPr lang="en-SG"/>
        </a:p>
      </dgm:t>
    </dgm:pt>
    <dgm:pt modelId="{F5549FCD-808D-4C28-A540-DE8897C9F667}" type="sibTrans" cxnId="{1E36EF96-C4F1-4E90-80A5-EB614F0CD215}">
      <dgm:prSet/>
      <dgm:spPr/>
      <dgm:t>
        <a:bodyPr/>
        <a:lstStyle/>
        <a:p>
          <a:endParaRPr lang="en-SG"/>
        </a:p>
      </dgm:t>
    </dgm:pt>
    <dgm:pt modelId="{6124C48E-D628-48C1-BFC1-43103744B33D}" type="pres">
      <dgm:prSet presAssocID="{B0AD92F6-05BF-4863-9FB2-3BE4AA4E0449}" presName="Name0" presStyleCnt="0">
        <dgm:presLayoutVars>
          <dgm:dir/>
          <dgm:resizeHandles val="exact"/>
        </dgm:presLayoutVars>
      </dgm:prSet>
      <dgm:spPr/>
    </dgm:pt>
    <dgm:pt modelId="{CF288204-9422-4A60-9378-D9B24A640D99}" type="pres">
      <dgm:prSet presAssocID="{E055BE64-3158-4FE8-ACFE-66914F4DB0E4}" presName="node" presStyleLbl="node1" presStyleIdx="0" presStyleCnt="4">
        <dgm:presLayoutVars>
          <dgm:bulletEnabled val="1"/>
        </dgm:presLayoutVars>
      </dgm:prSet>
      <dgm:spPr/>
    </dgm:pt>
    <dgm:pt modelId="{36A64ECC-FE8B-4370-AB16-BBEA6823CFBD}" type="pres">
      <dgm:prSet presAssocID="{89292855-E7AD-4B34-A8F4-84DE76D98934}" presName="sibTrans" presStyleLbl="sibTrans2D1" presStyleIdx="0" presStyleCnt="3"/>
      <dgm:spPr/>
    </dgm:pt>
    <dgm:pt modelId="{AEEC965B-A95A-42D8-B671-BF1868F38EAD}" type="pres">
      <dgm:prSet presAssocID="{89292855-E7AD-4B34-A8F4-84DE76D98934}" presName="connectorText" presStyleLbl="sibTrans2D1" presStyleIdx="0" presStyleCnt="3"/>
      <dgm:spPr/>
    </dgm:pt>
    <dgm:pt modelId="{B5D9E365-083E-42EB-A359-4E437C6EED3D}" type="pres">
      <dgm:prSet presAssocID="{CEC953CB-F69B-4557-B5B4-77EDA930AD89}" presName="node" presStyleLbl="node1" presStyleIdx="1" presStyleCnt="4">
        <dgm:presLayoutVars>
          <dgm:bulletEnabled val="1"/>
        </dgm:presLayoutVars>
      </dgm:prSet>
      <dgm:spPr/>
    </dgm:pt>
    <dgm:pt modelId="{A332EBDC-4BE8-4DA9-A08D-B80E4D3E41A3}" type="pres">
      <dgm:prSet presAssocID="{62FD9AC1-0997-4318-8C1A-EDA9DE597075}" presName="sibTrans" presStyleLbl="sibTrans2D1" presStyleIdx="1" presStyleCnt="3"/>
      <dgm:spPr/>
    </dgm:pt>
    <dgm:pt modelId="{21AC02F0-F935-4235-8BC7-3D5BB21F47E3}" type="pres">
      <dgm:prSet presAssocID="{62FD9AC1-0997-4318-8C1A-EDA9DE597075}" presName="connectorText" presStyleLbl="sibTrans2D1" presStyleIdx="1" presStyleCnt="3"/>
      <dgm:spPr/>
    </dgm:pt>
    <dgm:pt modelId="{5C116741-BF82-4ABB-9058-15373E00AA3D}" type="pres">
      <dgm:prSet presAssocID="{C839B40A-F8E1-4668-BD67-CF109AD9A8A2}" presName="node" presStyleLbl="node1" presStyleIdx="2" presStyleCnt="4">
        <dgm:presLayoutVars>
          <dgm:bulletEnabled val="1"/>
        </dgm:presLayoutVars>
      </dgm:prSet>
      <dgm:spPr/>
    </dgm:pt>
    <dgm:pt modelId="{23C68BEA-60DA-46FD-9F28-4BC52A24528D}" type="pres">
      <dgm:prSet presAssocID="{83BE1E90-523E-4D23-9B43-B88DE5B53BA5}" presName="sibTrans" presStyleLbl="sibTrans2D1" presStyleIdx="2" presStyleCnt="3"/>
      <dgm:spPr/>
    </dgm:pt>
    <dgm:pt modelId="{D3DA8844-5EC9-4336-8664-477638FE61B4}" type="pres">
      <dgm:prSet presAssocID="{83BE1E90-523E-4D23-9B43-B88DE5B53BA5}" presName="connectorText" presStyleLbl="sibTrans2D1" presStyleIdx="2" presStyleCnt="3"/>
      <dgm:spPr/>
    </dgm:pt>
    <dgm:pt modelId="{2C8AAF3E-E769-4947-8999-F1DD13C252E9}" type="pres">
      <dgm:prSet presAssocID="{D5804D63-33AF-47C5-AD69-0CE282F0F10F}" presName="node" presStyleLbl="node1" presStyleIdx="3" presStyleCnt="4">
        <dgm:presLayoutVars>
          <dgm:bulletEnabled val="1"/>
        </dgm:presLayoutVars>
      </dgm:prSet>
      <dgm:spPr/>
    </dgm:pt>
  </dgm:ptLst>
  <dgm:cxnLst>
    <dgm:cxn modelId="{1D533D5B-BC7E-4998-9D13-05BD621AA6B1}" type="presOf" srcId="{C839B40A-F8E1-4668-BD67-CF109AD9A8A2}" destId="{5C116741-BF82-4ABB-9058-15373E00AA3D}" srcOrd="0" destOrd="0" presId="urn:microsoft.com/office/officeart/2005/8/layout/process1"/>
    <dgm:cxn modelId="{8E334763-5F32-4B2B-8423-34A271F4EF7C}" type="presOf" srcId="{B0AD92F6-05BF-4863-9FB2-3BE4AA4E0449}" destId="{6124C48E-D628-48C1-BFC1-43103744B33D}" srcOrd="0" destOrd="0" presId="urn:microsoft.com/office/officeart/2005/8/layout/process1"/>
    <dgm:cxn modelId="{E66FF346-F326-4F19-A3E7-10631E429260}" srcId="{B0AD92F6-05BF-4863-9FB2-3BE4AA4E0449}" destId="{C839B40A-F8E1-4668-BD67-CF109AD9A8A2}" srcOrd="2" destOrd="0" parTransId="{BF9C8266-3A83-4C3C-9C92-AA78AE2AE8B1}" sibTransId="{83BE1E90-523E-4D23-9B43-B88DE5B53BA5}"/>
    <dgm:cxn modelId="{13079F54-96C3-4EB0-9574-840F57837649}" type="presOf" srcId="{62FD9AC1-0997-4318-8C1A-EDA9DE597075}" destId="{21AC02F0-F935-4235-8BC7-3D5BB21F47E3}" srcOrd="1" destOrd="0" presId="urn:microsoft.com/office/officeart/2005/8/layout/process1"/>
    <dgm:cxn modelId="{72EBD585-FB9A-4446-80FE-7E16CF65071E}" type="presOf" srcId="{89292855-E7AD-4B34-A8F4-84DE76D98934}" destId="{36A64ECC-FE8B-4370-AB16-BBEA6823CFBD}" srcOrd="0" destOrd="0" presId="urn:microsoft.com/office/officeart/2005/8/layout/process1"/>
    <dgm:cxn modelId="{7FA52B89-71EE-40AE-9108-DEABBF0D080A}" type="presOf" srcId="{D5804D63-33AF-47C5-AD69-0CE282F0F10F}" destId="{2C8AAF3E-E769-4947-8999-F1DD13C252E9}" srcOrd="0" destOrd="0" presId="urn:microsoft.com/office/officeart/2005/8/layout/process1"/>
    <dgm:cxn modelId="{CB7CF889-1C6E-488D-87D1-1FD5273E42AE}" type="presOf" srcId="{83BE1E90-523E-4D23-9B43-B88DE5B53BA5}" destId="{D3DA8844-5EC9-4336-8664-477638FE61B4}" srcOrd="1" destOrd="0" presId="urn:microsoft.com/office/officeart/2005/8/layout/process1"/>
    <dgm:cxn modelId="{1E36EF96-C4F1-4E90-80A5-EB614F0CD215}" srcId="{B0AD92F6-05BF-4863-9FB2-3BE4AA4E0449}" destId="{D5804D63-33AF-47C5-AD69-0CE282F0F10F}" srcOrd="3" destOrd="0" parTransId="{8CD240CA-242E-40B7-B282-4529B1D888D8}" sibTransId="{F5549FCD-808D-4C28-A540-DE8897C9F667}"/>
    <dgm:cxn modelId="{68B39A97-D3E3-48D2-AEBE-422B9E29A99D}" type="presOf" srcId="{89292855-E7AD-4B34-A8F4-84DE76D98934}" destId="{AEEC965B-A95A-42D8-B671-BF1868F38EAD}" srcOrd="1" destOrd="0" presId="urn:microsoft.com/office/officeart/2005/8/layout/process1"/>
    <dgm:cxn modelId="{7213D2A7-72F0-4795-ABC3-63C9E592F3C5}" type="presOf" srcId="{E055BE64-3158-4FE8-ACFE-66914F4DB0E4}" destId="{CF288204-9422-4A60-9378-D9B24A640D99}" srcOrd="0" destOrd="0" presId="urn:microsoft.com/office/officeart/2005/8/layout/process1"/>
    <dgm:cxn modelId="{5E69B5CD-A185-45A7-B33D-CAC9DF045367}" type="presOf" srcId="{62FD9AC1-0997-4318-8C1A-EDA9DE597075}" destId="{A332EBDC-4BE8-4DA9-A08D-B80E4D3E41A3}" srcOrd="0" destOrd="0" presId="urn:microsoft.com/office/officeart/2005/8/layout/process1"/>
    <dgm:cxn modelId="{213890D4-68C4-4E06-86E9-429B4C60773D}" srcId="{B0AD92F6-05BF-4863-9FB2-3BE4AA4E0449}" destId="{CEC953CB-F69B-4557-B5B4-77EDA930AD89}" srcOrd="1" destOrd="0" parTransId="{C78034D3-172F-4D6B-BA50-AEC7087BB42A}" sibTransId="{62FD9AC1-0997-4318-8C1A-EDA9DE597075}"/>
    <dgm:cxn modelId="{341BA1D7-699E-48D0-8A6E-3CF0C4B3B858}" type="presOf" srcId="{CEC953CB-F69B-4557-B5B4-77EDA930AD89}" destId="{B5D9E365-083E-42EB-A359-4E437C6EED3D}" srcOrd="0" destOrd="0" presId="urn:microsoft.com/office/officeart/2005/8/layout/process1"/>
    <dgm:cxn modelId="{80A380EE-A5C7-49FE-BCE6-80974B5B7426}" type="presOf" srcId="{83BE1E90-523E-4D23-9B43-B88DE5B53BA5}" destId="{23C68BEA-60DA-46FD-9F28-4BC52A24528D}" srcOrd="0" destOrd="0" presId="urn:microsoft.com/office/officeart/2005/8/layout/process1"/>
    <dgm:cxn modelId="{018111F9-EE95-4597-BD41-368D92439814}" srcId="{B0AD92F6-05BF-4863-9FB2-3BE4AA4E0449}" destId="{E055BE64-3158-4FE8-ACFE-66914F4DB0E4}" srcOrd="0" destOrd="0" parTransId="{4A375C3F-BACB-421C-A115-7A4DF6C55A43}" sibTransId="{89292855-E7AD-4B34-A8F4-84DE76D98934}"/>
    <dgm:cxn modelId="{CF8B071E-CE15-422D-8AB0-ABFBD54CB774}" type="presParOf" srcId="{6124C48E-D628-48C1-BFC1-43103744B33D}" destId="{CF288204-9422-4A60-9378-D9B24A640D99}" srcOrd="0" destOrd="0" presId="urn:microsoft.com/office/officeart/2005/8/layout/process1"/>
    <dgm:cxn modelId="{5848C2D7-1B76-4074-96A0-9EB7AB02789A}" type="presParOf" srcId="{6124C48E-D628-48C1-BFC1-43103744B33D}" destId="{36A64ECC-FE8B-4370-AB16-BBEA6823CFBD}" srcOrd="1" destOrd="0" presId="urn:microsoft.com/office/officeart/2005/8/layout/process1"/>
    <dgm:cxn modelId="{668553B9-824E-4098-86A0-32F0CF9EB408}" type="presParOf" srcId="{36A64ECC-FE8B-4370-AB16-BBEA6823CFBD}" destId="{AEEC965B-A95A-42D8-B671-BF1868F38EAD}" srcOrd="0" destOrd="0" presId="urn:microsoft.com/office/officeart/2005/8/layout/process1"/>
    <dgm:cxn modelId="{A30B40F3-DEA9-4A4D-8777-E497D3B01A7E}" type="presParOf" srcId="{6124C48E-D628-48C1-BFC1-43103744B33D}" destId="{B5D9E365-083E-42EB-A359-4E437C6EED3D}" srcOrd="2" destOrd="0" presId="urn:microsoft.com/office/officeart/2005/8/layout/process1"/>
    <dgm:cxn modelId="{07367F97-2BA8-4D47-BA02-DA2BAA9F2E6C}" type="presParOf" srcId="{6124C48E-D628-48C1-BFC1-43103744B33D}" destId="{A332EBDC-4BE8-4DA9-A08D-B80E4D3E41A3}" srcOrd="3" destOrd="0" presId="urn:microsoft.com/office/officeart/2005/8/layout/process1"/>
    <dgm:cxn modelId="{A9CE717C-BBA5-48AC-B6AC-011C945397BF}" type="presParOf" srcId="{A332EBDC-4BE8-4DA9-A08D-B80E4D3E41A3}" destId="{21AC02F0-F935-4235-8BC7-3D5BB21F47E3}" srcOrd="0" destOrd="0" presId="urn:microsoft.com/office/officeart/2005/8/layout/process1"/>
    <dgm:cxn modelId="{5EA04BC4-CF49-400B-B2E1-85095BE854AC}" type="presParOf" srcId="{6124C48E-D628-48C1-BFC1-43103744B33D}" destId="{5C116741-BF82-4ABB-9058-15373E00AA3D}" srcOrd="4" destOrd="0" presId="urn:microsoft.com/office/officeart/2005/8/layout/process1"/>
    <dgm:cxn modelId="{64E797A3-5B12-4298-B3B5-FE7E47C6E1CB}" type="presParOf" srcId="{6124C48E-D628-48C1-BFC1-43103744B33D}" destId="{23C68BEA-60DA-46FD-9F28-4BC52A24528D}" srcOrd="5" destOrd="0" presId="urn:microsoft.com/office/officeart/2005/8/layout/process1"/>
    <dgm:cxn modelId="{2AE814D0-FB56-4FFC-B745-176EAA96FFEA}" type="presParOf" srcId="{23C68BEA-60DA-46FD-9F28-4BC52A24528D}" destId="{D3DA8844-5EC9-4336-8664-477638FE61B4}" srcOrd="0" destOrd="0" presId="urn:microsoft.com/office/officeart/2005/8/layout/process1"/>
    <dgm:cxn modelId="{E123545A-149C-485D-8A00-0C82DD762CCC}" type="presParOf" srcId="{6124C48E-D628-48C1-BFC1-43103744B33D}" destId="{2C8AAF3E-E769-4947-8999-F1DD13C252E9}"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0AD92F6-05BF-4863-9FB2-3BE4AA4E0449}" type="doc">
      <dgm:prSet loTypeId="urn:microsoft.com/office/officeart/2005/8/layout/process1" loCatId="process" qsTypeId="urn:microsoft.com/office/officeart/2005/8/quickstyle/simple1" qsCatId="simple" csTypeId="urn:microsoft.com/office/officeart/2005/8/colors/accent1_2" csCatId="accent1" phldr="1"/>
      <dgm:spPr/>
    </dgm:pt>
    <dgm:pt modelId="{E055BE64-3158-4FE8-ACFE-66914F4DB0E4}">
      <dgm:prSet phldrT="[Text]"/>
      <dgm:spPr/>
      <dgm:t>
        <a:bodyPr/>
        <a:lstStyle/>
        <a:p>
          <a:r>
            <a:rPr lang="en-SG" dirty="0">
              <a:solidFill>
                <a:schemeClr val="bg1"/>
              </a:solidFill>
            </a:rPr>
            <a:t>Data Preparation </a:t>
          </a:r>
        </a:p>
      </dgm:t>
    </dgm:pt>
    <dgm:pt modelId="{4A375C3F-BACB-421C-A115-7A4DF6C55A43}" type="parTrans" cxnId="{018111F9-EE95-4597-BD41-368D92439814}">
      <dgm:prSet/>
      <dgm:spPr/>
      <dgm:t>
        <a:bodyPr/>
        <a:lstStyle/>
        <a:p>
          <a:endParaRPr lang="en-SG"/>
        </a:p>
      </dgm:t>
    </dgm:pt>
    <dgm:pt modelId="{89292855-E7AD-4B34-A8F4-84DE76D98934}" type="sibTrans" cxnId="{018111F9-EE95-4597-BD41-368D92439814}">
      <dgm:prSet/>
      <dgm:spPr/>
      <dgm:t>
        <a:bodyPr/>
        <a:lstStyle/>
        <a:p>
          <a:endParaRPr lang="en-SG"/>
        </a:p>
      </dgm:t>
    </dgm:pt>
    <dgm:pt modelId="{CEC953CB-F69B-4557-B5B4-77EDA930AD89}">
      <dgm:prSet phldrT="[Text]"/>
      <dgm:spPr/>
      <dgm:t>
        <a:bodyPr/>
        <a:lstStyle/>
        <a:p>
          <a:r>
            <a:rPr lang="en-SG" dirty="0">
              <a:solidFill>
                <a:schemeClr val="bg1"/>
              </a:solidFill>
            </a:rPr>
            <a:t>Data Splitting (Train/Test)</a:t>
          </a:r>
        </a:p>
      </dgm:t>
    </dgm:pt>
    <dgm:pt modelId="{C78034D3-172F-4D6B-BA50-AEC7087BB42A}" type="parTrans" cxnId="{213890D4-68C4-4E06-86E9-429B4C60773D}">
      <dgm:prSet/>
      <dgm:spPr/>
      <dgm:t>
        <a:bodyPr/>
        <a:lstStyle/>
        <a:p>
          <a:endParaRPr lang="en-SG"/>
        </a:p>
      </dgm:t>
    </dgm:pt>
    <dgm:pt modelId="{62FD9AC1-0997-4318-8C1A-EDA9DE597075}" type="sibTrans" cxnId="{213890D4-68C4-4E06-86E9-429B4C60773D}">
      <dgm:prSet/>
      <dgm:spPr/>
      <dgm:t>
        <a:bodyPr/>
        <a:lstStyle/>
        <a:p>
          <a:endParaRPr lang="en-SG"/>
        </a:p>
      </dgm:t>
    </dgm:pt>
    <dgm:pt modelId="{C839B40A-F8E1-4668-BD67-CF109AD9A8A2}">
      <dgm:prSet phldrT="[Text]"/>
      <dgm:spPr/>
      <dgm:t>
        <a:bodyPr/>
        <a:lstStyle/>
        <a:p>
          <a:r>
            <a:rPr lang="en-SG" dirty="0"/>
            <a:t>Model Training</a:t>
          </a:r>
        </a:p>
      </dgm:t>
    </dgm:pt>
    <dgm:pt modelId="{BF9C8266-3A83-4C3C-9C92-AA78AE2AE8B1}" type="parTrans" cxnId="{E66FF346-F326-4F19-A3E7-10631E429260}">
      <dgm:prSet/>
      <dgm:spPr/>
      <dgm:t>
        <a:bodyPr/>
        <a:lstStyle/>
        <a:p>
          <a:endParaRPr lang="en-SG"/>
        </a:p>
      </dgm:t>
    </dgm:pt>
    <dgm:pt modelId="{83BE1E90-523E-4D23-9B43-B88DE5B53BA5}" type="sibTrans" cxnId="{E66FF346-F326-4F19-A3E7-10631E429260}">
      <dgm:prSet/>
      <dgm:spPr/>
      <dgm:t>
        <a:bodyPr/>
        <a:lstStyle/>
        <a:p>
          <a:endParaRPr lang="en-SG"/>
        </a:p>
      </dgm:t>
    </dgm:pt>
    <dgm:pt modelId="{D5804D63-33AF-47C5-AD69-0CE282F0F10F}">
      <dgm:prSet phldrT="[Text]"/>
      <dgm:spPr/>
      <dgm:t>
        <a:bodyPr/>
        <a:lstStyle/>
        <a:p>
          <a:r>
            <a:rPr lang="en-SG" dirty="0"/>
            <a:t>Model Evaluation </a:t>
          </a:r>
        </a:p>
      </dgm:t>
    </dgm:pt>
    <dgm:pt modelId="{8CD240CA-242E-40B7-B282-4529B1D888D8}" type="parTrans" cxnId="{1E36EF96-C4F1-4E90-80A5-EB614F0CD215}">
      <dgm:prSet/>
      <dgm:spPr/>
      <dgm:t>
        <a:bodyPr/>
        <a:lstStyle/>
        <a:p>
          <a:endParaRPr lang="en-SG"/>
        </a:p>
      </dgm:t>
    </dgm:pt>
    <dgm:pt modelId="{F5549FCD-808D-4C28-A540-DE8897C9F667}" type="sibTrans" cxnId="{1E36EF96-C4F1-4E90-80A5-EB614F0CD215}">
      <dgm:prSet/>
      <dgm:spPr/>
      <dgm:t>
        <a:bodyPr/>
        <a:lstStyle/>
        <a:p>
          <a:endParaRPr lang="en-SG"/>
        </a:p>
      </dgm:t>
    </dgm:pt>
    <dgm:pt modelId="{6124C48E-D628-48C1-BFC1-43103744B33D}" type="pres">
      <dgm:prSet presAssocID="{B0AD92F6-05BF-4863-9FB2-3BE4AA4E0449}" presName="Name0" presStyleCnt="0">
        <dgm:presLayoutVars>
          <dgm:dir/>
          <dgm:resizeHandles val="exact"/>
        </dgm:presLayoutVars>
      </dgm:prSet>
      <dgm:spPr/>
    </dgm:pt>
    <dgm:pt modelId="{CF288204-9422-4A60-9378-D9B24A640D99}" type="pres">
      <dgm:prSet presAssocID="{E055BE64-3158-4FE8-ACFE-66914F4DB0E4}" presName="node" presStyleLbl="node1" presStyleIdx="0" presStyleCnt="4">
        <dgm:presLayoutVars>
          <dgm:bulletEnabled val="1"/>
        </dgm:presLayoutVars>
      </dgm:prSet>
      <dgm:spPr/>
    </dgm:pt>
    <dgm:pt modelId="{36A64ECC-FE8B-4370-AB16-BBEA6823CFBD}" type="pres">
      <dgm:prSet presAssocID="{89292855-E7AD-4B34-A8F4-84DE76D98934}" presName="sibTrans" presStyleLbl="sibTrans2D1" presStyleIdx="0" presStyleCnt="3"/>
      <dgm:spPr/>
    </dgm:pt>
    <dgm:pt modelId="{AEEC965B-A95A-42D8-B671-BF1868F38EAD}" type="pres">
      <dgm:prSet presAssocID="{89292855-E7AD-4B34-A8F4-84DE76D98934}" presName="connectorText" presStyleLbl="sibTrans2D1" presStyleIdx="0" presStyleCnt="3"/>
      <dgm:spPr/>
    </dgm:pt>
    <dgm:pt modelId="{B5D9E365-083E-42EB-A359-4E437C6EED3D}" type="pres">
      <dgm:prSet presAssocID="{CEC953CB-F69B-4557-B5B4-77EDA930AD89}" presName="node" presStyleLbl="node1" presStyleIdx="1" presStyleCnt="4">
        <dgm:presLayoutVars>
          <dgm:bulletEnabled val="1"/>
        </dgm:presLayoutVars>
      </dgm:prSet>
      <dgm:spPr/>
    </dgm:pt>
    <dgm:pt modelId="{A332EBDC-4BE8-4DA9-A08D-B80E4D3E41A3}" type="pres">
      <dgm:prSet presAssocID="{62FD9AC1-0997-4318-8C1A-EDA9DE597075}" presName="sibTrans" presStyleLbl="sibTrans2D1" presStyleIdx="1" presStyleCnt="3"/>
      <dgm:spPr/>
    </dgm:pt>
    <dgm:pt modelId="{21AC02F0-F935-4235-8BC7-3D5BB21F47E3}" type="pres">
      <dgm:prSet presAssocID="{62FD9AC1-0997-4318-8C1A-EDA9DE597075}" presName="connectorText" presStyleLbl="sibTrans2D1" presStyleIdx="1" presStyleCnt="3"/>
      <dgm:spPr/>
    </dgm:pt>
    <dgm:pt modelId="{5C116741-BF82-4ABB-9058-15373E00AA3D}" type="pres">
      <dgm:prSet presAssocID="{C839B40A-F8E1-4668-BD67-CF109AD9A8A2}" presName="node" presStyleLbl="node1" presStyleIdx="2" presStyleCnt="4">
        <dgm:presLayoutVars>
          <dgm:bulletEnabled val="1"/>
        </dgm:presLayoutVars>
      </dgm:prSet>
      <dgm:spPr/>
    </dgm:pt>
    <dgm:pt modelId="{23C68BEA-60DA-46FD-9F28-4BC52A24528D}" type="pres">
      <dgm:prSet presAssocID="{83BE1E90-523E-4D23-9B43-B88DE5B53BA5}" presName="sibTrans" presStyleLbl="sibTrans2D1" presStyleIdx="2" presStyleCnt="3"/>
      <dgm:spPr/>
    </dgm:pt>
    <dgm:pt modelId="{D3DA8844-5EC9-4336-8664-477638FE61B4}" type="pres">
      <dgm:prSet presAssocID="{83BE1E90-523E-4D23-9B43-B88DE5B53BA5}" presName="connectorText" presStyleLbl="sibTrans2D1" presStyleIdx="2" presStyleCnt="3"/>
      <dgm:spPr/>
    </dgm:pt>
    <dgm:pt modelId="{2C8AAF3E-E769-4947-8999-F1DD13C252E9}" type="pres">
      <dgm:prSet presAssocID="{D5804D63-33AF-47C5-AD69-0CE282F0F10F}" presName="node" presStyleLbl="node1" presStyleIdx="3" presStyleCnt="4">
        <dgm:presLayoutVars>
          <dgm:bulletEnabled val="1"/>
        </dgm:presLayoutVars>
      </dgm:prSet>
      <dgm:spPr/>
    </dgm:pt>
  </dgm:ptLst>
  <dgm:cxnLst>
    <dgm:cxn modelId="{1D533D5B-BC7E-4998-9D13-05BD621AA6B1}" type="presOf" srcId="{C839B40A-F8E1-4668-BD67-CF109AD9A8A2}" destId="{5C116741-BF82-4ABB-9058-15373E00AA3D}" srcOrd="0" destOrd="0" presId="urn:microsoft.com/office/officeart/2005/8/layout/process1"/>
    <dgm:cxn modelId="{8E334763-5F32-4B2B-8423-34A271F4EF7C}" type="presOf" srcId="{B0AD92F6-05BF-4863-9FB2-3BE4AA4E0449}" destId="{6124C48E-D628-48C1-BFC1-43103744B33D}" srcOrd="0" destOrd="0" presId="urn:microsoft.com/office/officeart/2005/8/layout/process1"/>
    <dgm:cxn modelId="{E66FF346-F326-4F19-A3E7-10631E429260}" srcId="{B0AD92F6-05BF-4863-9FB2-3BE4AA4E0449}" destId="{C839B40A-F8E1-4668-BD67-CF109AD9A8A2}" srcOrd="2" destOrd="0" parTransId="{BF9C8266-3A83-4C3C-9C92-AA78AE2AE8B1}" sibTransId="{83BE1E90-523E-4D23-9B43-B88DE5B53BA5}"/>
    <dgm:cxn modelId="{13079F54-96C3-4EB0-9574-840F57837649}" type="presOf" srcId="{62FD9AC1-0997-4318-8C1A-EDA9DE597075}" destId="{21AC02F0-F935-4235-8BC7-3D5BB21F47E3}" srcOrd="1" destOrd="0" presId="urn:microsoft.com/office/officeart/2005/8/layout/process1"/>
    <dgm:cxn modelId="{72EBD585-FB9A-4446-80FE-7E16CF65071E}" type="presOf" srcId="{89292855-E7AD-4B34-A8F4-84DE76D98934}" destId="{36A64ECC-FE8B-4370-AB16-BBEA6823CFBD}" srcOrd="0" destOrd="0" presId="urn:microsoft.com/office/officeart/2005/8/layout/process1"/>
    <dgm:cxn modelId="{7FA52B89-71EE-40AE-9108-DEABBF0D080A}" type="presOf" srcId="{D5804D63-33AF-47C5-AD69-0CE282F0F10F}" destId="{2C8AAF3E-E769-4947-8999-F1DD13C252E9}" srcOrd="0" destOrd="0" presId="urn:microsoft.com/office/officeart/2005/8/layout/process1"/>
    <dgm:cxn modelId="{CB7CF889-1C6E-488D-87D1-1FD5273E42AE}" type="presOf" srcId="{83BE1E90-523E-4D23-9B43-B88DE5B53BA5}" destId="{D3DA8844-5EC9-4336-8664-477638FE61B4}" srcOrd="1" destOrd="0" presId="urn:microsoft.com/office/officeart/2005/8/layout/process1"/>
    <dgm:cxn modelId="{1E36EF96-C4F1-4E90-80A5-EB614F0CD215}" srcId="{B0AD92F6-05BF-4863-9FB2-3BE4AA4E0449}" destId="{D5804D63-33AF-47C5-AD69-0CE282F0F10F}" srcOrd="3" destOrd="0" parTransId="{8CD240CA-242E-40B7-B282-4529B1D888D8}" sibTransId="{F5549FCD-808D-4C28-A540-DE8897C9F667}"/>
    <dgm:cxn modelId="{68B39A97-D3E3-48D2-AEBE-422B9E29A99D}" type="presOf" srcId="{89292855-E7AD-4B34-A8F4-84DE76D98934}" destId="{AEEC965B-A95A-42D8-B671-BF1868F38EAD}" srcOrd="1" destOrd="0" presId="urn:microsoft.com/office/officeart/2005/8/layout/process1"/>
    <dgm:cxn modelId="{7213D2A7-72F0-4795-ABC3-63C9E592F3C5}" type="presOf" srcId="{E055BE64-3158-4FE8-ACFE-66914F4DB0E4}" destId="{CF288204-9422-4A60-9378-D9B24A640D99}" srcOrd="0" destOrd="0" presId="urn:microsoft.com/office/officeart/2005/8/layout/process1"/>
    <dgm:cxn modelId="{5E69B5CD-A185-45A7-B33D-CAC9DF045367}" type="presOf" srcId="{62FD9AC1-0997-4318-8C1A-EDA9DE597075}" destId="{A332EBDC-4BE8-4DA9-A08D-B80E4D3E41A3}" srcOrd="0" destOrd="0" presId="urn:microsoft.com/office/officeart/2005/8/layout/process1"/>
    <dgm:cxn modelId="{213890D4-68C4-4E06-86E9-429B4C60773D}" srcId="{B0AD92F6-05BF-4863-9FB2-3BE4AA4E0449}" destId="{CEC953CB-F69B-4557-B5B4-77EDA930AD89}" srcOrd="1" destOrd="0" parTransId="{C78034D3-172F-4D6B-BA50-AEC7087BB42A}" sibTransId="{62FD9AC1-0997-4318-8C1A-EDA9DE597075}"/>
    <dgm:cxn modelId="{341BA1D7-699E-48D0-8A6E-3CF0C4B3B858}" type="presOf" srcId="{CEC953CB-F69B-4557-B5B4-77EDA930AD89}" destId="{B5D9E365-083E-42EB-A359-4E437C6EED3D}" srcOrd="0" destOrd="0" presId="urn:microsoft.com/office/officeart/2005/8/layout/process1"/>
    <dgm:cxn modelId="{80A380EE-A5C7-49FE-BCE6-80974B5B7426}" type="presOf" srcId="{83BE1E90-523E-4D23-9B43-B88DE5B53BA5}" destId="{23C68BEA-60DA-46FD-9F28-4BC52A24528D}" srcOrd="0" destOrd="0" presId="urn:microsoft.com/office/officeart/2005/8/layout/process1"/>
    <dgm:cxn modelId="{018111F9-EE95-4597-BD41-368D92439814}" srcId="{B0AD92F6-05BF-4863-9FB2-3BE4AA4E0449}" destId="{E055BE64-3158-4FE8-ACFE-66914F4DB0E4}" srcOrd="0" destOrd="0" parTransId="{4A375C3F-BACB-421C-A115-7A4DF6C55A43}" sibTransId="{89292855-E7AD-4B34-A8F4-84DE76D98934}"/>
    <dgm:cxn modelId="{CF8B071E-CE15-422D-8AB0-ABFBD54CB774}" type="presParOf" srcId="{6124C48E-D628-48C1-BFC1-43103744B33D}" destId="{CF288204-9422-4A60-9378-D9B24A640D99}" srcOrd="0" destOrd="0" presId="urn:microsoft.com/office/officeart/2005/8/layout/process1"/>
    <dgm:cxn modelId="{5848C2D7-1B76-4074-96A0-9EB7AB02789A}" type="presParOf" srcId="{6124C48E-D628-48C1-BFC1-43103744B33D}" destId="{36A64ECC-FE8B-4370-AB16-BBEA6823CFBD}" srcOrd="1" destOrd="0" presId="urn:microsoft.com/office/officeart/2005/8/layout/process1"/>
    <dgm:cxn modelId="{668553B9-824E-4098-86A0-32F0CF9EB408}" type="presParOf" srcId="{36A64ECC-FE8B-4370-AB16-BBEA6823CFBD}" destId="{AEEC965B-A95A-42D8-B671-BF1868F38EAD}" srcOrd="0" destOrd="0" presId="urn:microsoft.com/office/officeart/2005/8/layout/process1"/>
    <dgm:cxn modelId="{A30B40F3-DEA9-4A4D-8777-E497D3B01A7E}" type="presParOf" srcId="{6124C48E-D628-48C1-BFC1-43103744B33D}" destId="{B5D9E365-083E-42EB-A359-4E437C6EED3D}" srcOrd="2" destOrd="0" presId="urn:microsoft.com/office/officeart/2005/8/layout/process1"/>
    <dgm:cxn modelId="{07367F97-2BA8-4D47-BA02-DA2BAA9F2E6C}" type="presParOf" srcId="{6124C48E-D628-48C1-BFC1-43103744B33D}" destId="{A332EBDC-4BE8-4DA9-A08D-B80E4D3E41A3}" srcOrd="3" destOrd="0" presId="urn:microsoft.com/office/officeart/2005/8/layout/process1"/>
    <dgm:cxn modelId="{A9CE717C-BBA5-48AC-B6AC-011C945397BF}" type="presParOf" srcId="{A332EBDC-4BE8-4DA9-A08D-B80E4D3E41A3}" destId="{21AC02F0-F935-4235-8BC7-3D5BB21F47E3}" srcOrd="0" destOrd="0" presId="urn:microsoft.com/office/officeart/2005/8/layout/process1"/>
    <dgm:cxn modelId="{5EA04BC4-CF49-400B-B2E1-85095BE854AC}" type="presParOf" srcId="{6124C48E-D628-48C1-BFC1-43103744B33D}" destId="{5C116741-BF82-4ABB-9058-15373E00AA3D}" srcOrd="4" destOrd="0" presId="urn:microsoft.com/office/officeart/2005/8/layout/process1"/>
    <dgm:cxn modelId="{64E797A3-5B12-4298-B3B5-FE7E47C6E1CB}" type="presParOf" srcId="{6124C48E-D628-48C1-BFC1-43103744B33D}" destId="{23C68BEA-60DA-46FD-9F28-4BC52A24528D}" srcOrd="5" destOrd="0" presId="urn:microsoft.com/office/officeart/2005/8/layout/process1"/>
    <dgm:cxn modelId="{2AE814D0-FB56-4FFC-B745-176EAA96FFEA}" type="presParOf" srcId="{23C68BEA-60DA-46FD-9F28-4BC52A24528D}" destId="{D3DA8844-5EC9-4336-8664-477638FE61B4}" srcOrd="0" destOrd="0" presId="urn:microsoft.com/office/officeart/2005/8/layout/process1"/>
    <dgm:cxn modelId="{E123545A-149C-485D-8A00-0C82DD762CCC}" type="presParOf" srcId="{6124C48E-D628-48C1-BFC1-43103744B33D}" destId="{2C8AAF3E-E769-4947-8999-F1DD13C252E9}"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467822-B65B-4039-87F4-0ED986EEBE44}">
      <dsp:nvSpPr>
        <dsp:cNvPr id="0" name=""/>
        <dsp:cNvSpPr/>
      </dsp:nvSpPr>
      <dsp:spPr>
        <a:xfrm>
          <a:off x="8906498" y="1485116"/>
          <a:ext cx="91440" cy="623355"/>
        </a:xfrm>
        <a:custGeom>
          <a:avLst/>
          <a:gdLst/>
          <a:ahLst/>
          <a:cxnLst/>
          <a:rect l="0" t="0" r="0" b="0"/>
          <a:pathLst>
            <a:path>
              <a:moveTo>
                <a:pt x="45720" y="0"/>
              </a:moveTo>
              <a:lnTo>
                <a:pt x="45720" y="623355"/>
              </a:lnTo>
            </a:path>
          </a:pathLst>
        </a:custGeom>
        <a:noFill/>
        <a:ln w="12700" cap="flat" cmpd="sng" algn="ctr">
          <a:solidFill>
            <a:schemeClr val="accent3">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F19243E3-4CD2-47E9-AA44-9CD1EDA5D719}">
      <dsp:nvSpPr>
        <dsp:cNvPr id="0" name=""/>
        <dsp:cNvSpPr/>
      </dsp:nvSpPr>
      <dsp:spPr>
        <a:xfrm>
          <a:off x="5172479" y="1485116"/>
          <a:ext cx="91440" cy="623355"/>
        </a:xfrm>
        <a:custGeom>
          <a:avLst/>
          <a:gdLst/>
          <a:ahLst/>
          <a:cxnLst/>
          <a:rect l="0" t="0" r="0" b="0"/>
          <a:pathLst>
            <a:path>
              <a:moveTo>
                <a:pt x="45720" y="0"/>
              </a:moveTo>
              <a:lnTo>
                <a:pt x="45720" y="623355"/>
              </a:lnTo>
            </a:path>
          </a:pathLst>
        </a:custGeom>
        <a:noFill/>
        <a:ln w="12700" cap="flat" cmpd="sng" algn="ctr">
          <a:solidFill>
            <a:schemeClr val="accent3">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0F71D20C-EA42-414E-90F5-D62D30092D5C}">
      <dsp:nvSpPr>
        <dsp:cNvPr id="0" name=""/>
        <dsp:cNvSpPr/>
      </dsp:nvSpPr>
      <dsp:spPr>
        <a:xfrm>
          <a:off x="1438460" y="1485116"/>
          <a:ext cx="91440" cy="623355"/>
        </a:xfrm>
        <a:custGeom>
          <a:avLst/>
          <a:gdLst/>
          <a:ahLst/>
          <a:cxnLst/>
          <a:rect l="0" t="0" r="0" b="0"/>
          <a:pathLst>
            <a:path>
              <a:moveTo>
                <a:pt x="45720" y="0"/>
              </a:moveTo>
              <a:lnTo>
                <a:pt x="45720" y="623355"/>
              </a:lnTo>
            </a:path>
          </a:pathLst>
        </a:custGeom>
        <a:noFill/>
        <a:ln w="12700" cap="flat" cmpd="sng" algn="ctr">
          <a:solidFill>
            <a:schemeClr val="accent3">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21DAC4FB-7ECD-47E1-84FA-30AEE91FF0C0}">
      <dsp:nvSpPr>
        <dsp:cNvPr id="0" name=""/>
        <dsp:cNvSpPr/>
      </dsp:nvSpPr>
      <dsp:spPr>
        <a:xfrm>
          <a:off x="0" y="936"/>
          <a:ext cx="2968360" cy="1484180"/>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SG" sz="2600" kern="1200" dirty="0">
              <a:solidFill>
                <a:schemeClr val="tx1"/>
              </a:solidFill>
            </a:rPr>
            <a:t>Supervised Learning</a:t>
          </a:r>
        </a:p>
      </dsp:txBody>
      <dsp:txXfrm>
        <a:off x="0" y="936"/>
        <a:ext cx="2968360" cy="1484180"/>
      </dsp:txXfrm>
    </dsp:sp>
    <dsp:sp modelId="{08D682BB-F576-4998-B33F-96F23028233D}">
      <dsp:nvSpPr>
        <dsp:cNvPr id="0" name=""/>
        <dsp:cNvSpPr/>
      </dsp:nvSpPr>
      <dsp:spPr>
        <a:xfrm>
          <a:off x="0" y="2108472"/>
          <a:ext cx="2968360" cy="1484180"/>
        </a:xfrm>
        <a:prstGeom prst="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SG" sz="2600" kern="1200" dirty="0">
              <a:solidFill>
                <a:schemeClr val="tx1"/>
              </a:solidFill>
            </a:rPr>
            <a:t>Labelled data with guidance</a:t>
          </a:r>
        </a:p>
      </dsp:txBody>
      <dsp:txXfrm>
        <a:off x="0" y="2108472"/>
        <a:ext cx="2968360" cy="1484180"/>
      </dsp:txXfrm>
    </dsp:sp>
    <dsp:sp modelId="{329C8317-F9BA-4916-858C-31549CCBF6A6}">
      <dsp:nvSpPr>
        <dsp:cNvPr id="0" name=""/>
        <dsp:cNvSpPr/>
      </dsp:nvSpPr>
      <dsp:spPr>
        <a:xfrm>
          <a:off x="3734019" y="936"/>
          <a:ext cx="2968360" cy="1484180"/>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SG" sz="2600" kern="1200" dirty="0">
              <a:solidFill>
                <a:schemeClr val="tx1"/>
              </a:solidFill>
            </a:rPr>
            <a:t>Unsupervised Learning</a:t>
          </a:r>
        </a:p>
      </dsp:txBody>
      <dsp:txXfrm>
        <a:off x="3734019" y="936"/>
        <a:ext cx="2968360" cy="1484180"/>
      </dsp:txXfrm>
    </dsp:sp>
    <dsp:sp modelId="{80179624-21EC-4E90-A431-88349EE634C0}">
      <dsp:nvSpPr>
        <dsp:cNvPr id="0" name=""/>
        <dsp:cNvSpPr/>
      </dsp:nvSpPr>
      <dsp:spPr>
        <a:xfrm>
          <a:off x="3734019" y="2108472"/>
          <a:ext cx="2968360" cy="1484180"/>
        </a:xfrm>
        <a:prstGeom prst="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SG" sz="2600" kern="1200" dirty="0">
              <a:solidFill>
                <a:schemeClr val="tx1"/>
              </a:solidFill>
            </a:rPr>
            <a:t>No labelled without guidance</a:t>
          </a:r>
        </a:p>
      </dsp:txBody>
      <dsp:txXfrm>
        <a:off x="3734019" y="2108472"/>
        <a:ext cx="2968360" cy="1484180"/>
      </dsp:txXfrm>
    </dsp:sp>
    <dsp:sp modelId="{B647F1D3-1429-43AF-BC07-62D769365271}">
      <dsp:nvSpPr>
        <dsp:cNvPr id="0" name=""/>
        <dsp:cNvSpPr/>
      </dsp:nvSpPr>
      <dsp:spPr>
        <a:xfrm>
          <a:off x="7468038" y="936"/>
          <a:ext cx="2968360" cy="1484180"/>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SG" sz="2600" kern="1200" dirty="0">
              <a:solidFill>
                <a:schemeClr val="tx1"/>
              </a:solidFill>
            </a:rPr>
            <a:t>Reinforcement Learning</a:t>
          </a:r>
        </a:p>
      </dsp:txBody>
      <dsp:txXfrm>
        <a:off x="7468038" y="936"/>
        <a:ext cx="2968360" cy="1484180"/>
      </dsp:txXfrm>
    </dsp:sp>
    <dsp:sp modelId="{4AD66906-DF11-48C4-BEA8-C6D2FC520B32}">
      <dsp:nvSpPr>
        <dsp:cNvPr id="0" name=""/>
        <dsp:cNvSpPr/>
      </dsp:nvSpPr>
      <dsp:spPr>
        <a:xfrm>
          <a:off x="7468038" y="2108472"/>
          <a:ext cx="2968360" cy="1484180"/>
        </a:xfrm>
        <a:prstGeom prst="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SG" sz="2600" kern="1200" dirty="0">
              <a:solidFill>
                <a:schemeClr val="tx1"/>
              </a:solidFill>
            </a:rPr>
            <a:t>Interacts with environment, decide action, learns by trial and error method</a:t>
          </a:r>
        </a:p>
      </dsp:txBody>
      <dsp:txXfrm>
        <a:off x="7468038" y="2108472"/>
        <a:ext cx="2968360" cy="14841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88204-9422-4A60-9378-D9B24A640D99}">
      <dsp:nvSpPr>
        <dsp:cNvPr id="0" name=""/>
        <dsp:cNvSpPr/>
      </dsp:nvSpPr>
      <dsp:spPr>
        <a:xfrm>
          <a:off x="4382"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solidFill>
                <a:schemeClr val="bg1"/>
              </a:solidFill>
            </a:rPr>
            <a:t>Data Preparation </a:t>
          </a:r>
        </a:p>
      </dsp:txBody>
      <dsp:txXfrm>
        <a:off x="38057" y="195559"/>
        <a:ext cx="1848907" cy="1082404"/>
      </dsp:txXfrm>
    </dsp:sp>
    <dsp:sp modelId="{36A64ECC-FE8B-4370-AB16-BBEA6823CFBD}">
      <dsp:nvSpPr>
        <dsp:cNvPr id="0" name=""/>
        <dsp:cNvSpPr/>
      </dsp:nvSpPr>
      <dsp:spPr>
        <a:xfrm>
          <a:off x="2112266" y="499145"/>
          <a:ext cx="406246" cy="4752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SG" sz="1900" kern="1200"/>
        </a:p>
      </dsp:txBody>
      <dsp:txXfrm>
        <a:off x="2112266" y="594191"/>
        <a:ext cx="284372" cy="285139"/>
      </dsp:txXfrm>
    </dsp:sp>
    <dsp:sp modelId="{B5D9E365-083E-42EB-A359-4E437C6EED3D}">
      <dsp:nvSpPr>
        <dsp:cNvPr id="0" name=""/>
        <dsp:cNvSpPr/>
      </dsp:nvSpPr>
      <dsp:spPr>
        <a:xfrm>
          <a:off x="2687143"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solidFill>
                <a:schemeClr val="bg1"/>
              </a:solidFill>
            </a:rPr>
            <a:t>Data Splitting (Train/Test)</a:t>
          </a:r>
        </a:p>
      </dsp:txBody>
      <dsp:txXfrm>
        <a:off x="2720818" y="195559"/>
        <a:ext cx="1848907" cy="1082404"/>
      </dsp:txXfrm>
    </dsp:sp>
    <dsp:sp modelId="{A332EBDC-4BE8-4DA9-A08D-B80E4D3E41A3}">
      <dsp:nvSpPr>
        <dsp:cNvPr id="0" name=""/>
        <dsp:cNvSpPr/>
      </dsp:nvSpPr>
      <dsp:spPr>
        <a:xfrm>
          <a:off x="4795027" y="499145"/>
          <a:ext cx="406246" cy="4752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SG" sz="1900" kern="1200"/>
        </a:p>
      </dsp:txBody>
      <dsp:txXfrm>
        <a:off x="4795027" y="594191"/>
        <a:ext cx="284372" cy="285139"/>
      </dsp:txXfrm>
    </dsp:sp>
    <dsp:sp modelId="{5C116741-BF82-4ABB-9058-15373E00AA3D}">
      <dsp:nvSpPr>
        <dsp:cNvPr id="0" name=""/>
        <dsp:cNvSpPr/>
      </dsp:nvSpPr>
      <dsp:spPr>
        <a:xfrm>
          <a:off x="5369905"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t>Model Training</a:t>
          </a:r>
        </a:p>
      </dsp:txBody>
      <dsp:txXfrm>
        <a:off x="5403580" y="195559"/>
        <a:ext cx="1848907" cy="1082404"/>
      </dsp:txXfrm>
    </dsp:sp>
    <dsp:sp modelId="{23C68BEA-60DA-46FD-9F28-4BC52A24528D}">
      <dsp:nvSpPr>
        <dsp:cNvPr id="0" name=""/>
        <dsp:cNvSpPr/>
      </dsp:nvSpPr>
      <dsp:spPr>
        <a:xfrm>
          <a:off x="7477788" y="499145"/>
          <a:ext cx="406246" cy="4752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SG" sz="1900" kern="1200"/>
        </a:p>
      </dsp:txBody>
      <dsp:txXfrm>
        <a:off x="7477788" y="594191"/>
        <a:ext cx="284372" cy="285139"/>
      </dsp:txXfrm>
    </dsp:sp>
    <dsp:sp modelId="{2C8AAF3E-E769-4947-8999-F1DD13C252E9}">
      <dsp:nvSpPr>
        <dsp:cNvPr id="0" name=""/>
        <dsp:cNvSpPr/>
      </dsp:nvSpPr>
      <dsp:spPr>
        <a:xfrm>
          <a:off x="8052666"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t>Model Evaluation </a:t>
          </a:r>
        </a:p>
      </dsp:txBody>
      <dsp:txXfrm>
        <a:off x="8086341" y="195559"/>
        <a:ext cx="1848907" cy="10824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88204-9422-4A60-9378-D9B24A640D99}">
      <dsp:nvSpPr>
        <dsp:cNvPr id="0" name=""/>
        <dsp:cNvSpPr/>
      </dsp:nvSpPr>
      <dsp:spPr>
        <a:xfrm>
          <a:off x="4382"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solidFill>
                <a:schemeClr val="bg1"/>
              </a:solidFill>
            </a:rPr>
            <a:t>Data Preparation </a:t>
          </a:r>
        </a:p>
      </dsp:txBody>
      <dsp:txXfrm>
        <a:off x="38057" y="195559"/>
        <a:ext cx="1848907" cy="1082404"/>
      </dsp:txXfrm>
    </dsp:sp>
    <dsp:sp modelId="{36A64ECC-FE8B-4370-AB16-BBEA6823CFBD}">
      <dsp:nvSpPr>
        <dsp:cNvPr id="0" name=""/>
        <dsp:cNvSpPr/>
      </dsp:nvSpPr>
      <dsp:spPr>
        <a:xfrm>
          <a:off x="2112266" y="499145"/>
          <a:ext cx="406246" cy="4752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SG" sz="1900" kern="1200"/>
        </a:p>
      </dsp:txBody>
      <dsp:txXfrm>
        <a:off x="2112266" y="594191"/>
        <a:ext cx="284372" cy="285139"/>
      </dsp:txXfrm>
    </dsp:sp>
    <dsp:sp modelId="{B5D9E365-083E-42EB-A359-4E437C6EED3D}">
      <dsp:nvSpPr>
        <dsp:cNvPr id="0" name=""/>
        <dsp:cNvSpPr/>
      </dsp:nvSpPr>
      <dsp:spPr>
        <a:xfrm>
          <a:off x="2687143"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solidFill>
                <a:schemeClr val="bg1"/>
              </a:solidFill>
            </a:rPr>
            <a:t>Data Splitting (Train/Test)</a:t>
          </a:r>
        </a:p>
      </dsp:txBody>
      <dsp:txXfrm>
        <a:off x="2720818" y="195559"/>
        <a:ext cx="1848907" cy="1082404"/>
      </dsp:txXfrm>
    </dsp:sp>
    <dsp:sp modelId="{A332EBDC-4BE8-4DA9-A08D-B80E4D3E41A3}">
      <dsp:nvSpPr>
        <dsp:cNvPr id="0" name=""/>
        <dsp:cNvSpPr/>
      </dsp:nvSpPr>
      <dsp:spPr>
        <a:xfrm>
          <a:off x="4795027" y="499145"/>
          <a:ext cx="406246" cy="4752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SG" sz="1900" kern="1200"/>
        </a:p>
      </dsp:txBody>
      <dsp:txXfrm>
        <a:off x="4795027" y="594191"/>
        <a:ext cx="284372" cy="285139"/>
      </dsp:txXfrm>
    </dsp:sp>
    <dsp:sp modelId="{5C116741-BF82-4ABB-9058-15373E00AA3D}">
      <dsp:nvSpPr>
        <dsp:cNvPr id="0" name=""/>
        <dsp:cNvSpPr/>
      </dsp:nvSpPr>
      <dsp:spPr>
        <a:xfrm>
          <a:off x="5369905"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t>Model Training</a:t>
          </a:r>
        </a:p>
      </dsp:txBody>
      <dsp:txXfrm>
        <a:off x="5403580" y="195559"/>
        <a:ext cx="1848907" cy="1082404"/>
      </dsp:txXfrm>
    </dsp:sp>
    <dsp:sp modelId="{23C68BEA-60DA-46FD-9F28-4BC52A24528D}">
      <dsp:nvSpPr>
        <dsp:cNvPr id="0" name=""/>
        <dsp:cNvSpPr/>
      </dsp:nvSpPr>
      <dsp:spPr>
        <a:xfrm>
          <a:off x="7477788" y="499145"/>
          <a:ext cx="406246" cy="4752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SG" sz="1900" kern="1200"/>
        </a:p>
      </dsp:txBody>
      <dsp:txXfrm>
        <a:off x="7477788" y="594191"/>
        <a:ext cx="284372" cy="285139"/>
      </dsp:txXfrm>
    </dsp:sp>
    <dsp:sp modelId="{2C8AAF3E-E769-4947-8999-F1DD13C252E9}">
      <dsp:nvSpPr>
        <dsp:cNvPr id="0" name=""/>
        <dsp:cNvSpPr/>
      </dsp:nvSpPr>
      <dsp:spPr>
        <a:xfrm>
          <a:off x="8052666"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t>Model Evaluation </a:t>
          </a:r>
        </a:p>
      </dsp:txBody>
      <dsp:txXfrm>
        <a:off x="8086341" y="195559"/>
        <a:ext cx="1848907" cy="10824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88204-9422-4A60-9378-D9B24A640D99}">
      <dsp:nvSpPr>
        <dsp:cNvPr id="0" name=""/>
        <dsp:cNvSpPr/>
      </dsp:nvSpPr>
      <dsp:spPr>
        <a:xfrm>
          <a:off x="4382"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solidFill>
                <a:schemeClr val="bg1"/>
              </a:solidFill>
            </a:rPr>
            <a:t>Data Preparation </a:t>
          </a:r>
        </a:p>
      </dsp:txBody>
      <dsp:txXfrm>
        <a:off x="38057" y="195559"/>
        <a:ext cx="1848907" cy="1082404"/>
      </dsp:txXfrm>
    </dsp:sp>
    <dsp:sp modelId="{36A64ECC-FE8B-4370-AB16-BBEA6823CFBD}">
      <dsp:nvSpPr>
        <dsp:cNvPr id="0" name=""/>
        <dsp:cNvSpPr/>
      </dsp:nvSpPr>
      <dsp:spPr>
        <a:xfrm>
          <a:off x="2112266" y="499145"/>
          <a:ext cx="406246" cy="4752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SG" sz="1900" kern="1200"/>
        </a:p>
      </dsp:txBody>
      <dsp:txXfrm>
        <a:off x="2112266" y="594191"/>
        <a:ext cx="284372" cy="285139"/>
      </dsp:txXfrm>
    </dsp:sp>
    <dsp:sp modelId="{B5D9E365-083E-42EB-A359-4E437C6EED3D}">
      <dsp:nvSpPr>
        <dsp:cNvPr id="0" name=""/>
        <dsp:cNvSpPr/>
      </dsp:nvSpPr>
      <dsp:spPr>
        <a:xfrm>
          <a:off x="2687143"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solidFill>
                <a:schemeClr val="bg1"/>
              </a:solidFill>
            </a:rPr>
            <a:t>Data Splitting (Train/Test)</a:t>
          </a:r>
        </a:p>
      </dsp:txBody>
      <dsp:txXfrm>
        <a:off x="2720818" y="195559"/>
        <a:ext cx="1848907" cy="1082404"/>
      </dsp:txXfrm>
    </dsp:sp>
    <dsp:sp modelId="{A332EBDC-4BE8-4DA9-A08D-B80E4D3E41A3}">
      <dsp:nvSpPr>
        <dsp:cNvPr id="0" name=""/>
        <dsp:cNvSpPr/>
      </dsp:nvSpPr>
      <dsp:spPr>
        <a:xfrm>
          <a:off x="4795027" y="499145"/>
          <a:ext cx="406246" cy="4752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SG" sz="1900" kern="1200"/>
        </a:p>
      </dsp:txBody>
      <dsp:txXfrm>
        <a:off x="4795027" y="594191"/>
        <a:ext cx="284372" cy="285139"/>
      </dsp:txXfrm>
    </dsp:sp>
    <dsp:sp modelId="{5C116741-BF82-4ABB-9058-15373E00AA3D}">
      <dsp:nvSpPr>
        <dsp:cNvPr id="0" name=""/>
        <dsp:cNvSpPr/>
      </dsp:nvSpPr>
      <dsp:spPr>
        <a:xfrm>
          <a:off x="5369905"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t>Model Training</a:t>
          </a:r>
        </a:p>
      </dsp:txBody>
      <dsp:txXfrm>
        <a:off x="5403580" y="195559"/>
        <a:ext cx="1848907" cy="1082404"/>
      </dsp:txXfrm>
    </dsp:sp>
    <dsp:sp modelId="{23C68BEA-60DA-46FD-9F28-4BC52A24528D}">
      <dsp:nvSpPr>
        <dsp:cNvPr id="0" name=""/>
        <dsp:cNvSpPr/>
      </dsp:nvSpPr>
      <dsp:spPr>
        <a:xfrm>
          <a:off x="7477788" y="499145"/>
          <a:ext cx="406246" cy="4752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SG" sz="1900" kern="1200"/>
        </a:p>
      </dsp:txBody>
      <dsp:txXfrm>
        <a:off x="7477788" y="594191"/>
        <a:ext cx="284372" cy="285139"/>
      </dsp:txXfrm>
    </dsp:sp>
    <dsp:sp modelId="{2C8AAF3E-E769-4947-8999-F1DD13C252E9}">
      <dsp:nvSpPr>
        <dsp:cNvPr id="0" name=""/>
        <dsp:cNvSpPr/>
      </dsp:nvSpPr>
      <dsp:spPr>
        <a:xfrm>
          <a:off x="8052666"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t>Model Evaluation </a:t>
          </a:r>
        </a:p>
      </dsp:txBody>
      <dsp:txXfrm>
        <a:off x="8086341" y="195559"/>
        <a:ext cx="1848907" cy="10824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88204-9422-4A60-9378-D9B24A640D99}">
      <dsp:nvSpPr>
        <dsp:cNvPr id="0" name=""/>
        <dsp:cNvSpPr/>
      </dsp:nvSpPr>
      <dsp:spPr>
        <a:xfrm>
          <a:off x="4382"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solidFill>
                <a:schemeClr val="bg1"/>
              </a:solidFill>
            </a:rPr>
            <a:t>Data Preparation </a:t>
          </a:r>
        </a:p>
      </dsp:txBody>
      <dsp:txXfrm>
        <a:off x="38057" y="195559"/>
        <a:ext cx="1848907" cy="1082404"/>
      </dsp:txXfrm>
    </dsp:sp>
    <dsp:sp modelId="{36A64ECC-FE8B-4370-AB16-BBEA6823CFBD}">
      <dsp:nvSpPr>
        <dsp:cNvPr id="0" name=""/>
        <dsp:cNvSpPr/>
      </dsp:nvSpPr>
      <dsp:spPr>
        <a:xfrm>
          <a:off x="2112266" y="499145"/>
          <a:ext cx="406246" cy="4752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SG" sz="1900" kern="1200"/>
        </a:p>
      </dsp:txBody>
      <dsp:txXfrm>
        <a:off x="2112266" y="594191"/>
        <a:ext cx="284372" cy="285139"/>
      </dsp:txXfrm>
    </dsp:sp>
    <dsp:sp modelId="{B5D9E365-083E-42EB-A359-4E437C6EED3D}">
      <dsp:nvSpPr>
        <dsp:cNvPr id="0" name=""/>
        <dsp:cNvSpPr/>
      </dsp:nvSpPr>
      <dsp:spPr>
        <a:xfrm>
          <a:off x="2687143"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solidFill>
                <a:schemeClr val="bg1"/>
              </a:solidFill>
            </a:rPr>
            <a:t>Data Splitting (Train/Test)</a:t>
          </a:r>
        </a:p>
      </dsp:txBody>
      <dsp:txXfrm>
        <a:off x="2720818" y="195559"/>
        <a:ext cx="1848907" cy="1082404"/>
      </dsp:txXfrm>
    </dsp:sp>
    <dsp:sp modelId="{A332EBDC-4BE8-4DA9-A08D-B80E4D3E41A3}">
      <dsp:nvSpPr>
        <dsp:cNvPr id="0" name=""/>
        <dsp:cNvSpPr/>
      </dsp:nvSpPr>
      <dsp:spPr>
        <a:xfrm>
          <a:off x="4795027" y="499145"/>
          <a:ext cx="406246" cy="4752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SG" sz="1900" kern="1200"/>
        </a:p>
      </dsp:txBody>
      <dsp:txXfrm>
        <a:off x="4795027" y="594191"/>
        <a:ext cx="284372" cy="285139"/>
      </dsp:txXfrm>
    </dsp:sp>
    <dsp:sp modelId="{5C116741-BF82-4ABB-9058-15373E00AA3D}">
      <dsp:nvSpPr>
        <dsp:cNvPr id="0" name=""/>
        <dsp:cNvSpPr/>
      </dsp:nvSpPr>
      <dsp:spPr>
        <a:xfrm>
          <a:off x="5369905"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t>Model Training</a:t>
          </a:r>
        </a:p>
      </dsp:txBody>
      <dsp:txXfrm>
        <a:off x="5403580" y="195559"/>
        <a:ext cx="1848907" cy="1082404"/>
      </dsp:txXfrm>
    </dsp:sp>
    <dsp:sp modelId="{23C68BEA-60DA-46FD-9F28-4BC52A24528D}">
      <dsp:nvSpPr>
        <dsp:cNvPr id="0" name=""/>
        <dsp:cNvSpPr/>
      </dsp:nvSpPr>
      <dsp:spPr>
        <a:xfrm>
          <a:off x="7477788" y="499145"/>
          <a:ext cx="406246" cy="4752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SG" sz="1900" kern="1200"/>
        </a:p>
      </dsp:txBody>
      <dsp:txXfrm>
        <a:off x="7477788" y="594191"/>
        <a:ext cx="284372" cy="285139"/>
      </dsp:txXfrm>
    </dsp:sp>
    <dsp:sp modelId="{2C8AAF3E-E769-4947-8999-F1DD13C252E9}">
      <dsp:nvSpPr>
        <dsp:cNvPr id="0" name=""/>
        <dsp:cNvSpPr/>
      </dsp:nvSpPr>
      <dsp:spPr>
        <a:xfrm>
          <a:off x="8052666"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t>Model Evaluation </a:t>
          </a:r>
        </a:p>
      </dsp:txBody>
      <dsp:txXfrm>
        <a:off x="8086341" y="195559"/>
        <a:ext cx="1848907" cy="10824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88204-9422-4A60-9378-D9B24A640D99}">
      <dsp:nvSpPr>
        <dsp:cNvPr id="0" name=""/>
        <dsp:cNvSpPr/>
      </dsp:nvSpPr>
      <dsp:spPr>
        <a:xfrm>
          <a:off x="4382"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solidFill>
                <a:schemeClr val="bg1"/>
              </a:solidFill>
            </a:rPr>
            <a:t>Data Preparation </a:t>
          </a:r>
        </a:p>
      </dsp:txBody>
      <dsp:txXfrm>
        <a:off x="38057" y="195559"/>
        <a:ext cx="1848907" cy="1082404"/>
      </dsp:txXfrm>
    </dsp:sp>
    <dsp:sp modelId="{36A64ECC-FE8B-4370-AB16-BBEA6823CFBD}">
      <dsp:nvSpPr>
        <dsp:cNvPr id="0" name=""/>
        <dsp:cNvSpPr/>
      </dsp:nvSpPr>
      <dsp:spPr>
        <a:xfrm>
          <a:off x="2112266" y="499145"/>
          <a:ext cx="406246" cy="4752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SG" sz="1900" kern="1200"/>
        </a:p>
      </dsp:txBody>
      <dsp:txXfrm>
        <a:off x="2112266" y="594191"/>
        <a:ext cx="284372" cy="285139"/>
      </dsp:txXfrm>
    </dsp:sp>
    <dsp:sp modelId="{B5D9E365-083E-42EB-A359-4E437C6EED3D}">
      <dsp:nvSpPr>
        <dsp:cNvPr id="0" name=""/>
        <dsp:cNvSpPr/>
      </dsp:nvSpPr>
      <dsp:spPr>
        <a:xfrm>
          <a:off x="2687143"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solidFill>
                <a:schemeClr val="bg1"/>
              </a:solidFill>
            </a:rPr>
            <a:t>Data Splitting (Train/Test)</a:t>
          </a:r>
        </a:p>
      </dsp:txBody>
      <dsp:txXfrm>
        <a:off x="2720818" y="195559"/>
        <a:ext cx="1848907" cy="1082404"/>
      </dsp:txXfrm>
    </dsp:sp>
    <dsp:sp modelId="{A332EBDC-4BE8-4DA9-A08D-B80E4D3E41A3}">
      <dsp:nvSpPr>
        <dsp:cNvPr id="0" name=""/>
        <dsp:cNvSpPr/>
      </dsp:nvSpPr>
      <dsp:spPr>
        <a:xfrm>
          <a:off x="4795027" y="499145"/>
          <a:ext cx="406246" cy="4752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SG" sz="1900" kern="1200"/>
        </a:p>
      </dsp:txBody>
      <dsp:txXfrm>
        <a:off x="4795027" y="594191"/>
        <a:ext cx="284372" cy="285139"/>
      </dsp:txXfrm>
    </dsp:sp>
    <dsp:sp modelId="{5C116741-BF82-4ABB-9058-15373E00AA3D}">
      <dsp:nvSpPr>
        <dsp:cNvPr id="0" name=""/>
        <dsp:cNvSpPr/>
      </dsp:nvSpPr>
      <dsp:spPr>
        <a:xfrm>
          <a:off x="5369905"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t>Model Training</a:t>
          </a:r>
        </a:p>
      </dsp:txBody>
      <dsp:txXfrm>
        <a:off x="5403580" y="195559"/>
        <a:ext cx="1848907" cy="1082404"/>
      </dsp:txXfrm>
    </dsp:sp>
    <dsp:sp modelId="{23C68BEA-60DA-46FD-9F28-4BC52A24528D}">
      <dsp:nvSpPr>
        <dsp:cNvPr id="0" name=""/>
        <dsp:cNvSpPr/>
      </dsp:nvSpPr>
      <dsp:spPr>
        <a:xfrm>
          <a:off x="7477788" y="499145"/>
          <a:ext cx="406246" cy="4752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SG" sz="1900" kern="1200"/>
        </a:p>
      </dsp:txBody>
      <dsp:txXfrm>
        <a:off x="7477788" y="594191"/>
        <a:ext cx="284372" cy="285139"/>
      </dsp:txXfrm>
    </dsp:sp>
    <dsp:sp modelId="{2C8AAF3E-E769-4947-8999-F1DD13C252E9}">
      <dsp:nvSpPr>
        <dsp:cNvPr id="0" name=""/>
        <dsp:cNvSpPr/>
      </dsp:nvSpPr>
      <dsp:spPr>
        <a:xfrm>
          <a:off x="8052666" y="161884"/>
          <a:ext cx="1916257" cy="1149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t>Model Evaluation </a:t>
          </a:r>
        </a:p>
      </dsp:txBody>
      <dsp:txXfrm>
        <a:off x="8086341" y="195559"/>
        <a:ext cx="1848907" cy="108240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02D285D-AE57-4AE4-9870-8E67F530CC1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8AECC879-E173-4BD0-9A5C-B903DD504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0225DA-B782-4186-8869-6875D5F5C474}" type="datetimeFigureOut">
              <a:rPr lang="en-SG" smtClean="0"/>
              <a:pPr/>
              <a:t>7/3/2024</a:t>
            </a:fld>
            <a:endParaRPr lang="en-SG"/>
          </a:p>
        </p:txBody>
      </p:sp>
      <p:sp>
        <p:nvSpPr>
          <p:cNvPr id="4" name="Footer Placeholder 3">
            <a:extLst>
              <a:ext uri="{FF2B5EF4-FFF2-40B4-BE49-F238E27FC236}">
                <a16:creationId xmlns:a16="http://schemas.microsoft.com/office/drawing/2014/main" id="{819EEFA9-A5BC-4048-85F5-C704C81617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97651017-23C5-4CA5-8BC8-19A8717D15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66CAE7-7789-4221-894F-B76348FAED35}" type="slidenum">
              <a:rPr lang="en-SG" smtClean="0"/>
              <a:pPr/>
              <a:t>‹#›</a:t>
            </a:fld>
            <a:endParaRPr lang="en-SG"/>
          </a:p>
        </p:txBody>
      </p:sp>
    </p:spTree>
    <p:extLst>
      <p:ext uri="{BB962C8B-B14F-4D97-AF65-F5344CB8AC3E}">
        <p14:creationId xmlns:p14="http://schemas.microsoft.com/office/powerpoint/2010/main" val="568088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9B29C6-0228-41F3-90E9-44DA31DA3860}" type="datetimeFigureOut">
              <a:rPr lang="en-SG" smtClean="0"/>
              <a:pPr/>
              <a:t>7/3/2024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427C99-B2A7-406B-BE84-5BF62BAEC75A}" type="slidenum">
              <a:rPr lang="en-SG" smtClean="0"/>
              <a:pPr/>
              <a:t>‹#›</a:t>
            </a:fld>
            <a:endParaRPr lang="en-SG"/>
          </a:p>
        </p:txBody>
      </p:sp>
    </p:spTree>
    <p:extLst>
      <p:ext uri="{BB962C8B-B14F-4D97-AF65-F5344CB8AC3E}">
        <p14:creationId xmlns:p14="http://schemas.microsoft.com/office/powerpoint/2010/main" val="1994415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Konichiwa</a:t>
            </a:r>
            <a:r>
              <a:rPr lang="en-SG" dirty="0"/>
              <a:t> </a:t>
            </a:r>
          </a:p>
        </p:txBody>
      </p:sp>
      <p:sp>
        <p:nvSpPr>
          <p:cNvPr id="4" name="Slide Number Placeholder 3"/>
          <p:cNvSpPr>
            <a:spLocks noGrp="1"/>
          </p:cNvSpPr>
          <p:nvPr>
            <p:ph type="sldNum" sz="quarter" idx="5"/>
          </p:nvPr>
        </p:nvSpPr>
        <p:spPr/>
        <p:txBody>
          <a:bodyPr/>
          <a:lstStyle/>
          <a:p>
            <a:fld id="{62427C99-B2A7-406B-BE84-5BF62BAEC75A}" type="slidenum">
              <a:rPr lang="en-SG" smtClean="0"/>
              <a:pPr/>
              <a:t>1</a:t>
            </a:fld>
            <a:endParaRPr lang="en-SG"/>
          </a:p>
        </p:txBody>
      </p:sp>
    </p:spTree>
    <p:extLst>
      <p:ext uri="{BB962C8B-B14F-4D97-AF65-F5344CB8AC3E}">
        <p14:creationId xmlns:p14="http://schemas.microsoft.com/office/powerpoint/2010/main" val="3711371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fontAlgn="base">
              <a:buNone/>
            </a:pPr>
            <a:r>
              <a:rPr lang="en-SG" dirty="0">
                <a:latin typeface="+mj-lt"/>
              </a:rPr>
              <a:t>Tabular data</a:t>
            </a:r>
          </a:p>
        </p:txBody>
      </p:sp>
      <p:sp>
        <p:nvSpPr>
          <p:cNvPr id="4" name="Slide Number Placeholder 3"/>
          <p:cNvSpPr>
            <a:spLocks noGrp="1"/>
          </p:cNvSpPr>
          <p:nvPr>
            <p:ph type="sldNum" sz="quarter" idx="5"/>
          </p:nvPr>
        </p:nvSpPr>
        <p:spPr/>
        <p:txBody>
          <a:bodyPr/>
          <a:lstStyle/>
          <a:p>
            <a:fld id="{865299E3-1846-43B9-BC9E-2346DF616FB8}" type="slidenum">
              <a:rPr lang="en-SG" smtClean="0"/>
              <a:t>10</a:t>
            </a:fld>
            <a:endParaRPr lang="en-SG"/>
          </a:p>
        </p:txBody>
      </p:sp>
    </p:spTree>
    <p:extLst>
      <p:ext uri="{BB962C8B-B14F-4D97-AF65-F5344CB8AC3E}">
        <p14:creationId xmlns:p14="http://schemas.microsoft.com/office/powerpoint/2010/main" val="1367109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fontAlgn="base">
              <a:buNone/>
            </a:pPr>
            <a:r>
              <a:rPr lang="en-SG" dirty="0">
                <a:latin typeface="+mj-lt"/>
              </a:rPr>
              <a:t>Tabular data</a:t>
            </a:r>
          </a:p>
        </p:txBody>
      </p:sp>
      <p:sp>
        <p:nvSpPr>
          <p:cNvPr id="4" name="Slide Number Placeholder 3"/>
          <p:cNvSpPr>
            <a:spLocks noGrp="1"/>
          </p:cNvSpPr>
          <p:nvPr>
            <p:ph type="sldNum" sz="quarter" idx="5"/>
          </p:nvPr>
        </p:nvSpPr>
        <p:spPr/>
        <p:txBody>
          <a:bodyPr/>
          <a:lstStyle/>
          <a:p>
            <a:fld id="{865299E3-1846-43B9-BC9E-2346DF616FB8}" type="slidenum">
              <a:rPr lang="en-SG" smtClean="0"/>
              <a:t>11</a:t>
            </a:fld>
            <a:endParaRPr lang="en-SG"/>
          </a:p>
        </p:txBody>
      </p:sp>
    </p:spTree>
    <p:extLst>
      <p:ext uri="{BB962C8B-B14F-4D97-AF65-F5344CB8AC3E}">
        <p14:creationId xmlns:p14="http://schemas.microsoft.com/office/powerpoint/2010/main" val="358654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fontAlgn="base">
              <a:buNone/>
            </a:pPr>
            <a:r>
              <a:rPr lang="en-SG" dirty="0">
                <a:latin typeface="+mj-lt"/>
              </a:rPr>
              <a:t>Tabular data</a:t>
            </a:r>
          </a:p>
        </p:txBody>
      </p:sp>
      <p:sp>
        <p:nvSpPr>
          <p:cNvPr id="4" name="Slide Number Placeholder 3"/>
          <p:cNvSpPr>
            <a:spLocks noGrp="1"/>
          </p:cNvSpPr>
          <p:nvPr>
            <p:ph type="sldNum" sz="quarter" idx="5"/>
          </p:nvPr>
        </p:nvSpPr>
        <p:spPr/>
        <p:txBody>
          <a:bodyPr/>
          <a:lstStyle/>
          <a:p>
            <a:fld id="{865299E3-1846-43B9-BC9E-2346DF616FB8}" type="slidenum">
              <a:rPr lang="en-SG" smtClean="0"/>
              <a:t>12</a:t>
            </a:fld>
            <a:endParaRPr lang="en-SG"/>
          </a:p>
        </p:txBody>
      </p:sp>
    </p:spTree>
    <p:extLst>
      <p:ext uri="{BB962C8B-B14F-4D97-AF65-F5344CB8AC3E}">
        <p14:creationId xmlns:p14="http://schemas.microsoft.com/office/powerpoint/2010/main" val="2405763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fontAlgn="base">
              <a:buNone/>
            </a:pPr>
            <a:r>
              <a:rPr lang="en-SG" dirty="0">
                <a:latin typeface="+mj-lt"/>
              </a:rPr>
              <a:t>Tabular data</a:t>
            </a:r>
          </a:p>
        </p:txBody>
      </p:sp>
      <p:sp>
        <p:nvSpPr>
          <p:cNvPr id="4" name="Slide Number Placeholder 3"/>
          <p:cNvSpPr>
            <a:spLocks noGrp="1"/>
          </p:cNvSpPr>
          <p:nvPr>
            <p:ph type="sldNum" sz="quarter" idx="5"/>
          </p:nvPr>
        </p:nvSpPr>
        <p:spPr/>
        <p:txBody>
          <a:bodyPr/>
          <a:lstStyle/>
          <a:p>
            <a:fld id="{865299E3-1846-43B9-BC9E-2346DF616FB8}" type="slidenum">
              <a:rPr lang="en-SG" smtClean="0"/>
              <a:t>13</a:t>
            </a:fld>
            <a:endParaRPr lang="en-SG"/>
          </a:p>
        </p:txBody>
      </p:sp>
    </p:spTree>
    <p:extLst>
      <p:ext uri="{BB962C8B-B14F-4D97-AF65-F5344CB8AC3E}">
        <p14:creationId xmlns:p14="http://schemas.microsoft.com/office/powerpoint/2010/main" val="2624343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fontAlgn="base">
              <a:buNone/>
            </a:pPr>
            <a:r>
              <a:rPr lang="en-SG" dirty="0">
                <a:latin typeface="+mj-lt"/>
              </a:rPr>
              <a:t>Tabular data</a:t>
            </a:r>
          </a:p>
        </p:txBody>
      </p:sp>
      <p:sp>
        <p:nvSpPr>
          <p:cNvPr id="4" name="Slide Number Placeholder 3"/>
          <p:cNvSpPr>
            <a:spLocks noGrp="1"/>
          </p:cNvSpPr>
          <p:nvPr>
            <p:ph type="sldNum" sz="quarter" idx="5"/>
          </p:nvPr>
        </p:nvSpPr>
        <p:spPr/>
        <p:txBody>
          <a:bodyPr/>
          <a:lstStyle/>
          <a:p>
            <a:fld id="{865299E3-1846-43B9-BC9E-2346DF616FB8}" type="slidenum">
              <a:rPr lang="en-SG" smtClean="0"/>
              <a:t>14</a:t>
            </a:fld>
            <a:endParaRPr lang="en-SG"/>
          </a:p>
        </p:txBody>
      </p:sp>
    </p:spTree>
    <p:extLst>
      <p:ext uri="{BB962C8B-B14F-4D97-AF65-F5344CB8AC3E}">
        <p14:creationId xmlns:p14="http://schemas.microsoft.com/office/powerpoint/2010/main" val="1716291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2427C99-B2A7-406B-BE84-5BF62BAEC75A}" type="slidenum">
              <a:rPr lang="en-SG" smtClean="0"/>
              <a:pPr/>
              <a:t>16</a:t>
            </a:fld>
            <a:endParaRPr lang="en-SG"/>
          </a:p>
        </p:txBody>
      </p:sp>
    </p:spTree>
    <p:extLst>
      <p:ext uri="{BB962C8B-B14F-4D97-AF65-F5344CB8AC3E}">
        <p14:creationId xmlns:p14="http://schemas.microsoft.com/office/powerpoint/2010/main" val="2285404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2427C99-B2A7-406B-BE84-5BF62BAEC75A}" type="slidenum">
              <a:rPr lang="en-SG" smtClean="0"/>
              <a:pPr/>
              <a:t>17</a:t>
            </a:fld>
            <a:endParaRPr lang="en-SG"/>
          </a:p>
        </p:txBody>
      </p:sp>
    </p:spTree>
    <p:extLst>
      <p:ext uri="{BB962C8B-B14F-4D97-AF65-F5344CB8AC3E}">
        <p14:creationId xmlns:p14="http://schemas.microsoft.com/office/powerpoint/2010/main" val="3425121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2427C99-B2A7-406B-BE84-5BF62BAEC75A}" type="slidenum">
              <a:rPr lang="en-SG" smtClean="0"/>
              <a:pPr/>
              <a:t>18</a:t>
            </a:fld>
            <a:endParaRPr lang="en-SG"/>
          </a:p>
        </p:txBody>
      </p:sp>
    </p:spTree>
    <p:extLst>
      <p:ext uri="{BB962C8B-B14F-4D97-AF65-F5344CB8AC3E}">
        <p14:creationId xmlns:p14="http://schemas.microsoft.com/office/powerpoint/2010/main" val="2860916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Arigatogozai</a:t>
            </a:r>
            <a:r>
              <a:rPr lang="en-SG" dirty="0"/>
              <a:t>-</a:t>
            </a:r>
            <a:r>
              <a:rPr lang="en-SG" dirty="0" err="1"/>
              <a:t>i</a:t>
            </a:r>
            <a:r>
              <a:rPr lang="en-SG" dirty="0"/>
              <a:t>-mas, </a:t>
            </a:r>
            <a:r>
              <a:rPr lang="en-SG" dirty="0" err="1"/>
              <a:t>matarai-su</a:t>
            </a:r>
            <a:endParaRPr lang="en-SG" dirty="0"/>
          </a:p>
        </p:txBody>
      </p:sp>
      <p:sp>
        <p:nvSpPr>
          <p:cNvPr id="4" name="Slide Number Placeholder 3"/>
          <p:cNvSpPr>
            <a:spLocks noGrp="1"/>
          </p:cNvSpPr>
          <p:nvPr>
            <p:ph type="sldNum" sz="quarter" idx="5"/>
          </p:nvPr>
        </p:nvSpPr>
        <p:spPr/>
        <p:txBody>
          <a:bodyPr/>
          <a:lstStyle/>
          <a:p>
            <a:fld id="{62427C99-B2A7-406B-BE84-5BF62BAEC75A}" type="slidenum">
              <a:rPr lang="en-SG" smtClean="0"/>
              <a:pPr/>
              <a:t>19</a:t>
            </a:fld>
            <a:endParaRPr lang="en-SG"/>
          </a:p>
        </p:txBody>
      </p:sp>
    </p:spTree>
    <p:extLst>
      <p:ext uri="{BB962C8B-B14F-4D97-AF65-F5344CB8AC3E}">
        <p14:creationId xmlns:p14="http://schemas.microsoft.com/office/powerpoint/2010/main" val="2893469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Arigatogozai</a:t>
            </a:r>
            <a:r>
              <a:rPr lang="en-SG" dirty="0"/>
              <a:t>-</a:t>
            </a:r>
            <a:r>
              <a:rPr lang="en-SG" dirty="0" err="1"/>
              <a:t>i</a:t>
            </a:r>
            <a:r>
              <a:rPr lang="en-SG" dirty="0"/>
              <a:t>-mas, </a:t>
            </a:r>
            <a:r>
              <a:rPr lang="en-SG" dirty="0" err="1"/>
              <a:t>matarai-su</a:t>
            </a:r>
            <a:endParaRPr lang="en-SG" dirty="0"/>
          </a:p>
        </p:txBody>
      </p:sp>
      <p:sp>
        <p:nvSpPr>
          <p:cNvPr id="4" name="Slide Number Placeholder 3"/>
          <p:cNvSpPr>
            <a:spLocks noGrp="1"/>
          </p:cNvSpPr>
          <p:nvPr>
            <p:ph type="sldNum" sz="quarter" idx="5"/>
          </p:nvPr>
        </p:nvSpPr>
        <p:spPr/>
        <p:txBody>
          <a:bodyPr/>
          <a:lstStyle/>
          <a:p>
            <a:fld id="{62427C99-B2A7-406B-BE84-5BF62BAEC75A}" type="slidenum">
              <a:rPr lang="en-SG" smtClean="0"/>
              <a:pPr/>
              <a:t>20</a:t>
            </a:fld>
            <a:endParaRPr lang="en-SG"/>
          </a:p>
        </p:txBody>
      </p:sp>
    </p:spTree>
    <p:extLst>
      <p:ext uri="{BB962C8B-B14F-4D97-AF65-F5344CB8AC3E}">
        <p14:creationId xmlns:p14="http://schemas.microsoft.com/office/powerpoint/2010/main" val="3216247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SG" dirty="0"/>
          </a:p>
        </p:txBody>
      </p:sp>
      <p:sp>
        <p:nvSpPr>
          <p:cNvPr id="4" name="Slide Number Placeholder 3"/>
          <p:cNvSpPr>
            <a:spLocks noGrp="1"/>
          </p:cNvSpPr>
          <p:nvPr>
            <p:ph type="sldNum" sz="quarter" idx="5"/>
          </p:nvPr>
        </p:nvSpPr>
        <p:spPr/>
        <p:txBody>
          <a:bodyPr/>
          <a:lstStyle/>
          <a:p>
            <a:fld id="{865299E3-1846-43B9-BC9E-2346DF616FB8}" type="slidenum">
              <a:rPr lang="en-SG" smtClean="0"/>
              <a:t>2</a:t>
            </a:fld>
            <a:endParaRPr lang="en-SG"/>
          </a:p>
        </p:txBody>
      </p:sp>
    </p:spTree>
    <p:extLst>
      <p:ext uri="{BB962C8B-B14F-4D97-AF65-F5344CB8AC3E}">
        <p14:creationId xmlns:p14="http://schemas.microsoft.com/office/powerpoint/2010/main" val="1514104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c56a39a364_0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c56a39a364_0_1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gc56a39a364_0_15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74900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fontAlgn="base">
              <a:buNone/>
            </a:pPr>
            <a:r>
              <a:rPr lang="en-US" b="0" i="0" dirty="0">
                <a:solidFill>
                  <a:srgbClr val="3F3F42"/>
                </a:solidFill>
                <a:effectLst/>
                <a:latin typeface="+mj-lt"/>
              </a:rPr>
              <a:t>The history of AI starts very early. In 1950s, at the dawn of computing, Alan Turing asked the question: "Can machines think?“ and he then introduced a method to test machine intelligence. This was at a time when the first general purpose computers had only just been built. In 1966, the first </a:t>
            </a:r>
            <a:r>
              <a:rPr lang="en-US" b="0" i="0" dirty="0" err="1">
                <a:solidFill>
                  <a:srgbClr val="3F3F42"/>
                </a:solidFill>
                <a:effectLst/>
                <a:latin typeface="+mj-lt"/>
              </a:rPr>
              <a:t>chatbox</a:t>
            </a:r>
            <a:r>
              <a:rPr lang="en-US" b="0" i="0" dirty="0">
                <a:solidFill>
                  <a:srgbClr val="3F3F42"/>
                </a:solidFill>
                <a:effectLst/>
                <a:latin typeface="+mj-lt"/>
              </a:rPr>
              <a:t> – ELIZA was built. Unfortunately, AI entered the first winter in 1975 where not much people were interested in such topics and no fundings were available to support this research. In 1980, it started to gain attraction again where expert system were built. In fact, UM also involved in this where they had developed a computer expert system to manage fetal distress. In 1987, AI entered the second winter again because the system was too difficult to maintain, to update and was unable to learn. Until 2016, Alpha GO was announced to defeat Lee Sedol, the world champion of GO. This shows the world how powerful a computer can be. And then, now AI in everywhere, be it in automotive, manufacturing or healthcare.</a:t>
            </a:r>
            <a:endParaRPr lang="en-SG" dirty="0">
              <a:latin typeface="+mj-lt"/>
            </a:endParaRPr>
          </a:p>
        </p:txBody>
      </p:sp>
      <p:sp>
        <p:nvSpPr>
          <p:cNvPr id="4" name="Slide Number Placeholder 3"/>
          <p:cNvSpPr>
            <a:spLocks noGrp="1"/>
          </p:cNvSpPr>
          <p:nvPr>
            <p:ph type="sldNum" sz="quarter" idx="5"/>
          </p:nvPr>
        </p:nvSpPr>
        <p:spPr/>
        <p:txBody>
          <a:bodyPr/>
          <a:lstStyle/>
          <a:p>
            <a:fld id="{865299E3-1846-43B9-BC9E-2346DF616FB8}" type="slidenum">
              <a:rPr lang="en-SG" smtClean="0"/>
              <a:t>4</a:t>
            </a:fld>
            <a:endParaRPr lang="en-SG"/>
          </a:p>
        </p:txBody>
      </p:sp>
    </p:spTree>
    <p:extLst>
      <p:ext uri="{BB962C8B-B14F-4D97-AF65-F5344CB8AC3E}">
        <p14:creationId xmlns:p14="http://schemas.microsoft.com/office/powerpoint/2010/main" val="1514104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fontAlgn="base">
              <a:buNone/>
            </a:pPr>
            <a:r>
              <a:rPr lang="en-SG" dirty="0">
                <a:latin typeface="+mj-lt"/>
              </a:rPr>
              <a:t>Predictor/features/covariates</a:t>
            </a:r>
          </a:p>
          <a:p>
            <a:pPr marL="158750" indent="0" algn="l" fontAlgn="base">
              <a:buNone/>
            </a:pPr>
            <a:r>
              <a:rPr lang="en-SG" dirty="0">
                <a:latin typeface="+mj-lt"/>
              </a:rPr>
              <a:t>Label/target/response</a:t>
            </a:r>
          </a:p>
        </p:txBody>
      </p:sp>
      <p:sp>
        <p:nvSpPr>
          <p:cNvPr id="4" name="Slide Number Placeholder 3"/>
          <p:cNvSpPr>
            <a:spLocks noGrp="1"/>
          </p:cNvSpPr>
          <p:nvPr>
            <p:ph type="sldNum" sz="quarter" idx="5"/>
          </p:nvPr>
        </p:nvSpPr>
        <p:spPr/>
        <p:txBody>
          <a:bodyPr/>
          <a:lstStyle/>
          <a:p>
            <a:fld id="{865299E3-1846-43B9-BC9E-2346DF616FB8}" type="slidenum">
              <a:rPr lang="en-SG" smtClean="0"/>
              <a:t>5</a:t>
            </a:fld>
            <a:endParaRPr lang="en-SG"/>
          </a:p>
        </p:txBody>
      </p:sp>
    </p:spTree>
    <p:extLst>
      <p:ext uri="{BB962C8B-B14F-4D97-AF65-F5344CB8AC3E}">
        <p14:creationId xmlns:p14="http://schemas.microsoft.com/office/powerpoint/2010/main" val="740726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fontAlgn="base">
              <a:buNone/>
            </a:pPr>
            <a:r>
              <a:rPr lang="en-SG" dirty="0">
                <a:latin typeface="+mj-lt"/>
              </a:rPr>
              <a:t>Tabular data</a:t>
            </a:r>
          </a:p>
        </p:txBody>
      </p:sp>
      <p:sp>
        <p:nvSpPr>
          <p:cNvPr id="4" name="Slide Number Placeholder 3"/>
          <p:cNvSpPr>
            <a:spLocks noGrp="1"/>
          </p:cNvSpPr>
          <p:nvPr>
            <p:ph type="sldNum" sz="quarter" idx="5"/>
          </p:nvPr>
        </p:nvSpPr>
        <p:spPr/>
        <p:txBody>
          <a:bodyPr/>
          <a:lstStyle/>
          <a:p>
            <a:fld id="{865299E3-1846-43B9-BC9E-2346DF616FB8}" type="slidenum">
              <a:rPr lang="en-SG" smtClean="0"/>
              <a:t>6</a:t>
            </a:fld>
            <a:endParaRPr lang="en-SG"/>
          </a:p>
        </p:txBody>
      </p:sp>
    </p:spTree>
    <p:extLst>
      <p:ext uri="{BB962C8B-B14F-4D97-AF65-F5344CB8AC3E}">
        <p14:creationId xmlns:p14="http://schemas.microsoft.com/office/powerpoint/2010/main" val="341084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fontAlgn="base">
              <a:buNone/>
            </a:pPr>
            <a:r>
              <a:rPr lang="en-SG" dirty="0">
                <a:latin typeface="+mj-lt"/>
              </a:rPr>
              <a:t>Tabular data</a:t>
            </a:r>
          </a:p>
        </p:txBody>
      </p:sp>
      <p:sp>
        <p:nvSpPr>
          <p:cNvPr id="4" name="Slide Number Placeholder 3"/>
          <p:cNvSpPr>
            <a:spLocks noGrp="1"/>
          </p:cNvSpPr>
          <p:nvPr>
            <p:ph type="sldNum" sz="quarter" idx="5"/>
          </p:nvPr>
        </p:nvSpPr>
        <p:spPr/>
        <p:txBody>
          <a:bodyPr/>
          <a:lstStyle/>
          <a:p>
            <a:fld id="{865299E3-1846-43B9-BC9E-2346DF616FB8}" type="slidenum">
              <a:rPr lang="en-SG" smtClean="0"/>
              <a:t>7</a:t>
            </a:fld>
            <a:endParaRPr lang="en-SG"/>
          </a:p>
        </p:txBody>
      </p:sp>
    </p:spTree>
    <p:extLst>
      <p:ext uri="{BB962C8B-B14F-4D97-AF65-F5344CB8AC3E}">
        <p14:creationId xmlns:p14="http://schemas.microsoft.com/office/powerpoint/2010/main" val="1339007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fontAlgn="base">
              <a:buNone/>
            </a:pPr>
            <a:r>
              <a:rPr lang="en-SG" dirty="0">
                <a:latin typeface="+mj-lt"/>
              </a:rPr>
              <a:t>Tabular data</a:t>
            </a:r>
          </a:p>
        </p:txBody>
      </p:sp>
      <p:sp>
        <p:nvSpPr>
          <p:cNvPr id="4" name="Slide Number Placeholder 3"/>
          <p:cNvSpPr>
            <a:spLocks noGrp="1"/>
          </p:cNvSpPr>
          <p:nvPr>
            <p:ph type="sldNum" sz="quarter" idx="5"/>
          </p:nvPr>
        </p:nvSpPr>
        <p:spPr/>
        <p:txBody>
          <a:bodyPr/>
          <a:lstStyle/>
          <a:p>
            <a:fld id="{865299E3-1846-43B9-BC9E-2346DF616FB8}" type="slidenum">
              <a:rPr lang="en-SG" smtClean="0"/>
              <a:t>8</a:t>
            </a:fld>
            <a:endParaRPr lang="en-SG"/>
          </a:p>
        </p:txBody>
      </p:sp>
    </p:spTree>
    <p:extLst>
      <p:ext uri="{BB962C8B-B14F-4D97-AF65-F5344CB8AC3E}">
        <p14:creationId xmlns:p14="http://schemas.microsoft.com/office/powerpoint/2010/main" val="316181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fontAlgn="base">
              <a:buNone/>
            </a:pPr>
            <a:r>
              <a:rPr lang="en-SG" dirty="0">
                <a:latin typeface="+mj-lt"/>
              </a:rPr>
              <a:t>Tabular data</a:t>
            </a:r>
          </a:p>
        </p:txBody>
      </p:sp>
      <p:sp>
        <p:nvSpPr>
          <p:cNvPr id="4" name="Slide Number Placeholder 3"/>
          <p:cNvSpPr>
            <a:spLocks noGrp="1"/>
          </p:cNvSpPr>
          <p:nvPr>
            <p:ph type="sldNum" sz="quarter" idx="5"/>
          </p:nvPr>
        </p:nvSpPr>
        <p:spPr/>
        <p:txBody>
          <a:bodyPr/>
          <a:lstStyle/>
          <a:p>
            <a:fld id="{865299E3-1846-43B9-BC9E-2346DF616FB8}" type="slidenum">
              <a:rPr lang="en-SG" smtClean="0"/>
              <a:t>9</a:t>
            </a:fld>
            <a:endParaRPr lang="en-SG"/>
          </a:p>
        </p:txBody>
      </p:sp>
    </p:spTree>
    <p:extLst>
      <p:ext uri="{BB962C8B-B14F-4D97-AF65-F5344CB8AC3E}">
        <p14:creationId xmlns:p14="http://schemas.microsoft.com/office/powerpoint/2010/main" val="1193322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37DC8-A33A-4A09-B5A0-78F8B92004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4548B20-218A-4690-ACF0-1843DAE856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0265E3BF-6507-4327-8CE7-A2D5AD39C713}"/>
              </a:ext>
            </a:extLst>
          </p:cNvPr>
          <p:cNvSpPr>
            <a:spLocks noGrp="1"/>
          </p:cNvSpPr>
          <p:nvPr>
            <p:ph type="dt" sz="half" idx="10"/>
          </p:nvPr>
        </p:nvSpPr>
        <p:spPr/>
        <p:txBody>
          <a:bodyPr/>
          <a:lstStyle/>
          <a:p>
            <a:fld id="{E241FEA8-79DD-400C-8081-26958518A088}" type="datetime1">
              <a:rPr lang="en-SG" smtClean="0"/>
              <a:t>7/3/2024</a:t>
            </a:fld>
            <a:endParaRPr lang="en-SG"/>
          </a:p>
        </p:txBody>
      </p:sp>
      <p:sp>
        <p:nvSpPr>
          <p:cNvPr id="5" name="Footer Placeholder 4">
            <a:extLst>
              <a:ext uri="{FF2B5EF4-FFF2-40B4-BE49-F238E27FC236}">
                <a16:creationId xmlns:a16="http://schemas.microsoft.com/office/drawing/2014/main" id="{0B844D02-B9E5-4B06-B70B-94ED8629615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AF4E512-7817-4E04-BB84-05016AE285C5}"/>
              </a:ext>
            </a:extLst>
          </p:cNvPr>
          <p:cNvSpPr>
            <a:spLocks noGrp="1"/>
          </p:cNvSpPr>
          <p:nvPr>
            <p:ph type="sldNum" sz="quarter" idx="12"/>
          </p:nvPr>
        </p:nvSpPr>
        <p:spPr/>
        <p:txBody>
          <a:bodyPr/>
          <a:lstStyle/>
          <a:p>
            <a:fld id="{BC55288A-6BAD-4BD4-8533-E823FC31D5E9}" type="slidenum">
              <a:rPr lang="en-SG" smtClean="0"/>
              <a:pPr/>
              <a:t>‹#›</a:t>
            </a:fld>
            <a:endParaRPr lang="en-SG"/>
          </a:p>
        </p:txBody>
      </p:sp>
    </p:spTree>
    <p:extLst>
      <p:ext uri="{BB962C8B-B14F-4D97-AF65-F5344CB8AC3E}">
        <p14:creationId xmlns:p14="http://schemas.microsoft.com/office/powerpoint/2010/main" val="3233514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346CD-A516-4DD6-8645-AF4976ED762A}"/>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E80E5E6-79C4-4863-A8AA-A70B9C8DE6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07ED1F1-2156-409E-8FA1-EC50930A65ED}"/>
              </a:ext>
            </a:extLst>
          </p:cNvPr>
          <p:cNvSpPr>
            <a:spLocks noGrp="1"/>
          </p:cNvSpPr>
          <p:nvPr>
            <p:ph type="dt" sz="half" idx="10"/>
          </p:nvPr>
        </p:nvSpPr>
        <p:spPr/>
        <p:txBody>
          <a:bodyPr/>
          <a:lstStyle/>
          <a:p>
            <a:fld id="{D7F48CF9-432F-4475-99CC-833FB0D42327}" type="datetime1">
              <a:rPr lang="en-SG" smtClean="0"/>
              <a:t>7/3/2024</a:t>
            </a:fld>
            <a:endParaRPr lang="en-SG"/>
          </a:p>
        </p:txBody>
      </p:sp>
      <p:sp>
        <p:nvSpPr>
          <p:cNvPr id="5" name="Footer Placeholder 4">
            <a:extLst>
              <a:ext uri="{FF2B5EF4-FFF2-40B4-BE49-F238E27FC236}">
                <a16:creationId xmlns:a16="http://schemas.microsoft.com/office/drawing/2014/main" id="{4EDEEF62-B054-4516-999D-B68F84AB519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88F5EBA-956E-4135-B924-0A0D42C3DAEE}"/>
              </a:ext>
            </a:extLst>
          </p:cNvPr>
          <p:cNvSpPr>
            <a:spLocks noGrp="1"/>
          </p:cNvSpPr>
          <p:nvPr>
            <p:ph type="sldNum" sz="quarter" idx="12"/>
          </p:nvPr>
        </p:nvSpPr>
        <p:spPr/>
        <p:txBody>
          <a:bodyPr/>
          <a:lstStyle/>
          <a:p>
            <a:fld id="{BC55288A-6BAD-4BD4-8533-E823FC31D5E9}" type="slidenum">
              <a:rPr lang="en-SG" smtClean="0"/>
              <a:pPr/>
              <a:t>‹#›</a:t>
            </a:fld>
            <a:endParaRPr lang="en-SG"/>
          </a:p>
        </p:txBody>
      </p:sp>
    </p:spTree>
    <p:extLst>
      <p:ext uri="{BB962C8B-B14F-4D97-AF65-F5344CB8AC3E}">
        <p14:creationId xmlns:p14="http://schemas.microsoft.com/office/powerpoint/2010/main" val="144938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C6F063-6B01-4D19-A22A-DEABB67D4B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F0538CD-BABD-45ED-A5A8-262A67771A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2E24B99-A306-47AC-BC25-E4BF42F719F8}"/>
              </a:ext>
            </a:extLst>
          </p:cNvPr>
          <p:cNvSpPr>
            <a:spLocks noGrp="1"/>
          </p:cNvSpPr>
          <p:nvPr>
            <p:ph type="dt" sz="half" idx="10"/>
          </p:nvPr>
        </p:nvSpPr>
        <p:spPr/>
        <p:txBody>
          <a:bodyPr/>
          <a:lstStyle/>
          <a:p>
            <a:fld id="{B0EDC2A3-2CD8-4260-89BC-6A4C6A662E6C}" type="datetime1">
              <a:rPr lang="en-SG" smtClean="0"/>
              <a:t>7/3/2024</a:t>
            </a:fld>
            <a:endParaRPr lang="en-SG"/>
          </a:p>
        </p:txBody>
      </p:sp>
      <p:sp>
        <p:nvSpPr>
          <p:cNvPr id="5" name="Footer Placeholder 4">
            <a:extLst>
              <a:ext uri="{FF2B5EF4-FFF2-40B4-BE49-F238E27FC236}">
                <a16:creationId xmlns:a16="http://schemas.microsoft.com/office/drawing/2014/main" id="{9D85A564-6751-4C80-8C24-3F42E908D11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BA55139-6296-4E76-8376-D04DFE800746}"/>
              </a:ext>
            </a:extLst>
          </p:cNvPr>
          <p:cNvSpPr>
            <a:spLocks noGrp="1"/>
          </p:cNvSpPr>
          <p:nvPr>
            <p:ph type="sldNum" sz="quarter" idx="12"/>
          </p:nvPr>
        </p:nvSpPr>
        <p:spPr/>
        <p:txBody>
          <a:bodyPr/>
          <a:lstStyle/>
          <a:p>
            <a:fld id="{BC55288A-6BAD-4BD4-8533-E823FC31D5E9}" type="slidenum">
              <a:rPr lang="en-SG" smtClean="0"/>
              <a:pPr/>
              <a:t>‹#›</a:t>
            </a:fld>
            <a:endParaRPr lang="en-SG"/>
          </a:p>
        </p:txBody>
      </p:sp>
    </p:spTree>
    <p:extLst>
      <p:ext uri="{BB962C8B-B14F-4D97-AF65-F5344CB8AC3E}">
        <p14:creationId xmlns:p14="http://schemas.microsoft.com/office/powerpoint/2010/main" val="3395393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B8CB-D878-4AB0-BDF3-3C69E46A183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C36AAAA-0DE5-426A-AA9D-2BDCEAC0D4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B69CA60-6BD7-494B-863C-EAABF6AE6D37}"/>
              </a:ext>
            </a:extLst>
          </p:cNvPr>
          <p:cNvSpPr>
            <a:spLocks noGrp="1"/>
          </p:cNvSpPr>
          <p:nvPr>
            <p:ph type="dt" sz="half" idx="10"/>
          </p:nvPr>
        </p:nvSpPr>
        <p:spPr/>
        <p:txBody>
          <a:bodyPr/>
          <a:lstStyle/>
          <a:p>
            <a:fld id="{D1EE4319-08C4-4F16-B8C3-B8CCC7CA8C8B}" type="datetime1">
              <a:rPr lang="en-SG" smtClean="0"/>
              <a:t>7/3/2024</a:t>
            </a:fld>
            <a:endParaRPr lang="en-SG"/>
          </a:p>
        </p:txBody>
      </p:sp>
      <p:sp>
        <p:nvSpPr>
          <p:cNvPr id="5" name="Footer Placeholder 4">
            <a:extLst>
              <a:ext uri="{FF2B5EF4-FFF2-40B4-BE49-F238E27FC236}">
                <a16:creationId xmlns:a16="http://schemas.microsoft.com/office/drawing/2014/main" id="{A7B2CE5E-0A71-4354-A41B-2FD1FB7FFD4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FE52D60-B8FD-445D-9C73-C7F6DDF8274D}"/>
              </a:ext>
            </a:extLst>
          </p:cNvPr>
          <p:cNvSpPr>
            <a:spLocks noGrp="1"/>
          </p:cNvSpPr>
          <p:nvPr>
            <p:ph type="sldNum" sz="quarter" idx="12"/>
          </p:nvPr>
        </p:nvSpPr>
        <p:spPr/>
        <p:txBody>
          <a:bodyPr/>
          <a:lstStyle/>
          <a:p>
            <a:fld id="{BC55288A-6BAD-4BD4-8533-E823FC31D5E9}" type="slidenum">
              <a:rPr lang="en-SG" smtClean="0"/>
              <a:pPr/>
              <a:t>‹#›</a:t>
            </a:fld>
            <a:endParaRPr lang="en-SG"/>
          </a:p>
        </p:txBody>
      </p:sp>
      <p:sp>
        <p:nvSpPr>
          <p:cNvPr id="7" name="Rectangle 6">
            <a:extLst>
              <a:ext uri="{FF2B5EF4-FFF2-40B4-BE49-F238E27FC236}">
                <a16:creationId xmlns:a16="http://schemas.microsoft.com/office/drawing/2014/main" id="{ADB1F203-B038-4321-99AC-57C31F7812AC}"/>
              </a:ext>
            </a:extLst>
          </p:cNvPr>
          <p:cNvSpPr/>
          <p:nvPr userDrawn="1"/>
        </p:nvSpPr>
        <p:spPr>
          <a:xfrm>
            <a:off x="838200" y="1345293"/>
            <a:ext cx="10515600" cy="84554"/>
          </a:xfrm>
          <a:prstGeom prst="rect">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8" name="Group 7">
            <a:extLst>
              <a:ext uri="{FF2B5EF4-FFF2-40B4-BE49-F238E27FC236}">
                <a16:creationId xmlns:a16="http://schemas.microsoft.com/office/drawing/2014/main" id="{93031D3F-65E4-43CB-B765-A1E8DCB30CC7}"/>
              </a:ext>
            </a:extLst>
          </p:cNvPr>
          <p:cNvGrpSpPr/>
          <p:nvPr userDrawn="1"/>
        </p:nvGrpSpPr>
        <p:grpSpPr>
          <a:xfrm>
            <a:off x="838200" y="6218759"/>
            <a:ext cx="10515600" cy="95794"/>
            <a:chOff x="838200" y="1297577"/>
            <a:chExt cx="10515600" cy="95794"/>
          </a:xfrm>
        </p:grpSpPr>
        <p:sp>
          <p:nvSpPr>
            <p:cNvPr id="9" name="Rectangle 8">
              <a:extLst>
                <a:ext uri="{FF2B5EF4-FFF2-40B4-BE49-F238E27FC236}">
                  <a16:creationId xmlns:a16="http://schemas.microsoft.com/office/drawing/2014/main" id="{D4FD1087-7942-418A-B988-E36BA1A3F9C7}"/>
                </a:ext>
              </a:extLst>
            </p:cNvPr>
            <p:cNvSpPr/>
            <p:nvPr/>
          </p:nvSpPr>
          <p:spPr>
            <a:xfrm>
              <a:off x="838200" y="1297577"/>
              <a:ext cx="5585459" cy="95794"/>
            </a:xfrm>
            <a:prstGeom prst="rect">
              <a:avLst/>
            </a:prstGeom>
            <a:solidFill>
              <a:srgbClr val="3B3183"/>
            </a:solidFill>
            <a:ln>
              <a:solidFill>
                <a:srgbClr val="3B3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5C3D1D9A-3E14-4E36-90D3-1C2152573245}"/>
                </a:ext>
              </a:extLst>
            </p:cNvPr>
            <p:cNvSpPr/>
            <p:nvPr/>
          </p:nvSpPr>
          <p:spPr>
            <a:xfrm>
              <a:off x="6423659" y="1297577"/>
              <a:ext cx="3040381" cy="95794"/>
            </a:xfrm>
            <a:prstGeom prst="rect">
              <a:avLst/>
            </a:prstGeom>
            <a:solidFill>
              <a:srgbClr val="F5D128"/>
            </a:solidFill>
            <a:ln>
              <a:solidFill>
                <a:srgbClr val="F5D1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9F54B4FB-B023-4986-AC98-E4EBADE98EB9}"/>
                </a:ext>
              </a:extLst>
            </p:cNvPr>
            <p:cNvSpPr/>
            <p:nvPr/>
          </p:nvSpPr>
          <p:spPr>
            <a:xfrm>
              <a:off x="9464040" y="1297577"/>
              <a:ext cx="1889760" cy="95794"/>
            </a:xfrm>
            <a:prstGeom prst="rect">
              <a:avLst/>
            </a:prstGeom>
            <a:solidFill>
              <a:srgbClr val="DB2226"/>
            </a:solidFill>
            <a:ln>
              <a:solidFill>
                <a:srgbClr val="DB22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66455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50166-8083-4BD1-A474-27C70412AB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D31A39E8-E123-4E86-BF74-9341EDB415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731E44-7263-4249-9019-5949AAA02F49}"/>
              </a:ext>
            </a:extLst>
          </p:cNvPr>
          <p:cNvSpPr>
            <a:spLocks noGrp="1"/>
          </p:cNvSpPr>
          <p:nvPr>
            <p:ph type="dt" sz="half" idx="10"/>
          </p:nvPr>
        </p:nvSpPr>
        <p:spPr/>
        <p:txBody>
          <a:bodyPr/>
          <a:lstStyle/>
          <a:p>
            <a:fld id="{B7687E43-58EA-48C9-80D5-1CC68EA53584}" type="datetime1">
              <a:rPr lang="en-SG" smtClean="0"/>
              <a:t>7/3/2024</a:t>
            </a:fld>
            <a:endParaRPr lang="en-SG"/>
          </a:p>
        </p:txBody>
      </p:sp>
      <p:sp>
        <p:nvSpPr>
          <p:cNvPr id="5" name="Footer Placeholder 4">
            <a:extLst>
              <a:ext uri="{FF2B5EF4-FFF2-40B4-BE49-F238E27FC236}">
                <a16:creationId xmlns:a16="http://schemas.microsoft.com/office/drawing/2014/main" id="{13CA4ECF-0E19-4DE6-9E2D-BB6EF451F24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C508574-AEE0-41F4-9677-4224109B34BE}"/>
              </a:ext>
            </a:extLst>
          </p:cNvPr>
          <p:cNvSpPr>
            <a:spLocks noGrp="1"/>
          </p:cNvSpPr>
          <p:nvPr>
            <p:ph type="sldNum" sz="quarter" idx="12"/>
          </p:nvPr>
        </p:nvSpPr>
        <p:spPr/>
        <p:txBody>
          <a:bodyPr/>
          <a:lstStyle/>
          <a:p>
            <a:fld id="{BC55288A-6BAD-4BD4-8533-E823FC31D5E9}" type="slidenum">
              <a:rPr lang="en-SG" smtClean="0"/>
              <a:pPr/>
              <a:t>‹#›</a:t>
            </a:fld>
            <a:endParaRPr lang="en-SG"/>
          </a:p>
        </p:txBody>
      </p:sp>
    </p:spTree>
    <p:extLst>
      <p:ext uri="{BB962C8B-B14F-4D97-AF65-F5344CB8AC3E}">
        <p14:creationId xmlns:p14="http://schemas.microsoft.com/office/powerpoint/2010/main" val="424761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C72CD-4A57-46F0-BA5F-01ACEDCDDCB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9CCD1A2-E9D1-4572-99C1-BEAF20392A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9BF79E6B-892E-4FF1-AE06-029B370DD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2A5A94F-DA59-41A8-BD6A-0916B5101735}"/>
              </a:ext>
            </a:extLst>
          </p:cNvPr>
          <p:cNvSpPr>
            <a:spLocks noGrp="1"/>
          </p:cNvSpPr>
          <p:nvPr>
            <p:ph type="dt" sz="half" idx="10"/>
          </p:nvPr>
        </p:nvSpPr>
        <p:spPr/>
        <p:txBody>
          <a:bodyPr/>
          <a:lstStyle/>
          <a:p>
            <a:fld id="{C0676F98-F869-4B64-AC46-3443B841E042}" type="datetime1">
              <a:rPr lang="en-SG" smtClean="0"/>
              <a:t>7/3/2024</a:t>
            </a:fld>
            <a:endParaRPr lang="en-SG"/>
          </a:p>
        </p:txBody>
      </p:sp>
      <p:sp>
        <p:nvSpPr>
          <p:cNvPr id="6" name="Footer Placeholder 5">
            <a:extLst>
              <a:ext uri="{FF2B5EF4-FFF2-40B4-BE49-F238E27FC236}">
                <a16:creationId xmlns:a16="http://schemas.microsoft.com/office/drawing/2014/main" id="{EE55F9F6-511E-4575-AD1C-90A584F1C6C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0F5970A-3701-4B60-AEC1-10C4575CF5C7}"/>
              </a:ext>
            </a:extLst>
          </p:cNvPr>
          <p:cNvSpPr>
            <a:spLocks noGrp="1"/>
          </p:cNvSpPr>
          <p:nvPr>
            <p:ph type="sldNum" sz="quarter" idx="12"/>
          </p:nvPr>
        </p:nvSpPr>
        <p:spPr/>
        <p:txBody>
          <a:bodyPr/>
          <a:lstStyle/>
          <a:p>
            <a:fld id="{BC55288A-6BAD-4BD4-8533-E823FC31D5E9}" type="slidenum">
              <a:rPr lang="en-SG" smtClean="0"/>
              <a:pPr/>
              <a:t>‹#›</a:t>
            </a:fld>
            <a:endParaRPr lang="en-SG"/>
          </a:p>
        </p:txBody>
      </p:sp>
    </p:spTree>
    <p:extLst>
      <p:ext uri="{BB962C8B-B14F-4D97-AF65-F5344CB8AC3E}">
        <p14:creationId xmlns:p14="http://schemas.microsoft.com/office/powerpoint/2010/main" val="1910681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A16F7-FF93-4357-8C23-EA33E93811B6}"/>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6E70C89C-29EC-47D3-8788-B587EBB198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89D4BE-08F4-4A08-889E-3F0999D27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4EEF9478-25DD-4918-94F5-7F678CE4DC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235B63-2B04-4D2B-A0C5-A84961C27C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3146884A-A3BE-4EB7-B70E-814EF0C66A6C}"/>
              </a:ext>
            </a:extLst>
          </p:cNvPr>
          <p:cNvSpPr>
            <a:spLocks noGrp="1"/>
          </p:cNvSpPr>
          <p:nvPr>
            <p:ph type="dt" sz="half" idx="10"/>
          </p:nvPr>
        </p:nvSpPr>
        <p:spPr/>
        <p:txBody>
          <a:bodyPr/>
          <a:lstStyle/>
          <a:p>
            <a:fld id="{48701358-38AF-4E28-9A84-4733C78B7DBA}" type="datetime1">
              <a:rPr lang="en-SG" smtClean="0"/>
              <a:t>7/3/2024</a:t>
            </a:fld>
            <a:endParaRPr lang="en-SG"/>
          </a:p>
        </p:txBody>
      </p:sp>
      <p:sp>
        <p:nvSpPr>
          <p:cNvPr id="8" name="Footer Placeholder 7">
            <a:extLst>
              <a:ext uri="{FF2B5EF4-FFF2-40B4-BE49-F238E27FC236}">
                <a16:creationId xmlns:a16="http://schemas.microsoft.com/office/drawing/2014/main" id="{96748C7F-73DD-46EA-88A5-67BE7698487A}"/>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5F82426A-33BE-465F-B522-86C5196CF13A}"/>
              </a:ext>
            </a:extLst>
          </p:cNvPr>
          <p:cNvSpPr>
            <a:spLocks noGrp="1"/>
          </p:cNvSpPr>
          <p:nvPr>
            <p:ph type="sldNum" sz="quarter" idx="12"/>
          </p:nvPr>
        </p:nvSpPr>
        <p:spPr/>
        <p:txBody>
          <a:bodyPr/>
          <a:lstStyle/>
          <a:p>
            <a:fld id="{BC55288A-6BAD-4BD4-8533-E823FC31D5E9}" type="slidenum">
              <a:rPr lang="en-SG" smtClean="0"/>
              <a:pPr/>
              <a:t>‹#›</a:t>
            </a:fld>
            <a:endParaRPr lang="en-SG"/>
          </a:p>
        </p:txBody>
      </p:sp>
    </p:spTree>
    <p:extLst>
      <p:ext uri="{BB962C8B-B14F-4D97-AF65-F5344CB8AC3E}">
        <p14:creationId xmlns:p14="http://schemas.microsoft.com/office/powerpoint/2010/main" val="560685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F3B63-EA83-4FD0-B67C-111B5B6F5BE7}"/>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96C14D80-865D-4B7E-AA58-2D31DB491A77}"/>
              </a:ext>
            </a:extLst>
          </p:cNvPr>
          <p:cNvSpPr>
            <a:spLocks noGrp="1"/>
          </p:cNvSpPr>
          <p:nvPr>
            <p:ph type="dt" sz="half" idx="10"/>
          </p:nvPr>
        </p:nvSpPr>
        <p:spPr/>
        <p:txBody>
          <a:bodyPr/>
          <a:lstStyle/>
          <a:p>
            <a:fld id="{12903964-70F8-47E8-A03A-F9E0DED97297}" type="datetime1">
              <a:rPr lang="en-SG" smtClean="0"/>
              <a:t>7/3/2024</a:t>
            </a:fld>
            <a:endParaRPr lang="en-SG"/>
          </a:p>
        </p:txBody>
      </p:sp>
      <p:sp>
        <p:nvSpPr>
          <p:cNvPr id="4" name="Footer Placeholder 3">
            <a:extLst>
              <a:ext uri="{FF2B5EF4-FFF2-40B4-BE49-F238E27FC236}">
                <a16:creationId xmlns:a16="http://schemas.microsoft.com/office/drawing/2014/main" id="{65D0F4C6-63B1-4147-9C86-DE85D00A89D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30422482-0905-4763-8DE1-CBC2A1DF992F}"/>
              </a:ext>
            </a:extLst>
          </p:cNvPr>
          <p:cNvSpPr>
            <a:spLocks noGrp="1"/>
          </p:cNvSpPr>
          <p:nvPr>
            <p:ph type="sldNum" sz="quarter" idx="12"/>
          </p:nvPr>
        </p:nvSpPr>
        <p:spPr/>
        <p:txBody>
          <a:bodyPr/>
          <a:lstStyle/>
          <a:p>
            <a:fld id="{BC55288A-6BAD-4BD4-8533-E823FC31D5E9}" type="slidenum">
              <a:rPr lang="en-SG" smtClean="0"/>
              <a:pPr/>
              <a:t>‹#›</a:t>
            </a:fld>
            <a:endParaRPr lang="en-SG"/>
          </a:p>
        </p:txBody>
      </p:sp>
    </p:spTree>
    <p:extLst>
      <p:ext uri="{BB962C8B-B14F-4D97-AF65-F5344CB8AC3E}">
        <p14:creationId xmlns:p14="http://schemas.microsoft.com/office/powerpoint/2010/main" val="2570441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6BD8D0-EC87-450D-9F59-4B0868F61788}"/>
              </a:ext>
            </a:extLst>
          </p:cNvPr>
          <p:cNvSpPr>
            <a:spLocks noGrp="1"/>
          </p:cNvSpPr>
          <p:nvPr>
            <p:ph type="dt" sz="half" idx="10"/>
          </p:nvPr>
        </p:nvSpPr>
        <p:spPr/>
        <p:txBody>
          <a:bodyPr/>
          <a:lstStyle/>
          <a:p>
            <a:fld id="{072FDEB6-4DE0-457D-8E2C-16CFA2F5A678}" type="datetime1">
              <a:rPr lang="en-SG" smtClean="0"/>
              <a:t>7/3/2024</a:t>
            </a:fld>
            <a:endParaRPr lang="en-SG"/>
          </a:p>
        </p:txBody>
      </p:sp>
      <p:sp>
        <p:nvSpPr>
          <p:cNvPr id="3" name="Footer Placeholder 2">
            <a:extLst>
              <a:ext uri="{FF2B5EF4-FFF2-40B4-BE49-F238E27FC236}">
                <a16:creationId xmlns:a16="http://schemas.microsoft.com/office/drawing/2014/main" id="{E9AF82A8-B057-4A1D-887A-264994275192}"/>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497FABBD-FA9B-45B7-946F-114F42F28EE7}"/>
              </a:ext>
            </a:extLst>
          </p:cNvPr>
          <p:cNvSpPr>
            <a:spLocks noGrp="1"/>
          </p:cNvSpPr>
          <p:nvPr>
            <p:ph type="sldNum" sz="quarter" idx="12"/>
          </p:nvPr>
        </p:nvSpPr>
        <p:spPr/>
        <p:txBody>
          <a:bodyPr/>
          <a:lstStyle/>
          <a:p>
            <a:fld id="{BC55288A-6BAD-4BD4-8533-E823FC31D5E9}" type="slidenum">
              <a:rPr lang="en-SG" smtClean="0"/>
              <a:pPr/>
              <a:t>‹#›</a:t>
            </a:fld>
            <a:endParaRPr lang="en-SG"/>
          </a:p>
        </p:txBody>
      </p:sp>
    </p:spTree>
    <p:extLst>
      <p:ext uri="{BB962C8B-B14F-4D97-AF65-F5344CB8AC3E}">
        <p14:creationId xmlns:p14="http://schemas.microsoft.com/office/powerpoint/2010/main" val="3332778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48E5-5A2E-48F2-802A-4E5AE61F0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844723B5-53AB-4E28-9B91-E02D4C4C0F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EC5CA833-08DC-49A6-ABFE-1BEA79C275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6991C9-19B2-4D58-A253-F73ED9E4E90B}"/>
              </a:ext>
            </a:extLst>
          </p:cNvPr>
          <p:cNvSpPr>
            <a:spLocks noGrp="1"/>
          </p:cNvSpPr>
          <p:nvPr>
            <p:ph type="dt" sz="half" idx="10"/>
          </p:nvPr>
        </p:nvSpPr>
        <p:spPr/>
        <p:txBody>
          <a:bodyPr/>
          <a:lstStyle/>
          <a:p>
            <a:fld id="{9AF63388-916D-4A56-833F-0787460ACA01}" type="datetime1">
              <a:rPr lang="en-SG" smtClean="0"/>
              <a:t>7/3/2024</a:t>
            </a:fld>
            <a:endParaRPr lang="en-SG"/>
          </a:p>
        </p:txBody>
      </p:sp>
      <p:sp>
        <p:nvSpPr>
          <p:cNvPr id="6" name="Footer Placeholder 5">
            <a:extLst>
              <a:ext uri="{FF2B5EF4-FFF2-40B4-BE49-F238E27FC236}">
                <a16:creationId xmlns:a16="http://schemas.microsoft.com/office/drawing/2014/main" id="{546F3DC4-C7A9-4530-8BB9-065B6F6EA0B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9C799BC-2934-41BD-AAF3-FD2858C50497}"/>
              </a:ext>
            </a:extLst>
          </p:cNvPr>
          <p:cNvSpPr>
            <a:spLocks noGrp="1"/>
          </p:cNvSpPr>
          <p:nvPr>
            <p:ph type="sldNum" sz="quarter" idx="12"/>
          </p:nvPr>
        </p:nvSpPr>
        <p:spPr/>
        <p:txBody>
          <a:bodyPr/>
          <a:lstStyle/>
          <a:p>
            <a:fld id="{BC55288A-6BAD-4BD4-8533-E823FC31D5E9}" type="slidenum">
              <a:rPr lang="en-SG" smtClean="0"/>
              <a:pPr/>
              <a:t>‹#›</a:t>
            </a:fld>
            <a:endParaRPr lang="en-SG"/>
          </a:p>
        </p:txBody>
      </p:sp>
    </p:spTree>
    <p:extLst>
      <p:ext uri="{BB962C8B-B14F-4D97-AF65-F5344CB8AC3E}">
        <p14:creationId xmlns:p14="http://schemas.microsoft.com/office/powerpoint/2010/main" val="473384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3AE2-2CE8-4EBC-A934-8540D0FBE5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869E44-DB17-4AB5-9D98-1F3ACC6AF6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5C6DB6F7-3312-4883-B46F-D426C90239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34379E-E2A5-4990-83EE-D899BCDFC995}"/>
              </a:ext>
            </a:extLst>
          </p:cNvPr>
          <p:cNvSpPr>
            <a:spLocks noGrp="1"/>
          </p:cNvSpPr>
          <p:nvPr>
            <p:ph type="dt" sz="half" idx="10"/>
          </p:nvPr>
        </p:nvSpPr>
        <p:spPr/>
        <p:txBody>
          <a:bodyPr/>
          <a:lstStyle/>
          <a:p>
            <a:fld id="{108808DD-A3D3-4E38-A562-20B1DF7530C8}" type="datetime1">
              <a:rPr lang="en-SG" smtClean="0"/>
              <a:t>7/3/2024</a:t>
            </a:fld>
            <a:endParaRPr lang="en-SG"/>
          </a:p>
        </p:txBody>
      </p:sp>
      <p:sp>
        <p:nvSpPr>
          <p:cNvPr id="6" name="Footer Placeholder 5">
            <a:extLst>
              <a:ext uri="{FF2B5EF4-FFF2-40B4-BE49-F238E27FC236}">
                <a16:creationId xmlns:a16="http://schemas.microsoft.com/office/drawing/2014/main" id="{3B15E514-C8BA-45FC-AB89-2327BC19511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F7FDF36-F841-4886-B670-E3A2EA093C7E}"/>
              </a:ext>
            </a:extLst>
          </p:cNvPr>
          <p:cNvSpPr>
            <a:spLocks noGrp="1"/>
          </p:cNvSpPr>
          <p:nvPr>
            <p:ph type="sldNum" sz="quarter" idx="12"/>
          </p:nvPr>
        </p:nvSpPr>
        <p:spPr/>
        <p:txBody>
          <a:bodyPr/>
          <a:lstStyle/>
          <a:p>
            <a:fld id="{BC55288A-6BAD-4BD4-8533-E823FC31D5E9}" type="slidenum">
              <a:rPr lang="en-SG" smtClean="0"/>
              <a:pPr/>
              <a:t>‹#›</a:t>
            </a:fld>
            <a:endParaRPr lang="en-SG"/>
          </a:p>
        </p:txBody>
      </p:sp>
    </p:spTree>
    <p:extLst>
      <p:ext uri="{BB962C8B-B14F-4D97-AF65-F5344CB8AC3E}">
        <p14:creationId xmlns:p14="http://schemas.microsoft.com/office/powerpoint/2010/main" val="1859900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FD3987-B03F-4E3C-9DC4-D98F3E88EB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220096D-FDC5-49E8-952E-2B9173ABA6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2D0D84-7298-432D-833F-E7CDFA2905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9FCCC-C905-40BA-A2E6-63D9B48240DE}" type="datetime1">
              <a:rPr lang="en-SG" smtClean="0"/>
              <a:t>7/3/2024</a:t>
            </a:fld>
            <a:endParaRPr lang="en-SG"/>
          </a:p>
        </p:txBody>
      </p:sp>
      <p:sp>
        <p:nvSpPr>
          <p:cNvPr id="5" name="Footer Placeholder 4">
            <a:extLst>
              <a:ext uri="{FF2B5EF4-FFF2-40B4-BE49-F238E27FC236}">
                <a16:creationId xmlns:a16="http://schemas.microsoft.com/office/drawing/2014/main" id="{04EB6B06-29DC-45AB-A8E2-E8F585D455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55A32750-A2C1-4136-8CD7-A1C2874D2C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55288A-6BAD-4BD4-8533-E823FC31D5E9}" type="slidenum">
              <a:rPr lang="en-SG" smtClean="0"/>
              <a:pPr/>
              <a:t>‹#›</a:t>
            </a:fld>
            <a:endParaRPr lang="en-SG"/>
          </a:p>
        </p:txBody>
      </p:sp>
      <p:pic>
        <p:nvPicPr>
          <p:cNvPr id="7" name="Picture 4" descr="Download University of Malaya (UM, Universiti Malaya) Logo in SVG Vector or  PNG File Format - Logo.wine">
            <a:extLst>
              <a:ext uri="{FF2B5EF4-FFF2-40B4-BE49-F238E27FC236}">
                <a16:creationId xmlns:a16="http://schemas.microsoft.com/office/drawing/2014/main" id="{D4811E0A-52EB-4740-B9FE-655904AD6D8F}"/>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00642" y="-244647"/>
            <a:ext cx="2173857" cy="1449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08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wsn@um.edu.m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shiernee.com/" TargetMode="Externa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shiernee/2024_ACOMP_WORKSHOP/blob/mai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github.com/shiernee/2024_ACOMP_WORKSHOP/blob/main/2024_ACOMP_WORKSHO.ipynb"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shiernee/2024_ACOMP_WORKSHOP/blob/mai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github.com/shiernee/2024_ACOMP_WORKSHOP/blob/main/2024_ACOMP_WORKSHO.ipynb"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achinelearningmastery.com/k-fold-cross-validation/"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nbviewer.org/github/pycaret/pycaret/blob/master/tutorials/Binary%20Classification%20Tutorial%20Level%20Beginner%20-%20%20CLF101.ipynb" TargetMode="External"/><Relationship Id="rId4" Type="http://schemas.openxmlformats.org/officeDocument/2006/relationships/hyperlink" Target="https://machinelearningmastery.com/hyperparameter-optimization-with-random-search-and-grid-search/"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01DC08EC-D256-4E27-A021-85CA7E6BF549}"/>
              </a:ext>
            </a:extLst>
          </p:cNvPr>
          <p:cNvSpPr>
            <a:spLocks noGrp="1"/>
          </p:cNvSpPr>
          <p:nvPr>
            <p:ph type="subTitle" idx="1"/>
          </p:nvPr>
        </p:nvSpPr>
        <p:spPr>
          <a:xfrm>
            <a:off x="2223345" y="3745991"/>
            <a:ext cx="7949414" cy="610027"/>
          </a:xfrm>
        </p:spPr>
        <p:txBody>
          <a:bodyPr/>
          <a:lstStyle/>
          <a:p>
            <a:r>
              <a:rPr lang="en-US" sz="2800" b="1" dirty="0">
                <a:latin typeface="Arial" panose="020B0604020202020204" pitchFamily="34" charset="0"/>
                <a:cs typeface="Arial" panose="020B0604020202020204" pitchFamily="34" charset="0"/>
              </a:rPr>
              <a:t>Shier Nee Saw, PhD</a:t>
            </a:r>
            <a:endParaRPr lang="en-US" sz="2800" baseline="30000" dirty="0">
              <a:latin typeface="Arial" panose="020B0604020202020204" pitchFamily="34" charset="0"/>
              <a:cs typeface="Arial" panose="020B0604020202020204" pitchFamily="34" charset="0"/>
            </a:endParaRPr>
          </a:p>
        </p:txBody>
      </p:sp>
      <p:sp>
        <p:nvSpPr>
          <p:cNvPr id="6" name="TextBox 2">
            <a:extLst>
              <a:ext uri="{FF2B5EF4-FFF2-40B4-BE49-F238E27FC236}">
                <a16:creationId xmlns:a16="http://schemas.microsoft.com/office/drawing/2014/main" id="{95D44305-7B39-452E-A1A3-B4B624446BB7}"/>
              </a:ext>
            </a:extLst>
          </p:cNvPr>
          <p:cNvSpPr txBox="1">
            <a:spLocks noChangeArrowheads="1"/>
          </p:cNvSpPr>
          <p:nvPr/>
        </p:nvSpPr>
        <p:spPr bwMode="auto">
          <a:xfrm>
            <a:off x="1310402" y="1923221"/>
            <a:ext cx="9775299"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entury Gothic" panose="020B0502020202020204" pitchFamily="34" charset="0"/>
                <a:ea typeface="MS PGothic" panose="020B0600070205080204" pitchFamily="34" charset="-128"/>
              </a:defRPr>
            </a:lvl1pPr>
            <a:lvl2pPr marL="742950" indent="-285750">
              <a:defRPr sz="2400">
                <a:solidFill>
                  <a:schemeClr val="tx1"/>
                </a:solidFill>
                <a:latin typeface="Century Gothic" panose="020B0502020202020204" pitchFamily="34" charset="0"/>
                <a:ea typeface="MS PGothic" panose="020B0600070205080204" pitchFamily="34" charset="-128"/>
              </a:defRPr>
            </a:lvl2pPr>
            <a:lvl3pPr marL="1143000" indent="-228600">
              <a:defRPr sz="2400">
                <a:solidFill>
                  <a:schemeClr val="tx1"/>
                </a:solidFill>
                <a:latin typeface="Century Gothic" panose="020B0502020202020204" pitchFamily="34" charset="0"/>
                <a:ea typeface="MS PGothic" panose="020B0600070205080204" pitchFamily="34" charset="-128"/>
              </a:defRPr>
            </a:lvl3pPr>
            <a:lvl4pPr marL="1600200" indent="-228600">
              <a:defRPr sz="2400">
                <a:solidFill>
                  <a:schemeClr val="tx1"/>
                </a:solidFill>
                <a:latin typeface="Century Gothic" panose="020B0502020202020204" pitchFamily="34" charset="0"/>
                <a:ea typeface="MS PGothic" panose="020B0600070205080204" pitchFamily="34" charset="-128"/>
              </a:defRPr>
            </a:lvl4pPr>
            <a:lvl5pPr marL="2057400" indent="-22860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lgn="ctr"/>
            <a:r>
              <a:rPr lang="en-US" sz="4400" b="1" dirty="0">
                <a:latin typeface="Arial" panose="020B0604020202020204" pitchFamily="34" charset="0"/>
                <a:cs typeface="Arial" panose="020B0604020202020204" pitchFamily="34" charset="0"/>
              </a:rPr>
              <a:t>A Beginner's Guide to Hands-On </a:t>
            </a:r>
          </a:p>
          <a:p>
            <a:pPr algn="ctr"/>
            <a:r>
              <a:rPr lang="en-US" sz="4400" b="1" dirty="0">
                <a:latin typeface="Arial" panose="020B0604020202020204" pitchFamily="34" charset="0"/>
                <a:cs typeface="Arial" panose="020B0604020202020204" pitchFamily="34" charset="0"/>
              </a:rPr>
              <a:t>AI Concepts and Coding</a:t>
            </a:r>
            <a:endParaRPr lang="en-US" sz="44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F621404C-6677-4907-BD6F-4125FDFF1088}"/>
              </a:ext>
            </a:extLst>
          </p:cNvPr>
          <p:cNvSpPr/>
          <p:nvPr/>
        </p:nvSpPr>
        <p:spPr>
          <a:xfrm>
            <a:off x="1736971" y="4396479"/>
            <a:ext cx="8825940" cy="1266437"/>
          </a:xfrm>
          <a:prstGeom prst="rect">
            <a:avLst/>
          </a:prstGeom>
        </p:spPr>
        <p:txBody>
          <a:bodyPr wrap="square" numCol="1" spcCol="548640">
            <a:spAutoFit/>
          </a:bodyPr>
          <a:lstStyle/>
          <a:p>
            <a:pPr algn="ctr">
              <a:lnSpc>
                <a:spcPct val="150000"/>
              </a:lnSpc>
            </a:pPr>
            <a:r>
              <a:rPr lang="en-US" sz="2000" b="1" i="1" dirty="0">
                <a:latin typeface="Arial" panose="020B0604020202020204" pitchFamily="34" charset="0"/>
                <a:cs typeface="Arial" panose="020B0604020202020204" pitchFamily="34" charset="0"/>
              </a:rPr>
              <a:t>Department of Artificial Intelligence, </a:t>
            </a:r>
          </a:p>
          <a:p>
            <a:pPr algn="ctr"/>
            <a:r>
              <a:rPr lang="en-US" sz="2000" b="1" i="1" dirty="0">
                <a:latin typeface="Arial" panose="020B0604020202020204" pitchFamily="34" charset="0"/>
                <a:cs typeface="Arial" panose="020B0604020202020204" pitchFamily="34" charset="0"/>
              </a:rPr>
              <a:t>Faculty of  Computer Science and Information Technology, </a:t>
            </a:r>
          </a:p>
          <a:p>
            <a:pPr algn="ctr">
              <a:lnSpc>
                <a:spcPct val="150000"/>
              </a:lnSpc>
            </a:pPr>
            <a:r>
              <a:rPr lang="en-US" sz="2000" b="1" i="1" dirty="0" err="1">
                <a:latin typeface="Arial" panose="020B0604020202020204" pitchFamily="34" charset="0"/>
                <a:cs typeface="Arial" panose="020B0604020202020204" pitchFamily="34" charset="0"/>
              </a:rPr>
              <a:t>Universiti</a:t>
            </a:r>
            <a:r>
              <a:rPr lang="en-US" sz="2000" b="1" i="1" dirty="0">
                <a:latin typeface="Arial" panose="020B0604020202020204" pitchFamily="34" charset="0"/>
                <a:cs typeface="Arial" panose="020B0604020202020204" pitchFamily="34" charset="0"/>
              </a:rPr>
              <a:t> Malaya</a:t>
            </a:r>
          </a:p>
        </p:txBody>
      </p:sp>
      <p:sp>
        <p:nvSpPr>
          <p:cNvPr id="2" name="Slide Number Placeholder 1">
            <a:extLst>
              <a:ext uri="{FF2B5EF4-FFF2-40B4-BE49-F238E27FC236}">
                <a16:creationId xmlns:a16="http://schemas.microsoft.com/office/drawing/2014/main" id="{14E29A46-BFBD-4039-8C8A-15CE64A008D8}"/>
              </a:ext>
            </a:extLst>
          </p:cNvPr>
          <p:cNvSpPr>
            <a:spLocks noGrp="1"/>
          </p:cNvSpPr>
          <p:nvPr>
            <p:ph type="sldNum" sz="quarter" idx="12"/>
          </p:nvPr>
        </p:nvSpPr>
        <p:spPr/>
        <p:txBody>
          <a:bodyPr/>
          <a:lstStyle/>
          <a:p>
            <a:fld id="{BC55288A-6BAD-4BD4-8533-E823FC31D5E9}" type="slidenum">
              <a:rPr lang="en-SG" smtClean="0"/>
              <a:pPr/>
              <a:t>1</a:t>
            </a:fld>
            <a:endParaRPr lang="en-SG"/>
          </a:p>
        </p:txBody>
      </p:sp>
      <p:sp>
        <p:nvSpPr>
          <p:cNvPr id="12" name="TextBox 11">
            <a:extLst>
              <a:ext uri="{FF2B5EF4-FFF2-40B4-BE49-F238E27FC236}">
                <a16:creationId xmlns:a16="http://schemas.microsoft.com/office/drawing/2014/main" id="{7554DB8B-EB9E-4852-BC47-86AA5AB122FD}"/>
              </a:ext>
            </a:extLst>
          </p:cNvPr>
          <p:cNvSpPr txBox="1"/>
          <p:nvPr/>
        </p:nvSpPr>
        <p:spPr>
          <a:xfrm>
            <a:off x="513304" y="523878"/>
            <a:ext cx="1407859" cy="338554"/>
          </a:xfrm>
          <a:prstGeom prst="rect">
            <a:avLst/>
          </a:prstGeom>
          <a:noFill/>
        </p:spPr>
        <p:txBody>
          <a:bodyPr wrap="square" rtlCol="0">
            <a:spAutoFit/>
          </a:bodyPr>
          <a:lstStyle/>
          <a:p>
            <a:r>
              <a:rPr lang="en-SG" sz="800" i="1" dirty="0">
                <a:solidFill>
                  <a:srgbClr val="2B3D9D"/>
                </a:solidFill>
                <a:latin typeface="Times New Roman" panose="02020603050405020304" pitchFamily="18" charset="0"/>
                <a:cs typeface="Times New Roman" panose="02020603050405020304" pitchFamily="18" charset="0"/>
              </a:rPr>
              <a:t>Faculty of Computer Science and Information Technology</a:t>
            </a:r>
          </a:p>
        </p:txBody>
      </p:sp>
      <p:cxnSp>
        <p:nvCxnSpPr>
          <p:cNvPr id="13" name="Straight Connector 12">
            <a:extLst>
              <a:ext uri="{FF2B5EF4-FFF2-40B4-BE49-F238E27FC236}">
                <a16:creationId xmlns:a16="http://schemas.microsoft.com/office/drawing/2014/main" id="{1B39D0E1-57E1-49EC-90C9-8F2C927D56C8}"/>
              </a:ext>
            </a:extLst>
          </p:cNvPr>
          <p:cNvCxnSpPr>
            <a:cxnSpLocks/>
          </p:cNvCxnSpPr>
          <p:nvPr/>
        </p:nvCxnSpPr>
        <p:spPr>
          <a:xfrm>
            <a:off x="594449" y="566737"/>
            <a:ext cx="1241971" cy="0"/>
          </a:xfrm>
          <a:prstGeom prst="line">
            <a:avLst/>
          </a:prstGeom>
          <a:ln w="19050">
            <a:solidFill>
              <a:srgbClr val="2B3D9D"/>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B7B2FCF-BA4A-4301-B4C8-2C3B836917B7}"/>
              </a:ext>
            </a:extLst>
          </p:cNvPr>
          <p:cNvSpPr/>
          <p:nvPr/>
        </p:nvSpPr>
        <p:spPr>
          <a:xfrm>
            <a:off x="1836420" y="5749483"/>
            <a:ext cx="8825940" cy="958660"/>
          </a:xfrm>
          <a:prstGeom prst="rect">
            <a:avLst/>
          </a:prstGeom>
        </p:spPr>
        <p:txBody>
          <a:bodyPr wrap="square" numCol="1" spcCol="548640">
            <a:spAutoFit/>
          </a:bodyPr>
          <a:lstStyle/>
          <a:p>
            <a:pPr algn="ctr">
              <a:lnSpc>
                <a:spcPct val="150000"/>
              </a:lnSpc>
            </a:pPr>
            <a:r>
              <a:rPr lang="en-US" sz="2000" b="0" i="0" dirty="0">
                <a:solidFill>
                  <a:srgbClr val="000000"/>
                </a:solidFill>
                <a:effectLst/>
                <a:latin typeface="arial" panose="020B0604020202020204" pitchFamily="34" charset="0"/>
                <a:hlinkClick r:id="rId3"/>
              </a:rPr>
              <a:t>sawsn@um.edu.my</a:t>
            </a:r>
            <a:endParaRPr lang="en-US" sz="2000" b="0" i="0" dirty="0">
              <a:solidFill>
                <a:srgbClr val="000000"/>
              </a:solidFill>
              <a:effectLst/>
              <a:latin typeface="arial" panose="020B0604020202020204" pitchFamily="34" charset="0"/>
            </a:endParaRPr>
          </a:p>
          <a:p>
            <a:pPr algn="ctr">
              <a:lnSpc>
                <a:spcPct val="150000"/>
              </a:lnSpc>
            </a:pPr>
            <a:r>
              <a:rPr lang="en-US" sz="2000" dirty="0">
                <a:solidFill>
                  <a:srgbClr val="000000"/>
                </a:solidFill>
                <a:latin typeface="arial" panose="020B0604020202020204" pitchFamily="34" charset="0"/>
                <a:cs typeface="Arial" panose="020B0604020202020204" pitchFamily="34" charset="0"/>
                <a:hlinkClick r:id="rId4"/>
              </a:rPr>
              <a:t>https://shiernee.com</a:t>
            </a:r>
            <a:r>
              <a:rPr lang="en-US" sz="2000" dirty="0">
                <a:solidFill>
                  <a:srgbClr val="000000"/>
                </a:solidFill>
                <a:latin typeface="arial" panose="020B0604020202020204" pitchFamily="34" charset="0"/>
                <a:cs typeface="Arial" panose="020B0604020202020204" pitchFamily="34" charset="0"/>
              </a:rPr>
              <a:t> </a:t>
            </a:r>
            <a:endParaRPr lang="en-US" sz="2000" b="1" i="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B3C16123-3A6B-463B-080A-ED8E56ED00B4}"/>
              </a:ext>
            </a:extLst>
          </p:cNvPr>
          <p:cNvPicPr>
            <a:picLocks noChangeAspect="1"/>
          </p:cNvPicPr>
          <p:nvPr/>
        </p:nvPicPr>
        <p:blipFill>
          <a:blip r:embed="rId5"/>
          <a:stretch>
            <a:fillRect/>
          </a:stretch>
        </p:blipFill>
        <p:spPr>
          <a:xfrm>
            <a:off x="10440237" y="0"/>
            <a:ext cx="1654524" cy="1654524"/>
          </a:xfrm>
          <a:prstGeom prst="rect">
            <a:avLst/>
          </a:prstGeom>
        </p:spPr>
      </p:pic>
      <p:sp>
        <p:nvSpPr>
          <p:cNvPr id="8" name="TextBox 7">
            <a:extLst>
              <a:ext uri="{FF2B5EF4-FFF2-40B4-BE49-F238E27FC236}">
                <a16:creationId xmlns:a16="http://schemas.microsoft.com/office/drawing/2014/main" id="{09BCAD94-B147-F36D-B4A3-69087B809B9B}"/>
              </a:ext>
            </a:extLst>
          </p:cNvPr>
          <p:cNvSpPr txBox="1"/>
          <p:nvPr/>
        </p:nvSpPr>
        <p:spPr>
          <a:xfrm>
            <a:off x="3023717" y="0"/>
            <a:ext cx="6144566" cy="369332"/>
          </a:xfrm>
          <a:prstGeom prst="rect">
            <a:avLst/>
          </a:prstGeom>
          <a:noFill/>
        </p:spPr>
        <p:txBody>
          <a:bodyPr wrap="square">
            <a:spAutoFit/>
          </a:bodyPr>
          <a:lstStyle/>
          <a:p>
            <a:pPr algn="ctr"/>
            <a:r>
              <a:rPr lang="en-SG" dirty="0"/>
              <a:t>22</a:t>
            </a:r>
            <a:r>
              <a:rPr lang="en-SG" baseline="30000" dirty="0"/>
              <a:t>nd</a:t>
            </a:r>
            <a:r>
              <a:rPr lang="en-SG" dirty="0"/>
              <a:t> ACOMP Online Workshop March 2024</a:t>
            </a:r>
          </a:p>
        </p:txBody>
      </p:sp>
    </p:spTree>
    <p:extLst>
      <p:ext uri="{BB962C8B-B14F-4D97-AF65-F5344CB8AC3E}">
        <p14:creationId xmlns:p14="http://schemas.microsoft.com/office/powerpoint/2010/main" val="2442356013"/>
      </p:ext>
    </p:extLst>
  </p:cSld>
  <p:clrMapOvr>
    <a:masterClrMapping/>
  </p:clrMapOvr>
  <mc:AlternateContent xmlns:mc="http://schemas.openxmlformats.org/markup-compatibility/2006" xmlns:p14="http://schemas.microsoft.com/office/powerpoint/2010/main">
    <mc:Choice Requires="p14">
      <p:transition spd="slow" p14:dur="2000" advTm="15771"/>
    </mc:Choice>
    <mc:Fallback xmlns="">
      <p:transition spd="slow" advTm="1577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2A69ED35-5725-476E-BAA8-F99BF65BC209}"/>
              </a:ext>
            </a:extLst>
          </p:cNvPr>
          <p:cNvSpPr>
            <a:spLocks noGrp="1"/>
          </p:cNvSpPr>
          <p:nvPr>
            <p:ph type="sldNum" sz="quarter" idx="12"/>
          </p:nvPr>
        </p:nvSpPr>
        <p:spPr/>
        <p:txBody>
          <a:bodyPr/>
          <a:lstStyle/>
          <a:p>
            <a:fld id="{BC55288A-6BAD-4BD4-8533-E823FC31D5E9}" type="slidenum">
              <a:rPr lang="en-SG" smtClean="0">
                <a:latin typeface="+mj-lt"/>
              </a:rPr>
              <a:t>10</a:t>
            </a:fld>
            <a:endParaRPr lang="en-SG">
              <a:latin typeface="+mj-lt"/>
            </a:endParaRPr>
          </a:p>
        </p:txBody>
      </p:sp>
      <p:sp>
        <p:nvSpPr>
          <p:cNvPr id="59" name="Google Shape;147;p27">
            <a:extLst>
              <a:ext uri="{FF2B5EF4-FFF2-40B4-BE49-F238E27FC236}">
                <a16:creationId xmlns:a16="http://schemas.microsoft.com/office/drawing/2014/main" id="{F5DD685E-EE0A-4B69-913A-51915196DD8B}"/>
              </a:ext>
            </a:extLst>
          </p:cNvPr>
          <p:cNvSpPr txBox="1">
            <a:spLocks noGrp="1"/>
          </p:cNvSpPr>
          <p:nvPr>
            <p:ph type="title"/>
          </p:nvPr>
        </p:nvSpPr>
        <p:spPr>
          <a:xfrm>
            <a:off x="838198" y="294537"/>
            <a:ext cx="10795001" cy="1034000"/>
          </a:xfrm>
          <a:prstGeom prst="rect">
            <a:avLst/>
          </a:prstGeom>
          <a:noFill/>
          <a:ln>
            <a:noFill/>
          </a:ln>
        </p:spPr>
        <p:txBody>
          <a:bodyPr spcFirstLastPara="1" vert="horz" wrap="square" lIns="91433" tIns="45700" rIns="91433" bIns="45700" rtlCol="0" anchor="ctr" anchorCtr="0">
            <a:normAutofit/>
          </a:bodyPr>
          <a:lstStyle/>
          <a:p>
            <a:pPr algn="ctr">
              <a:spcBef>
                <a:spcPts val="0"/>
              </a:spcBef>
              <a:buClr>
                <a:srgbClr val="FFFFFF"/>
              </a:buClr>
              <a:buSzPts val="3300"/>
            </a:pPr>
            <a:r>
              <a:rPr lang="en-SG" b="1" dirty="0">
                <a:latin typeface="Arial" panose="020B0604020202020204" pitchFamily="34" charset="0"/>
                <a:cs typeface="Arial" panose="020B0604020202020204" pitchFamily="34" charset="0"/>
              </a:rPr>
              <a:t>Machine Learning Pipeline</a:t>
            </a:r>
            <a:endParaRPr lang="en-SG" dirty="0">
              <a:latin typeface="Arial" panose="020B0604020202020204" pitchFamily="34" charset="0"/>
              <a:cs typeface="Arial" panose="020B0604020202020204" pitchFamily="34" charset="0"/>
            </a:endParaRPr>
          </a:p>
        </p:txBody>
      </p:sp>
      <p:graphicFrame>
        <p:nvGraphicFramePr>
          <p:cNvPr id="4" name="Diagram 3">
            <a:extLst>
              <a:ext uri="{FF2B5EF4-FFF2-40B4-BE49-F238E27FC236}">
                <a16:creationId xmlns:a16="http://schemas.microsoft.com/office/drawing/2014/main" id="{C206F2AD-B522-D6D3-BA36-A06C557A1C87}"/>
              </a:ext>
            </a:extLst>
          </p:cNvPr>
          <p:cNvGraphicFramePr/>
          <p:nvPr>
            <p:extLst>
              <p:ext uri="{D42A27DB-BD31-4B8C-83A1-F6EECF244321}">
                <p14:modId xmlns:p14="http://schemas.microsoft.com/office/powerpoint/2010/main" val="1121494708"/>
              </p:ext>
            </p:extLst>
          </p:nvPr>
        </p:nvGraphicFramePr>
        <p:xfrm>
          <a:off x="1190411" y="1741949"/>
          <a:ext cx="9973307" cy="1473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Table 3">
            <a:extLst>
              <a:ext uri="{FF2B5EF4-FFF2-40B4-BE49-F238E27FC236}">
                <a16:creationId xmlns:a16="http://schemas.microsoft.com/office/drawing/2014/main" id="{5EFD150E-97A7-EDD2-757B-DC83C5D1493F}"/>
              </a:ext>
            </a:extLst>
          </p:cNvPr>
          <p:cNvGraphicFramePr>
            <a:graphicFrameLocks noGrp="1"/>
          </p:cNvGraphicFramePr>
          <p:nvPr>
            <p:extLst>
              <p:ext uri="{D42A27DB-BD31-4B8C-83A1-F6EECF244321}">
                <p14:modId xmlns:p14="http://schemas.microsoft.com/office/powerpoint/2010/main" val="3390591979"/>
              </p:ext>
            </p:extLst>
          </p:nvPr>
        </p:nvGraphicFramePr>
        <p:xfrm>
          <a:off x="2300886" y="3429000"/>
          <a:ext cx="6243749" cy="2560320"/>
        </p:xfrm>
        <a:graphic>
          <a:graphicData uri="http://schemas.openxmlformats.org/drawingml/2006/table">
            <a:tbl>
              <a:tblPr firstRow="1" bandRow="1"/>
              <a:tblGrid>
                <a:gridCol w="941124">
                  <a:extLst>
                    <a:ext uri="{9D8B030D-6E8A-4147-A177-3AD203B41FA5}">
                      <a16:colId xmlns:a16="http://schemas.microsoft.com/office/drawing/2014/main" val="3719374494"/>
                    </a:ext>
                  </a:extLst>
                </a:gridCol>
                <a:gridCol w="1322140">
                  <a:extLst>
                    <a:ext uri="{9D8B030D-6E8A-4147-A177-3AD203B41FA5}">
                      <a16:colId xmlns:a16="http://schemas.microsoft.com/office/drawing/2014/main" val="2203713399"/>
                    </a:ext>
                  </a:extLst>
                </a:gridCol>
                <a:gridCol w="1266235">
                  <a:extLst>
                    <a:ext uri="{9D8B030D-6E8A-4147-A177-3AD203B41FA5}">
                      <a16:colId xmlns:a16="http://schemas.microsoft.com/office/drawing/2014/main" val="2138284311"/>
                    </a:ext>
                  </a:extLst>
                </a:gridCol>
                <a:gridCol w="1415473">
                  <a:extLst>
                    <a:ext uri="{9D8B030D-6E8A-4147-A177-3AD203B41FA5}">
                      <a16:colId xmlns:a16="http://schemas.microsoft.com/office/drawing/2014/main" val="969124315"/>
                    </a:ext>
                  </a:extLst>
                </a:gridCol>
                <a:gridCol w="1298777">
                  <a:extLst>
                    <a:ext uri="{9D8B030D-6E8A-4147-A177-3AD203B41FA5}">
                      <a16:colId xmlns:a16="http://schemas.microsoft.com/office/drawing/2014/main" val="165872401"/>
                    </a:ext>
                  </a:extLst>
                </a:gridCol>
              </a:tblGrid>
              <a:tr h="424970">
                <a:tc>
                  <a:txBody>
                    <a:bodyPr/>
                    <a:lstStyle/>
                    <a:p>
                      <a:r>
                        <a:rPr lang="en-SG" sz="2000" dirty="0"/>
                        <a:t>Data</a:t>
                      </a:r>
                    </a:p>
                  </a:txBody>
                  <a:tcPr marL="121920" marR="121920" marT="60960" marB="60960"/>
                </a:tc>
                <a:tc>
                  <a:txBody>
                    <a:bodyPr/>
                    <a:lstStyle/>
                    <a:p>
                      <a:pPr algn="ctr"/>
                      <a:r>
                        <a:rPr lang="en-SG" sz="2000" dirty="0"/>
                        <a:t>Outlook</a:t>
                      </a:r>
                    </a:p>
                  </a:txBody>
                  <a:tcPr marL="121920" marR="121920" marT="60960" marB="60960"/>
                </a:tc>
                <a:tc>
                  <a:txBody>
                    <a:bodyPr/>
                    <a:lstStyle/>
                    <a:p>
                      <a:pPr algn="ctr"/>
                      <a:r>
                        <a:rPr lang="en-SG" sz="2000" dirty="0"/>
                        <a:t>Humidity</a:t>
                      </a:r>
                    </a:p>
                  </a:txBody>
                  <a:tcPr marL="121920" marR="121920" marT="60960" marB="60960"/>
                </a:tc>
                <a:tc>
                  <a:txBody>
                    <a:bodyPr/>
                    <a:lstStyle/>
                    <a:p>
                      <a:pPr algn="ctr"/>
                      <a:r>
                        <a:rPr lang="en-SG" sz="2000" dirty="0"/>
                        <a:t>Windy</a:t>
                      </a:r>
                    </a:p>
                  </a:txBody>
                  <a:tcPr marL="121920" marR="121920" marT="60960" marB="60960"/>
                </a:tc>
                <a:tc>
                  <a:txBody>
                    <a:bodyPr/>
                    <a:lstStyle/>
                    <a:p>
                      <a:pPr algn="ctr"/>
                      <a:r>
                        <a:rPr lang="en-SG" sz="2000" dirty="0"/>
                        <a:t>Label</a:t>
                      </a:r>
                    </a:p>
                  </a:txBody>
                  <a:tcPr marL="121920" marR="121920" marT="60960" marB="60960"/>
                </a:tc>
                <a:extLst>
                  <a:ext uri="{0D108BD9-81ED-4DB2-BD59-A6C34878D82A}">
                    <a16:rowId xmlns:a16="http://schemas.microsoft.com/office/drawing/2014/main" val="2708360880"/>
                  </a:ext>
                </a:extLst>
              </a:tr>
              <a:tr h="424970">
                <a:tc>
                  <a:txBody>
                    <a:bodyPr/>
                    <a:lstStyle/>
                    <a:p>
                      <a:r>
                        <a:rPr lang="en-SG" sz="2000" dirty="0"/>
                        <a:t>Data1 </a:t>
                      </a:r>
                    </a:p>
                  </a:txBody>
                  <a:tcPr marL="121920" marR="121920" marT="60960" marB="60960"/>
                </a:tc>
                <a:tc>
                  <a:txBody>
                    <a:bodyPr/>
                    <a:lstStyle/>
                    <a:p>
                      <a:pPr algn="ctr"/>
                      <a:r>
                        <a:rPr lang="en-SG" sz="2000" dirty="0"/>
                        <a:t>Sunny</a:t>
                      </a:r>
                    </a:p>
                  </a:txBody>
                  <a:tcPr marL="121920" marR="121920" marT="60960" marB="60960"/>
                </a:tc>
                <a:tc>
                  <a:txBody>
                    <a:bodyPr/>
                    <a:lstStyle/>
                    <a:p>
                      <a:pPr algn="ctr"/>
                      <a:r>
                        <a:rPr lang="en-SG" sz="2000" dirty="0"/>
                        <a:t>High</a:t>
                      </a:r>
                    </a:p>
                  </a:txBody>
                  <a:tcPr marL="121920" marR="121920" marT="60960" marB="60960"/>
                </a:tc>
                <a:tc>
                  <a:txBody>
                    <a:bodyPr/>
                    <a:lstStyle/>
                    <a:p>
                      <a:pPr algn="ctr"/>
                      <a:r>
                        <a:rPr lang="en-SG" sz="2000" dirty="0"/>
                        <a:t>False</a:t>
                      </a:r>
                    </a:p>
                  </a:txBody>
                  <a:tcPr marL="121920" marR="121920" marT="60960" marB="60960"/>
                </a:tc>
                <a:tc>
                  <a:txBody>
                    <a:bodyPr/>
                    <a:lstStyle/>
                    <a:p>
                      <a:pPr algn="ctr"/>
                      <a:r>
                        <a:rPr lang="en-SG" sz="2000" dirty="0"/>
                        <a:t>Cold</a:t>
                      </a:r>
                    </a:p>
                  </a:txBody>
                  <a:tcPr marL="121920" marR="121920" marT="60960" marB="60960"/>
                </a:tc>
                <a:extLst>
                  <a:ext uri="{0D108BD9-81ED-4DB2-BD59-A6C34878D82A}">
                    <a16:rowId xmlns:a16="http://schemas.microsoft.com/office/drawing/2014/main" val="1228597965"/>
                  </a:ext>
                </a:extLst>
              </a:tr>
              <a:tr h="424970">
                <a:tc>
                  <a:txBody>
                    <a:bodyPr/>
                    <a:lstStyle/>
                    <a:p>
                      <a:r>
                        <a:rPr lang="en-SG" sz="2000" dirty="0"/>
                        <a:t>Data2</a:t>
                      </a:r>
                    </a:p>
                  </a:txBody>
                  <a:tcPr marL="121920" marR="121920" marT="60960" marB="60960"/>
                </a:tc>
                <a:tc>
                  <a:txBody>
                    <a:bodyPr/>
                    <a:lstStyle/>
                    <a:p>
                      <a:pPr algn="ctr"/>
                      <a:r>
                        <a:rPr lang="en-SG" sz="2000" dirty="0"/>
                        <a:t>Overcast</a:t>
                      </a:r>
                    </a:p>
                  </a:txBody>
                  <a:tcPr marL="121920" marR="121920" marT="60960" marB="60960"/>
                </a:tc>
                <a:tc>
                  <a:txBody>
                    <a:bodyPr/>
                    <a:lstStyle/>
                    <a:p>
                      <a:pPr algn="ctr"/>
                      <a:r>
                        <a:rPr lang="en-SG" sz="2000" dirty="0"/>
                        <a:t>Normal</a:t>
                      </a:r>
                    </a:p>
                  </a:txBody>
                  <a:tcPr marL="121920" marR="121920" marT="60960" marB="60960"/>
                </a:tc>
                <a:tc>
                  <a:txBody>
                    <a:bodyPr/>
                    <a:lstStyle/>
                    <a:p>
                      <a:pPr algn="ctr"/>
                      <a:r>
                        <a:rPr lang="en-SG" sz="2000" dirty="0"/>
                        <a:t>True</a:t>
                      </a:r>
                    </a:p>
                  </a:txBody>
                  <a:tcPr marL="121920" marR="121920" marT="60960" marB="60960"/>
                </a:tc>
                <a:tc>
                  <a:txBody>
                    <a:bodyPr/>
                    <a:lstStyle/>
                    <a:p>
                      <a:pPr algn="ctr"/>
                      <a:r>
                        <a:rPr lang="en-SG" sz="2000" dirty="0"/>
                        <a:t>Hot</a:t>
                      </a:r>
                    </a:p>
                  </a:txBody>
                  <a:tcPr marL="121920" marR="121920" marT="60960" marB="60960"/>
                </a:tc>
                <a:extLst>
                  <a:ext uri="{0D108BD9-81ED-4DB2-BD59-A6C34878D82A}">
                    <a16:rowId xmlns:a16="http://schemas.microsoft.com/office/drawing/2014/main" val="3537115281"/>
                  </a:ext>
                </a:extLst>
              </a:tr>
              <a:tr h="424970">
                <a:tc>
                  <a:txBody>
                    <a:bodyPr/>
                    <a:lstStyle/>
                    <a:p>
                      <a:r>
                        <a:rPr lang="en-SG" sz="2000" dirty="0"/>
                        <a:t>Data3</a:t>
                      </a:r>
                    </a:p>
                  </a:txBody>
                  <a:tcPr marL="121920" marR="121920" marT="60960" marB="60960"/>
                </a:tc>
                <a:tc>
                  <a:txBody>
                    <a:bodyPr/>
                    <a:lstStyle/>
                    <a:p>
                      <a:pPr algn="ctr"/>
                      <a:r>
                        <a:rPr lang="en-SG" sz="2000" dirty="0"/>
                        <a:t>Rainy</a:t>
                      </a:r>
                    </a:p>
                  </a:txBody>
                  <a:tcPr marL="121920" marR="121920" marT="60960" marB="60960"/>
                </a:tc>
                <a:tc>
                  <a:txBody>
                    <a:bodyPr/>
                    <a:lstStyle/>
                    <a:p>
                      <a:pPr algn="ctr"/>
                      <a:r>
                        <a:rPr lang="en-SG" sz="2000" dirty="0"/>
                        <a:t>High</a:t>
                      </a:r>
                    </a:p>
                  </a:txBody>
                  <a:tcPr marL="121920" marR="121920" marT="60960" marB="60960"/>
                </a:tc>
                <a:tc>
                  <a:txBody>
                    <a:bodyPr/>
                    <a:lstStyle/>
                    <a:p>
                      <a:pPr algn="ctr"/>
                      <a:r>
                        <a:rPr lang="en-SG" sz="2000" dirty="0"/>
                        <a:t>False</a:t>
                      </a:r>
                    </a:p>
                  </a:txBody>
                  <a:tcPr marL="121920" marR="121920" marT="60960" marB="60960"/>
                </a:tc>
                <a:tc>
                  <a:txBody>
                    <a:bodyPr/>
                    <a:lstStyle/>
                    <a:p>
                      <a:pPr algn="ctr"/>
                      <a:r>
                        <a:rPr lang="en-SG" sz="2000" dirty="0"/>
                        <a:t>Hot</a:t>
                      </a:r>
                    </a:p>
                  </a:txBody>
                  <a:tcPr marL="121920" marR="121920" marT="60960" marB="60960"/>
                </a:tc>
                <a:extLst>
                  <a:ext uri="{0D108BD9-81ED-4DB2-BD59-A6C34878D82A}">
                    <a16:rowId xmlns:a16="http://schemas.microsoft.com/office/drawing/2014/main" val="2781420899"/>
                  </a:ext>
                </a:extLst>
              </a:tr>
              <a:tr h="424970">
                <a:tc>
                  <a:txBody>
                    <a:bodyPr/>
                    <a:lstStyle/>
                    <a:p>
                      <a:r>
                        <a:rPr lang="en-SG" sz="2000" dirty="0"/>
                        <a:t>…</a:t>
                      </a:r>
                    </a:p>
                  </a:txBody>
                  <a:tcPr marL="121920" marR="121920" marT="60960" marB="60960"/>
                </a:tc>
                <a:tc>
                  <a:txBody>
                    <a:bodyPr/>
                    <a:lstStyle/>
                    <a:p>
                      <a:pPr algn="ctr"/>
                      <a:r>
                        <a:rPr lang="en-SG" sz="2000" dirty="0"/>
                        <a:t>…</a:t>
                      </a:r>
                    </a:p>
                  </a:txBody>
                  <a:tcPr marL="121920" marR="121920" marT="60960" marB="60960"/>
                </a:tc>
                <a:tc>
                  <a:txBody>
                    <a:bodyPr/>
                    <a:lstStyle/>
                    <a:p>
                      <a:pPr algn="ctr"/>
                      <a:r>
                        <a:rPr lang="en-SG" sz="2000" dirty="0"/>
                        <a:t>…</a:t>
                      </a:r>
                    </a:p>
                  </a:txBody>
                  <a:tcPr marL="121920" marR="121920" marT="60960" marB="60960"/>
                </a:tc>
                <a:tc>
                  <a:txBody>
                    <a:bodyPr/>
                    <a:lstStyle/>
                    <a:p>
                      <a:pPr algn="ctr"/>
                      <a:endParaRPr lang="en-SG" sz="2000" dirty="0"/>
                    </a:p>
                  </a:txBody>
                  <a:tcPr marL="121920" marR="121920" marT="60960" marB="60960"/>
                </a:tc>
                <a:tc>
                  <a:txBody>
                    <a:bodyPr/>
                    <a:lstStyle/>
                    <a:p>
                      <a:pPr algn="ctr"/>
                      <a:r>
                        <a:rPr lang="en-SG" sz="2000" dirty="0"/>
                        <a:t>…</a:t>
                      </a:r>
                    </a:p>
                  </a:txBody>
                  <a:tcPr marL="121920" marR="121920" marT="60960" marB="60960"/>
                </a:tc>
                <a:extLst>
                  <a:ext uri="{0D108BD9-81ED-4DB2-BD59-A6C34878D82A}">
                    <a16:rowId xmlns:a16="http://schemas.microsoft.com/office/drawing/2014/main" val="876779735"/>
                  </a:ext>
                </a:extLst>
              </a:tr>
              <a:tr h="424970">
                <a:tc>
                  <a:txBody>
                    <a:bodyPr/>
                    <a:lstStyle/>
                    <a:p>
                      <a:r>
                        <a:rPr lang="en-SG" sz="2000" dirty="0" err="1"/>
                        <a:t>DataN</a:t>
                      </a:r>
                      <a:r>
                        <a:rPr lang="en-SG" sz="2000" dirty="0"/>
                        <a:t> </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000" dirty="0"/>
                        <a:t>Rainy</a:t>
                      </a:r>
                    </a:p>
                  </a:txBody>
                  <a:tcPr marL="121920" marR="121920" marT="60960" marB="60960"/>
                </a:tc>
                <a:tc>
                  <a:txBody>
                    <a:bodyPr/>
                    <a:lstStyle/>
                    <a:p>
                      <a:pPr algn="ctr"/>
                      <a:r>
                        <a:rPr lang="en-SG" sz="2000" dirty="0"/>
                        <a:t>Normal</a:t>
                      </a:r>
                    </a:p>
                  </a:txBody>
                  <a:tcPr marL="121920" marR="121920" marT="60960" marB="60960"/>
                </a:tc>
                <a:tc>
                  <a:txBody>
                    <a:bodyPr/>
                    <a:lstStyle/>
                    <a:p>
                      <a:pPr algn="ctr"/>
                      <a:r>
                        <a:rPr lang="en-SG" sz="2000" dirty="0"/>
                        <a:t>False</a:t>
                      </a:r>
                    </a:p>
                  </a:txBody>
                  <a:tcPr marL="121920" marR="121920" marT="60960" marB="60960"/>
                </a:tc>
                <a:tc>
                  <a:txBody>
                    <a:bodyPr/>
                    <a:lstStyle/>
                    <a:p>
                      <a:pPr algn="ctr"/>
                      <a:r>
                        <a:rPr lang="en-SG" sz="2000" dirty="0"/>
                        <a:t>Cold</a:t>
                      </a:r>
                    </a:p>
                  </a:txBody>
                  <a:tcPr marL="121920" marR="121920" marT="60960" marB="60960"/>
                </a:tc>
                <a:extLst>
                  <a:ext uri="{0D108BD9-81ED-4DB2-BD59-A6C34878D82A}">
                    <a16:rowId xmlns:a16="http://schemas.microsoft.com/office/drawing/2014/main" val="4216835957"/>
                  </a:ext>
                </a:extLst>
              </a:tr>
            </a:tbl>
          </a:graphicData>
        </a:graphic>
      </p:graphicFrame>
      <p:sp>
        <p:nvSpPr>
          <p:cNvPr id="3" name="Rectangle 2">
            <a:extLst>
              <a:ext uri="{FF2B5EF4-FFF2-40B4-BE49-F238E27FC236}">
                <a16:creationId xmlns:a16="http://schemas.microsoft.com/office/drawing/2014/main" id="{74D47291-A4EC-9A94-8D35-75492277D977}"/>
              </a:ext>
            </a:extLst>
          </p:cNvPr>
          <p:cNvSpPr/>
          <p:nvPr/>
        </p:nvSpPr>
        <p:spPr>
          <a:xfrm>
            <a:off x="3245618" y="1741949"/>
            <a:ext cx="8189406" cy="1563959"/>
          </a:xfrm>
          <a:prstGeom prst="rect">
            <a:avLst/>
          </a:prstGeom>
          <a:solidFill>
            <a:schemeClr val="bg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882625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2A69ED35-5725-476E-BAA8-F99BF65BC209}"/>
              </a:ext>
            </a:extLst>
          </p:cNvPr>
          <p:cNvSpPr>
            <a:spLocks noGrp="1"/>
          </p:cNvSpPr>
          <p:nvPr>
            <p:ph type="sldNum" sz="quarter" idx="12"/>
          </p:nvPr>
        </p:nvSpPr>
        <p:spPr/>
        <p:txBody>
          <a:bodyPr/>
          <a:lstStyle/>
          <a:p>
            <a:fld id="{BC55288A-6BAD-4BD4-8533-E823FC31D5E9}" type="slidenum">
              <a:rPr lang="en-SG" smtClean="0">
                <a:latin typeface="+mj-lt"/>
              </a:rPr>
              <a:t>11</a:t>
            </a:fld>
            <a:endParaRPr lang="en-SG">
              <a:latin typeface="+mj-lt"/>
            </a:endParaRPr>
          </a:p>
        </p:txBody>
      </p:sp>
      <p:sp>
        <p:nvSpPr>
          <p:cNvPr id="59" name="Google Shape;147;p27">
            <a:extLst>
              <a:ext uri="{FF2B5EF4-FFF2-40B4-BE49-F238E27FC236}">
                <a16:creationId xmlns:a16="http://schemas.microsoft.com/office/drawing/2014/main" id="{F5DD685E-EE0A-4B69-913A-51915196DD8B}"/>
              </a:ext>
            </a:extLst>
          </p:cNvPr>
          <p:cNvSpPr txBox="1">
            <a:spLocks noGrp="1"/>
          </p:cNvSpPr>
          <p:nvPr>
            <p:ph type="title"/>
          </p:nvPr>
        </p:nvSpPr>
        <p:spPr>
          <a:xfrm>
            <a:off x="838198" y="294537"/>
            <a:ext cx="10795001" cy="1034000"/>
          </a:xfrm>
          <a:prstGeom prst="rect">
            <a:avLst/>
          </a:prstGeom>
          <a:noFill/>
          <a:ln>
            <a:noFill/>
          </a:ln>
        </p:spPr>
        <p:txBody>
          <a:bodyPr spcFirstLastPara="1" vert="horz" wrap="square" lIns="91433" tIns="45700" rIns="91433" bIns="45700" rtlCol="0" anchor="ctr" anchorCtr="0">
            <a:normAutofit/>
          </a:bodyPr>
          <a:lstStyle/>
          <a:p>
            <a:pPr algn="ctr">
              <a:spcBef>
                <a:spcPts val="0"/>
              </a:spcBef>
              <a:buClr>
                <a:srgbClr val="FFFFFF"/>
              </a:buClr>
              <a:buSzPts val="3300"/>
            </a:pPr>
            <a:r>
              <a:rPr lang="en-SG" b="1" dirty="0">
                <a:latin typeface="Arial" panose="020B0604020202020204" pitchFamily="34" charset="0"/>
                <a:cs typeface="Arial" panose="020B0604020202020204" pitchFamily="34" charset="0"/>
              </a:rPr>
              <a:t>Machine Learning Pipeline</a:t>
            </a:r>
            <a:endParaRPr lang="en-SG" dirty="0">
              <a:latin typeface="Arial" panose="020B0604020202020204" pitchFamily="34" charset="0"/>
              <a:cs typeface="Arial" panose="020B0604020202020204" pitchFamily="34" charset="0"/>
            </a:endParaRPr>
          </a:p>
        </p:txBody>
      </p:sp>
      <p:graphicFrame>
        <p:nvGraphicFramePr>
          <p:cNvPr id="4" name="Diagram 3">
            <a:extLst>
              <a:ext uri="{FF2B5EF4-FFF2-40B4-BE49-F238E27FC236}">
                <a16:creationId xmlns:a16="http://schemas.microsoft.com/office/drawing/2014/main" id="{C206F2AD-B522-D6D3-BA36-A06C557A1C87}"/>
              </a:ext>
            </a:extLst>
          </p:cNvPr>
          <p:cNvGraphicFramePr/>
          <p:nvPr/>
        </p:nvGraphicFramePr>
        <p:xfrm>
          <a:off x="1190411" y="1741949"/>
          <a:ext cx="9973307" cy="1473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Table 3">
            <a:extLst>
              <a:ext uri="{FF2B5EF4-FFF2-40B4-BE49-F238E27FC236}">
                <a16:creationId xmlns:a16="http://schemas.microsoft.com/office/drawing/2014/main" id="{5EFD150E-97A7-EDD2-757B-DC83C5D1493F}"/>
              </a:ext>
            </a:extLst>
          </p:cNvPr>
          <p:cNvGraphicFramePr>
            <a:graphicFrameLocks noGrp="1"/>
          </p:cNvGraphicFramePr>
          <p:nvPr>
            <p:extLst>
              <p:ext uri="{D42A27DB-BD31-4B8C-83A1-F6EECF244321}">
                <p14:modId xmlns:p14="http://schemas.microsoft.com/office/powerpoint/2010/main" val="1681786295"/>
              </p:ext>
            </p:extLst>
          </p:nvPr>
        </p:nvGraphicFramePr>
        <p:xfrm>
          <a:off x="2300886" y="3429000"/>
          <a:ext cx="6243749" cy="2560320"/>
        </p:xfrm>
        <a:graphic>
          <a:graphicData uri="http://schemas.openxmlformats.org/drawingml/2006/table">
            <a:tbl>
              <a:tblPr firstRow="1" bandRow="1"/>
              <a:tblGrid>
                <a:gridCol w="941124">
                  <a:extLst>
                    <a:ext uri="{9D8B030D-6E8A-4147-A177-3AD203B41FA5}">
                      <a16:colId xmlns:a16="http://schemas.microsoft.com/office/drawing/2014/main" val="3719374494"/>
                    </a:ext>
                  </a:extLst>
                </a:gridCol>
                <a:gridCol w="1322140">
                  <a:extLst>
                    <a:ext uri="{9D8B030D-6E8A-4147-A177-3AD203B41FA5}">
                      <a16:colId xmlns:a16="http://schemas.microsoft.com/office/drawing/2014/main" val="2203713399"/>
                    </a:ext>
                  </a:extLst>
                </a:gridCol>
                <a:gridCol w="1266235">
                  <a:extLst>
                    <a:ext uri="{9D8B030D-6E8A-4147-A177-3AD203B41FA5}">
                      <a16:colId xmlns:a16="http://schemas.microsoft.com/office/drawing/2014/main" val="2138284311"/>
                    </a:ext>
                  </a:extLst>
                </a:gridCol>
                <a:gridCol w="1415473">
                  <a:extLst>
                    <a:ext uri="{9D8B030D-6E8A-4147-A177-3AD203B41FA5}">
                      <a16:colId xmlns:a16="http://schemas.microsoft.com/office/drawing/2014/main" val="969124315"/>
                    </a:ext>
                  </a:extLst>
                </a:gridCol>
                <a:gridCol w="1298777">
                  <a:extLst>
                    <a:ext uri="{9D8B030D-6E8A-4147-A177-3AD203B41FA5}">
                      <a16:colId xmlns:a16="http://schemas.microsoft.com/office/drawing/2014/main" val="165872401"/>
                    </a:ext>
                  </a:extLst>
                </a:gridCol>
              </a:tblGrid>
              <a:tr h="424970">
                <a:tc>
                  <a:txBody>
                    <a:bodyPr/>
                    <a:lstStyle/>
                    <a:p>
                      <a:r>
                        <a:rPr lang="en-SG" sz="2000" dirty="0"/>
                        <a:t>Data</a:t>
                      </a:r>
                    </a:p>
                  </a:txBody>
                  <a:tcPr marL="121920" marR="121920" marT="60960" marB="60960"/>
                </a:tc>
                <a:tc>
                  <a:txBody>
                    <a:bodyPr/>
                    <a:lstStyle/>
                    <a:p>
                      <a:pPr algn="ctr"/>
                      <a:r>
                        <a:rPr lang="en-SG" sz="2000" dirty="0"/>
                        <a:t>Outlook</a:t>
                      </a:r>
                    </a:p>
                  </a:txBody>
                  <a:tcPr marL="121920" marR="121920" marT="60960" marB="60960"/>
                </a:tc>
                <a:tc>
                  <a:txBody>
                    <a:bodyPr/>
                    <a:lstStyle/>
                    <a:p>
                      <a:pPr algn="ctr"/>
                      <a:r>
                        <a:rPr lang="en-SG" sz="2000" dirty="0"/>
                        <a:t>Humidity</a:t>
                      </a:r>
                    </a:p>
                  </a:txBody>
                  <a:tcPr marL="121920" marR="121920" marT="60960" marB="60960"/>
                </a:tc>
                <a:tc>
                  <a:txBody>
                    <a:bodyPr/>
                    <a:lstStyle/>
                    <a:p>
                      <a:pPr algn="ctr"/>
                      <a:r>
                        <a:rPr lang="en-SG" sz="2000" dirty="0"/>
                        <a:t>Windy</a:t>
                      </a:r>
                    </a:p>
                  </a:txBody>
                  <a:tcPr marL="121920" marR="121920" marT="60960" marB="60960"/>
                </a:tc>
                <a:tc>
                  <a:txBody>
                    <a:bodyPr/>
                    <a:lstStyle/>
                    <a:p>
                      <a:pPr algn="ctr"/>
                      <a:r>
                        <a:rPr lang="en-SG" sz="2000" dirty="0"/>
                        <a:t>Label</a:t>
                      </a:r>
                    </a:p>
                  </a:txBody>
                  <a:tcPr marL="121920" marR="121920" marT="60960" marB="60960"/>
                </a:tc>
                <a:extLst>
                  <a:ext uri="{0D108BD9-81ED-4DB2-BD59-A6C34878D82A}">
                    <a16:rowId xmlns:a16="http://schemas.microsoft.com/office/drawing/2014/main" val="2708360880"/>
                  </a:ext>
                </a:extLst>
              </a:tr>
              <a:tr h="424970">
                <a:tc>
                  <a:txBody>
                    <a:bodyPr/>
                    <a:lstStyle/>
                    <a:p>
                      <a:r>
                        <a:rPr lang="en-SG" sz="2000" dirty="0"/>
                        <a:t>Data1 </a:t>
                      </a:r>
                    </a:p>
                  </a:txBody>
                  <a:tcPr marL="121920" marR="121920" marT="60960" marB="60960"/>
                </a:tc>
                <a:tc>
                  <a:txBody>
                    <a:bodyPr/>
                    <a:lstStyle/>
                    <a:p>
                      <a:pPr algn="ctr"/>
                      <a:r>
                        <a:rPr lang="en-SG" sz="2000" dirty="0"/>
                        <a:t>Sunny</a:t>
                      </a:r>
                    </a:p>
                  </a:txBody>
                  <a:tcPr marL="121920" marR="121920" marT="60960" marB="60960"/>
                </a:tc>
                <a:tc>
                  <a:txBody>
                    <a:bodyPr/>
                    <a:lstStyle/>
                    <a:p>
                      <a:pPr algn="ctr"/>
                      <a:r>
                        <a:rPr lang="en-SG" sz="2000" dirty="0"/>
                        <a:t>High</a:t>
                      </a:r>
                    </a:p>
                  </a:txBody>
                  <a:tcPr marL="121920" marR="121920" marT="60960" marB="60960"/>
                </a:tc>
                <a:tc>
                  <a:txBody>
                    <a:bodyPr/>
                    <a:lstStyle/>
                    <a:p>
                      <a:pPr algn="ctr"/>
                      <a:r>
                        <a:rPr lang="en-SG" sz="2000" dirty="0"/>
                        <a:t>False</a:t>
                      </a:r>
                    </a:p>
                  </a:txBody>
                  <a:tcPr marL="121920" marR="121920" marT="60960" marB="60960"/>
                </a:tc>
                <a:tc>
                  <a:txBody>
                    <a:bodyPr/>
                    <a:lstStyle/>
                    <a:p>
                      <a:pPr algn="ctr"/>
                      <a:r>
                        <a:rPr lang="en-SG" sz="2000" dirty="0"/>
                        <a:t>Cold</a:t>
                      </a:r>
                    </a:p>
                  </a:txBody>
                  <a:tcPr marL="121920" marR="121920" marT="60960" marB="60960"/>
                </a:tc>
                <a:extLst>
                  <a:ext uri="{0D108BD9-81ED-4DB2-BD59-A6C34878D82A}">
                    <a16:rowId xmlns:a16="http://schemas.microsoft.com/office/drawing/2014/main" val="1228597965"/>
                  </a:ext>
                </a:extLst>
              </a:tr>
              <a:tr h="424970">
                <a:tc>
                  <a:txBody>
                    <a:bodyPr/>
                    <a:lstStyle/>
                    <a:p>
                      <a:r>
                        <a:rPr lang="en-SG" sz="2000" dirty="0"/>
                        <a:t>Data2</a:t>
                      </a:r>
                    </a:p>
                  </a:txBody>
                  <a:tcPr marL="121920" marR="121920" marT="60960" marB="60960"/>
                </a:tc>
                <a:tc>
                  <a:txBody>
                    <a:bodyPr/>
                    <a:lstStyle/>
                    <a:p>
                      <a:pPr algn="ctr"/>
                      <a:r>
                        <a:rPr lang="en-SG" sz="2000" dirty="0"/>
                        <a:t>Overcast</a:t>
                      </a:r>
                    </a:p>
                  </a:txBody>
                  <a:tcPr marL="121920" marR="121920" marT="60960" marB="60960"/>
                </a:tc>
                <a:tc>
                  <a:txBody>
                    <a:bodyPr/>
                    <a:lstStyle/>
                    <a:p>
                      <a:pPr algn="ctr"/>
                      <a:r>
                        <a:rPr lang="en-SG" sz="2000" dirty="0"/>
                        <a:t>Normal</a:t>
                      </a:r>
                    </a:p>
                  </a:txBody>
                  <a:tcPr marL="121920" marR="121920" marT="60960" marB="60960"/>
                </a:tc>
                <a:tc>
                  <a:txBody>
                    <a:bodyPr/>
                    <a:lstStyle/>
                    <a:p>
                      <a:pPr algn="ctr"/>
                      <a:r>
                        <a:rPr lang="en-SG" sz="2000" dirty="0"/>
                        <a:t>True</a:t>
                      </a:r>
                    </a:p>
                  </a:txBody>
                  <a:tcPr marL="121920" marR="121920" marT="60960" marB="60960"/>
                </a:tc>
                <a:tc>
                  <a:txBody>
                    <a:bodyPr/>
                    <a:lstStyle/>
                    <a:p>
                      <a:pPr algn="ctr"/>
                      <a:r>
                        <a:rPr lang="en-SG" sz="2000" dirty="0"/>
                        <a:t>Hot</a:t>
                      </a:r>
                    </a:p>
                  </a:txBody>
                  <a:tcPr marL="121920" marR="121920" marT="60960" marB="60960"/>
                </a:tc>
                <a:extLst>
                  <a:ext uri="{0D108BD9-81ED-4DB2-BD59-A6C34878D82A}">
                    <a16:rowId xmlns:a16="http://schemas.microsoft.com/office/drawing/2014/main" val="3537115281"/>
                  </a:ext>
                </a:extLst>
              </a:tr>
              <a:tr h="424970">
                <a:tc>
                  <a:txBody>
                    <a:bodyPr/>
                    <a:lstStyle/>
                    <a:p>
                      <a:r>
                        <a:rPr lang="en-SG" sz="2000" dirty="0"/>
                        <a:t>Data3</a:t>
                      </a:r>
                    </a:p>
                  </a:txBody>
                  <a:tcPr marL="121920" marR="121920" marT="60960" marB="60960"/>
                </a:tc>
                <a:tc>
                  <a:txBody>
                    <a:bodyPr/>
                    <a:lstStyle/>
                    <a:p>
                      <a:pPr algn="ctr"/>
                      <a:r>
                        <a:rPr lang="en-SG" sz="2000" dirty="0"/>
                        <a:t>Rainy</a:t>
                      </a:r>
                    </a:p>
                  </a:txBody>
                  <a:tcPr marL="121920" marR="121920" marT="60960" marB="60960"/>
                </a:tc>
                <a:tc>
                  <a:txBody>
                    <a:bodyPr/>
                    <a:lstStyle/>
                    <a:p>
                      <a:pPr algn="ctr"/>
                      <a:r>
                        <a:rPr lang="en-SG" sz="2000" dirty="0"/>
                        <a:t>High</a:t>
                      </a:r>
                    </a:p>
                  </a:txBody>
                  <a:tcPr marL="121920" marR="121920" marT="60960" marB="60960"/>
                </a:tc>
                <a:tc>
                  <a:txBody>
                    <a:bodyPr/>
                    <a:lstStyle/>
                    <a:p>
                      <a:pPr algn="ctr"/>
                      <a:r>
                        <a:rPr lang="en-SG" sz="2000" dirty="0"/>
                        <a:t>False</a:t>
                      </a:r>
                    </a:p>
                  </a:txBody>
                  <a:tcPr marL="121920" marR="121920" marT="60960" marB="60960"/>
                </a:tc>
                <a:tc>
                  <a:txBody>
                    <a:bodyPr/>
                    <a:lstStyle/>
                    <a:p>
                      <a:pPr algn="ctr"/>
                      <a:r>
                        <a:rPr lang="en-SG" sz="2000" dirty="0"/>
                        <a:t>Hot</a:t>
                      </a:r>
                    </a:p>
                  </a:txBody>
                  <a:tcPr marL="121920" marR="121920" marT="60960" marB="60960"/>
                </a:tc>
                <a:extLst>
                  <a:ext uri="{0D108BD9-81ED-4DB2-BD59-A6C34878D82A}">
                    <a16:rowId xmlns:a16="http://schemas.microsoft.com/office/drawing/2014/main" val="2781420899"/>
                  </a:ext>
                </a:extLst>
              </a:tr>
              <a:tr h="424970">
                <a:tc>
                  <a:txBody>
                    <a:bodyPr/>
                    <a:lstStyle/>
                    <a:p>
                      <a:r>
                        <a:rPr lang="en-SG" sz="2000" dirty="0"/>
                        <a:t>…</a:t>
                      </a:r>
                    </a:p>
                  </a:txBody>
                  <a:tcPr marL="121920" marR="121920" marT="60960" marB="60960"/>
                </a:tc>
                <a:tc>
                  <a:txBody>
                    <a:bodyPr/>
                    <a:lstStyle/>
                    <a:p>
                      <a:pPr algn="ctr"/>
                      <a:r>
                        <a:rPr lang="en-SG" sz="2000" dirty="0"/>
                        <a:t>…</a:t>
                      </a:r>
                    </a:p>
                  </a:txBody>
                  <a:tcPr marL="121920" marR="121920" marT="60960" marB="60960"/>
                </a:tc>
                <a:tc>
                  <a:txBody>
                    <a:bodyPr/>
                    <a:lstStyle/>
                    <a:p>
                      <a:pPr algn="ctr"/>
                      <a:r>
                        <a:rPr lang="en-SG" sz="2000" dirty="0"/>
                        <a:t>…</a:t>
                      </a:r>
                    </a:p>
                  </a:txBody>
                  <a:tcPr marL="121920" marR="121920" marT="60960" marB="60960"/>
                </a:tc>
                <a:tc>
                  <a:txBody>
                    <a:bodyPr/>
                    <a:lstStyle/>
                    <a:p>
                      <a:pPr algn="ctr"/>
                      <a:endParaRPr lang="en-SG" sz="2000" dirty="0"/>
                    </a:p>
                  </a:txBody>
                  <a:tcPr marL="121920" marR="121920" marT="60960" marB="60960"/>
                </a:tc>
                <a:tc>
                  <a:txBody>
                    <a:bodyPr/>
                    <a:lstStyle/>
                    <a:p>
                      <a:pPr algn="ctr"/>
                      <a:r>
                        <a:rPr lang="en-SG" sz="2000" dirty="0"/>
                        <a:t>…</a:t>
                      </a:r>
                    </a:p>
                  </a:txBody>
                  <a:tcPr marL="121920" marR="121920" marT="60960" marB="60960"/>
                </a:tc>
                <a:extLst>
                  <a:ext uri="{0D108BD9-81ED-4DB2-BD59-A6C34878D82A}">
                    <a16:rowId xmlns:a16="http://schemas.microsoft.com/office/drawing/2014/main" val="876779735"/>
                  </a:ext>
                </a:extLst>
              </a:tr>
              <a:tr h="424970">
                <a:tc>
                  <a:txBody>
                    <a:bodyPr/>
                    <a:lstStyle/>
                    <a:p>
                      <a:r>
                        <a:rPr lang="en-SG" sz="2000" dirty="0" err="1"/>
                        <a:t>DataN</a:t>
                      </a:r>
                      <a:r>
                        <a:rPr lang="en-SG" sz="2000" dirty="0"/>
                        <a:t> </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000" dirty="0"/>
                        <a:t>Rainy</a:t>
                      </a:r>
                    </a:p>
                  </a:txBody>
                  <a:tcPr marL="121920" marR="121920" marT="60960" marB="60960"/>
                </a:tc>
                <a:tc>
                  <a:txBody>
                    <a:bodyPr/>
                    <a:lstStyle/>
                    <a:p>
                      <a:pPr algn="ctr"/>
                      <a:r>
                        <a:rPr lang="en-SG" sz="2000" dirty="0"/>
                        <a:t>Normal</a:t>
                      </a:r>
                    </a:p>
                  </a:txBody>
                  <a:tcPr marL="121920" marR="121920" marT="60960" marB="60960"/>
                </a:tc>
                <a:tc>
                  <a:txBody>
                    <a:bodyPr/>
                    <a:lstStyle/>
                    <a:p>
                      <a:pPr algn="ctr"/>
                      <a:r>
                        <a:rPr lang="en-SG" sz="2000" dirty="0"/>
                        <a:t>False</a:t>
                      </a:r>
                    </a:p>
                  </a:txBody>
                  <a:tcPr marL="121920" marR="121920" marT="60960" marB="60960"/>
                </a:tc>
                <a:tc>
                  <a:txBody>
                    <a:bodyPr/>
                    <a:lstStyle/>
                    <a:p>
                      <a:pPr algn="ctr"/>
                      <a:r>
                        <a:rPr lang="en-SG" sz="2000" dirty="0"/>
                        <a:t>Cold</a:t>
                      </a:r>
                    </a:p>
                  </a:txBody>
                  <a:tcPr marL="121920" marR="121920" marT="60960" marB="60960"/>
                </a:tc>
                <a:extLst>
                  <a:ext uri="{0D108BD9-81ED-4DB2-BD59-A6C34878D82A}">
                    <a16:rowId xmlns:a16="http://schemas.microsoft.com/office/drawing/2014/main" val="4216835957"/>
                  </a:ext>
                </a:extLst>
              </a:tr>
            </a:tbl>
          </a:graphicData>
        </a:graphic>
      </p:graphicFrame>
      <p:sp>
        <p:nvSpPr>
          <p:cNvPr id="3" name="Rectangle 2">
            <a:extLst>
              <a:ext uri="{FF2B5EF4-FFF2-40B4-BE49-F238E27FC236}">
                <a16:creationId xmlns:a16="http://schemas.microsoft.com/office/drawing/2014/main" id="{74D47291-A4EC-9A94-8D35-75492277D977}"/>
              </a:ext>
            </a:extLst>
          </p:cNvPr>
          <p:cNvSpPr/>
          <p:nvPr/>
        </p:nvSpPr>
        <p:spPr>
          <a:xfrm>
            <a:off x="5958672" y="1741949"/>
            <a:ext cx="5486399" cy="1563959"/>
          </a:xfrm>
          <a:prstGeom prst="rect">
            <a:avLst/>
          </a:prstGeom>
          <a:solidFill>
            <a:schemeClr val="bg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Rounded Corners 4">
            <a:extLst>
              <a:ext uri="{FF2B5EF4-FFF2-40B4-BE49-F238E27FC236}">
                <a16:creationId xmlns:a16="http://schemas.microsoft.com/office/drawing/2014/main" id="{4A7B601F-9925-A7D9-6003-DCF79DD94BE9}"/>
              </a:ext>
            </a:extLst>
          </p:cNvPr>
          <p:cNvSpPr/>
          <p:nvPr/>
        </p:nvSpPr>
        <p:spPr>
          <a:xfrm>
            <a:off x="1523638" y="3843676"/>
            <a:ext cx="7020997" cy="1396849"/>
          </a:xfrm>
          <a:prstGeom prst="roundRect">
            <a:avLst/>
          </a:prstGeom>
          <a:solidFill>
            <a:schemeClr val="accent6">
              <a:alpha val="2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SG" sz="2400"/>
          </a:p>
        </p:txBody>
      </p:sp>
      <p:sp>
        <p:nvSpPr>
          <p:cNvPr id="6" name="Rectangle: Rounded Corners 5">
            <a:extLst>
              <a:ext uri="{FF2B5EF4-FFF2-40B4-BE49-F238E27FC236}">
                <a16:creationId xmlns:a16="http://schemas.microsoft.com/office/drawing/2014/main" id="{806754B6-5DA3-CDCF-C699-9B2966C316EC}"/>
              </a:ext>
            </a:extLst>
          </p:cNvPr>
          <p:cNvSpPr/>
          <p:nvPr/>
        </p:nvSpPr>
        <p:spPr>
          <a:xfrm>
            <a:off x="1523638" y="5260393"/>
            <a:ext cx="7020997" cy="728927"/>
          </a:xfrm>
          <a:prstGeom prst="roundRect">
            <a:avLst/>
          </a:prstGeom>
          <a:solidFill>
            <a:schemeClr val="tx2">
              <a:lumMod val="75000"/>
              <a:alpha val="2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SG" sz="2400"/>
          </a:p>
        </p:txBody>
      </p:sp>
      <p:sp>
        <p:nvSpPr>
          <p:cNvPr id="7" name="TextBox 6">
            <a:extLst>
              <a:ext uri="{FF2B5EF4-FFF2-40B4-BE49-F238E27FC236}">
                <a16:creationId xmlns:a16="http://schemas.microsoft.com/office/drawing/2014/main" id="{6594D19F-7BC6-A9FE-FD45-43E5C59392C2}"/>
              </a:ext>
            </a:extLst>
          </p:cNvPr>
          <p:cNvSpPr txBox="1"/>
          <p:nvPr/>
        </p:nvSpPr>
        <p:spPr>
          <a:xfrm>
            <a:off x="307239" y="4113088"/>
            <a:ext cx="1605023" cy="748795"/>
          </a:xfrm>
          <a:prstGeom prst="rect">
            <a:avLst/>
          </a:prstGeom>
          <a:noFill/>
        </p:spPr>
        <p:txBody>
          <a:bodyPr wrap="square" rtlCol="0">
            <a:spAutoFit/>
          </a:bodyPr>
          <a:lstStyle/>
          <a:p>
            <a:r>
              <a:rPr lang="en-SG" sz="2133" dirty="0"/>
              <a:t>70% </a:t>
            </a:r>
          </a:p>
          <a:p>
            <a:r>
              <a:rPr lang="en-SG" sz="2133" dirty="0"/>
              <a:t>Training</a:t>
            </a:r>
          </a:p>
        </p:txBody>
      </p:sp>
      <p:sp>
        <p:nvSpPr>
          <p:cNvPr id="8" name="TextBox 7">
            <a:extLst>
              <a:ext uri="{FF2B5EF4-FFF2-40B4-BE49-F238E27FC236}">
                <a16:creationId xmlns:a16="http://schemas.microsoft.com/office/drawing/2014/main" id="{089A4F35-BC45-41B2-C8D3-ED125F5CB0EC}"/>
              </a:ext>
            </a:extLst>
          </p:cNvPr>
          <p:cNvSpPr txBox="1"/>
          <p:nvPr/>
        </p:nvSpPr>
        <p:spPr>
          <a:xfrm>
            <a:off x="387899" y="5280803"/>
            <a:ext cx="1605023" cy="748795"/>
          </a:xfrm>
          <a:prstGeom prst="rect">
            <a:avLst/>
          </a:prstGeom>
          <a:noFill/>
        </p:spPr>
        <p:txBody>
          <a:bodyPr wrap="square" rtlCol="0">
            <a:spAutoFit/>
          </a:bodyPr>
          <a:lstStyle/>
          <a:p>
            <a:r>
              <a:rPr lang="en-SG" sz="2133" dirty="0"/>
              <a:t>30% </a:t>
            </a:r>
          </a:p>
          <a:p>
            <a:r>
              <a:rPr lang="en-SG" sz="2133" dirty="0"/>
              <a:t>Test</a:t>
            </a:r>
          </a:p>
        </p:txBody>
      </p:sp>
    </p:spTree>
    <p:extLst>
      <p:ext uri="{BB962C8B-B14F-4D97-AF65-F5344CB8AC3E}">
        <p14:creationId xmlns:p14="http://schemas.microsoft.com/office/powerpoint/2010/main" val="4086753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2A69ED35-5725-476E-BAA8-F99BF65BC209}"/>
              </a:ext>
            </a:extLst>
          </p:cNvPr>
          <p:cNvSpPr>
            <a:spLocks noGrp="1"/>
          </p:cNvSpPr>
          <p:nvPr>
            <p:ph type="sldNum" sz="quarter" idx="12"/>
          </p:nvPr>
        </p:nvSpPr>
        <p:spPr/>
        <p:txBody>
          <a:bodyPr/>
          <a:lstStyle/>
          <a:p>
            <a:fld id="{BC55288A-6BAD-4BD4-8533-E823FC31D5E9}" type="slidenum">
              <a:rPr lang="en-SG" smtClean="0">
                <a:latin typeface="+mj-lt"/>
              </a:rPr>
              <a:t>12</a:t>
            </a:fld>
            <a:endParaRPr lang="en-SG">
              <a:latin typeface="+mj-lt"/>
            </a:endParaRPr>
          </a:p>
        </p:txBody>
      </p:sp>
      <p:sp>
        <p:nvSpPr>
          <p:cNvPr id="59" name="Google Shape;147;p27">
            <a:extLst>
              <a:ext uri="{FF2B5EF4-FFF2-40B4-BE49-F238E27FC236}">
                <a16:creationId xmlns:a16="http://schemas.microsoft.com/office/drawing/2014/main" id="{F5DD685E-EE0A-4B69-913A-51915196DD8B}"/>
              </a:ext>
            </a:extLst>
          </p:cNvPr>
          <p:cNvSpPr txBox="1">
            <a:spLocks noGrp="1"/>
          </p:cNvSpPr>
          <p:nvPr>
            <p:ph type="title"/>
          </p:nvPr>
        </p:nvSpPr>
        <p:spPr>
          <a:xfrm>
            <a:off x="838198" y="294537"/>
            <a:ext cx="10795001" cy="1034000"/>
          </a:xfrm>
          <a:prstGeom prst="rect">
            <a:avLst/>
          </a:prstGeom>
          <a:noFill/>
          <a:ln>
            <a:noFill/>
          </a:ln>
        </p:spPr>
        <p:txBody>
          <a:bodyPr spcFirstLastPara="1" vert="horz" wrap="square" lIns="91433" tIns="45700" rIns="91433" bIns="45700" rtlCol="0" anchor="ctr" anchorCtr="0">
            <a:normAutofit/>
          </a:bodyPr>
          <a:lstStyle/>
          <a:p>
            <a:pPr algn="ctr">
              <a:spcBef>
                <a:spcPts val="0"/>
              </a:spcBef>
              <a:buClr>
                <a:srgbClr val="FFFFFF"/>
              </a:buClr>
              <a:buSzPts val="3300"/>
            </a:pPr>
            <a:r>
              <a:rPr lang="en-SG" b="1" dirty="0">
                <a:latin typeface="Arial" panose="020B0604020202020204" pitchFamily="34" charset="0"/>
                <a:cs typeface="Arial" panose="020B0604020202020204" pitchFamily="34" charset="0"/>
              </a:rPr>
              <a:t>Machine Learning Pipeline</a:t>
            </a:r>
            <a:endParaRPr lang="en-SG" dirty="0">
              <a:latin typeface="Arial" panose="020B0604020202020204" pitchFamily="34" charset="0"/>
              <a:cs typeface="Arial" panose="020B0604020202020204" pitchFamily="34" charset="0"/>
            </a:endParaRPr>
          </a:p>
        </p:txBody>
      </p:sp>
      <p:graphicFrame>
        <p:nvGraphicFramePr>
          <p:cNvPr id="4" name="Diagram 3">
            <a:extLst>
              <a:ext uri="{FF2B5EF4-FFF2-40B4-BE49-F238E27FC236}">
                <a16:creationId xmlns:a16="http://schemas.microsoft.com/office/drawing/2014/main" id="{C206F2AD-B522-D6D3-BA36-A06C557A1C87}"/>
              </a:ext>
            </a:extLst>
          </p:cNvPr>
          <p:cNvGraphicFramePr/>
          <p:nvPr/>
        </p:nvGraphicFramePr>
        <p:xfrm>
          <a:off x="1190411" y="1741949"/>
          <a:ext cx="9973307" cy="1473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Table 3">
            <a:extLst>
              <a:ext uri="{FF2B5EF4-FFF2-40B4-BE49-F238E27FC236}">
                <a16:creationId xmlns:a16="http://schemas.microsoft.com/office/drawing/2014/main" id="{5EFD150E-97A7-EDD2-757B-DC83C5D1493F}"/>
              </a:ext>
            </a:extLst>
          </p:cNvPr>
          <p:cNvGraphicFramePr>
            <a:graphicFrameLocks noGrp="1"/>
          </p:cNvGraphicFramePr>
          <p:nvPr>
            <p:extLst>
              <p:ext uri="{D42A27DB-BD31-4B8C-83A1-F6EECF244321}">
                <p14:modId xmlns:p14="http://schemas.microsoft.com/office/powerpoint/2010/main" val="1566975405"/>
              </p:ext>
            </p:extLst>
          </p:nvPr>
        </p:nvGraphicFramePr>
        <p:xfrm>
          <a:off x="1404431" y="3429000"/>
          <a:ext cx="7590228" cy="2560320"/>
        </p:xfrm>
        <a:graphic>
          <a:graphicData uri="http://schemas.openxmlformats.org/drawingml/2006/table">
            <a:tbl>
              <a:tblPr firstRow="1" bandRow="1"/>
              <a:tblGrid>
                <a:gridCol w="941124">
                  <a:extLst>
                    <a:ext uri="{9D8B030D-6E8A-4147-A177-3AD203B41FA5}">
                      <a16:colId xmlns:a16="http://schemas.microsoft.com/office/drawing/2014/main" val="3719374494"/>
                    </a:ext>
                  </a:extLst>
                </a:gridCol>
                <a:gridCol w="1322140">
                  <a:extLst>
                    <a:ext uri="{9D8B030D-6E8A-4147-A177-3AD203B41FA5}">
                      <a16:colId xmlns:a16="http://schemas.microsoft.com/office/drawing/2014/main" val="2203713399"/>
                    </a:ext>
                  </a:extLst>
                </a:gridCol>
                <a:gridCol w="1266235">
                  <a:extLst>
                    <a:ext uri="{9D8B030D-6E8A-4147-A177-3AD203B41FA5}">
                      <a16:colId xmlns:a16="http://schemas.microsoft.com/office/drawing/2014/main" val="2138284311"/>
                    </a:ext>
                  </a:extLst>
                </a:gridCol>
                <a:gridCol w="1415473">
                  <a:extLst>
                    <a:ext uri="{9D8B030D-6E8A-4147-A177-3AD203B41FA5}">
                      <a16:colId xmlns:a16="http://schemas.microsoft.com/office/drawing/2014/main" val="969124315"/>
                    </a:ext>
                  </a:extLst>
                </a:gridCol>
                <a:gridCol w="1298777">
                  <a:extLst>
                    <a:ext uri="{9D8B030D-6E8A-4147-A177-3AD203B41FA5}">
                      <a16:colId xmlns:a16="http://schemas.microsoft.com/office/drawing/2014/main" val="165872401"/>
                    </a:ext>
                  </a:extLst>
                </a:gridCol>
                <a:gridCol w="1346479">
                  <a:extLst>
                    <a:ext uri="{9D8B030D-6E8A-4147-A177-3AD203B41FA5}">
                      <a16:colId xmlns:a16="http://schemas.microsoft.com/office/drawing/2014/main" val="3533768831"/>
                    </a:ext>
                  </a:extLst>
                </a:gridCol>
              </a:tblGrid>
              <a:tr h="424970">
                <a:tc>
                  <a:txBody>
                    <a:bodyPr/>
                    <a:lstStyle/>
                    <a:p>
                      <a:r>
                        <a:rPr lang="en-SG" sz="2000" dirty="0"/>
                        <a:t>Data</a:t>
                      </a:r>
                    </a:p>
                  </a:txBody>
                  <a:tcPr marL="121920" marR="121920" marT="60960" marB="60960"/>
                </a:tc>
                <a:tc>
                  <a:txBody>
                    <a:bodyPr/>
                    <a:lstStyle/>
                    <a:p>
                      <a:pPr algn="ctr"/>
                      <a:r>
                        <a:rPr lang="en-SG" sz="2000" dirty="0"/>
                        <a:t>Outlook</a:t>
                      </a:r>
                    </a:p>
                  </a:txBody>
                  <a:tcPr marL="121920" marR="121920" marT="60960" marB="60960"/>
                </a:tc>
                <a:tc>
                  <a:txBody>
                    <a:bodyPr/>
                    <a:lstStyle/>
                    <a:p>
                      <a:pPr algn="ctr"/>
                      <a:r>
                        <a:rPr lang="en-SG" sz="2000" dirty="0"/>
                        <a:t>Humidity</a:t>
                      </a:r>
                    </a:p>
                  </a:txBody>
                  <a:tcPr marL="121920" marR="121920" marT="60960" marB="60960"/>
                </a:tc>
                <a:tc>
                  <a:txBody>
                    <a:bodyPr/>
                    <a:lstStyle/>
                    <a:p>
                      <a:pPr algn="ctr"/>
                      <a:r>
                        <a:rPr lang="en-SG" sz="2000" dirty="0"/>
                        <a:t>Windy</a:t>
                      </a:r>
                    </a:p>
                  </a:txBody>
                  <a:tcPr marL="121920" marR="121920" marT="60960" marB="60960"/>
                </a:tc>
                <a:tc>
                  <a:txBody>
                    <a:bodyPr/>
                    <a:lstStyle/>
                    <a:p>
                      <a:pPr algn="ctr"/>
                      <a:r>
                        <a:rPr lang="en-SG" sz="2000" dirty="0"/>
                        <a:t>Label</a:t>
                      </a:r>
                    </a:p>
                  </a:txBody>
                  <a:tcPr marL="121920" marR="121920" marT="60960" marB="60960"/>
                </a:tc>
                <a:tc>
                  <a:txBody>
                    <a:bodyPr/>
                    <a:lstStyle/>
                    <a:p>
                      <a:pPr algn="ctr"/>
                      <a:r>
                        <a:rPr lang="en-SG" sz="2000" dirty="0">
                          <a:solidFill>
                            <a:schemeClr val="accent1"/>
                          </a:solidFill>
                        </a:rPr>
                        <a:t>Prediction</a:t>
                      </a:r>
                    </a:p>
                  </a:txBody>
                  <a:tcPr marL="121920" marR="121920" marT="60960" marB="60960"/>
                </a:tc>
                <a:extLst>
                  <a:ext uri="{0D108BD9-81ED-4DB2-BD59-A6C34878D82A}">
                    <a16:rowId xmlns:a16="http://schemas.microsoft.com/office/drawing/2014/main" val="2708360880"/>
                  </a:ext>
                </a:extLst>
              </a:tr>
              <a:tr h="424970">
                <a:tc>
                  <a:txBody>
                    <a:bodyPr/>
                    <a:lstStyle/>
                    <a:p>
                      <a:r>
                        <a:rPr lang="en-SG" sz="2000" dirty="0"/>
                        <a:t>Data1 </a:t>
                      </a:r>
                    </a:p>
                  </a:txBody>
                  <a:tcPr marL="121920" marR="121920" marT="60960" marB="60960"/>
                </a:tc>
                <a:tc>
                  <a:txBody>
                    <a:bodyPr/>
                    <a:lstStyle/>
                    <a:p>
                      <a:pPr algn="ctr"/>
                      <a:r>
                        <a:rPr lang="en-SG" sz="2000" dirty="0"/>
                        <a:t>Sunny</a:t>
                      </a:r>
                    </a:p>
                  </a:txBody>
                  <a:tcPr marL="121920" marR="121920" marT="60960" marB="60960"/>
                </a:tc>
                <a:tc>
                  <a:txBody>
                    <a:bodyPr/>
                    <a:lstStyle/>
                    <a:p>
                      <a:pPr algn="ctr"/>
                      <a:r>
                        <a:rPr lang="en-SG" sz="2000" dirty="0"/>
                        <a:t>High</a:t>
                      </a:r>
                    </a:p>
                  </a:txBody>
                  <a:tcPr marL="121920" marR="121920" marT="60960" marB="60960"/>
                </a:tc>
                <a:tc>
                  <a:txBody>
                    <a:bodyPr/>
                    <a:lstStyle/>
                    <a:p>
                      <a:pPr algn="ctr"/>
                      <a:r>
                        <a:rPr lang="en-SG" sz="2000" dirty="0"/>
                        <a:t>False</a:t>
                      </a:r>
                    </a:p>
                  </a:txBody>
                  <a:tcPr marL="121920" marR="121920" marT="60960" marB="60960"/>
                </a:tc>
                <a:tc>
                  <a:txBody>
                    <a:bodyPr/>
                    <a:lstStyle/>
                    <a:p>
                      <a:pPr algn="ctr"/>
                      <a:r>
                        <a:rPr lang="en-SG" sz="2000" dirty="0"/>
                        <a:t>Cold</a:t>
                      </a:r>
                    </a:p>
                  </a:txBody>
                  <a:tcPr marL="121920" marR="121920" marT="60960" marB="60960"/>
                </a:tc>
                <a:tc>
                  <a:txBody>
                    <a:bodyPr/>
                    <a:lstStyle/>
                    <a:p>
                      <a:pPr algn="ctr"/>
                      <a:r>
                        <a:rPr lang="en-SG" sz="2000" dirty="0">
                          <a:solidFill>
                            <a:schemeClr val="accent1"/>
                          </a:solidFill>
                        </a:rPr>
                        <a:t>Cold</a:t>
                      </a:r>
                    </a:p>
                  </a:txBody>
                  <a:tcPr marL="121920" marR="121920" marT="60960" marB="60960"/>
                </a:tc>
                <a:extLst>
                  <a:ext uri="{0D108BD9-81ED-4DB2-BD59-A6C34878D82A}">
                    <a16:rowId xmlns:a16="http://schemas.microsoft.com/office/drawing/2014/main" val="1228597965"/>
                  </a:ext>
                </a:extLst>
              </a:tr>
              <a:tr h="424970">
                <a:tc>
                  <a:txBody>
                    <a:bodyPr/>
                    <a:lstStyle/>
                    <a:p>
                      <a:r>
                        <a:rPr lang="en-SG" sz="2000" dirty="0"/>
                        <a:t>Data2</a:t>
                      </a:r>
                    </a:p>
                  </a:txBody>
                  <a:tcPr marL="121920" marR="121920" marT="60960" marB="60960"/>
                </a:tc>
                <a:tc>
                  <a:txBody>
                    <a:bodyPr/>
                    <a:lstStyle/>
                    <a:p>
                      <a:pPr algn="ctr"/>
                      <a:r>
                        <a:rPr lang="en-SG" sz="2000" dirty="0"/>
                        <a:t>Overcast</a:t>
                      </a:r>
                    </a:p>
                  </a:txBody>
                  <a:tcPr marL="121920" marR="121920" marT="60960" marB="60960"/>
                </a:tc>
                <a:tc>
                  <a:txBody>
                    <a:bodyPr/>
                    <a:lstStyle/>
                    <a:p>
                      <a:pPr algn="ctr"/>
                      <a:r>
                        <a:rPr lang="en-SG" sz="2000" dirty="0"/>
                        <a:t>Normal</a:t>
                      </a:r>
                    </a:p>
                  </a:txBody>
                  <a:tcPr marL="121920" marR="121920" marT="60960" marB="60960"/>
                </a:tc>
                <a:tc>
                  <a:txBody>
                    <a:bodyPr/>
                    <a:lstStyle/>
                    <a:p>
                      <a:pPr algn="ctr"/>
                      <a:r>
                        <a:rPr lang="en-SG" sz="2000" dirty="0"/>
                        <a:t>True</a:t>
                      </a:r>
                    </a:p>
                  </a:txBody>
                  <a:tcPr marL="121920" marR="121920" marT="60960" marB="60960"/>
                </a:tc>
                <a:tc>
                  <a:txBody>
                    <a:bodyPr/>
                    <a:lstStyle/>
                    <a:p>
                      <a:pPr algn="ctr"/>
                      <a:r>
                        <a:rPr lang="en-SG" sz="2000" dirty="0"/>
                        <a:t>Hot</a:t>
                      </a:r>
                    </a:p>
                  </a:txBody>
                  <a:tcPr marL="121920" marR="121920" marT="60960" marB="60960"/>
                </a:tc>
                <a:tc>
                  <a:txBody>
                    <a:bodyPr/>
                    <a:lstStyle/>
                    <a:p>
                      <a:pPr algn="ctr"/>
                      <a:r>
                        <a:rPr lang="en-SG" sz="2000" dirty="0">
                          <a:solidFill>
                            <a:schemeClr val="accent1"/>
                          </a:solidFill>
                        </a:rPr>
                        <a:t>Hot</a:t>
                      </a:r>
                    </a:p>
                  </a:txBody>
                  <a:tcPr marL="121920" marR="121920" marT="60960" marB="60960"/>
                </a:tc>
                <a:extLst>
                  <a:ext uri="{0D108BD9-81ED-4DB2-BD59-A6C34878D82A}">
                    <a16:rowId xmlns:a16="http://schemas.microsoft.com/office/drawing/2014/main" val="3537115281"/>
                  </a:ext>
                </a:extLst>
              </a:tr>
              <a:tr h="424970">
                <a:tc>
                  <a:txBody>
                    <a:bodyPr/>
                    <a:lstStyle/>
                    <a:p>
                      <a:r>
                        <a:rPr lang="en-SG" sz="2000" dirty="0"/>
                        <a:t>Data3</a:t>
                      </a:r>
                    </a:p>
                  </a:txBody>
                  <a:tcPr marL="121920" marR="121920" marT="60960" marB="60960"/>
                </a:tc>
                <a:tc>
                  <a:txBody>
                    <a:bodyPr/>
                    <a:lstStyle/>
                    <a:p>
                      <a:pPr algn="ctr"/>
                      <a:r>
                        <a:rPr lang="en-SG" sz="2000" dirty="0"/>
                        <a:t>Rainy</a:t>
                      </a:r>
                    </a:p>
                  </a:txBody>
                  <a:tcPr marL="121920" marR="121920" marT="60960" marB="60960"/>
                </a:tc>
                <a:tc>
                  <a:txBody>
                    <a:bodyPr/>
                    <a:lstStyle/>
                    <a:p>
                      <a:pPr algn="ctr"/>
                      <a:r>
                        <a:rPr lang="en-SG" sz="2000" dirty="0"/>
                        <a:t>High</a:t>
                      </a:r>
                    </a:p>
                  </a:txBody>
                  <a:tcPr marL="121920" marR="121920" marT="60960" marB="60960"/>
                </a:tc>
                <a:tc>
                  <a:txBody>
                    <a:bodyPr/>
                    <a:lstStyle/>
                    <a:p>
                      <a:pPr algn="ctr"/>
                      <a:r>
                        <a:rPr lang="en-SG" sz="2000" dirty="0"/>
                        <a:t>False</a:t>
                      </a:r>
                    </a:p>
                  </a:txBody>
                  <a:tcPr marL="121920" marR="121920" marT="60960" marB="60960"/>
                </a:tc>
                <a:tc>
                  <a:txBody>
                    <a:bodyPr/>
                    <a:lstStyle/>
                    <a:p>
                      <a:pPr algn="ctr"/>
                      <a:r>
                        <a:rPr lang="en-SG" sz="2000" dirty="0"/>
                        <a:t>Hot</a:t>
                      </a:r>
                    </a:p>
                  </a:txBody>
                  <a:tcPr marL="121920" marR="121920" marT="60960" marB="60960"/>
                </a:tc>
                <a:tc>
                  <a:txBody>
                    <a:bodyPr/>
                    <a:lstStyle/>
                    <a:p>
                      <a:pPr algn="ctr"/>
                      <a:r>
                        <a:rPr lang="en-SG" sz="2000" dirty="0">
                          <a:solidFill>
                            <a:schemeClr val="accent1"/>
                          </a:solidFill>
                        </a:rPr>
                        <a:t>Hot</a:t>
                      </a:r>
                    </a:p>
                  </a:txBody>
                  <a:tcPr marL="121920" marR="121920" marT="60960" marB="60960"/>
                </a:tc>
                <a:extLst>
                  <a:ext uri="{0D108BD9-81ED-4DB2-BD59-A6C34878D82A}">
                    <a16:rowId xmlns:a16="http://schemas.microsoft.com/office/drawing/2014/main" val="2781420899"/>
                  </a:ext>
                </a:extLst>
              </a:tr>
              <a:tr h="424970">
                <a:tc>
                  <a:txBody>
                    <a:bodyPr/>
                    <a:lstStyle/>
                    <a:p>
                      <a:r>
                        <a:rPr lang="en-SG" sz="2000" dirty="0"/>
                        <a:t>…</a:t>
                      </a:r>
                    </a:p>
                  </a:txBody>
                  <a:tcPr marL="121920" marR="121920" marT="60960" marB="60960"/>
                </a:tc>
                <a:tc>
                  <a:txBody>
                    <a:bodyPr/>
                    <a:lstStyle/>
                    <a:p>
                      <a:pPr algn="ctr"/>
                      <a:r>
                        <a:rPr lang="en-SG" sz="2000" dirty="0"/>
                        <a:t>…</a:t>
                      </a:r>
                    </a:p>
                  </a:txBody>
                  <a:tcPr marL="121920" marR="121920" marT="60960" marB="60960"/>
                </a:tc>
                <a:tc>
                  <a:txBody>
                    <a:bodyPr/>
                    <a:lstStyle/>
                    <a:p>
                      <a:pPr algn="ctr"/>
                      <a:r>
                        <a:rPr lang="en-SG" sz="2000" dirty="0"/>
                        <a:t>…</a:t>
                      </a:r>
                    </a:p>
                  </a:txBody>
                  <a:tcPr marL="121920" marR="121920" marT="60960" marB="60960"/>
                </a:tc>
                <a:tc>
                  <a:txBody>
                    <a:bodyPr/>
                    <a:lstStyle/>
                    <a:p>
                      <a:pPr algn="ctr"/>
                      <a:endParaRPr lang="en-SG" sz="2000" dirty="0"/>
                    </a:p>
                  </a:txBody>
                  <a:tcPr marL="121920" marR="121920" marT="60960" marB="60960"/>
                </a:tc>
                <a:tc>
                  <a:txBody>
                    <a:bodyPr/>
                    <a:lstStyle/>
                    <a:p>
                      <a:pPr algn="ctr"/>
                      <a:r>
                        <a:rPr lang="en-SG" sz="2000" dirty="0"/>
                        <a:t>…</a:t>
                      </a:r>
                    </a:p>
                  </a:txBody>
                  <a:tcPr marL="121920" marR="121920" marT="60960" marB="60960"/>
                </a:tc>
                <a:tc>
                  <a:txBody>
                    <a:bodyPr/>
                    <a:lstStyle/>
                    <a:p>
                      <a:pPr algn="ctr"/>
                      <a:endParaRPr lang="en-SG" sz="2000" dirty="0"/>
                    </a:p>
                  </a:txBody>
                  <a:tcPr marL="121920" marR="121920" marT="60960" marB="60960"/>
                </a:tc>
                <a:extLst>
                  <a:ext uri="{0D108BD9-81ED-4DB2-BD59-A6C34878D82A}">
                    <a16:rowId xmlns:a16="http://schemas.microsoft.com/office/drawing/2014/main" val="876779735"/>
                  </a:ext>
                </a:extLst>
              </a:tr>
              <a:tr h="424970">
                <a:tc>
                  <a:txBody>
                    <a:bodyPr/>
                    <a:lstStyle/>
                    <a:p>
                      <a:r>
                        <a:rPr lang="en-SG" sz="2000" dirty="0" err="1"/>
                        <a:t>DataN</a:t>
                      </a:r>
                      <a:r>
                        <a:rPr lang="en-SG" sz="2000" dirty="0"/>
                        <a:t> </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000" dirty="0"/>
                        <a:t>Rainy</a:t>
                      </a:r>
                    </a:p>
                  </a:txBody>
                  <a:tcPr marL="121920" marR="121920" marT="60960" marB="60960"/>
                </a:tc>
                <a:tc>
                  <a:txBody>
                    <a:bodyPr/>
                    <a:lstStyle/>
                    <a:p>
                      <a:pPr algn="ctr"/>
                      <a:r>
                        <a:rPr lang="en-SG" sz="2000" dirty="0"/>
                        <a:t>Normal</a:t>
                      </a:r>
                    </a:p>
                  </a:txBody>
                  <a:tcPr marL="121920" marR="121920" marT="60960" marB="60960"/>
                </a:tc>
                <a:tc>
                  <a:txBody>
                    <a:bodyPr/>
                    <a:lstStyle/>
                    <a:p>
                      <a:pPr algn="ctr"/>
                      <a:r>
                        <a:rPr lang="en-SG" sz="2000" dirty="0"/>
                        <a:t>False</a:t>
                      </a:r>
                    </a:p>
                  </a:txBody>
                  <a:tcPr marL="121920" marR="121920" marT="60960" marB="60960"/>
                </a:tc>
                <a:tc>
                  <a:txBody>
                    <a:bodyPr/>
                    <a:lstStyle/>
                    <a:p>
                      <a:pPr algn="ctr"/>
                      <a:r>
                        <a:rPr lang="en-SG" sz="2000" dirty="0"/>
                        <a:t>Cold</a:t>
                      </a:r>
                    </a:p>
                  </a:txBody>
                  <a:tcPr marL="121920" marR="121920" marT="60960" marB="60960"/>
                </a:tc>
                <a:tc>
                  <a:txBody>
                    <a:bodyPr/>
                    <a:lstStyle/>
                    <a:p>
                      <a:pPr algn="ctr"/>
                      <a:endParaRPr lang="en-SG" sz="2000" dirty="0"/>
                    </a:p>
                  </a:txBody>
                  <a:tcPr marL="121920" marR="121920" marT="60960" marB="60960"/>
                </a:tc>
                <a:extLst>
                  <a:ext uri="{0D108BD9-81ED-4DB2-BD59-A6C34878D82A}">
                    <a16:rowId xmlns:a16="http://schemas.microsoft.com/office/drawing/2014/main" val="4216835957"/>
                  </a:ext>
                </a:extLst>
              </a:tr>
            </a:tbl>
          </a:graphicData>
        </a:graphic>
      </p:graphicFrame>
      <p:sp>
        <p:nvSpPr>
          <p:cNvPr id="3" name="Rectangle 2">
            <a:extLst>
              <a:ext uri="{FF2B5EF4-FFF2-40B4-BE49-F238E27FC236}">
                <a16:creationId xmlns:a16="http://schemas.microsoft.com/office/drawing/2014/main" id="{74D47291-A4EC-9A94-8D35-75492277D977}"/>
              </a:ext>
            </a:extLst>
          </p:cNvPr>
          <p:cNvSpPr/>
          <p:nvPr/>
        </p:nvSpPr>
        <p:spPr>
          <a:xfrm>
            <a:off x="8610600" y="1741949"/>
            <a:ext cx="2834471" cy="1563959"/>
          </a:xfrm>
          <a:prstGeom prst="rect">
            <a:avLst/>
          </a:prstGeom>
          <a:solidFill>
            <a:schemeClr val="bg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Rounded Corners 4">
            <a:extLst>
              <a:ext uri="{FF2B5EF4-FFF2-40B4-BE49-F238E27FC236}">
                <a16:creationId xmlns:a16="http://schemas.microsoft.com/office/drawing/2014/main" id="{4A7B601F-9925-A7D9-6003-DCF79DD94BE9}"/>
              </a:ext>
            </a:extLst>
          </p:cNvPr>
          <p:cNvSpPr/>
          <p:nvPr/>
        </p:nvSpPr>
        <p:spPr>
          <a:xfrm>
            <a:off x="251209" y="3843676"/>
            <a:ext cx="8743449" cy="1396849"/>
          </a:xfrm>
          <a:prstGeom prst="roundRect">
            <a:avLst/>
          </a:prstGeom>
          <a:solidFill>
            <a:schemeClr val="accent6">
              <a:alpha val="2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SG" sz="2400"/>
          </a:p>
        </p:txBody>
      </p:sp>
      <p:sp>
        <p:nvSpPr>
          <p:cNvPr id="7" name="TextBox 6">
            <a:extLst>
              <a:ext uri="{FF2B5EF4-FFF2-40B4-BE49-F238E27FC236}">
                <a16:creationId xmlns:a16="http://schemas.microsoft.com/office/drawing/2014/main" id="{6594D19F-7BC6-A9FE-FD45-43E5C59392C2}"/>
              </a:ext>
            </a:extLst>
          </p:cNvPr>
          <p:cNvSpPr txBox="1"/>
          <p:nvPr/>
        </p:nvSpPr>
        <p:spPr>
          <a:xfrm>
            <a:off x="357234" y="4052798"/>
            <a:ext cx="1605023" cy="748795"/>
          </a:xfrm>
          <a:prstGeom prst="rect">
            <a:avLst/>
          </a:prstGeom>
          <a:noFill/>
        </p:spPr>
        <p:txBody>
          <a:bodyPr wrap="square" rtlCol="0">
            <a:spAutoFit/>
          </a:bodyPr>
          <a:lstStyle/>
          <a:p>
            <a:r>
              <a:rPr lang="en-SG" sz="2133" dirty="0"/>
              <a:t>70% </a:t>
            </a:r>
          </a:p>
          <a:p>
            <a:r>
              <a:rPr lang="en-SG" sz="2133" dirty="0"/>
              <a:t>Training</a:t>
            </a:r>
          </a:p>
        </p:txBody>
      </p:sp>
      <p:pic>
        <p:nvPicPr>
          <p:cNvPr id="15" name="Picture 14">
            <a:extLst>
              <a:ext uri="{FF2B5EF4-FFF2-40B4-BE49-F238E27FC236}">
                <a16:creationId xmlns:a16="http://schemas.microsoft.com/office/drawing/2014/main" id="{CA811C74-AF07-1C9E-788B-082AA0BACB7D}"/>
              </a:ext>
            </a:extLst>
          </p:cNvPr>
          <p:cNvPicPr>
            <a:picLocks noChangeAspect="1"/>
          </p:cNvPicPr>
          <p:nvPr/>
        </p:nvPicPr>
        <p:blipFill>
          <a:blip r:embed="rId8"/>
          <a:stretch>
            <a:fillRect/>
          </a:stretch>
        </p:blipFill>
        <p:spPr>
          <a:xfrm>
            <a:off x="9143736" y="3582502"/>
            <a:ext cx="3048264" cy="2078916"/>
          </a:xfrm>
          <a:prstGeom prst="rect">
            <a:avLst/>
          </a:prstGeom>
        </p:spPr>
      </p:pic>
    </p:spTree>
    <p:extLst>
      <p:ext uri="{BB962C8B-B14F-4D97-AF65-F5344CB8AC3E}">
        <p14:creationId xmlns:p14="http://schemas.microsoft.com/office/powerpoint/2010/main" val="3080268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2A69ED35-5725-476E-BAA8-F99BF65BC209}"/>
              </a:ext>
            </a:extLst>
          </p:cNvPr>
          <p:cNvSpPr>
            <a:spLocks noGrp="1"/>
          </p:cNvSpPr>
          <p:nvPr>
            <p:ph type="sldNum" sz="quarter" idx="12"/>
          </p:nvPr>
        </p:nvSpPr>
        <p:spPr/>
        <p:txBody>
          <a:bodyPr/>
          <a:lstStyle/>
          <a:p>
            <a:fld id="{BC55288A-6BAD-4BD4-8533-E823FC31D5E9}" type="slidenum">
              <a:rPr lang="en-SG" smtClean="0">
                <a:latin typeface="+mj-lt"/>
              </a:rPr>
              <a:t>13</a:t>
            </a:fld>
            <a:endParaRPr lang="en-SG">
              <a:latin typeface="+mj-lt"/>
            </a:endParaRPr>
          </a:p>
        </p:txBody>
      </p:sp>
      <p:sp>
        <p:nvSpPr>
          <p:cNvPr id="59" name="Google Shape;147;p27">
            <a:extLst>
              <a:ext uri="{FF2B5EF4-FFF2-40B4-BE49-F238E27FC236}">
                <a16:creationId xmlns:a16="http://schemas.microsoft.com/office/drawing/2014/main" id="{F5DD685E-EE0A-4B69-913A-51915196DD8B}"/>
              </a:ext>
            </a:extLst>
          </p:cNvPr>
          <p:cNvSpPr txBox="1">
            <a:spLocks noGrp="1"/>
          </p:cNvSpPr>
          <p:nvPr>
            <p:ph type="title"/>
          </p:nvPr>
        </p:nvSpPr>
        <p:spPr>
          <a:xfrm>
            <a:off x="838198" y="294537"/>
            <a:ext cx="10795001" cy="1034000"/>
          </a:xfrm>
          <a:prstGeom prst="rect">
            <a:avLst/>
          </a:prstGeom>
          <a:noFill/>
          <a:ln>
            <a:noFill/>
          </a:ln>
        </p:spPr>
        <p:txBody>
          <a:bodyPr spcFirstLastPara="1" vert="horz" wrap="square" lIns="91433" tIns="45700" rIns="91433" bIns="45700" rtlCol="0" anchor="ctr" anchorCtr="0">
            <a:normAutofit/>
          </a:bodyPr>
          <a:lstStyle/>
          <a:p>
            <a:pPr algn="ctr">
              <a:spcBef>
                <a:spcPts val="0"/>
              </a:spcBef>
              <a:buClr>
                <a:srgbClr val="FFFFFF"/>
              </a:buClr>
              <a:buSzPts val="3300"/>
            </a:pPr>
            <a:r>
              <a:rPr lang="en-SG" b="1" dirty="0">
                <a:latin typeface="Arial" panose="020B0604020202020204" pitchFamily="34" charset="0"/>
                <a:cs typeface="Arial" panose="020B0604020202020204" pitchFamily="34" charset="0"/>
              </a:rPr>
              <a:t>Machine Learning Pipeline</a:t>
            </a:r>
            <a:endParaRPr lang="en-SG" dirty="0">
              <a:latin typeface="Arial" panose="020B0604020202020204" pitchFamily="34" charset="0"/>
              <a:cs typeface="Arial" panose="020B0604020202020204" pitchFamily="34" charset="0"/>
            </a:endParaRPr>
          </a:p>
        </p:txBody>
      </p:sp>
      <p:graphicFrame>
        <p:nvGraphicFramePr>
          <p:cNvPr id="4" name="Diagram 3">
            <a:extLst>
              <a:ext uri="{FF2B5EF4-FFF2-40B4-BE49-F238E27FC236}">
                <a16:creationId xmlns:a16="http://schemas.microsoft.com/office/drawing/2014/main" id="{C206F2AD-B522-D6D3-BA36-A06C557A1C87}"/>
              </a:ext>
            </a:extLst>
          </p:cNvPr>
          <p:cNvGraphicFramePr/>
          <p:nvPr/>
        </p:nvGraphicFramePr>
        <p:xfrm>
          <a:off x="1190411" y="1741949"/>
          <a:ext cx="9973307" cy="1473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Table 3">
            <a:extLst>
              <a:ext uri="{FF2B5EF4-FFF2-40B4-BE49-F238E27FC236}">
                <a16:creationId xmlns:a16="http://schemas.microsoft.com/office/drawing/2014/main" id="{5EFD150E-97A7-EDD2-757B-DC83C5D1493F}"/>
              </a:ext>
            </a:extLst>
          </p:cNvPr>
          <p:cNvGraphicFramePr>
            <a:graphicFrameLocks noGrp="1"/>
          </p:cNvGraphicFramePr>
          <p:nvPr>
            <p:extLst>
              <p:ext uri="{D42A27DB-BD31-4B8C-83A1-F6EECF244321}">
                <p14:modId xmlns:p14="http://schemas.microsoft.com/office/powerpoint/2010/main" val="858235194"/>
              </p:ext>
            </p:extLst>
          </p:nvPr>
        </p:nvGraphicFramePr>
        <p:xfrm>
          <a:off x="1404431" y="3429000"/>
          <a:ext cx="7590228" cy="2560320"/>
        </p:xfrm>
        <a:graphic>
          <a:graphicData uri="http://schemas.openxmlformats.org/drawingml/2006/table">
            <a:tbl>
              <a:tblPr firstRow="1" bandRow="1"/>
              <a:tblGrid>
                <a:gridCol w="941124">
                  <a:extLst>
                    <a:ext uri="{9D8B030D-6E8A-4147-A177-3AD203B41FA5}">
                      <a16:colId xmlns:a16="http://schemas.microsoft.com/office/drawing/2014/main" val="3719374494"/>
                    </a:ext>
                  </a:extLst>
                </a:gridCol>
                <a:gridCol w="1322140">
                  <a:extLst>
                    <a:ext uri="{9D8B030D-6E8A-4147-A177-3AD203B41FA5}">
                      <a16:colId xmlns:a16="http://schemas.microsoft.com/office/drawing/2014/main" val="2203713399"/>
                    </a:ext>
                  </a:extLst>
                </a:gridCol>
                <a:gridCol w="1266235">
                  <a:extLst>
                    <a:ext uri="{9D8B030D-6E8A-4147-A177-3AD203B41FA5}">
                      <a16:colId xmlns:a16="http://schemas.microsoft.com/office/drawing/2014/main" val="2138284311"/>
                    </a:ext>
                  </a:extLst>
                </a:gridCol>
                <a:gridCol w="1415473">
                  <a:extLst>
                    <a:ext uri="{9D8B030D-6E8A-4147-A177-3AD203B41FA5}">
                      <a16:colId xmlns:a16="http://schemas.microsoft.com/office/drawing/2014/main" val="969124315"/>
                    </a:ext>
                  </a:extLst>
                </a:gridCol>
                <a:gridCol w="1298777">
                  <a:extLst>
                    <a:ext uri="{9D8B030D-6E8A-4147-A177-3AD203B41FA5}">
                      <a16:colId xmlns:a16="http://schemas.microsoft.com/office/drawing/2014/main" val="165872401"/>
                    </a:ext>
                  </a:extLst>
                </a:gridCol>
                <a:gridCol w="1346479">
                  <a:extLst>
                    <a:ext uri="{9D8B030D-6E8A-4147-A177-3AD203B41FA5}">
                      <a16:colId xmlns:a16="http://schemas.microsoft.com/office/drawing/2014/main" val="3533768831"/>
                    </a:ext>
                  </a:extLst>
                </a:gridCol>
              </a:tblGrid>
              <a:tr h="424970">
                <a:tc>
                  <a:txBody>
                    <a:bodyPr/>
                    <a:lstStyle/>
                    <a:p>
                      <a:r>
                        <a:rPr lang="en-SG" sz="2000" dirty="0"/>
                        <a:t>Data</a:t>
                      </a:r>
                    </a:p>
                  </a:txBody>
                  <a:tcPr marL="121920" marR="121920" marT="60960" marB="60960"/>
                </a:tc>
                <a:tc>
                  <a:txBody>
                    <a:bodyPr/>
                    <a:lstStyle/>
                    <a:p>
                      <a:pPr algn="ctr"/>
                      <a:r>
                        <a:rPr lang="en-SG" sz="2000" dirty="0"/>
                        <a:t>Outlook</a:t>
                      </a:r>
                    </a:p>
                  </a:txBody>
                  <a:tcPr marL="121920" marR="121920" marT="60960" marB="60960"/>
                </a:tc>
                <a:tc>
                  <a:txBody>
                    <a:bodyPr/>
                    <a:lstStyle/>
                    <a:p>
                      <a:pPr algn="ctr"/>
                      <a:r>
                        <a:rPr lang="en-SG" sz="2000" dirty="0"/>
                        <a:t>Humidity</a:t>
                      </a:r>
                    </a:p>
                  </a:txBody>
                  <a:tcPr marL="121920" marR="121920" marT="60960" marB="60960"/>
                </a:tc>
                <a:tc>
                  <a:txBody>
                    <a:bodyPr/>
                    <a:lstStyle/>
                    <a:p>
                      <a:pPr algn="ctr"/>
                      <a:r>
                        <a:rPr lang="en-SG" sz="2000" dirty="0"/>
                        <a:t>Windy</a:t>
                      </a:r>
                    </a:p>
                  </a:txBody>
                  <a:tcPr marL="121920" marR="121920" marT="60960" marB="60960"/>
                </a:tc>
                <a:tc>
                  <a:txBody>
                    <a:bodyPr/>
                    <a:lstStyle/>
                    <a:p>
                      <a:pPr algn="ctr"/>
                      <a:r>
                        <a:rPr lang="en-SG" sz="2000" dirty="0"/>
                        <a:t>Label</a:t>
                      </a:r>
                    </a:p>
                  </a:txBody>
                  <a:tcPr marL="121920" marR="121920" marT="60960" marB="60960"/>
                </a:tc>
                <a:tc>
                  <a:txBody>
                    <a:bodyPr/>
                    <a:lstStyle/>
                    <a:p>
                      <a:pPr algn="ctr"/>
                      <a:r>
                        <a:rPr lang="en-SG" sz="2000" dirty="0">
                          <a:solidFill>
                            <a:schemeClr val="accent1"/>
                          </a:solidFill>
                        </a:rPr>
                        <a:t>Prediction</a:t>
                      </a:r>
                    </a:p>
                  </a:txBody>
                  <a:tcPr marL="121920" marR="121920" marT="60960" marB="60960"/>
                </a:tc>
                <a:extLst>
                  <a:ext uri="{0D108BD9-81ED-4DB2-BD59-A6C34878D82A}">
                    <a16:rowId xmlns:a16="http://schemas.microsoft.com/office/drawing/2014/main" val="2708360880"/>
                  </a:ext>
                </a:extLst>
              </a:tr>
              <a:tr h="424970">
                <a:tc>
                  <a:txBody>
                    <a:bodyPr/>
                    <a:lstStyle/>
                    <a:p>
                      <a:r>
                        <a:rPr lang="en-SG" sz="2000" dirty="0"/>
                        <a:t>Data1 </a:t>
                      </a:r>
                    </a:p>
                  </a:txBody>
                  <a:tcPr marL="121920" marR="121920" marT="60960" marB="60960"/>
                </a:tc>
                <a:tc>
                  <a:txBody>
                    <a:bodyPr/>
                    <a:lstStyle/>
                    <a:p>
                      <a:pPr algn="ctr"/>
                      <a:r>
                        <a:rPr lang="en-SG" sz="2000" dirty="0"/>
                        <a:t>Sunny</a:t>
                      </a:r>
                    </a:p>
                  </a:txBody>
                  <a:tcPr marL="121920" marR="121920" marT="60960" marB="60960"/>
                </a:tc>
                <a:tc>
                  <a:txBody>
                    <a:bodyPr/>
                    <a:lstStyle/>
                    <a:p>
                      <a:pPr algn="ctr"/>
                      <a:r>
                        <a:rPr lang="en-SG" sz="2000" dirty="0"/>
                        <a:t>High</a:t>
                      </a:r>
                    </a:p>
                  </a:txBody>
                  <a:tcPr marL="121920" marR="121920" marT="60960" marB="60960"/>
                </a:tc>
                <a:tc>
                  <a:txBody>
                    <a:bodyPr/>
                    <a:lstStyle/>
                    <a:p>
                      <a:pPr algn="ctr"/>
                      <a:r>
                        <a:rPr lang="en-SG" sz="2000" dirty="0"/>
                        <a:t>False</a:t>
                      </a:r>
                    </a:p>
                  </a:txBody>
                  <a:tcPr marL="121920" marR="121920" marT="60960" marB="60960"/>
                </a:tc>
                <a:tc>
                  <a:txBody>
                    <a:bodyPr/>
                    <a:lstStyle/>
                    <a:p>
                      <a:pPr algn="ctr"/>
                      <a:r>
                        <a:rPr lang="en-SG" sz="2000" dirty="0"/>
                        <a:t>Cold</a:t>
                      </a:r>
                    </a:p>
                  </a:txBody>
                  <a:tcPr marL="121920" marR="121920" marT="60960" marB="60960"/>
                </a:tc>
                <a:tc>
                  <a:txBody>
                    <a:bodyPr/>
                    <a:lstStyle/>
                    <a:p>
                      <a:pPr algn="ctr"/>
                      <a:r>
                        <a:rPr lang="en-SG" sz="2000" dirty="0">
                          <a:solidFill>
                            <a:schemeClr val="accent1"/>
                          </a:solidFill>
                        </a:rPr>
                        <a:t>Cold</a:t>
                      </a:r>
                    </a:p>
                  </a:txBody>
                  <a:tcPr marL="121920" marR="121920" marT="60960" marB="60960"/>
                </a:tc>
                <a:extLst>
                  <a:ext uri="{0D108BD9-81ED-4DB2-BD59-A6C34878D82A}">
                    <a16:rowId xmlns:a16="http://schemas.microsoft.com/office/drawing/2014/main" val="1228597965"/>
                  </a:ext>
                </a:extLst>
              </a:tr>
              <a:tr h="424970">
                <a:tc>
                  <a:txBody>
                    <a:bodyPr/>
                    <a:lstStyle/>
                    <a:p>
                      <a:r>
                        <a:rPr lang="en-SG" sz="2000" dirty="0"/>
                        <a:t>Data2</a:t>
                      </a:r>
                    </a:p>
                  </a:txBody>
                  <a:tcPr marL="121920" marR="121920" marT="60960" marB="60960"/>
                </a:tc>
                <a:tc>
                  <a:txBody>
                    <a:bodyPr/>
                    <a:lstStyle/>
                    <a:p>
                      <a:pPr algn="ctr"/>
                      <a:r>
                        <a:rPr lang="en-SG" sz="2000" dirty="0"/>
                        <a:t>Overcast</a:t>
                      </a:r>
                    </a:p>
                  </a:txBody>
                  <a:tcPr marL="121920" marR="121920" marT="60960" marB="60960"/>
                </a:tc>
                <a:tc>
                  <a:txBody>
                    <a:bodyPr/>
                    <a:lstStyle/>
                    <a:p>
                      <a:pPr algn="ctr"/>
                      <a:r>
                        <a:rPr lang="en-SG" sz="2000" dirty="0"/>
                        <a:t>Normal</a:t>
                      </a:r>
                    </a:p>
                  </a:txBody>
                  <a:tcPr marL="121920" marR="121920" marT="60960" marB="60960"/>
                </a:tc>
                <a:tc>
                  <a:txBody>
                    <a:bodyPr/>
                    <a:lstStyle/>
                    <a:p>
                      <a:pPr algn="ctr"/>
                      <a:r>
                        <a:rPr lang="en-SG" sz="2000" dirty="0"/>
                        <a:t>True</a:t>
                      </a:r>
                    </a:p>
                  </a:txBody>
                  <a:tcPr marL="121920" marR="121920" marT="60960" marB="60960"/>
                </a:tc>
                <a:tc>
                  <a:txBody>
                    <a:bodyPr/>
                    <a:lstStyle/>
                    <a:p>
                      <a:pPr algn="ctr"/>
                      <a:r>
                        <a:rPr lang="en-SG" sz="2000" dirty="0"/>
                        <a:t>Hot</a:t>
                      </a:r>
                    </a:p>
                  </a:txBody>
                  <a:tcPr marL="121920" marR="121920" marT="60960" marB="60960"/>
                </a:tc>
                <a:tc>
                  <a:txBody>
                    <a:bodyPr/>
                    <a:lstStyle/>
                    <a:p>
                      <a:pPr algn="ctr"/>
                      <a:r>
                        <a:rPr lang="en-SG" sz="2000" dirty="0">
                          <a:solidFill>
                            <a:schemeClr val="accent1"/>
                          </a:solidFill>
                        </a:rPr>
                        <a:t>Hot</a:t>
                      </a:r>
                    </a:p>
                  </a:txBody>
                  <a:tcPr marL="121920" marR="121920" marT="60960" marB="60960"/>
                </a:tc>
                <a:extLst>
                  <a:ext uri="{0D108BD9-81ED-4DB2-BD59-A6C34878D82A}">
                    <a16:rowId xmlns:a16="http://schemas.microsoft.com/office/drawing/2014/main" val="3537115281"/>
                  </a:ext>
                </a:extLst>
              </a:tr>
              <a:tr h="424970">
                <a:tc>
                  <a:txBody>
                    <a:bodyPr/>
                    <a:lstStyle/>
                    <a:p>
                      <a:r>
                        <a:rPr lang="en-SG" sz="2000" dirty="0"/>
                        <a:t>Data3</a:t>
                      </a:r>
                    </a:p>
                  </a:txBody>
                  <a:tcPr marL="121920" marR="121920" marT="60960" marB="60960"/>
                </a:tc>
                <a:tc>
                  <a:txBody>
                    <a:bodyPr/>
                    <a:lstStyle/>
                    <a:p>
                      <a:pPr algn="ctr"/>
                      <a:r>
                        <a:rPr lang="en-SG" sz="2000" dirty="0"/>
                        <a:t>Rainy</a:t>
                      </a:r>
                    </a:p>
                  </a:txBody>
                  <a:tcPr marL="121920" marR="121920" marT="60960" marB="60960"/>
                </a:tc>
                <a:tc>
                  <a:txBody>
                    <a:bodyPr/>
                    <a:lstStyle/>
                    <a:p>
                      <a:pPr algn="ctr"/>
                      <a:r>
                        <a:rPr lang="en-SG" sz="2000" dirty="0"/>
                        <a:t>High</a:t>
                      </a:r>
                    </a:p>
                  </a:txBody>
                  <a:tcPr marL="121920" marR="121920" marT="60960" marB="60960"/>
                </a:tc>
                <a:tc>
                  <a:txBody>
                    <a:bodyPr/>
                    <a:lstStyle/>
                    <a:p>
                      <a:pPr algn="ctr"/>
                      <a:r>
                        <a:rPr lang="en-SG" sz="2000" dirty="0"/>
                        <a:t>False</a:t>
                      </a:r>
                    </a:p>
                  </a:txBody>
                  <a:tcPr marL="121920" marR="121920" marT="60960" marB="60960"/>
                </a:tc>
                <a:tc>
                  <a:txBody>
                    <a:bodyPr/>
                    <a:lstStyle/>
                    <a:p>
                      <a:pPr algn="ctr"/>
                      <a:r>
                        <a:rPr lang="en-SG" sz="2000" dirty="0"/>
                        <a:t>Hot</a:t>
                      </a:r>
                    </a:p>
                  </a:txBody>
                  <a:tcPr marL="121920" marR="121920" marT="60960" marB="60960"/>
                </a:tc>
                <a:tc>
                  <a:txBody>
                    <a:bodyPr/>
                    <a:lstStyle/>
                    <a:p>
                      <a:pPr algn="ctr"/>
                      <a:r>
                        <a:rPr lang="en-SG" sz="2000" dirty="0">
                          <a:solidFill>
                            <a:schemeClr val="accent1"/>
                          </a:solidFill>
                        </a:rPr>
                        <a:t>Hot</a:t>
                      </a:r>
                    </a:p>
                  </a:txBody>
                  <a:tcPr marL="121920" marR="121920" marT="60960" marB="60960"/>
                </a:tc>
                <a:extLst>
                  <a:ext uri="{0D108BD9-81ED-4DB2-BD59-A6C34878D82A}">
                    <a16:rowId xmlns:a16="http://schemas.microsoft.com/office/drawing/2014/main" val="2781420899"/>
                  </a:ext>
                </a:extLst>
              </a:tr>
              <a:tr h="424970">
                <a:tc>
                  <a:txBody>
                    <a:bodyPr/>
                    <a:lstStyle/>
                    <a:p>
                      <a:r>
                        <a:rPr lang="en-SG" sz="2000" dirty="0"/>
                        <a:t>…</a:t>
                      </a:r>
                    </a:p>
                  </a:txBody>
                  <a:tcPr marL="121920" marR="121920" marT="60960" marB="60960"/>
                </a:tc>
                <a:tc>
                  <a:txBody>
                    <a:bodyPr/>
                    <a:lstStyle/>
                    <a:p>
                      <a:pPr algn="ctr"/>
                      <a:r>
                        <a:rPr lang="en-SG" sz="2000" dirty="0"/>
                        <a:t>…</a:t>
                      </a:r>
                    </a:p>
                  </a:txBody>
                  <a:tcPr marL="121920" marR="121920" marT="60960" marB="60960"/>
                </a:tc>
                <a:tc>
                  <a:txBody>
                    <a:bodyPr/>
                    <a:lstStyle/>
                    <a:p>
                      <a:pPr algn="ctr"/>
                      <a:r>
                        <a:rPr lang="en-SG" sz="2000" dirty="0"/>
                        <a:t>…</a:t>
                      </a:r>
                    </a:p>
                  </a:txBody>
                  <a:tcPr marL="121920" marR="121920" marT="60960" marB="60960"/>
                </a:tc>
                <a:tc>
                  <a:txBody>
                    <a:bodyPr/>
                    <a:lstStyle/>
                    <a:p>
                      <a:pPr algn="ctr"/>
                      <a:endParaRPr lang="en-SG" sz="2000" dirty="0"/>
                    </a:p>
                  </a:txBody>
                  <a:tcPr marL="121920" marR="121920" marT="60960" marB="60960"/>
                </a:tc>
                <a:tc>
                  <a:txBody>
                    <a:bodyPr/>
                    <a:lstStyle/>
                    <a:p>
                      <a:pPr algn="ctr"/>
                      <a:r>
                        <a:rPr lang="en-SG" sz="2000" dirty="0"/>
                        <a:t>…</a:t>
                      </a:r>
                    </a:p>
                  </a:txBody>
                  <a:tcPr marL="121920" marR="121920" marT="60960" marB="60960"/>
                </a:tc>
                <a:tc>
                  <a:txBody>
                    <a:bodyPr/>
                    <a:lstStyle/>
                    <a:p>
                      <a:pPr algn="ctr"/>
                      <a:endParaRPr lang="en-SG" sz="2000" dirty="0">
                        <a:solidFill>
                          <a:schemeClr val="accent1"/>
                        </a:solidFill>
                      </a:endParaRPr>
                    </a:p>
                  </a:txBody>
                  <a:tcPr marL="121920" marR="121920" marT="60960" marB="60960"/>
                </a:tc>
                <a:extLst>
                  <a:ext uri="{0D108BD9-81ED-4DB2-BD59-A6C34878D82A}">
                    <a16:rowId xmlns:a16="http://schemas.microsoft.com/office/drawing/2014/main" val="876779735"/>
                  </a:ext>
                </a:extLst>
              </a:tr>
              <a:tr h="424970">
                <a:tc>
                  <a:txBody>
                    <a:bodyPr/>
                    <a:lstStyle/>
                    <a:p>
                      <a:r>
                        <a:rPr lang="en-SG" sz="2000" dirty="0" err="1"/>
                        <a:t>DataN</a:t>
                      </a:r>
                      <a:r>
                        <a:rPr lang="en-SG" sz="2000" dirty="0"/>
                        <a:t> </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000" dirty="0"/>
                        <a:t>Rainy</a:t>
                      </a:r>
                    </a:p>
                  </a:txBody>
                  <a:tcPr marL="121920" marR="121920" marT="60960" marB="60960"/>
                </a:tc>
                <a:tc>
                  <a:txBody>
                    <a:bodyPr/>
                    <a:lstStyle/>
                    <a:p>
                      <a:pPr algn="ctr"/>
                      <a:r>
                        <a:rPr lang="en-SG" sz="2000" dirty="0"/>
                        <a:t>Normal</a:t>
                      </a:r>
                    </a:p>
                  </a:txBody>
                  <a:tcPr marL="121920" marR="121920" marT="60960" marB="60960"/>
                </a:tc>
                <a:tc>
                  <a:txBody>
                    <a:bodyPr/>
                    <a:lstStyle/>
                    <a:p>
                      <a:pPr algn="ctr"/>
                      <a:r>
                        <a:rPr lang="en-SG" sz="2000" dirty="0"/>
                        <a:t>False</a:t>
                      </a:r>
                    </a:p>
                  </a:txBody>
                  <a:tcPr marL="121920" marR="121920" marT="60960" marB="60960"/>
                </a:tc>
                <a:tc>
                  <a:txBody>
                    <a:bodyPr/>
                    <a:lstStyle/>
                    <a:p>
                      <a:pPr algn="ctr"/>
                      <a:r>
                        <a:rPr lang="en-SG" sz="2000" dirty="0"/>
                        <a:t>Cold</a:t>
                      </a:r>
                    </a:p>
                  </a:txBody>
                  <a:tcPr marL="121920" marR="121920" marT="60960" marB="60960"/>
                </a:tc>
                <a:tc>
                  <a:txBody>
                    <a:bodyPr/>
                    <a:lstStyle/>
                    <a:p>
                      <a:pPr algn="ctr"/>
                      <a:r>
                        <a:rPr lang="en-SG" sz="2000" dirty="0">
                          <a:solidFill>
                            <a:schemeClr val="accent1"/>
                          </a:solidFill>
                        </a:rPr>
                        <a:t>Hot</a:t>
                      </a:r>
                    </a:p>
                  </a:txBody>
                  <a:tcPr marL="121920" marR="121920" marT="60960" marB="60960"/>
                </a:tc>
                <a:extLst>
                  <a:ext uri="{0D108BD9-81ED-4DB2-BD59-A6C34878D82A}">
                    <a16:rowId xmlns:a16="http://schemas.microsoft.com/office/drawing/2014/main" val="4216835957"/>
                  </a:ext>
                </a:extLst>
              </a:tr>
            </a:tbl>
          </a:graphicData>
        </a:graphic>
      </p:graphicFrame>
      <p:pic>
        <p:nvPicPr>
          <p:cNvPr id="15" name="Picture 14">
            <a:extLst>
              <a:ext uri="{FF2B5EF4-FFF2-40B4-BE49-F238E27FC236}">
                <a16:creationId xmlns:a16="http://schemas.microsoft.com/office/drawing/2014/main" id="{CA811C74-AF07-1C9E-788B-082AA0BACB7D}"/>
              </a:ext>
            </a:extLst>
          </p:cNvPr>
          <p:cNvPicPr>
            <a:picLocks noChangeAspect="1"/>
          </p:cNvPicPr>
          <p:nvPr/>
        </p:nvPicPr>
        <p:blipFill>
          <a:blip r:embed="rId8"/>
          <a:stretch>
            <a:fillRect/>
          </a:stretch>
        </p:blipFill>
        <p:spPr>
          <a:xfrm>
            <a:off x="9143736" y="3582502"/>
            <a:ext cx="3048264" cy="2078916"/>
          </a:xfrm>
          <a:prstGeom prst="rect">
            <a:avLst/>
          </a:prstGeom>
        </p:spPr>
      </p:pic>
      <p:sp>
        <p:nvSpPr>
          <p:cNvPr id="6" name="Rectangle: Rounded Corners 5">
            <a:extLst>
              <a:ext uri="{FF2B5EF4-FFF2-40B4-BE49-F238E27FC236}">
                <a16:creationId xmlns:a16="http://schemas.microsoft.com/office/drawing/2014/main" id="{B8B3170D-F379-C0BF-2576-3B06669D5BB7}"/>
              </a:ext>
            </a:extLst>
          </p:cNvPr>
          <p:cNvSpPr/>
          <p:nvPr/>
        </p:nvSpPr>
        <p:spPr>
          <a:xfrm>
            <a:off x="482321" y="5260393"/>
            <a:ext cx="8512338" cy="894401"/>
          </a:xfrm>
          <a:prstGeom prst="roundRect">
            <a:avLst/>
          </a:prstGeom>
          <a:solidFill>
            <a:schemeClr val="tx2">
              <a:lumMod val="75000"/>
              <a:alpha val="2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SG" sz="2400"/>
          </a:p>
        </p:txBody>
      </p:sp>
      <p:sp>
        <p:nvSpPr>
          <p:cNvPr id="8" name="TextBox 7">
            <a:extLst>
              <a:ext uri="{FF2B5EF4-FFF2-40B4-BE49-F238E27FC236}">
                <a16:creationId xmlns:a16="http://schemas.microsoft.com/office/drawing/2014/main" id="{D848FEA7-DBAA-30B3-8456-38A28C97481B}"/>
              </a:ext>
            </a:extLst>
          </p:cNvPr>
          <p:cNvSpPr txBox="1"/>
          <p:nvPr/>
        </p:nvSpPr>
        <p:spPr>
          <a:xfrm>
            <a:off x="601919" y="5280803"/>
            <a:ext cx="1605023" cy="748795"/>
          </a:xfrm>
          <a:prstGeom prst="rect">
            <a:avLst/>
          </a:prstGeom>
          <a:noFill/>
        </p:spPr>
        <p:txBody>
          <a:bodyPr wrap="square" rtlCol="0">
            <a:spAutoFit/>
          </a:bodyPr>
          <a:lstStyle/>
          <a:p>
            <a:r>
              <a:rPr lang="en-SG" sz="2133" dirty="0"/>
              <a:t>30% </a:t>
            </a:r>
          </a:p>
          <a:p>
            <a:r>
              <a:rPr lang="en-SG" sz="2133" dirty="0"/>
              <a:t>Test</a:t>
            </a:r>
          </a:p>
        </p:txBody>
      </p:sp>
    </p:spTree>
    <p:extLst>
      <p:ext uri="{BB962C8B-B14F-4D97-AF65-F5344CB8AC3E}">
        <p14:creationId xmlns:p14="http://schemas.microsoft.com/office/powerpoint/2010/main" val="1986392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2A69ED35-5725-476E-BAA8-F99BF65BC209}"/>
              </a:ext>
            </a:extLst>
          </p:cNvPr>
          <p:cNvSpPr>
            <a:spLocks noGrp="1"/>
          </p:cNvSpPr>
          <p:nvPr>
            <p:ph type="sldNum" sz="quarter" idx="12"/>
          </p:nvPr>
        </p:nvSpPr>
        <p:spPr/>
        <p:txBody>
          <a:bodyPr/>
          <a:lstStyle/>
          <a:p>
            <a:fld id="{BC55288A-6BAD-4BD4-8533-E823FC31D5E9}" type="slidenum">
              <a:rPr lang="en-SG" smtClean="0">
                <a:latin typeface="+mj-lt"/>
              </a:rPr>
              <a:t>14</a:t>
            </a:fld>
            <a:endParaRPr lang="en-SG">
              <a:latin typeface="+mj-lt"/>
            </a:endParaRPr>
          </a:p>
        </p:txBody>
      </p:sp>
      <p:sp>
        <p:nvSpPr>
          <p:cNvPr id="59" name="Google Shape;147;p27">
            <a:extLst>
              <a:ext uri="{FF2B5EF4-FFF2-40B4-BE49-F238E27FC236}">
                <a16:creationId xmlns:a16="http://schemas.microsoft.com/office/drawing/2014/main" id="{F5DD685E-EE0A-4B69-913A-51915196DD8B}"/>
              </a:ext>
            </a:extLst>
          </p:cNvPr>
          <p:cNvSpPr txBox="1">
            <a:spLocks noGrp="1"/>
          </p:cNvSpPr>
          <p:nvPr>
            <p:ph type="title"/>
          </p:nvPr>
        </p:nvSpPr>
        <p:spPr>
          <a:xfrm>
            <a:off x="838198" y="294537"/>
            <a:ext cx="10795001" cy="1034000"/>
          </a:xfrm>
          <a:prstGeom prst="rect">
            <a:avLst/>
          </a:prstGeom>
          <a:noFill/>
          <a:ln>
            <a:noFill/>
          </a:ln>
        </p:spPr>
        <p:txBody>
          <a:bodyPr spcFirstLastPara="1" vert="horz" wrap="square" lIns="91433" tIns="45700" rIns="91433" bIns="45700" rtlCol="0" anchor="ctr" anchorCtr="0">
            <a:normAutofit/>
          </a:bodyPr>
          <a:lstStyle/>
          <a:p>
            <a:pPr algn="ctr">
              <a:spcBef>
                <a:spcPts val="0"/>
              </a:spcBef>
              <a:buClr>
                <a:srgbClr val="FFFFFF"/>
              </a:buClr>
              <a:buSzPts val="3300"/>
            </a:pPr>
            <a:r>
              <a:rPr lang="en-SG" b="1" dirty="0">
                <a:latin typeface="Arial" panose="020B0604020202020204" pitchFamily="34" charset="0"/>
                <a:cs typeface="Arial" panose="020B0604020202020204" pitchFamily="34" charset="0"/>
              </a:rPr>
              <a:t>Model Evaluation</a:t>
            </a:r>
            <a:endParaRPr lang="en-SG"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838AB5FC-CF17-522E-5F1F-81AEEFC33E3F}"/>
              </a:ext>
            </a:extLst>
          </p:cNvPr>
          <p:cNvPicPr>
            <a:picLocks noChangeAspect="1"/>
          </p:cNvPicPr>
          <p:nvPr/>
        </p:nvPicPr>
        <p:blipFill>
          <a:blip r:embed="rId3"/>
          <a:stretch>
            <a:fillRect/>
          </a:stretch>
        </p:blipFill>
        <p:spPr>
          <a:xfrm>
            <a:off x="2009670" y="2561339"/>
            <a:ext cx="7796684" cy="3558957"/>
          </a:xfrm>
          <a:prstGeom prst="rect">
            <a:avLst/>
          </a:prstGeom>
        </p:spPr>
      </p:pic>
      <p:sp>
        <p:nvSpPr>
          <p:cNvPr id="5" name="TextBox 4">
            <a:extLst>
              <a:ext uri="{FF2B5EF4-FFF2-40B4-BE49-F238E27FC236}">
                <a16:creationId xmlns:a16="http://schemas.microsoft.com/office/drawing/2014/main" id="{1D598E2B-A99B-0C77-18E8-AE4B36070BB7}"/>
              </a:ext>
            </a:extLst>
          </p:cNvPr>
          <p:cNvSpPr txBox="1"/>
          <p:nvPr/>
        </p:nvSpPr>
        <p:spPr>
          <a:xfrm>
            <a:off x="838198" y="1448211"/>
            <a:ext cx="7943531" cy="913199"/>
          </a:xfrm>
          <a:prstGeom prst="rect">
            <a:avLst/>
          </a:prstGeom>
          <a:noFill/>
        </p:spPr>
        <p:txBody>
          <a:bodyPr wrap="square" rtlCol="0">
            <a:spAutoFit/>
          </a:bodyPr>
          <a:lstStyle/>
          <a:p>
            <a:r>
              <a:rPr lang="en-SG" sz="2667" dirty="0"/>
              <a:t>A perfect model should predict all testing data correctly </a:t>
            </a:r>
            <a:r>
              <a:rPr lang="en-SG" sz="2667" dirty="0">
                <a:sym typeface="Wingdings" panose="05000000000000000000" pitchFamily="2" charset="2"/>
              </a:rPr>
              <a:t> </a:t>
            </a:r>
            <a:r>
              <a:rPr lang="en-SG" sz="2667" b="1" dirty="0">
                <a:solidFill>
                  <a:srgbClr val="FF0000"/>
                </a:solidFill>
                <a:sym typeface="Wingdings" panose="05000000000000000000" pitchFamily="2" charset="2"/>
              </a:rPr>
              <a:t>Accuracy</a:t>
            </a:r>
            <a:r>
              <a:rPr lang="en-SG" sz="2667" dirty="0">
                <a:sym typeface="Wingdings" panose="05000000000000000000" pitchFamily="2" charset="2"/>
              </a:rPr>
              <a:t> = 100% (the higher the better)</a:t>
            </a:r>
            <a:r>
              <a:rPr lang="en-SG" sz="2667" dirty="0"/>
              <a:t> </a:t>
            </a:r>
          </a:p>
        </p:txBody>
      </p:sp>
    </p:spTree>
    <p:extLst>
      <p:ext uri="{BB962C8B-B14F-4D97-AF65-F5344CB8AC3E}">
        <p14:creationId xmlns:p14="http://schemas.microsoft.com/office/powerpoint/2010/main" val="4093089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0B904-EFF9-13FA-3ADE-68FD84979523}"/>
              </a:ext>
            </a:extLst>
          </p:cNvPr>
          <p:cNvSpPr>
            <a:spLocks noGrp="1"/>
          </p:cNvSpPr>
          <p:nvPr>
            <p:ph type="title"/>
          </p:nvPr>
        </p:nvSpPr>
        <p:spPr>
          <a:xfrm>
            <a:off x="838200" y="2362367"/>
            <a:ext cx="10515600" cy="1325563"/>
          </a:xfrm>
        </p:spPr>
        <p:txBody>
          <a:bodyPr/>
          <a:lstStyle/>
          <a:p>
            <a:pPr algn="ctr"/>
            <a:r>
              <a:rPr lang="en-SG" b="1" dirty="0">
                <a:latin typeface="Arial" panose="020B0604020202020204" pitchFamily="34" charset="0"/>
                <a:cs typeface="Arial" panose="020B0604020202020204" pitchFamily="34" charset="0"/>
              </a:rPr>
              <a:t>Hands-on Python Workshop </a:t>
            </a:r>
          </a:p>
        </p:txBody>
      </p:sp>
      <p:sp>
        <p:nvSpPr>
          <p:cNvPr id="4" name="Slide Number Placeholder 3">
            <a:extLst>
              <a:ext uri="{FF2B5EF4-FFF2-40B4-BE49-F238E27FC236}">
                <a16:creationId xmlns:a16="http://schemas.microsoft.com/office/drawing/2014/main" id="{D9547517-3CF7-AE79-9A0F-4B21FCB07BA4}"/>
              </a:ext>
            </a:extLst>
          </p:cNvPr>
          <p:cNvSpPr>
            <a:spLocks noGrp="1"/>
          </p:cNvSpPr>
          <p:nvPr>
            <p:ph type="sldNum" sz="quarter" idx="12"/>
          </p:nvPr>
        </p:nvSpPr>
        <p:spPr/>
        <p:txBody>
          <a:bodyPr/>
          <a:lstStyle/>
          <a:p>
            <a:fld id="{BC55288A-6BAD-4BD4-8533-E823FC31D5E9}" type="slidenum">
              <a:rPr lang="en-SG" smtClean="0"/>
              <a:pPr/>
              <a:t>15</a:t>
            </a:fld>
            <a:endParaRPr lang="en-SG"/>
          </a:p>
        </p:txBody>
      </p:sp>
    </p:spTree>
    <p:extLst>
      <p:ext uri="{BB962C8B-B14F-4D97-AF65-F5344CB8AC3E}">
        <p14:creationId xmlns:p14="http://schemas.microsoft.com/office/powerpoint/2010/main" val="2943661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542DA6ED-8699-48F2-B113-1A54376F2199}"/>
              </a:ext>
            </a:extLst>
          </p:cNvPr>
          <p:cNvSpPr>
            <a:spLocks noGrp="1"/>
          </p:cNvSpPr>
          <p:nvPr>
            <p:ph type="sldNum" sz="quarter" idx="12"/>
          </p:nvPr>
        </p:nvSpPr>
        <p:spPr/>
        <p:txBody>
          <a:bodyPr/>
          <a:lstStyle/>
          <a:p>
            <a:fld id="{BC55288A-6BAD-4BD4-8533-E823FC31D5E9}" type="slidenum">
              <a:rPr lang="en-SG" smtClean="0"/>
              <a:pPr/>
              <a:t>16</a:t>
            </a:fld>
            <a:endParaRPr lang="en-SG"/>
          </a:p>
        </p:txBody>
      </p:sp>
      <p:sp>
        <p:nvSpPr>
          <p:cNvPr id="11" name="TextBox 10">
            <a:extLst>
              <a:ext uri="{FF2B5EF4-FFF2-40B4-BE49-F238E27FC236}">
                <a16:creationId xmlns:a16="http://schemas.microsoft.com/office/drawing/2014/main" id="{63D73340-56F2-4F47-8FD4-21F71496688F}"/>
              </a:ext>
            </a:extLst>
          </p:cNvPr>
          <p:cNvSpPr txBox="1"/>
          <p:nvPr/>
        </p:nvSpPr>
        <p:spPr>
          <a:xfrm>
            <a:off x="513304" y="523878"/>
            <a:ext cx="1407859" cy="338554"/>
          </a:xfrm>
          <a:prstGeom prst="rect">
            <a:avLst/>
          </a:prstGeom>
          <a:noFill/>
        </p:spPr>
        <p:txBody>
          <a:bodyPr wrap="square" rtlCol="0">
            <a:spAutoFit/>
          </a:bodyPr>
          <a:lstStyle/>
          <a:p>
            <a:r>
              <a:rPr lang="en-SG" sz="800" i="1" dirty="0">
                <a:solidFill>
                  <a:srgbClr val="2B3D9D"/>
                </a:solidFill>
                <a:latin typeface="Times New Roman" panose="02020603050405020304" pitchFamily="18" charset="0"/>
                <a:cs typeface="Times New Roman" panose="02020603050405020304" pitchFamily="18" charset="0"/>
              </a:rPr>
              <a:t>Faculty of Computer Science and Information Technology</a:t>
            </a:r>
          </a:p>
        </p:txBody>
      </p:sp>
      <p:cxnSp>
        <p:nvCxnSpPr>
          <p:cNvPr id="12" name="Straight Connector 11">
            <a:extLst>
              <a:ext uri="{FF2B5EF4-FFF2-40B4-BE49-F238E27FC236}">
                <a16:creationId xmlns:a16="http://schemas.microsoft.com/office/drawing/2014/main" id="{54CCE605-70D9-4719-A207-51EB0041CAC0}"/>
              </a:ext>
            </a:extLst>
          </p:cNvPr>
          <p:cNvCxnSpPr>
            <a:cxnSpLocks/>
          </p:cNvCxnSpPr>
          <p:nvPr/>
        </p:nvCxnSpPr>
        <p:spPr>
          <a:xfrm>
            <a:off x="594449" y="566737"/>
            <a:ext cx="1241971" cy="0"/>
          </a:xfrm>
          <a:prstGeom prst="line">
            <a:avLst/>
          </a:prstGeom>
          <a:ln w="19050">
            <a:solidFill>
              <a:srgbClr val="2B3D9D"/>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D3213BBB-A4DC-42BD-B5C3-004DF6FC3AFF}"/>
              </a:ext>
            </a:extLst>
          </p:cNvPr>
          <p:cNvSpPr>
            <a:spLocks noGrp="1"/>
          </p:cNvSpPr>
          <p:nvPr>
            <p:ph type="title"/>
          </p:nvPr>
        </p:nvSpPr>
        <p:spPr>
          <a:xfrm>
            <a:off x="838200" y="370878"/>
            <a:ext cx="10476000" cy="1325563"/>
          </a:xfrm>
        </p:spPr>
        <p:txBody>
          <a:bodyPr/>
          <a:lstStyle/>
          <a:p>
            <a:pPr algn="ctr"/>
            <a:r>
              <a:rPr lang="en-SG" b="1" dirty="0">
                <a:latin typeface="Arial" panose="020B0604020202020204" pitchFamily="34" charset="0"/>
                <a:cs typeface="Arial" panose="020B0604020202020204" pitchFamily="34" charset="0"/>
              </a:rPr>
              <a:t>Course Materials</a:t>
            </a:r>
          </a:p>
        </p:txBody>
      </p:sp>
      <p:sp>
        <p:nvSpPr>
          <p:cNvPr id="8" name="Content Placeholder 2">
            <a:extLst>
              <a:ext uri="{FF2B5EF4-FFF2-40B4-BE49-F238E27FC236}">
                <a16:creationId xmlns:a16="http://schemas.microsoft.com/office/drawing/2014/main" id="{A74E021E-484C-425A-A5BB-13254CA60152}"/>
              </a:ext>
            </a:extLst>
          </p:cNvPr>
          <p:cNvSpPr>
            <a:spLocks noGrp="1"/>
          </p:cNvSpPr>
          <p:nvPr>
            <p:ph idx="1"/>
          </p:nvPr>
        </p:nvSpPr>
        <p:spPr>
          <a:xfrm>
            <a:off x="7543800" y="0"/>
            <a:ext cx="4648200" cy="450648"/>
          </a:xfrm>
        </p:spPr>
        <p:txBody>
          <a:bodyPr>
            <a:normAutofit lnSpcReduction="10000"/>
          </a:bodyPr>
          <a:lstStyle/>
          <a:p>
            <a:pPr marL="0" indent="0">
              <a:lnSpc>
                <a:spcPct val="150000"/>
              </a:lnSpc>
              <a:buNone/>
            </a:pPr>
            <a:r>
              <a:rPr lang="en-US" sz="1800" dirty="0"/>
              <a:t>Google </a:t>
            </a:r>
            <a:r>
              <a:rPr lang="en-US" sz="1800" dirty="0" err="1"/>
              <a:t>Colab</a:t>
            </a:r>
            <a:r>
              <a:rPr lang="en-US" sz="1800" dirty="0"/>
              <a:t> Introduction Hands-on Workshop</a:t>
            </a:r>
          </a:p>
        </p:txBody>
      </p:sp>
      <p:sp>
        <p:nvSpPr>
          <p:cNvPr id="4" name="TextBox 3">
            <a:extLst>
              <a:ext uri="{FF2B5EF4-FFF2-40B4-BE49-F238E27FC236}">
                <a16:creationId xmlns:a16="http://schemas.microsoft.com/office/drawing/2014/main" id="{8649CCEC-978B-4187-B9D9-924E2CD23E12}"/>
              </a:ext>
            </a:extLst>
          </p:cNvPr>
          <p:cNvSpPr txBox="1"/>
          <p:nvPr/>
        </p:nvSpPr>
        <p:spPr>
          <a:xfrm>
            <a:off x="1162985" y="1810552"/>
            <a:ext cx="10522274" cy="2585323"/>
          </a:xfrm>
          <a:prstGeom prst="rect">
            <a:avLst/>
          </a:prstGeom>
          <a:noFill/>
        </p:spPr>
        <p:txBody>
          <a:bodyPr wrap="square" rtlCol="0">
            <a:spAutoFit/>
          </a:bodyPr>
          <a:lstStyle/>
          <a:p>
            <a:pPr marL="342900" indent="-342900">
              <a:buAutoNum type="arabicPeriod"/>
            </a:pPr>
            <a:r>
              <a:rPr lang="en-SG" dirty="0"/>
              <a:t>Please go to this link. We will go through the code here. </a:t>
            </a:r>
          </a:p>
          <a:p>
            <a:endParaRPr lang="en-SG" dirty="0"/>
          </a:p>
          <a:p>
            <a:r>
              <a:rPr lang="en-SG" dirty="0">
                <a:hlinkClick r:id="rId3"/>
              </a:rPr>
              <a:t>https://github.com/shiernee/2024_ACOMP_WORKSHOP/blob/main/</a:t>
            </a:r>
            <a:r>
              <a:rPr lang="en-SG" dirty="0">
                <a:hlinkClick r:id="rId4"/>
              </a:rPr>
              <a:t>2024ACOMP_AI_Workshop.ipynb</a:t>
            </a:r>
            <a:r>
              <a:rPr lang="en-SG" dirty="0"/>
              <a:t>  </a:t>
            </a:r>
          </a:p>
          <a:p>
            <a:endParaRPr lang="en-SG" dirty="0"/>
          </a:p>
          <a:p>
            <a:r>
              <a:rPr lang="en-SG" dirty="0"/>
              <a:t>2. Click “Open in </a:t>
            </a:r>
            <a:r>
              <a:rPr lang="en-SG" dirty="0" err="1"/>
              <a:t>Colab</a:t>
            </a:r>
            <a:r>
              <a:rPr lang="en-SG" dirty="0"/>
              <a:t>” </a:t>
            </a:r>
          </a:p>
          <a:p>
            <a:endParaRPr lang="en-SG" dirty="0"/>
          </a:p>
          <a:p>
            <a:r>
              <a:rPr lang="en-SG" dirty="0"/>
              <a:t>3. Save a copy in your drive. </a:t>
            </a:r>
          </a:p>
          <a:p>
            <a:pPr marL="285750" indent="-285750">
              <a:buFontTx/>
              <a:buChar char="-"/>
            </a:pPr>
            <a:r>
              <a:rPr lang="en-SG" dirty="0"/>
              <a:t>File</a:t>
            </a:r>
          </a:p>
          <a:p>
            <a:pPr marL="285750" indent="-285750">
              <a:buFontTx/>
              <a:buChar char="-"/>
            </a:pPr>
            <a:r>
              <a:rPr lang="en-SG" dirty="0"/>
              <a:t>Save a copy in Drive</a:t>
            </a:r>
          </a:p>
        </p:txBody>
      </p:sp>
      <p:pic>
        <p:nvPicPr>
          <p:cNvPr id="6" name="Picture 5">
            <a:extLst>
              <a:ext uri="{FF2B5EF4-FFF2-40B4-BE49-F238E27FC236}">
                <a16:creationId xmlns:a16="http://schemas.microsoft.com/office/drawing/2014/main" id="{52D8C58D-0384-4724-A4F6-B112E2798800}"/>
              </a:ext>
            </a:extLst>
          </p:cNvPr>
          <p:cNvPicPr>
            <a:picLocks noChangeAspect="1"/>
          </p:cNvPicPr>
          <p:nvPr/>
        </p:nvPicPr>
        <p:blipFill>
          <a:blip r:embed="rId5"/>
          <a:stretch>
            <a:fillRect/>
          </a:stretch>
        </p:blipFill>
        <p:spPr>
          <a:xfrm>
            <a:off x="3876261" y="2989906"/>
            <a:ext cx="6586330" cy="2811939"/>
          </a:xfrm>
          <a:prstGeom prst="rect">
            <a:avLst/>
          </a:prstGeom>
        </p:spPr>
      </p:pic>
      <p:sp>
        <p:nvSpPr>
          <p:cNvPr id="9" name="Arrow: Down 8">
            <a:extLst>
              <a:ext uri="{FF2B5EF4-FFF2-40B4-BE49-F238E27FC236}">
                <a16:creationId xmlns:a16="http://schemas.microsoft.com/office/drawing/2014/main" id="{66DAABAB-94A9-4EBE-9AEA-E2841E055922}"/>
              </a:ext>
            </a:extLst>
          </p:cNvPr>
          <p:cNvSpPr/>
          <p:nvPr/>
        </p:nvSpPr>
        <p:spPr>
          <a:xfrm rot="18384980">
            <a:off x="3738103" y="3631013"/>
            <a:ext cx="546652" cy="944217"/>
          </a:xfrm>
          <a:prstGeom prst="downArrow">
            <a:avLst>
              <a:gd name="adj1" fmla="val 31675"/>
              <a:gd name="adj2" fmla="val 64559"/>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529655239"/>
      </p:ext>
    </p:extLst>
  </p:cSld>
  <p:clrMapOvr>
    <a:masterClrMapping/>
  </p:clrMapOvr>
  <mc:AlternateContent xmlns:mc="http://schemas.openxmlformats.org/markup-compatibility/2006" xmlns:p14="http://schemas.microsoft.com/office/powerpoint/2010/main">
    <mc:Choice Requires="p14">
      <p:transition spd="slow" p14:dur="2000" advTm="11759"/>
    </mc:Choice>
    <mc:Fallback xmlns="">
      <p:transition spd="slow" advTm="1175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542DA6ED-8699-48F2-B113-1A54376F2199}"/>
              </a:ext>
            </a:extLst>
          </p:cNvPr>
          <p:cNvSpPr>
            <a:spLocks noGrp="1"/>
          </p:cNvSpPr>
          <p:nvPr>
            <p:ph type="sldNum" sz="quarter" idx="12"/>
          </p:nvPr>
        </p:nvSpPr>
        <p:spPr/>
        <p:txBody>
          <a:bodyPr/>
          <a:lstStyle/>
          <a:p>
            <a:fld id="{BC55288A-6BAD-4BD4-8533-E823FC31D5E9}" type="slidenum">
              <a:rPr lang="en-SG" smtClean="0"/>
              <a:pPr/>
              <a:t>17</a:t>
            </a:fld>
            <a:endParaRPr lang="en-SG"/>
          </a:p>
        </p:txBody>
      </p:sp>
      <p:sp>
        <p:nvSpPr>
          <p:cNvPr id="11" name="TextBox 10">
            <a:extLst>
              <a:ext uri="{FF2B5EF4-FFF2-40B4-BE49-F238E27FC236}">
                <a16:creationId xmlns:a16="http://schemas.microsoft.com/office/drawing/2014/main" id="{63D73340-56F2-4F47-8FD4-21F71496688F}"/>
              </a:ext>
            </a:extLst>
          </p:cNvPr>
          <p:cNvSpPr txBox="1"/>
          <p:nvPr/>
        </p:nvSpPr>
        <p:spPr>
          <a:xfrm>
            <a:off x="513304" y="523878"/>
            <a:ext cx="1407859" cy="338554"/>
          </a:xfrm>
          <a:prstGeom prst="rect">
            <a:avLst/>
          </a:prstGeom>
          <a:noFill/>
        </p:spPr>
        <p:txBody>
          <a:bodyPr wrap="square" rtlCol="0">
            <a:spAutoFit/>
          </a:bodyPr>
          <a:lstStyle/>
          <a:p>
            <a:r>
              <a:rPr lang="en-SG" sz="800" i="1" dirty="0">
                <a:solidFill>
                  <a:srgbClr val="2B3D9D"/>
                </a:solidFill>
                <a:latin typeface="Times New Roman" panose="02020603050405020304" pitchFamily="18" charset="0"/>
                <a:cs typeface="Times New Roman" panose="02020603050405020304" pitchFamily="18" charset="0"/>
              </a:rPr>
              <a:t>Faculty of Computer Science and Information Technology</a:t>
            </a:r>
          </a:p>
        </p:txBody>
      </p:sp>
      <p:cxnSp>
        <p:nvCxnSpPr>
          <p:cNvPr id="12" name="Straight Connector 11">
            <a:extLst>
              <a:ext uri="{FF2B5EF4-FFF2-40B4-BE49-F238E27FC236}">
                <a16:creationId xmlns:a16="http://schemas.microsoft.com/office/drawing/2014/main" id="{54CCE605-70D9-4719-A207-51EB0041CAC0}"/>
              </a:ext>
            </a:extLst>
          </p:cNvPr>
          <p:cNvCxnSpPr>
            <a:cxnSpLocks/>
          </p:cNvCxnSpPr>
          <p:nvPr/>
        </p:nvCxnSpPr>
        <p:spPr>
          <a:xfrm>
            <a:off x="594449" y="566737"/>
            <a:ext cx="1241971" cy="0"/>
          </a:xfrm>
          <a:prstGeom prst="line">
            <a:avLst/>
          </a:prstGeom>
          <a:ln w="19050">
            <a:solidFill>
              <a:srgbClr val="2B3D9D"/>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D3213BBB-A4DC-42BD-B5C3-004DF6FC3AFF}"/>
              </a:ext>
            </a:extLst>
          </p:cNvPr>
          <p:cNvSpPr>
            <a:spLocks noGrp="1"/>
          </p:cNvSpPr>
          <p:nvPr>
            <p:ph type="title"/>
          </p:nvPr>
        </p:nvSpPr>
        <p:spPr>
          <a:xfrm>
            <a:off x="838200" y="370878"/>
            <a:ext cx="10476000" cy="1325563"/>
          </a:xfrm>
        </p:spPr>
        <p:txBody>
          <a:bodyPr/>
          <a:lstStyle/>
          <a:p>
            <a:pPr algn="ctr"/>
            <a:r>
              <a:rPr lang="en-SG" b="1" dirty="0">
                <a:latin typeface="Arial" panose="020B0604020202020204" pitchFamily="34" charset="0"/>
                <a:cs typeface="Arial" panose="020B0604020202020204" pitchFamily="34" charset="0"/>
              </a:rPr>
              <a:t>Google </a:t>
            </a:r>
            <a:r>
              <a:rPr lang="en-SG" b="1" dirty="0" err="1">
                <a:latin typeface="Arial" panose="020B0604020202020204" pitchFamily="34" charset="0"/>
                <a:cs typeface="Arial" panose="020B0604020202020204" pitchFamily="34" charset="0"/>
              </a:rPr>
              <a:t>Colab</a:t>
            </a:r>
            <a:endParaRPr lang="en-SG" b="1"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A74E021E-484C-425A-A5BB-13254CA60152}"/>
              </a:ext>
            </a:extLst>
          </p:cNvPr>
          <p:cNvSpPr>
            <a:spLocks noGrp="1"/>
          </p:cNvSpPr>
          <p:nvPr>
            <p:ph idx="1"/>
          </p:nvPr>
        </p:nvSpPr>
        <p:spPr>
          <a:xfrm>
            <a:off x="7543800" y="0"/>
            <a:ext cx="4648200" cy="450648"/>
          </a:xfrm>
        </p:spPr>
        <p:txBody>
          <a:bodyPr>
            <a:normAutofit lnSpcReduction="10000"/>
          </a:bodyPr>
          <a:lstStyle/>
          <a:p>
            <a:pPr marL="0" indent="0">
              <a:lnSpc>
                <a:spcPct val="150000"/>
              </a:lnSpc>
              <a:buNone/>
            </a:pPr>
            <a:r>
              <a:rPr lang="en-US" sz="1800" dirty="0"/>
              <a:t>Google </a:t>
            </a:r>
            <a:r>
              <a:rPr lang="en-US" sz="1800" dirty="0" err="1"/>
              <a:t>Colab</a:t>
            </a:r>
            <a:r>
              <a:rPr lang="en-US" sz="1800" dirty="0"/>
              <a:t> Introduction Hands-on Workshop</a:t>
            </a:r>
          </a:p>
        </p:txBody>
      </p:sp>
      <p:sp>
        <p:nvSpPr>
          <p:cNvPr id="4" name="TextBox 3">
            <a:extLst>
              <a:ext uri="{FF2B5EF4-FFF2-40B4-BE49-F238E27FC236}">
                <a16:creationId xmlns:a16="http://schemas.microsoft.com/office/drawing/2014/main" id="{8649CCEC-978B-4187-B9D9-924E2CD23E12}"/>
              </a:ext>
            </a:extLst>
          </p:cNvPr>
          <p:cNvSpPr txBox="1"/>
          <p:nvPr/>
        </p:nvSpPr>
        <p:spPr>
          <a:xfrm>
            <a:off x="831526" y="1744113"/>
            <a:ext cx="10522274" cy="3139321"/>
          </a:xfrm>
          <a:prstGeom prst="rect">
            <a:avLst/>
          </a:prstGeom>
          <a:noFill/>
        </p:spPr>
        <p:txBody>
          <a:bodyPr wrap="square" rtlCol="0">
            <a:spAutoFit/>
          </a:bodyPr>
          <a:lstStyle/>
          <a:p>
            <a:pPr marL="342900" indent="-342900">
              <a:buAutoNum type="arabicPeriod"/>
            </a:pPr>
            <a:r>
              <a:rPr lang="en-SG" dirty="0"/>
              <a:t>Please go to this link. We will go through the code here. </a:t>
            </a:r>
          </a:p>
          <a:p>
            <a:endParaRPr lang="en-SG" dirty="0"/>
          </a:p>
          <a:p>
            <a:r>
              <a:rPr lang="en-SG" dirty="0">
                <a:hlinkClick r:id="rId3"/>
              </a:rPr>
              <a:t>https://github.com/shiernee/2024_ACOMP_WORKSHOP/blob/main/</a:t>
            </a:r>
            <a:r>
              <a:rPr lang="en-SG" dirty="0">
                <a:hlinkClick r:id="rId4"/>
              </a:rPr>
              <a:t>2024ACOMP_AI_Workshop.ipynb</a:t>
            </a:r>
            <a:endParaRPr lang="en-SG" dirty="0"/>
          </a:p>
          <a:p>
            <a:endParaRPr lang="en-SG" dirty="0"/>
          </a:p>
          <a:p>
            <a:r>
              <a:rPr lang="en-SG" dirty="0"/>
              <a:t>2. Click “Open in </a:t>
            </a:r>
            <a:r>
              <a:rPr lang="en-SG" dirty="0" err="1"/>
              <a:t>Colab</a:t>
            </a:r>
            <a:r>
              <a:rPr lang="en-SG" dirty="0"/>
              <a:t>” </a:t>
            </a:r>
          </a:p>
          <a:p>
            <a:endParaRPr lang="en-SG" dirty="0"/>
          </a:p>
          <a:p>
            <a:r>
              <a:rPr lang="en-SG" dirty="0"/>
              <a:t>3. Save a copy in your drive. </a:t>
            </a:r>
          </a:p>
          <a:p>
            <a:pPr marL="285750" indent="-285750">
              <a:buFontTx/>
              <a:buChar char="-"/>
            </a:pPr>
            <a:r>
              <a:rPr lang="en-SG" dirty="0"/>
              <a:t>File</a:t>
            </a:r>
          </a:p>
          <a:p>
            <a:pPr marL="285750" indent="-285750">
              <a:buFontTx/>
              <a:buChar char="-"/>
            </a:pPr>
            <a:r>
              <a:rPr lang="en-SG" dirty="0"/>
              <a:t>Save a copy in Drive</a:t>
            </a:r>
          </a:p>
          <a:p>
            <a:pPr marL="285750" indent="-285750">
              <a:buFontTx/>
              <a:buChar char="-"/>
            </a:pPr>
            <a:r>
              <a:rPr lang="en-SG" dirty="0"/>
              <a:t>You should see the name change to </a:t>
            </a:r>
          </a:p>
          <a:p>
            <a:r>
              <a:rPr lang="en-SG" dirty="0"/>
              <a:t>“Copy of AI_Workshop_Day1.ipynb”</a:t>
            </a:r>
          </a:p>
        </p:txBody>
      </p:sp>
      <p:pic>
        <p:nvPicPr>
          <p:cNvPr id="3" name="Picture 2">
            <a:extLst>
              <a:ext uri="{FF2B5EF4-FFF2-40B4-BE49-F238E27FC236}">
                <a16:creationId xmlns:a16="http://schemas.microsoft.com/office/drawing/2014/main" id="{AC01810F-FA1B-4BA5-AB23-4581F32857F8}"/>
              </a:ext>
            </a:extLst>
          </p:cNvPr>
          <p:cNvPicPr>
            <a:picLocks noChangeAspect="1"/>
          </p:cNvPicPr>
          <p:nvPr/>
        </p:nvPicPr>
        <p:blipFill>
          <a:blip r:embed="rId5"/>
          <a:stretch>
            <a:fillRect/>
          </a:stretch>
        </p:blipFill>
        <p:spPr>
          <a:xfrm>
            <a:off x="4899991" y="3033370"/>
            <a:ext cx="6626087" cy="2731745"/>
          </a:xfrm>
          <a:prstGeom prst="rect">
            <a:avLst/>
          </a:prstGeom>
        </p:spPr>
      </p:pic>
      <p:sp>
        <p:nvSpPr>
          <p:cNvPr id="5" name="Rectangle 4">
            <a:extLst>
              <a:ext uri="{FF2B5EF4-FFF2-40B4-BE49-F238E27FC236}">
                <a16:creationId xmlns:a16="http://schemas.microsoft.com/office/drawing/2014/main" id="{87833575-E7B9-4B13-AA4B-C0911D7023CF}"/>
              </a:ext>
            </a:extLst>
          </p:cNvPr>
          <p:cNvSpPr/>
          <p:nvPr/>
        </p:nvSpPr>
        <p:spPr>
          <a:xfrm>
            <a:off x="4820478" y="2882348"/>
            <a:ext cx="2335696" cy="4671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067665359"/>
      </p:ext>
    </p:extLst>
  </p:cSld>
  <p:clrMapOvr>
    <a:masterClrMapping/>
  </p:clrMapOvr>
  <mc:AlternateContent xmlns:mc="http://schemas.openxmlformats.org/markup-compatibility/2006" xmlns:p14="http://schemas.microsoft.com/office/powerpoint/2010/main">
    <mc:Choice Requires="p14">
      <p:transition spd="slow" p14:dur="2000" advTm="11759"/>
    </mc:Choice>
    <mc:Fallback xmlns="">
      <p:transition spd="slow" advTm="1175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E6F46BB-4F00-FC52-7172-E2505B0862DC}"/>
              </a:ext>
            </a:extLst>
          </p:cNvPr>
          <p:cNvPicPr>
            <a:picLocks noChangeAspect="1"/>
          </p:cNvPicPr>
          <p:nvPr/>
        </p:nvPicPr>
        <p:blipFill>
          <a:blip r:embed="rId3"/>
          <a:stretch>
            <a:fillRect/>
          </a:stretch>
        </p:blipFill>
        <p:spPr>
          <a:xfrm>
            <a:off x="3860246" y="2921819"/>
            <a:ext cx="4651037" cy="1274903"/>
          </a:xfrm>
          <a:prstGeom prst="rect">
            <a:avLst/>
          </a:prstGeom>
        </p:spPr>
      </p:pic>
      <p:sp>
        <p:nvSpPr>
          <p:cNvPr id="5" name="Rectangle: Rounded Corners 4">
            <a:extLst>
              <a:ext uri="{FF2B5EF4-FFF2-40B4-BE49-F238E27FC236}">
                <a16:creationId xmlns:a16="http://schemas.microsoft.com/office/drawing/2014/main" id="{2BE8DDFB-C61E-47BD-B24F-AAF1E8A0801A}"/>
              </a:ext>
            </a:extLst>
          </p:cNvPr>
          <p:cNvSpPr/>
          <p:nvPr/>
        </p:nvSpPr>
        <p:spPr>
          <a:xfrm>
            <a:off x="3890499" y="3619558"/>
            <a:ext cx="3555330" cy="701233"/>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Slide Number Placeholder 9">
            <a:extLst>
              <a:ext uri="{FF2B5EF4-FFF2-40B4-BE49-F238E27FC236}">
                <a16:creationId xmlns:a16="http://schemas.microsoft.com/office/drawing/2014/main" id="{542DA6ED-8699-48F2-B113-1A54376F2199}"/>
              </a:ext>
            </a:extLst>
          </p:cNvPr>
          <p:cNvSpPr>
            <a:spLocks noGrp="1"/>
          </p:cNvSpPr>
          <p:nvPr>
            <p:ph type="sldNum" sz="quarter" idx="12"/>
          </p:nvPr>
        </p:nvSpPr>
        <p:spPr/>
        <p:txBody>
          <a:bodyPr/>
          <a:lstStyle/>
          <a:p>
            <a:fld id="{BC55288A-6BAD-4BD4-8533-E823FC31D5E9}" type="slidenum">
              <a:rPr lang="en-SG" smtClean="0"/>
              <a:pPr/>
              <a:t>18</a:t>
            </a:fld>
            <a:endParaRPr lang="en-SG"/>
          </a:p>
        </p:txBody>
      </p:sp>
      <p:sp>
        <p:nvSpPr>
          <p:cNvPr id="11" name="TextBox 10">
            <a:extLst>
              <a:ext uri="{FF2B5EF4-FFF2-40B4-BE49-F238E27FC236}">
                <a16:creationId xmlns:a16="http://schemas.microsoft.com/office/drawing/2014/main" id="{63D73340-56F2-4F47-8FD4-21F71496688F}"/>
              </a:ext>
            </a:extLst>
          </p:cNvPr>
          <p:cNvSpPr txBox="1"/>
          <p:nvPr/>
        </p:nvSpPr>
        <p:spPr>
          <a:xfrm>
            <a:off x="513304" y="523878"/>
            <a:ext cx="1407859" cy="338554"/>
          </a:xfrm>
          <a:prstGeom prst="rect">
            <a:avLst/>
          </a:prstGeom>
          <a:noFill/>
        </p:spPr>
        <p:txBody>
          <a:bodyPr wrap="square" rtlCol="0">
            <a:spAutoFit/>
          </a:bodyPr>
          <a:lstStyle/>
          <a:p>
            <a:r>
              <a:rPr lang="en-SG" sz="800" i="1" dirty="0">
                <a:solidFill>
                  <a:srgbClr val="2B3D9D"/>
                </a:solidFill>
                <a:latin typeface="Times New Roman" panose="02020603050405020304" pitchFamily="18" charset="0"/>
                <a:cs typeface="Times New Roman" panose="02020603050405020304" pitchFamily="18" charset="0"/>
              </a:rPr>
              <a:t>Faculty of Computer Science and Information Technology</a:t>
            </a:r>
          </a:p>
        </p:txBody>
      </p:sp>
      <p:cxnSp>
        <p:nvCxnSpPr>
          <p:cNvPr id="12" name="Straight Connector 11">
            <a:extLst>
              <a:ext uri="{FF2B5EF4-FFF2-40B4-BE49-F238E27FC236}">
                <a16:creationId xmlns:a16="http://schemas.microsoft.com/office/drawing/2014/main" id="{54CCE605-70D9-4719-A207-51EB0041CAC0}"/>
              </a:ext>
            </a:extLst>
          </p:cNvPr>
          <p:cNvCxnSpPr>
            <a:cxnSpLocks/>
          </p:cNvCxnSpPr>
          <p:nvPr/>
        </p:nvCxnSpPr>
        <p:spPr>
          <a:xfrm>
            <a:off x="594449" y="566737"/>
            <a:ext cx="1241971" cy="0"/>
          </a:xfrm>
          <a:prstGeom prst="line">
            <a:avLst/>
          </a:prstGeom>
          <a:ln w="19050">
            <a:solidFill>
              <a:srgbClr val="2B3D9D"/>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D3213BBB-A4DC-42BD-B5C3-004DF6FC3AFF}"/>
              </a:ext>
            </a:extLst>
          </p:cNvPr>
          <p:cNvSpPr>
            <a:spLocks noGrp="1"/>
          </p:cNvSpPr>
          <p:nvPr>
            <p:ph type="title"/>
          </p:nvPr>
        </p:nvSpPr>
        <p:spPr>
          <a:xfrm>
            <a:off x="838200" y="370878"/>
            <a:ext cx="10476000" cy="1325563"/>
          </a:xfrm>
        </p:spPr>
        <p:txBody>
          <a:bodyPr/>
          <a:lstStyle/>
          <a:p>
            <a:pPr algn="ctr"/>
            <a:r>
              <a:rPr lang="en-SG" b="1" dirty="0">
                <a:latin typeface="Arial" panose="020B0604020202020204" pitchFamily="34" charset="0"/>
                <a:cs typeface="Arial" panose="020B0604020202020204" pitchFamily="34" charset="0"/>
              </a:rPr>
              <a:t>Classification</a:t>
            </a:r>
          </a:p>
        </p:txBody>
      </p:sp>
      <p:sp>
        <p:nvSpPr>
          <p:cNvPr id="4" name="TextBox 3">
            <a:extLst>
              <a:ext uri="{FF2B5EF4-FFF2-40B4-BE49-F238E27FC236}">
                <a16:creationId xmlns:a16="http://schemas.microsoft.com/office/drawing/2014/main" id="{8649CCEC-978B-4187-B9D9-924E2CD23E12}"/>
              </a:ext>
            </a:extLst>
          </p:cNvPr>
          <p:cNvSpPr txBox="1"/>
          <p:nvPr/>
        </p:nvSpPr>
        <p:spPr>
          <a:xfrm>
            <a:off x="831526" y="1744113"/>
            <a:ext cx="10522274" cy="707886"/>
          </a:xfrm>
          <a:prstGeom prst="rect">
            <a:avLst/>
          </a:prstGeom>
          <a:noFill/>
        </p:spPr>
        <p:txBody>
          <a:bodyPr wrap="square" rtlCol="0">
            <a:spAutoFit/>
          </a:bodyPr>
          <a:lstStyle/>
          <a:p>
            <a:pPr marL="342900" indent="-342900">
              <a:buAutoNum type="arabicPeriod"/>
            </a:pPr>
            <a:r>
              <a:rPr lang="en-SG" sz="2000" dirty="0"/>
              <a:t>To try with your datasets. Replace the datasets to your datasets for </a:t>
            </a:r>
          </a:p>
          <a:p>
            <a:pPr marL="800100" lvl="1" indent="-342900">
              <a:buFont typeface="Arial" panose="020B0604020202020204" pitchFamily="34" charset="0"/>
              <a:buChar char="•"/>
            </a:pPr>
            <a:r>
              <a:rPr lang="en-SG" sz="2000" dirty="0"/>
              <a:t>X, y</a:t>
            </a:r>
          </a:p>
        </p:txBody>
      </p:sp>
    </p:spTree>
    <p:extLst>
      <p:ext uri="{BB962C8B-B14F-4D97-AF65-F5344CB8AC3E}">
        <p14:creationId xmlns:p14="http://schemas.microsoft.com/office/powerpoint/2010/main" val="278942146"/>
      </p:ext>
    </p:extLst>
  </p:cSld>
  <p:clrMapOvr>
    <a:masterClrMapping/>
  </p:clrMapOvr>
  <mc:AlternateContent xmlns:mc="http://schemas.openxmlformats.org/markup-compatibility/2006" xmlns:p14="http://schemas.microsoft.com/office/powerpoint/2010/main">
    <mc:Choice Requires="p14">
      <p:transition spd="slow" p14:dur="2000" advTm="8276"/>
    </mc:Choice>
    <mc:Fallback xmlns="">
      <p:transition spd="slow" advTm="827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542DA6ED-8699-48F2-B113-1A54376F2199}"/>
              </a:ext>
            </a:extLst>
          </p:cNvPr>
          <p:cNvSpPr>
            <a:spLocks noGrp="1"/>
          </p:cNvSpPr>
          <p:nvPr>
            <p:ph type="sldNum" sz="quarter" idx="12"/>
          </p:nvPr>
        </p:nvSpPr>
        <p:spPr/>
        <p:txBody>
          <a:bodyPr/>
          <a:lstStyle/>
          <a:p>
            <a:fld id="{BC55288A-6BAD-4BD4-8533-E823FC31D5E9}" type="slidenum">
              <a:rPr lang="en-SG" smtClean="0"/>
              <a:pPr/>
              <a:t>19</a:t>
            </a:fld>
            <a:endParaRPr lang="en-SG"/>
          </a:p>
        </p:txBody>
      </p:sp>
      <p:sp>
        <p:nvSpPr>
          <p:cNvPr id="11" name="TextBox 10">
            <a:extLst>
              <a:ext uri="{FF2B5EF4-FFF2-40B4-BE49-F238E27FC236}">
                <a16:creationId xmlns:a16="http://schemas.microsoft.com/office/drawing/2014/main" id="{63D73340-56F2-4F47-8FD4-21F71496688F}"/>
              </a:ext>
            </a:extLst>
          </p:cNvPr>
          <p:cNvSpPr txBox="1"/>
          <p:nvPr/>
        </p:nvSpPr>
        <p:spPr>
          <a:xfrm>
            <a:off x="513304" y="523878"/>
            <a:ext cx="1407859" cy="338554"/>
          </a:xfrm>
          <a:prstGeom prst="rect">
            <a:avLst/>
          </a:prstGeom>
          <a:noFill/>
        </p:spPr>
        <p:txBody>
          <a:bodyPr wrap="square" rtlCol="0">
            <a:spAutoFit/>
          </a:bodyPr>
          <a:lstStyle/>
          <a:p>
            <a:r>
              <a:rPr lang="en-SG" sz="800" i="1" dirty="0">
                <a:solidFill>
                  <a:srgbClr val="2B3D9D"/>
                </a:solidFill>
                <a:latin typeface="Times New Roman" panose="02020603050405020304" pitchFamily="18" charset="0"/>
                <a:cs typeface="Times New Roman" panose="02020603050405020304" pitchFamily="18" charset="0"/>
              </a:rPr>
              <a:t>Faculty of Computer Science and Information Technology</a:t>
            </a:r>
          </a:p>
        </p:txBody>
      </p:sp>
      <p:cxnSp>
        <p:nvCxnSpPr>
          <p:cNvPr id="12" name="Straight Connector 11">
            <a:extLst>
              <a:ext uri="{FF2B5EF4-FFF2-40B4-BE49-F238E27FC236}">
                <a16:creationId xmlns:a16="http://schemas.microsoft.com/office/drawing/2014/main" id="{54CCE605-70D9-4719-A207-51EB0041CAC0}"/>
              </a:ext>
            </a:extLst>
          </p:cNvPr>
          <p:cNvCxnSpPr>
            <a:cxnSpLocks/>
          </p:cNvCxnSpPr>
          <p:nvPr/>
        </p:nvCxnSpPr>
        <p:spPr>
          <a:xfrm>
            <a:off x="594449" y="566737"/>
            <a:ext cx="1241971" cy="0"/>
          </a:xfrm>
          <a:prstGeom prst="line">
            <a:avLst/>
          </a:prstGeom>
          <a:ln w="19050">
            <a:solidFill>
              <a:srgbClr val="2B3D9D"/>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D3213BBB-A4DC-42BD-B5C3-004DF6FC3AFF}"/>
              </a:ext>
            </a:extLst>
          </p:cNvPr>
          <p:cNvSpPr>
            <a:spLocks noGrp="1"/>
          </p:cNvSpPr>
          <p:nvPr>
            <p:ph type="title"/>
          </p:nvPr>
        </p:nvSpPr>
        <p:spPr>
          <a:xfrm>
            <a:off x="838200" y="370878"/>
            <a:ext cx="10476000" cy="1325563"/>
          </a:xfrm>
        </p:spPr>
        <p:txBody>
          <a:bodyPr/>
          <a:lstStyle/>
          <a:p>
            <a:pPr algn="ctr"/>
            <a:r>
              <a:rPr lang="en-SG" b="1" dirty="0">
                <a:latin typeface="Arial" panose="020B0604020202020204" pitchFamily="34" charset="0"/>
                <a:cs typeface="Arial" panose="020B0604020202020204" pitchFamily="34" charset="0"/>
              </a:rPr>
              <a:t>Day 1 Conclude</a:t>
            </a:r>
          </a:p>
        </p:txBody>
      </p:sp>
      <p:sp>
        <p:nvSpPr>
          <p:cNvPr id="14" name="Content Placeholder 2">
            <a:extLst>
              <a:ext uri="{FF2B5EF4-FFF2-40B4-BE49-F238E27FC236}">
                <a16:creationId xmlns:a16="http://schemas.microsoft.com/office/drawing/2014/main" id="{A39CC9B8-C45E-4EC5-8CEB-E82033FA5985}"/>
              </a:ext>
            </a:extLst>
          </p:cNvPr>
          <p:cNvSpPr txBox="1">
            <a:spLocks/>
          </p:cNvSpPr>
          <p:nvPr/>
        </p:nvSpPr>
        <p:spPr>
          <a:xfrm>
            <a:off x="838200" y="159216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50000"/>
              </a:lnSpc>
              <a:buFont typeface="+mj-lt"/>
              <a:buAutoNum type="arabicPeriod"/>
            </a:pPr>
            <a:r>
              <a:rPr lang="en-US" b="0" i="0" dirty="0">
                <a:solidFill>
                  <a:srgbClr val="000000"/>
                </a:solidFill>
                <a:effectLst/>
                <a:latin typeface="arial" panose="020B0604020202020204" pitchFamily="34" charset="0"/>
              </a:rPr>
              <a:t>Artificial Intelligence Overview </a:t>
            </a:r>
          </a:p>
          <a:p>
            <a:pPr marL="514350" indent="-514350">
              <a:lnSpc>
                <a:spcPct val="150000"/>
              </a:lnSpc>
              <a:buFont typeface="+mj-lt"/>
              <a:buAutoNum type="arabicPeriod"/>
            </a:pPr>
            <a:r>
              <a:rPr lang="en-US" b="0" i="0" dirty="0">
                <a:solidFill>
                  <a:srgbClr val="000000"/>
                </a:solidFill>
                <a:effectLst/>
                <a:latin typeface="arial" panose="020B0604020202020204" pitchFamily="34" charset="0"/>
              </a:rPr>
              <a:t>Classification Concept </a:t>
            </a:r>
          </a:p>
          <a:p>
            <a:pPr marL="514350" indent="-514350">
              <a:lnSpc>
                <a:spcPct val="150000"/>
              </a:lnSpc>
              <a:buFont typeface="+mj-lt"/>
              <a:buAutoNum type="arabicPeriod"/>
            </a:pPr>
            <a:r>
              <a:rPr lang="en-US" dirty="0">
                <a:solidFill>
                  <a:srgbClr val="000000"/>
                </a:solidFill>
                <a:latin typeface="arial" panose="020B0604020202020204" pitchFamily="34" charset="0"/>
              </a:rPr>
              <a:t>Hands-on Python Workshop</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162916324"/>
      </p:ext>
    </p:extLst>
  </p:cSld>
  <p:clrMapOvr>
    <a:masterClrMapping/>
  </p:clrMapOvr>
  <mc:AlternateContent xmlns:mc="http://schemas.openxmlformats.org/markup-compatibility/2006" xmlns:p14="http://schemas.microsoft.com/office/powerpoint/2010/main">
    <mc:Choice Requires="p14">
      <p:transition spd="slow" p14:dur="2000" advTm="8276"/>
    </mc:Choice>
    <mc:Fallback xmlns="">
      <p:transition spd="slow" advTm="827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D87B7-D148-403E-A1C8-D1963C8793AD}"/>
              </a:ext>
            </a:extLst>
          </p:cNvPr>
          <p:cNvSpPr>
            <a:spLocks noGrp="1"/>
          </p:cNvSpPr>
          <p:nvPr>
            <p:ph type="title"/>
          </p:nvPr>
        </p:nvSpPr>
        <p:spPr>
          <a:xfrm>
            <a:off x="838200" y="370878"/>
            <a:ext cx="10476000" cy="1325563"/>
          </a:xfrm>
        </p:spPr>
        <p:txBody>
          <a:bodyPr/>
          <a:lstStyle/>
          <a:p>
            <a:pPr algn="ctr"/>
            <a:r>
              <a:rPr lang="en-SG" b="1" dirty="0">
                <a:latin typeface="Arial" panose="020B0604020202020204" pitchFamily="34" charset="0"/>
                <a:cs typeface="Arial" panose="020B0604020202020204" pitchFamily="34" charset="0"/>
              </a:rPr>
              <a:t>Outline</a:t>
            </a:r>
          </a:p>
        </p:txBody>
      </p:sp>
      <p:sp>
        <p:nvSpPr>
          <p:cNvPr id="54" name="TextBox 53">
            <a:extLst>
              <a:ext uri="{FF2B5EF4-FFF2-40B4-BE49-F238E27FC236}">
                <a16:creationId xmlns:a16="http://schemas.microsoft.com/office/drawing/2014/main" id="{B2C308EF-C05F-4579-AF9B-B16414CF06F9}"/>
              </a:ext>
            </a:extLst>
          </p:cNvPr>
          <p:cNvSpPr txBox="1"/>
          <p:nvPr/>
        </p:nvSpPr>
        <p:spPr>
          <a:xfrm>
            <a:off x="513304" y="523878"/>
            <a:ext cx="1407859" cy="338554"/>
          </a:xfrm>
          <a:prstGeom prst="rect">
            <a:avLst/>
          </a:prstGeom>
          <a:noFill/>
        </p:spPr>
        <p:txBody>
          <a:bodyPr wrap="square" rtlCol="0">
            <a:spAutoFit/>
          </a:bodyPr>
          <a:lstStyle/>
          <a:p>
            <a:r>
              <a:rPr lang="en-SG" sz="800" i="1" dirty="0">
                <a:solidFill>
                  <a:srgbClr val="2B3D9D"/>
                </a:solidFill>
                <a:latin typeface="Times New Roman" panose="02020603050405020304" pitchFamily="18" charset="0"/>
                <a:cs typeface="Times New Roman" panose="02020603050405020304" pitchFamily="18" charset="0"/>
              </a:rPr>
              <a:t>Faculty of Computer Science and Information Technology</a:t>
            </a:r>
          </a:p>
        </p:txBody>
      </p:sp>
      <p:cxnSp>
        <p:nvCxnSpPr>
          <p:cNvPr id="55" name="Straight Connector 54">
            <a:extLst>
              <a:ext uri="{FF2B5EF4-FFF2-40B4-BE49-F238E27FC236}">
                <a16:creationId xmlns:a16="http://schemas.microsoft.com/office/drawing/2014/main" id="{5514029D-B36A-49E9-8C7B-0BABC6F9D380}"/>
              </a:ext>
            </a:extLst>
          </p:cNvPr>
          <p:cNvCxnSpPr>
            <a:cxnSpLocks/>
          </p:cNvCxnSpPr>
          <p:nvPr/>
        </p:nvCxnSpPr>
        <p:spPr>
          <a:xfrm>
            <a:off x="594449" y="566737"/>
            <a:ext cx="1241971" cy="0"/>
          </a:xfrm>
          <a:prstGeom prst="line">
            <a:avLst/>
          </a:prstGeom>
          <a:ln w="19050">
            <a:solidFill>
              <a:srgbClr val="2B3D9D"/>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738CC032-18C1-41A4-85DD-AC0377EB5B04}"/>
              </a:ext>
            </a:extLst>
          </p:cNvPr>
          <p:cNvSpPr>
            <a:spLocks noGrp="1"/>
          </p:cNvSpPr>
          <p:nvPr>
            <p:ph type="sldNum" sz="quarter" idx="12"/>
          </p:nvPr>
        </p:nvSpPr>
        <p:spPr/>
        <p:txBody>
          <a:bodyPr/>
          <a:lstStyle/>
          <a:p>
            <a:fld id="{BC55288A-6BAD-4BD4-8533-E823FC31D5E9}" type="slidenum">
              <a:rPr lang="en-SG" smtClean="0"/>
              <a:pPr/>
              <a:t>2</a:t>
            </a:fld>
            <a:endParaRPr lang="en-SG"/>
          </a:p>
        </p:txBody>
      </p:sp>
      <p:sp>
        <p:nvSpPr>
          <p:cNvPr id="20" name="Content Placeholder 2">
            <a:extLst>
              <a:ext uri="{FF2B5EF4-FFF2-40B4-BE49-F238E27FC236}">
                <a16:creationId xmlns:a16="http://schemas.microsoft.com/office/drawing/2014/main" id="{B470FAC3-F6DB-4D79-9773-04083269452E}"/>
              </a:ext>
            </a:extLst>
          </p:cNvPr>
          <p:cNvSpPr>
            <a:spLocks noGrp="1"/>
          </p:cNvSpPr>
          <p:nvPr>
            <p:ph idx="1"/>
          </p:nvPr>
        </p:nvSpPr>
        <p:spPr>
          <a:xfrm>
            <a:off x="838200" y="1592161"/>
            <a:ext cx="10515600" cy="4351338"/>
          </a:xfrm>
        </p:spPr>
        <p:txBody>
          <a:bodyPr/>
          <a:lstStyle/>
          <a:p>
            <a:pPr marL="514350" indent="-514350">
              <a:lnSpc>
                <a:spcPct val="150000"/>
              </a:lnSpc>
              <a:buFont typeface="+mj-lt"/>
              <a:buAutoNum type="arabicPeriod"/>
            </a:pPr>
            <a:r>
              <a:rPr lang="en-US" b="0" i="0" dirty="0">
                <a:solidFill>
                  <a:srgbClr val="000000"/>
                </a:solidFill>
                <a:effectLst/>
                <a:latin typeface="arial" panose="020B0604020202020204" pitchFamily="34" charset="0"/>
              </a:rPr>
              <a:t>Artificial Intelligence Overview </a:t>
            </a:r>
          </a:p>
          <a:p>
            <a:pPr marL="514350" indent="-514350">
              <a:lnSpc>
                <a:spcPct val="150000"/>
              </a:lnSpc>
              <a:buFont typeface="+mj-lt"/>
              <a:buAutoNum type="arabicPeriod"/>
            </a:pPr>
            <a:r>
              <a:rPr lang="en-US" b="0" i="0" dirty="0">
                <a:solidFill>
                  <a:srgbClr val="000000"/>
                </a:solidFill>
                <a:effectLst/>
                <a:latin typeface="arial" panose="020B0604020202020204" pitchFamily="34" charset="0"/>
              </a:rPr>
              <a:t>Classification Concept </a:t>
            </a:r>
          </a:p>
          <a:p>
            <a:pPr marL="514350" indent="-514350">
              <a:lnSpc>
                <a:spcPct val="150000"/>
              </a:lnSpc>
              <a:buFont typeface="+mj-lt"/>
              <a:buAutoNum type="arabicPeriod"/>
            </a:pPr>
            <a:r>
              <a:rPr lang="en-US" dirty="0">
                <a:solidFill>
                  <a:srgbClr val="000000"/>
                </a:solidFill>
                <a:latin typeface="arial" panose="020B0604020202020204" pitchFamily="34" charset="0"/>
              </a:rPr>
              <a:t>Hands-on Python Workshop </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622328868"/>
      </p:ext>
    </p:extLst>
  </p:cSld>
  <p:clrMapOvr>
    <a:masterClrMapping/>
  </p:clrMapOvr>
  <mc:AlternateContent xmlns:mc="http://schemas.openxmlformats.org/markup-compatibility/2006" xmlns:p14="http://schemas.microsoft.com/office/powerpoint/2010/main">
    <mc:Choice Requires="p14">
      <p:transition spd="slow" p14:dur="2000" advTm="29601"/>
    </mc:Choice>
    <mc:Fallback xmlns="">
      <p:transition spd="slow" advTm="2960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542DA6ED-8699-48F2-B113-1A54376F2199}"/>
              </a:ext>
            </a:extLst>
          </p:cNvPr>
          <p:cNvSpPr>
            <a:spLocks noGrp="1"/>
          </p:cNvSpPr>
          <p:nvPr>
            <p:ph type="sldNum" sz="quarter" idx="12"/>
          </p:nvPr>
        </p:nvSpPr>
        <p:spPr/>
        <p:txBody>
          <a:bodyPr/>
          <a:lstStyle/>
          <a:p>
            <a:fld id="{BC55288A-6BAD-4BD4-8533-E823FC31D5E9}" type="slidenum">
              <a:rPr lang="en-SG" smtClean="0"/>
              <a:pPr/>
              <a:t>20</a:t>
            </a:fld>
            <a:endParaRPr lang="en-SG"/>
          </a:p>
        </p:txBody>
      </p:sp>
      <p:sp>
        <p:nvSpPr>
          <p:cNvPr id="11" name="TextBox 10">
            <a:extLst>
              <a:ext uri="{FF2B5EF4-FFF2-40B4-BE49-F238E27FC236}">
                <a16:creationId xmlns:a16="http://schemas.microsoft.com/office/drawing/2014/main" id="{63D73340-56F2-4F47-8FD4-21F71496688F}"/>
              </a:ext>
            </a:extLst>
          </p:cNvPr>
          <p:cNvSpPr txBox="1"/>
          <p:nvPr/>
        </p:nvSpPr>
        <p:spPr>
          <a:xfrm>
            <a:off x="513304" y="523878"/>
            <a:ext cx="1407859" cy="338554"/>
          </a:xfrm>
          <a:prstGeom prst="rect">
            <a:avLst/>
          </a:prstGeom>
          <a:noFill/>
        </p:spPr>
        <p:txBody>
          <a:bodyPr wrap="square" rtlCol="0">
            <a:spAutoFit/>
          </a:bodyPr>
          <a:lstStyle/>
          <a:p>
            <a:r>
              <a:rPr lang="en-SG" sz="800" i="1" dirty="0">
                <a:solidFill>
                  <a:srgbClr val="2B3D9D"/>
                </a:solidFill>
                <a:latin typeface="Times New Roman" panose="02020603050405020304" pitchFamily="18" charset="0"/>
                <a:cs typeface="Times New Roman" panose="02020603050405020304" pitchFamily="18" charset="0"/>
              </a:rPr>
              <a:t>Faculty of Computer Science and Information Technology</a:t>
            </a:r>
          </a:p>
        </p:txBody>
      </p:sp>
      <p:cxnSp>
        <p:nvCxnSpPr>
          <p:cNvPr id="12" name="Straight Connector 11">
            <a:extLst>
              <a:ext uri="{FF2B5EF4-FFF2-40B4-BE49-F238E27FC236}">
                <a16:creationId xmlns:a16="http://schemas.microsoft.com/office/drawing/2014/main" id="{54CCE605-70D9-4719-A207-51EB0041CAC0}"/>
              </a:ext>
            </a:extLst>
          </p:cNvPr>
          <p:cNvCxnSpPr>
            <a:cxnSpLocks/>
          </p:cNvCxnSpPr>
          <p:nvPr/>
        </p:nvCxnSpPr>
        <p:spPr>
          <a:xfrm>
            <a:off x="594449" y="566737"/>
            <a:ext cx="1241971" cy="0"/>
          </a:xfrm>
          <a:prstGeom prst="line">
            <a:avLst/>
          </a:prstGeom>
          <a:ln w="19050">
            <a:solidFill>
              <a:srgbClr val="2B3D9D"/>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D3213BBB-A4DC-42BD-B5C3-004DF6FC3AFF}"/>
              </a:ext>
            </a:extLst>
          </p:cNvPr>
          <p:cNvSpPr>
            <a:spLocks noGrp="1"/>
          </p:cNvSpPr>
          <p:nvPr>
            <p:ph type="title"/>
          </p:nvPr>
        </p:nvSpPr>
        <p:spPr>
          <a:xfrm>
            <a:off x="838200" y="370878"/>
            <a:ext cx="10476000" cy="1325563"/>
          </a:xfrm>
        </p:spPr>
        <p:txBody>
          <a:bodyPr/>
          <a:lstStyle/>
          <a:p>
            <a:pPr algn="ctr"/>
            <a:r>
              <a:rPr lang="en-SG" b="1" dirty="0">
                <a:latin typeface="Arial" panose="020B0604020202020204" pitchFamily="34" charset="0"/>
                <a:cs typeface="Arial" panose="020B0604020202020204" pitchFamily="34" charset="0"/>
              </a:rPr>
              <a:t>Additional Info</a:t>
            </a:r>
          </a:p>
        </p:txBody>
      </p:sp>
      <p:sp>
        <p:nvSpPr>
          <p:cNvPr id="14" name="Content Placeholder 2">
            <a:extLst>
              <a:ext uri="{FF2B5EF4-FFF2-40B4-BE49-F238E27FC236}">
                <a16:creationId xmlns:a16="http://schemas.microsoft.com/office/drawing/2014/main" id="{A39CC9B8-C45E-4EC5-8CEB-E82033FA5985}"/>
              </a:ext>
            </a:extLst>
          </p:cNvPr>
          <p:cNvSpPr txBox="1">
            <a:spLocks/>
          </p:cNvSpPr>
          <p:nvPr/>
        </p:nvSpPr>
        <p:spPr>
          <a:xfrm>
            <a:off x="838200" y="1592161"/>
            <a:ext cx="10515600"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50000"/>
              </a:lnSpc>
              <a:buFont typeface="+mj-lt"/>
              <a:buAutoNum type="arabicPeriod"/>
            </a:pPr>
            <a:r>
              <a:rPr lang="en-US" b="0" i="0" dirty="0">
                <a:solidFill>
                  <a:srgbClr val="000000"/>
                </a:solidFill>
                <a:effectLst/>
                <a:latin typeface="arial" panose="020B0604020202020204" pitchFamily="34" charset="0"/>
              </a:rPr>
              <a:t>K-fold cross validation - </a:t>
            </a:r>
            <a:r>
              <a:rPr lang="en-US" b="0" i="0" dirty="0">
                <a:solidFill>
                  <a:srgbClr val="000000"/>
                </a:solidFill>
                <a:effectLst/>
                <a:latin typeface="arial" panose="020B0604020202020204" pitchFamily="34" charset="0"/>
                <a:hlinkClick r:id="rId3"/>
              </a:rPr>
              <a:t>https://machinelearningmastery.com/k-fold-cross-validation/</a:t>
            </a:r>
            <a:r>
              <a:rPr lang="en-US" b="0" i="0" dirty="0">
                <a:solidFill>
                  <a:srgbClr val="000000"/>
                </a:solidFill>
                <a:effectLst/>
                <a:latin typeface="arial" panose="020B0604020202020204" pitchFamily="34" charset="0"/>
              </a:rPr>
              <a:t> </a:t>
            </a:r>
          </a:p>
          <a:p>
            <a:pPr marL="514350" indent="-514350">
              <a:lnSpc>
                <a:spcPct val="150000"/>
              </a:lnSpc>
              <a:buFont typeface="+mj-lt"/>
              <a:buAutoNum type="arabicPeriod"/>
            </a:pPr>
            <a:r>
              <a:rPr lang="en-US" dirty="0">
                <a:solidFill>
                  <a:srgbClr val="000000"/>
                </a:solidFill>
                <a:latin typeface="arial" panose="020B0604020202020204" pitchFamily="34" charset="0"/>
              </a:rPr>
              <a:t>Hyperparameter Tuning – </a:t>
            </a:r>
            <a:r>
              <a:rPr lang="en-US" b="0" i="0" dirty="0">
                <a:solidFill>
                  <a:srgbClr val="000000"/>
                </a:solidFill>
                <a:effectLst/>
                <a:latin typeface="arial" panose="020B0604020202020204" pitchFamily="34" charset="0"/>
                <a:hlinkClick r:id="rId4"/>
              </a:rPr>
              <a:t>https://machinelearningmastery.com/hyperparameter-optimization-with-random-search-and-grid-search/</a:t>
            </a:r>
            <a:r>
              <a:rPr lang="en-US" b="0" i="0" dirty="0">
                <a:solidFill>
                  <a:srgbClr val="000000"/>
                </a:solidFill>
                <a:effectLst/>
                <a:latin typeface="arial" panose="020B0604020202020204" pitchFamily="34" charset="0"/>
              </a:rPr>
              <a:t> </a:t>
            </a:r>
          </a:p>
          <a:p>
            <a:pPr marL="514350" indent="-514350">
              <a:lnSpc>
                <a:spcPct val="150000"/>
              </a:lnSpc>
              <a:buFont typeface="+mj-lt"/>
              <a:buAutoNum type="arabicPeriod"/>
            </a:pPr>
            <a:r>
              <a:rPr lang="en-US" dirty="0" err="1">
                <a:solidFill>
                  <a:srgbClr val="000000"/>
                </a:solidFill>
                <a:latin typeface="arial" panose="020B0604020202020204" pitchFamily="34" charset="0"/>
              </a:rPr>
              <a:t>AutoML</a:t>
            </a:r>
            <a:r>
              <a:rPr lang="en-US" dirty="0">
                <a:solidFill>
                  <a:srgbClr val="000000"/>
                </a:solidFill>
                <a:latin typeface="arial" panose="020B0604020202020204" pitchFamily="34" charset="0"/>
              </a:rPr>
              <a:t> Framework - </a:t>
            </a:r>
            <a:r>
              <a:rPr lang="en-US" dirty="0">
                <a:solidFill>
                  <a:srgbClr val="000000"/>
                </a:solidFill>
                <a:latin typeface="arial" panose="020B0604020202020204" pitchFamily="34" charset="0"/>
                <a:hlinkClick r:id="rId5"/>
              </a:rPr>
              <a:t>https://nbviewer.org/github/pycaret/pycaret/blob/master/tutorials/Binary%20Classification%20Tutorial%20Level%20Beginner%20-%20%20CLF101.ipynb</a:t>
            </a:r>
            <a:r>
              <a:rPr lang="en-US" dirty="0">
                <a:solidFill>
                  <a:srgbClr val="000000"/>
                </a:solidFill>
                <a:latin typeface="arial" panose="020B0604020202020204" pitchFamily="34" charset="0"/>
              </a:rPr>
              <a:t> </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644350676"/>
      </p:ext>
    </p:extLst>
  </p:cSld>
  <p:clrMapOvr>
    <a:masterClrMapping/>
  </p:clrMapOvr>
  <mc:AlternateContent xmlns:mc="http://schemas.openxmlformats.org/markup-compatibility/2006" xmlns:p14="http://schemas.microsoft.com/office/powerpoint/2010/main">
    <mc:Choice Requires="p14">
      <p:transition spd="slow" p14:dur="2000" advTm="8276"/>
    </mc:Choice>
    <mc:Fallback xmlns="">
      <p:transition spd="slow" advTm="827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27"/>
          <p:cNvSpPr txBox="1">
            <a:spLocks noGrp="1"/>
          </p:cNvSpPr>
          <p:nvPr>
            <p:ph type="title"/>
          </p:nvPr>
        </p:nvSpPr>
        <p:spPr>
          <a:xfrm>
            <a:off x="838198" y="294537"/>
            <a:ext cx="10795001" cy="1034000"/>
          </a:xfrm>
          <a:prstGeom prst="rect">
            <a:avLst/>
          </a:prstGeom>
          <a:noFill/>
          <a:ln>
            <a:noFill/>
          </a:ln>
        </p:spPr>
        <p:txBody>
          <a:bodyPr spcFirstLastPara="1" vert="horz" wrap="square" lIns="91433" tIns="45700" rIns="91433" bIns="45700" rtlCol="0" anchor="ctr" anchorCtr="0">
            <a:normAutofit/>
          </a:bodyPr>
          <a:lstStyle/>
          <a:p>
            <a:pPr algn="ctr">
              <a:spcBef>
                <a:spcPts val="0"/>
              </a:spcBef>
              <a:buClr>
                <a:srgbClr val="FFFFFF"/>
              </a:buClr>
              <a:buSzPts val="3300"/>
            </a:pPr>
            <a:r>
              <a:rPr lang="en" b="1" dirty="0">
                <a:latin typeface="Arial" panose="020B0604020202020204" pitchFamily="34" charset="0"/>
                <a:cs typeface="Arial" panose="020B0604020202020204" pitchFamily="34" charset="0"/>
              </a:rPr>
              <a:t>What is AI? ML? DL?</a:t>
            </a:r>
            <a:endParaRPr b="1"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330B4FD4-A6D3-4DED-9FBE-6DCFD19A1494}"/>
              </a:ext>
            </a:extLst>
          </p:cNvPr>
          <p:cNvPicPr>
            <a:picLocks noChangeAspect="1"/>
          </p:cNvPicPr>
          <p:nvPr/>
        </p:nvPicPr>
        <p:blipFill>
          <a:blip r:embed="rId3"/>
          <a:stretch>
            <a:fillRect/>
          </a:stretch>
        </p:blipFill>
        <p:spPr>
          <a:xfrm>
            <a:off x="714376" y="1726948"/>
            <a:ext cx="10344149" cy="4747477"/>
          </a:xfrm>
          <a:prstGeom prst="rect">
            <a:avLst/>
          </a:prstGeom>
        </p:spPr>
      </p:pic>
    </p:spTree>
    <p:extLst>
      <p:ext uri="{BB962C8B-B14F-4D97-AF65-F5344CB8AC3E}">
        <p14:creationId xmlns:p14="http://schemas.microsoft.com/office/powerpoint/2010/main" val="2112686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Arrow: Notched Right 1024">
            <a:extLst>
              <a:ext uri="{FF2B5EF4-FFF2-40B4-BE49-F238E27FC236}">
                <a16:creationId xmlns:a16="http://schemas.microsoft.com/office/drawing/2014/main" id="{FFA7DB6D-68AB-4257-A2B6-4B54B71E1303}"/>
              </a:ext>
            </a:extLst>
          </p:cNvPr>
          <p:cNvSpPr/>
          <p:nvPr/>
        </p:nvSpPr>
        <p:spPr>
          <a:xfrm>
            <a:off x="924130" y="3007664"/>
            <a:ext cx="10429671" cy="1901467"/>
          </a:xfrm>
          <a:prstGeom prst="notchedRightArrow">
            <a:avLst/>
          </a:prstGeom>
          <a:scene3d>
            <a:camera prst="orthographicFront"/>
            <a:lightRig rig="chilly" dir="t"/>
          </a:scene3d>
          <a:sp3d z="-12700" extrusionH="1700" prstMaterial="translucentPowder">
            <a:bevelT w="25400" h="6350" prst="softRound"/>
            <a:bevelB w="0" h="0" prst="convex"/>
          </a:sp3d>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n-SG"/>
          </a:p>
        </p:txBody>
      </p:sp>
      <p:sp>
        <p:nvSpPr>
          <p:cNvPr id="1027" name="Freeform: Shape 1026">
            <a:extLst>
              <a:ext uri="{FF2B5EF4-FFF2-40B4-BE49-F238E27FC236}">
                <a16:creationId xmlns:a16="http://schemas.microsoft.com/office/drawing/2014/main" id="{76DC94A2-630F-4585-8676-B8427DC1D22C}"/>
              </a:ext>
            </a:extLst>
          </p:cNvPr>
          <p:cNvSpPr/>
          <p:nvPr/>
        </p:nvSpPr>
        <p:spPr>
          <a:xfrm>
            <a:off x="244824" y="1581564"/>
            <a:ext cx="1806555" cy="1901467"/>
          </a:xfrm>
          <a:custGeom>
            <a:avLst/>
            <a:gdLst>
              <a:gd name="connsiteX0" fmla="*/ 0 w 1124066"/>
              <a:gd name="connsiteY0" fmla="*/ 0 h 1901467"/>
              <a:gd name="connsiteX1" fmla="*/ 1124066 w 1124066"/>
              <a:gd name="connsiteY1" fmla="*/ 0 h 1901467"/>
              <a:gd name="connsiteX2" fmla="*/ 1124066 w 1124066"/>
              <a:gd name="connsiteY2" fmla="*/ 1901467 h 1901467"/>
              <a:gd name="connsiteX3" fmla="*/ 0 w 1124066"/>
              <a:gd name="connsiteY3" fmla="*/ 1901467 h 1901467"/>
              <a:gd name="connsiteX4" fmla="*/ 0 w 1124066"/>
              <a:gd name="connsiteY4" fmla="*/ 0 h 1901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066" h="1901467">
                <a:moveTo>
                  <a:pt x="0" y="0"/>
                </a:moveTo>
                <a:lnTo>
                  <a:pt x="1124066" y="0"/>
                </a:lnTo>
                <a:lnTo>
                  <a:pt x="1124066" y="1901467"/>
                </a:lnTo>
                <a:lnTo>
                  <a:pt x="0" y="190146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344" tIns="85344" rIns="85344" bIns="85344" numCol="1" spcCol="1270" anchor="b" anchorCtr="0">
            <a:noAutofit/>
          </a:bodyPr>
          <a:lstStyle/>
          <a:p>
            <a:pPr algn="ctr" defTabSz="533387">
              <a:lnSpc>
                <a:spcPct val="90000"/>
              </a:lnSpc>
              <a:spcBef>
                <a:spcPct val="0"/>
              </a:spcBef>
              <a:spcAft>
                <a:spcPct val="35000"/>
              </a:spcAft>
            </a:pPr>
            <a:r>
              <a:rPr lang="en-SG" sz="1600" b="1" dirty="0">
                <a:solidFill>
                  <a:srgbClr val="FF0000"/>
                </a:solidFill>
                <a:latin typeface="+mj-lt"/>
              </a:rPr>
              <a:t>“Can machines think?”</a:t>
            </a:r>
          </a:p>
          <a:p>
            <a:pPr algn="ctr" defTabSz="533387">
              <a:lnSpc>
                <a:spcPct val="90000"/>
              </a:lnSpc>
              <a:spcBef>
                <a:spcPct val="0"/>
              </a:spcBef>
              <a:spcAft>
                <a:spcPct val="35000"/>
              </a:spcAft>
            </a:pPr>
            <a:r>
              <a:rPr lang="en-SG" sz="1600" dirty="0">
                <a:latin typeface="+mj-lt"/>
              </a:rPr>
              <a:t>Alan Turing introduce a method for machine intelligence</a:t>
            </a:r>
          </a:p>
        </p:txBody>
      </p:sp>
      <p:sp>
        <p:nvSpPr>
          <p:cNvPr id="1029" name="Oval 1028">
            <a:extLst>
              <a:ext uri="{FF2B5EF4-FFF2-40B4-BE49-F238E27FC236}">
                <a16:creationId xmlns:a16="http://schemas.microsoft.com/office/drawing/2014/main" id="{26DED0F6-6FCA-4DC0-B47D-4F124BC3EEE0}"/>
              </a:ext>
            </a:extLst>
          </p:cNvPr>
          <p:cNvSpPr/>
          <p:nvPr/>
        </p:nvSpPr>
        <p:spPr>
          <a:xfrm>
            <a:off x="1061204" y="3720714"/>
            <a:ext cx="828000" cy="475367"/>
          </a:xfrm>
          <a:prstGeom prst="ellipse">
            <a:avLst/>
          </a:prstGeom>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SG"/>
          </a:p>
        </p:txBody>
      </p:sp>
      <p:sp>
        <p:nvSpPr>
          <p:cNvPr id="43" name="TextBox 42">
            <a:extLst>
              <a:ext uri="{FF2B5EF4-FFF2-40B4-BE49-F238E27FC236}">
                <a16:creationId xmlns:a16="http://schemas.microsoft.com/office/drawing/2014/main" id="{68A6B5A0-D771-4EB9-B141-849589F85D2E}"/>
              </a:ext>
            </a:extLst>
          </p:cNvPr>
          <p:cNvSpPr txBox="1"/>
          <p:nvPr/>
        </p:nvSpPr>
        <p:spPr>
          <a:xfrm>
            <a:off x="924130" y="3710187"/>
            <a:ext cx="969364" cy="461665"/>
          </a:xfrm>
          <a:prstGeom prst="rect">
            <a:avLst/>
          </a:prstGeom>
          <a:noFill/>
        </p:spPr>
        <p:txBody>
          <a:bodyPr wrap="square" rtlCol="0">
            <a:spAutoFit/>
          </a:bodyPr>
          <a:lstStyle/>
          <a:p>
            <a:pPr algn="ctr"/>
            <a:r>
              <a:rPr lang="en-SG" sz="2400" dirty="0">
                <a:latin typeface="+mj-lt"/>
              </a:rPr>
              <a:t>1950</a:t>
            </a:r>
          </a:p>
        </p:txBody>
      </p:sp>
      <p:grpSp>
        <p:nvGrpSpPr>
          <p:cNvPr id="1057" name="Group 1056">
            <a:extLst>
              <a:ext uri="{FF2B5EF4-FFF2-40B4-BE49-F238E27FC236}">
                <a16:creationId xmlns:a16="http://schemas.microsoft.com/office/drawing/2014/main" id="{26D2B1F3-721D-418A-AD7E-86A7818A4CBA}"/>
              </a:ext>
            </a:extLst>
          </p:cNvPr>
          <p:cNvGrpSpPr/>
          <p:nvPr/>
        </p:nvGrpSpPr>
        <p:grpSpPr>
          <a:xfrm>
            <a:off x="3044248" y="1581563"/>
            <a:ext cx="1640283" cy="2614516"/>
            <a:chOff x="3044247" y="1581563"/>
            <a:chExt cx="1640283" cy="2614516"/>
          </a:xfrm>
        </p:grpSpPr>
        <p:sp>
          <p:nvSpPr>
            <p:cNvPr id="1032" name="Freeform: Shape 1031">
              <a:extLst>
                <a:ext uri="{FF2B5EF4-FFF2-40B4-BE49-F238E27FC236}">
                  <a16:creationId xmlns:a16="http://schemas.microsoft.com/office/drawing/2014/main" id="{8BC775FC-1ABA-4694-BCB7-14C15367E0E7}"/>
                </a:ext>
              </a:extLst>
            </p:cNvPr>
            <p:cNvSpPr/>
            <p:nvPr/>
          </p:nvSpPr>
          <p:spPr>
            <a:xfrm>
              <a:off x="3044247" y="1581563"/>
              <a:ext cx="1640283" cy="1901467"/>
            </a:xfrm>
            <a:custGeom>
              <a:avLst/>
              <a:gdLst>
                <a:gd name="connsiteX0" fmla="*/ 0 w 1124066"/>
                <a:gd name="connsiteY0" fmla="*/ 0 h 1901467"/>
                <a:gd name="connsiteX1" fmla="*/ 1124066 w 1124066"/>
                <a:gd name="connsiteY1" fmla="*/ 0 h 1901467"/>
                <a:gd name="connsiteX2" fmla="*/ 1124066 w 1124066"/>
                <a:gd name="connsiteY2" fmla="*/ 1901467 h 1901467"/>
                <a:gd name="connsiteX3" fmla="*/ 0 w 1124066"/>
                <a:gd name="connsiteY3" fmla="*/ 1901467 h 1901467"/>
                <a:gd name="connsiteX4" fmla="*/ 0 w 1124066"/>
                <a:gd name="connsiteY4" fmla="*/ 0 h 1901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066" h="1901467">
                  <a:moveTo>
                    <a:pt x="0" y="0"/>
                  </a:moveTo>
                  <a:lnTo>
                    <a:pt x="1124066" y="0"/>
                  </a:lnTo>
                  <a:lnTo>
                    <a:pt x="1124066" y="1901467"/>
                  </a:lnTo>
                  <a:lnTo>
                    <a:pt x="0" y="190146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792" tIns="113792" rIns="113792" bIns="113792" numCol="1" spcCol="1270" anchor="b" anchorCtr="1">
              <a:noAutofit/>
            </a:bodyPr>
            <a:lstStyle/>
            <a:p>
              <a:pPr lvl="1" algn="ctr" defTabSz="533387">
                <a:lnSpc>
                  <a:spcPct val="90000"/>
                </a:lnSpc>
                <a:spcBef>
                  <a:spcPct val="0"/>
                </a:spcBef>
                <a:spcAft>
                  <a:spcPct val="15000"/>
                </a:spcAft>
              </a:pPr>
              <a:r>
                <a:rPr lang="en-SG" sz="1600" dirty="0">
                  <a:latin typeface="+mj-lt"/>
                </a:rPr>
                <a:t>First AI Winter</a:t>
              </a:r>
            </a:p>
          </p:txBody>
        </p:sp>
        <p:grpSp>
          <p:nvGrpSpPr>
            <p:cNvPr id="1049" name="Group 1048">
              <a:extLst>
                <a:ext uri="{FF2B5EF4-FFF2-40B4-BE49-F238E27FC236}">
                  <a16:creationId xmlns:a16="http://schemas.microsoft.com/office/drawing/2014/main" id="{BAF58321-6776-47E9-88F2-A2E9DB28A137}"/>
                </a:ext>
              </a:extLst>
            </p:cNvPr>
            <p:cNvGrpSpPr/>
            <p:nvPr/>
          </p:nvGrpSpPr>
          <p:grpSpPr>
            <a:xfrm>
              <a:off x="3660706" y="3720713"/>
              <a:ext cx="942672" cy="475366"/>
              <a:chOff x="3305269" y="3613448"/>
              <a:chExt cx="942672" cy="475366"/>
            </a:xfrm>
          </p:grpSpPr>
          <p:sp>
            <p:nvSpPr>
              <p:cNvPr id="1033" name="Oval 1032">
                <a:extLst>
                  <a:ext uri="{FF2B5EF4-FFF2-40B4-BE49-F238E27FC236}">
                    <a16:creationId xmlns:a16="http://schemas.microsoft.com/office/drawing/2014/main" id="{54CAFC8A-DF58-4DA9-BFC0-7FD4EA0A69BD}"/>
                  </a:ext>
                </a:extLst>
              </p:cNvPr>
              <p:cNvSpPr/>
              <p:nvPr/>
            </p:nvSpPr>
            <p:spPr>
              <a:xfrm>
                <a:off x="3419941" y="3613448"/>
                <a:ext cx="828000" cy="475366"/>
              </a:xfrm>
              <a:prstGeom prst="ellipse">
                <a:avLst/>
              </a:prstGeom>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lstStyle/>
              <a:p>
                <a:endParaRPr lang="en-SG"/>
              </a:p>
            </p:txBody>
          </p:sp>
          <p:sp>
            <p:nvSpPr>
              <p:cNvPr id="85" name="TextBox 84">
                <a:extLst>
                  <a:ext uri="{FF2B5EF4-FFF2-40B4-BE49-F238E27FC236}">
                    <a16:creationId xmlns:a16="http://schemas.microsoft.com/office/drawing/2014/main" id="{33B2ED0F-EFBE-4AE8-9AB5-08D9331D0A32}"/>
                  </a:ext>
                </a:extLst>
              </p:cNvPr>
              <p:cNvSpPr txBox="1"/>
              <p:nvPr/>
            </p:nvSpPr>
            <p:spPr>
              <a:xfrm>
                <a:off x="3305269" y="3618675"/>
                <a:ext cx="930620" cy="461665"/>
              </a:xfrm>
              <a:prstGeom prst="rect">
                <a:avLst/>
              </a:prstGeom>
              <a:noFill/>
            </p:spPr>
            <p:txBody>
              <a:bodyPr wrap="square" rtlCol="0">
                <a:spAutoFit/>
              </a:bodyPr>
              <a:lstStyle/>
              <a:p>
                <a:pPr algn="ctr"/>
                <a:r>
                  <a:rPr lang="en-SG" sz="2400" dirty="0">
                    <a:latin typeface="+mj-lt"/>
                  </a:rPr>
                  <a:t>1975</a:t>
                </a:r>
              </a:p>
            </p:txBody>
          </p:sp>
        </p:grpSp>
      </p:grpSp>
      <p:grpSp>
        <p:nvGrpSpPr>
          <p:cNvPr id="1059" name="Group 1058">
            <a:extLst>
              <a:ext uri="{FF2B5EF4-FFF2-40B4-BE49-F238E27FC236}">
                <a16:creationId xmlns:a16="http://schemas.microsoft.com/office/drawing/2014/main" id="{A2C50868-2513-445D-9228-2DD0D0E8C90F}"/>
              </a:ext>
            </a:extLst>
          </p:cNvPr>
          <p:cNvGrpSpPr/>
          <p:nvPr/>
        </p:nvGrpSpPr>
        <p:grpSpPr>
          <a:xfrm>
            <a:off x="5641494" y="1604893"/>
            <a:ext cx="1595491" cy="2591185"/>
            <a:chOff x="5641494" y="1604893"/>
            <a:chExt cx="1595490" cy="2591186"/>
          </a:xfrm>
        </p:grpSpPr>
        <p:sp>
          <p:nvSpPr>
            <p:cNvPr id="1036" name="Freeform: Shape 1035">
              <a:extLst>
                <a:ext uri="{FF2B5EF4-FFF2-40B4-BE49-F238E27FC236}">
                  <a16:creationId xmlns:a16="http://schemas.microsoft.com/office/drawing/2014/main" id="{3E5074D0-6998-4298-B91C-B37ABBEA1DC6}"/>
                </a:ext>
              </a:extLst>
            </p:cNvPr>
            <p:cNvSpPr/>
            <p:nvPr/>
          </p:nvSpPr>
          <p:spPr>
            <a:xfrm>
              <a:off x="5641494" y="1604893"/>
              <a:ext cx="1595490" cy="1901467"/>
            </a:xfrm>
            <a:custGeom>
              <a:avLst/>
              <a:gdLst>
                <a:gd name="connsiteX0" fmla="*/ 0 w 1124066"/>
                <a:gd name="connsiteY0" fmla="*/ 0 h 1901467"/>
                <a:gd name="connsiteX1" fmla="*/ 1124066 w 1124066"/>
                <a:gd name="connsiteY1" fmla="*/ 0 h 1901467"/>
                <a:gd name="connsiteX2" fmla="*/ 1124066 w 1124066"/>
                <a:gd name="connsiteY2" fmla="*/ 1901467 h 1901467"/>
                <a:gd name="connsiteX3" fmla="*/ 0 w 1124066"/>
                <a:gd name="connsiteY3" fmla="*/ 1901467 h 1901467"/>
                <a:gd name="connsiteX4" fmla="*/ 0 w 1124066"/>
                <a:gd name="connsiteY4" fmla="*/ 0 h 1901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066" h="1901467">
                  <a:moveTo>
                    <a:pt x="0" y="0"/>
                  </a:moveTo>
                  <a:lnTo>
                    <a:pt x="1124066" y="0"/>
                  </a:lnTo>
                  <a:lnTo>
                    <a:pt x="1124066" y="1901467"/>
                  </a:lnTo>
                  <a:lnTo>
                    <a:pt x="0" y="190146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792" tIns="113792" rIns="113792" bIns="113792" numCol="1" spcCol="1270" anchor="b" anchorCtr="1">
              <a:noAutofit/>
            </a:bodyPr>
            <a:lstStyle/>
            <a:p>
              <a:pPr lvl="1" algn="ctr" defTabSz="533387">
                <a:lnSpc>
                  <a:spcPct val="90000"/>
                </a:lnSpc>
                <a:spcBef>
                  <a:spcPct val="0"/>
                </a:spcBef>
                <a:spcAft>
                  <a:spcPct val="15000"/>
                </a:spcAft>
              </a:pPr>
              <a:r>
                <a:rPr lang="en-SG" sz="1600" dirty="0">
                  <a:latin typeface="+mj-lt"/>
                </a:rPr>
                <a:t>Second AI Winter</a:t>
              </a:r>
            </a:p>
          </p:txBody>
        </p:sp>
        <p:grpSp>
          <p:nvGrpSpPr>
            <p:cNvPr id="1047" name="Group 1046">
              <a:extLst>
                <a:ext uri="{FF2B5EF4-FFF2-40B4-BE49-F238E27FC236}">
                  <a16:creationId xmlns:a16="http://schemas.microsoft.com/office/drawing/2014/main" id="{F296F34A-676B-4C03-A292-B5EE89814D81}"/>
                </a:ext>
              </a:extLst>
            </p:cNvPr>
            <p:cNvGrpSpPr/>
            <p:nvPr/>
          </p:nvGrpSpPr>
          <p:grpSpPr>
            <a:xfrm>
              <a:off x="6193626" y="3710187"/>
              <a:ext cx="935920" cy="485892"/>
              <a:chOff x="5629385" y="3602922"/>
              <a:chExt cx="935920" cy="485892"/>
            </a:xfrm>
          </p:grpSpPr>
          <p:sp>
            <p:nvSpPr>
              <p:cNvPr id="1037" name="Oval 1036">
                <a:extLst>
                  <a:ext uri="{FF2B5EF4-FFF2-40B4-BE49-F238E27FC236}">
                    <a16:creationId xmlns:a16="http://schemas.microsoft.com/office/drawing/2014/main" id="{F7A26FF8-3A6E-4B56-AD8E-A12EE061A685}"/>
                  </a:ext>
                </a:extLst>
              </p:cNvPr>
              <p:cNvSpPr/>
              <p:nvPr/>
            </p:nvSpPr>
            <p:spPr>
              <a:xfrm>
                <a:off x="5737305" y="3613448"/>
                <a:ext cx="828000" cy="475366"/>
              </a:xfrm>
              <a:prstGeom prst="ellipse">
                <a:avLst/>
              </a:prstGeom>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a:lstStyle/>
              <a:p>
                <a:endParaRPr lang="en-SG"/>
              </a:p>
            </p:txBody>
          </p:sp>
          <p:sp>
            <p:nvSpPr>
              <p:cNvPr id="87" name="TextBox 86">
                <a:extLst>
                  <a:ext uri="{FF2B5EF4-FFF2-40B4-BE49-F238E27FC236}">
                    <a16:creationId xmlns:a16="http://schemas.microsoft.com/office/drawing/2014/main" id="{14416E5E-8FDA-4553-99A8-3DCEB731F269}"/>
                  </a:ext>
                </a:extLst>
              </p:cNvPr>
              <p:cNvSpPr txBox="1"/>
              <p:nvPr/>
            </p:nvSpPr>
            <p:spPr>
              <a:xfrm>
                <a:off x="5629385" y="3602922"/>
                <a:ext cx="930620" cy="461665"/>
              </a:xfrm>
              <a:prstGeom prst="rect">
                <a:avLst/>
              </a:prstGeom>
              <a:noFill/>
            </p:spPr>
            <p:txBody>
              <a:bodyPr wrap="square" rtlCol="0">
                <a:spAutoFit/>
              </a:bodyPr>
              <a:lstStyle/>
              <a:p>
                <a:pPr algn="ctr"/>
                <a:r>
                  <a:rPr lang="en-SG" sz="2400" dirty="0">
                    <a:latin typeface="+mj-lt"/>
                  </a:rPr>
                  <a:t>1987</a:t>
                </a:r>
              </a:p>
            </p:txBody>
          </p:sp>
        </p:grpSp>
      </p:grpSp>
      <p:pic>
        <p:nvPicPr>
          <p:cNvPr id="1050" name="Picture 1049">
            <a:extLst>
              <a:ext uri="{FF2B5EF4-FFF2-40B4-BE49-F238E27FC236}">
                <a16:creationId xmlns:a16="http://schemas.microsoft.com/office/drawing/2014/main" id="{88282035-F0FC-4E0E-9734-9B9EB17409E4}"/>
              </a:ext>
            </a:extLst>
          </p:cNvPr>
          <p:cNvPicPr>
            <a:picLocks noChangeAspect="1"/>
          </p:cNvPicPr>
          <p:nvPr/>
        </p:nvPicPr>
        <p:blipFill>
          <a:blip r:embed="rId3"/>
          <a:stretch>
            <a:fillRect/>
          </a:stretch>
        </p:blipFill>
        <p:spPr>
          <a:xfrm>
            <a:off x="1949028" y="1621047"/>
            <a:ext cx="1033331" cy="1301996"/>
          </a:xfrm>
          <a:prstGeom prst="rect">
            <a:avLst/>
          </a:prstGeom>
        </p:spPr>
      </p:pic>
      <p:grpSp>
        <p:nvGrpSpPr>
          <p:cNvPr id="1056" name="Group 1055">
            <a:extLst>
              <a:ext uri="{FF2B5EF4-FFF2-40B4-BE49-F238E27FC236}">
                <a16:creationId xmlns:a16="http://schemas.microsoft.com/office/drawing/2014/main" id="{1CA7DDEB-11C8-48EF-96D2-059D8D106CFC}"/>
              </a:ext>
            </a:extLst>
          </p:cNvPr>
          <p:cNvGrpSpPr/>
          <p:nvPr/>
        </p:nvGrpSpPr>
        <p:grpSpPr>
          <a:xfrm>
            <a:off x="1796062" y="3720715"/>
            <a:ext cx="2141431" cy="2614518"/>
            <a:chOff x="1796062" y="3720713"/>
            <a:chExt cx="2141430" cy="2614517"/>
          </a:xfrm>
        </p:grpSpPr>
        <p:sp>
          <p:nvSpPr>
            <p:cNvPr id="1030" name="Freeform: Shape 1029">
              <a:extLst>
                <a:ext uri="{FF2B5EF4-FFF2-40B4-BE49-F238E27FC236}">
                  <a16:creationId xmlns:a16="http://schemas.microsoft.com/office/drawing/2014/main" id="{5A82F9B4-8621-413E-A7A9-55F01B72BA20}"/>
                </a:ext>
              </a:extLst>
            </p:cNvPr>
            <p:cNvSpPr/>
            <p:nvPr/>
          </p:nvSpPr>
          <p:spPr>
            <a:xfrm>
              <a:off x="2069032" y="4433763"/>
              <a:ext cx="1595490" cy="1901467"/>
            </a:xfrm>
            <a:custGeom>
              <a:avLst/>
              <a:gdLst>
                <a:gd name="connsiteX0" fmla="*/ 0 w 1124066"/>
                <a:gd name="connsiteY0" fmla="*/ 0 h 1901467"/>
                <a:gd name="connsiteX1" fmla="*/ 1124066 w 1124066"/>
                <a:gd name="connsiteY1" fmla="*/ 0 h 1901467"/>
                <a:gd name="connsiteX2" fmla="*/ 1124066 w 1124066"/>
                <a:gd name="connsiteY2" fmla="*/ 1901467 h 1901467"/>
                <a:gd name="connsiteX3" fmla="*/ 0 w 1124066"/>
                <a:gd name="connsiteY3" fmla="*/ 1901467 h 1901467"/>
                <a:gd name="connsiteX4" fmla="*/ 0 w 1124066"/>
                <a:gd name="connsiteY4" fmla="*/ 0 h 1901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066" h="1901467">
                  <a:moveTo>
                    <a:pt x="0" y="0"/>
                  </a:moveTo>
                  <a:lnTo>
                    <a:pt x="1124066" y="0"/>
                  </a:lnTo>
                  <a:lnTo>
                    <a:pt x="1124066" y="1901467"/>
                  </a:lnTo>
                  <a:lnTo>
                    <a:pt x="0" y="190146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792" tIns="113792" rIns="113792" bIns="113792" numCol="1" spcCol="1270" anchor="t" anchorCtr="1">
              <a:noAutofit/>
            </a:bodyPr>
            <a:lstStyle/>
            <a:p>
              <a:pPr lvl="1" algn="ctr" defTabSz="533387">
                <a:lnSpc>
                  <a:spcPct val="90000"/>
                </a:lnSpc>
                <a:spcBef>
                  <a:spcPct val="0"/>
                </a:spcBef>
                <a:spcAft>
                  <a:spcPct val="15000"/>
                </a:spcAft>
              </a:pPr>
              <a:r>
                <a:rPr lang="en-SG" sz="1600" dirty="0">
                  <a:latin typeface="+mj-lt"/>
                </a:rPr>
                <a:t>First Chatbot: ELIZA</a:t>
              </a:r>
            </a:p>
          </p:txBody>
        </p:sp>
        <p:grpSp>
          <p:nvGrpSpPr>
            <p:cNvPr id="1054" name="Group 1053">
              <a:extLst>
                <a:ext uri="{FF2B5EF4-FFF2-40B4-BE49-F238E27FC236}">
                  <a16:creationId xmlns:a16="http://schemas.microsoft.com/office/drawing/2014/main" id="{C518DB90-4675-46AC-9E1D-88DD24A3754E}"/>
                </a:ext>
              </a:extLst>
            </p:cNvPr>
            <p:cNvGrpSpPr/>
            <p:nvPr/>
          </p:nvGrpSpPr>
          <p:grpSpPr>
            <a:xfrm>
              <a:off x="2346730" y="3720713"/>
              <a:ext cx="929015" cy="475366"/>
              <a:chOff x="2171450" y="3720713"/>
              <a:chExt cx="929015" cy="475366"/>
            </a:xfrm>
          </p:grpSpPr>
          <p:sp>
            <p:nvSpPr>
              <p:cNvPr id="1031" name="Oval 1030">
                <a:extLst>
                  <a:ext uri="{FF2B5EF4-FFF2-40B4-BE49-F238E27FC236}">
                    <a16:creationId xmlns:a16="http://schemas.microsoft.com/office/drawing/2014/main" id="{99A977E3-FF4B-47CD-B08F-52DA9CF1FE5A}"/>
                  </a:ext>
                </a:extLst>
              </p:cNvPr>
              <p:cNvSpPr/>
              <p:nvPr/>
            </p:nvSpPr>
            <p:spPr>
              <a:xfrm>
                <a:off x="2250085" y="3720713"/>
                <a:ext cx="828000" cy="475366"/>
              </a:xfrm>
              <a:prstGeom prst="ellipse">
                <a:avLst/>
              </a:prstGeom>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endParaRPr lang="en-SG"/>
              </a:p>
            </p:txBody>
          </p:sp>
          <p:sp>
            <p:nvSpPr>
              <p:cNvPr id="84" name="TextBox 83">
                <a:extLst>
                  <a:ext uri="{FF2B5EF4-FFF2-40B4-BE49-F238E27FC236}">
                    <a16:creationId xmlns:a16="http://schemas.microsoft.com/office/drawing/2014/main" id="{86D611D5-45CE-4AC8-B29E-EDB719BA7DBE}"/>
                  </a:ext>
                </a:extLst>
              </p:cNvPr>
              <p:cNvSpPr txBox="1"/>
              <p:nvPr/>
            </p:nvSpPr>
            <p:spPr>
              <a:xfrm>
                <a:off x="2171450" y="3725940"/>
                <a:ext cx="929015" cy="461665"/>
              </a:xfrm>
              <a:prstGeom prst="rect">
                <a:avLst/>
              </a:prstGeom>
              <a:noFill/>
            </p:spPr>
            <p:txBody>
              <a:bodyPr wrap="square" rtlCol="0">
                <a:spAutoFit/>
              </a:bodyPr>
              <a:lstStyle/>
              <a:p>
                <a:pPr algn="ctr"/>
                <a:r>
                  <a:rPr lang="en-SG" sz="2400" dirty="0">
                    <a:latin typeface="+mj-lt"/>
                  </a:rPr>
                  <a:t>1966</a:t>
                </a:r>
              </a:p>
            </p:txBody>
          </p:sp>
        </p:grpSp>
        <p:grpSp>
          <p:nvGrpSpPr>
            <p:cNvPr id="1053" name="Group 1052">
              <a:extLst>
                <a:ext uri="{FF2B5EF4-FFF2-40B4-BE49-F238E27FC236}">
                  <a16:creationId xmlns:a16="http://schemas.microsoft.com/office/drawing/2014/main" id="{C36D6FF8-9A3E-4B4D-B4C9-B14046945E32}"/>
                </a:ext>
              </a:extLst>
            </p:cNvPr>
            <p:cNvGrpSpPr/>
            <p:nvPr/>
          </p:nvGrpSpPr>
          <p:grpSpPr>
            <a:xfrm>
              <a:off x="1796062" y="4955217"/>
              <a:ext cx="2141430" cy="1356684"/>
              <a:chOff x="1592147" y="5043223"/>
              <a:chExt cx="2141430" cy="1356684"/>
            </a:xfrm>
          </p:grpSpPr>
          <p:pic>
            <p:nvPicPr>
              <p:cNvPr id="1051" name="Picture 1050">
                <a:extLst>
                  <a:ext uri="{FF2B5EF4-FFF2-40B4-BE49-F238E27FC236}">
                    <a16:creationId xmlns:a16="http://schemas.microsoft.com/office/drawing/2014/main" id="{833FA8EC-1EC5-4CEC-A6F2-C7F1FD15FCF3}"/>
                  </a:ext>
                </a:extLst>
              </p:cNvPr>
              <p:cNvPicPr>
                <a:picLocks noChangeAspect="1"/>
              </p:cNvPicPr>
              <p:nvPr/>
            </p:nvPicPr>
            <p:blipFill>
              <a:blip r:embed="rId4"/>
              <a:stretch>
                <a:fillRect/>
              </a:stretch>
            </p:blipFill>
            <p:spPr>
              <a:xfrm>
                <a:off x="1635426" y="5043223"/>
                <a:ext cx="2098151" cy="1198943"/>
              </a:xfrm>
              <a:prstGeom prst="rect">
                <a:avLst/>
              </a:prstGeom>
              <a:effectLst>
                <a:softEdge rad="31750"/>
              </a:effectLst>
            </p:spPr>
          </p:pic>
          <p:sp>
            <p:nvSpPr>
              <p:cNvPr id="1052" name="TextBox 1051">
                <a:extLst>
                  <a:ext uri="{FF2B5EF4-FFF2-40B4-BE49-F238E27FC236}">
                    <a16:creationId xmlns:a16="http://schemas.microsoft.com/office/drawing/2014/main" id="{13276F53-77C5-4290-9D38-62AD56EBB0F7}"/>
                  </a:ext>
                </a:extLst>
              </p:cNvPr>
              <p:cNvSpPr txBox="1"/>
              <p:nvPr/>
            </p:nvSpPr>
            <p:spPr>
              <a:xfrm>
                <a:off x="1592147" y="6199852"/>
                <a:ext cx="2137027" cy="200055"/>
              </a:xfrm>
              <a:prstGeom prst="rect">
                <a:avLst/>
              </a:prstGeom>
              <a:noFill/>
            </p:spPr>
            <p:txBody>
              <a:bodyPr wrap="square" rtlCol="0">
                <a:spAutoFit/>
              </a:bodyPr>
              <a:lstStyle/>
              <a:p>
                <a:r>
                  <a:rPr lang="en-SG" sz="700" dirty="0">
                    <a:latin typeface="+mj-lt"/>
                  </a:rPr>
                  <a:t>https://www.computerhope.com/jargon/e/eliza.htm</a:t>
                </a:r>
              </a:p>
            </p:txBody>
          </p:sp>
        </p:grpSp>
      </p:grpSp>
      <p:sp>
        <p:nvSpPr>
          <p:cNvPr id="100" name="TextBox 99">
            <a:extLst>
              <a:ext uri="{FF2B5EF4-FFF2-40B4-BE49-F238E27FC236}">
                <a16:creationId xmlns:a16="http://schemas.microsoft.com/office/drawing/2014/main" id="{2B2A1CFD-60ED-4929-AA4B-FD8F45857EE6}"/>
              </a:ext>
            </a:extLst>
          </p:cNvPr>
          <p:cNvSpPr txBox="1"/>
          <p:nvPr/>
        </p:nvSpPr>
        <p:spPr>
          <a:xfrm>
            <a:off x="1805237" y="2926589"/>
            <a:ext cx="1642747" cy="523220"/>
          </a:xfrm>
          <a:prstGeom prst="rect">
            <a:avLst/>
          </a:prstGeom>
          <a:noFill/>
        </p:spPr>
        <p:txBody>
          <a:bodyPr wrap="square" rtlCol="0">
            <a:spAutoFit/>
          </a:bodyPr>
          <a:lstStyle/>
          <a:p>
            <a:r>
              <a:rPr lang="en-SG" sz="700" dirty="0">
                <a:latin typeface="+mj-lt"/>
              </a:rPr>
              <a:t>https://editions.covecollective.org/chronologies/alan-turing-%E2%80%9Ccomputing-machinery-and-intelligence%E2%80%9D-1950</a:t>
            </a:r>
          </a:p>
        </p:txBody>
      </p:sp>
      <p:grpSp>
        <p:nvGrpSpPr>
          <p:cNvPr id="1058" name="Group 1057">
            <a:extLst>
              <a:ext uri="{FF2B5EF4-FFF2-40B4-BE49-F238E27FC236}">
                <a16:creationId xmlns:a16="http://schemas.microsoft.com/office/drawing/2014/main" id="{BC9EA9A3-289C-4CC5-A9BC-42E149871CB6}"/>
              </a:ext>
            </a:extLst>
          </p:cNvPr>
          <p:cNvGrpSpPr/>
          <p:nvPr/>
        </p:nvGrpSpPr>
        <p:grpSpPr>
          <a:xfrm>
            <a:off x="4194809" y="3719041"/>
            <a:ext cx="3967267" cy="2616191"/>
            <a:chOff x="4194810" y="3719040"/>
            <a:chExt cx="3967266" cy="2616190"/>
          </a:xfrm>
        </p:grpSpPr>
        <p:sp>
          <p:nvSpPr>
            <p:cNvPr id="1034" name="Freeform: Shape 1033">
              <a:extLst>
                <a:ext uri="{FF2B5EF4-FFF2-40B4-BE49-F238E27FC236}">
                  <a16:creationId xmlns:a16="http://schemas.microsoft.com/office/drawing/2014/main" id="{4A65705A-2975-4546-9230-43DCF443F4BC}"/>
                </a:ext>
              </a:extLst>
            </p:cNvPr>
            <p:cNvSpPr/>
            <p:nvPr/>
          </p:nvSpPr>
          <p:spPr>
            <a:xfrm>
              <a:off x="4697121" y="4433763"/>
              <a:ext cx="1595490" cy="1901467"/>
            </a:xfrm>
            <a:custGeom>
              <a:avLst/>
              <a:gdLst>
                <a:gd name="connsiteX0" fmla="*/ 0 w 1124066"/>
                <a:gd name="connsiteY0" fmla="*/ 0 h 1901467"/>
                <a:gd name="connsiteX1" fmla="*/ 1124066 w 1124066"/>
                <a:gd name="connsiteY1" fmla="*/ 0 h 1901467"/>
                <a:gd name="connsiteX2" fmla="*/ 1124066 w 1124066"/>
                <a:gd name="connsiteY2" fmla="*/ 1901467 h 1901467"/>
                <a:gd name="connsiteX3" fmla="*/ 0 w 1124066"/>
                <a:gd name="connsiteY3" fmla="*/ 1901467 h 1901467"/>
                <a:gd name="connsiteX4" fmla="*/ 0 w 1124066"/>
                <a:gd name="connsiteY4" fmla="*/ 0 h 1901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066" h="1901467">
                  <a:moveTo>
                    <a:pt x="0" y="0"/>
                  </a:moveTo>
                  <a:lnTo>
                    <a:pt x="1124066" y="0"/>
                  </a:lnTo>
                  <a:lnTo>
                    <a:pt x="1124066" y="1901467"/>
                  </a:lnTo>
                  <a:lnTo>
                    <a:pt x="0" y="190146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792" tIns="113792" rIns="113792" bIns="113792" numCol="1" spcCol="1270" anchor="t" anchorCtr="1">
              <a:noAutofit/>
            </a:bodyPr>
            <a:lstStyle/>
            <a:p>
              <a:pPr lvl="1" algn="ctr" defTabSz="533387">
                <a:lnSpc>
                  <a:spcPct val="90000"/>
                </a:lnSpc>
                <a:spcBef>
                  <a:spcPct val="0"/>
                </a:spcBef>
                <a:spcAft>
                  <a:spcPct val="15000"/>
                </a:spcAft>
              </a:pPr>
              <a:r>
                <a:rPr lang="en-SG" sz="1600" dirty="0">
                  <a:latin typeface="+mj-lt"/>
                </a:rPr>
                <a:t>Expert System</a:t>
              </a:r>
            </a:p>
          </p:txBody>
        </p:sp>
        <p:grpSp>
          <p:nvGrpSpPr>
            <p:cNvPr id="1048" name="Group 1047">
              <a:extLst>
                <a:ext uri="{FF2B5EF4-FFF2-40B4-BE49-F238E27FC236}">
                  <a16:creationId xmlns:a16="http://schemas.microsoft.com/office/drawing/2014/main" id="{0E725984-D3E2-481D-8304-783CAA831B08}"/>
                </a:ext>
              </a:extLst>
            </p:cNvPr>
            <p:cNvGrpSpPr/>
            <p:nvPr/>
          </p:nvGrpSpPr>
          <p:grpSpPr>
            <a:xfrm>
              <a:off x="4955649" y="3719040"/>
              <a:ext cx="933256" cy="477039"/>
              <a:chOff x="4512820" y="3611775"/>
              <a:chExt cx="933256" cy="477039"/>
            </a:xfrm>
          </p:grpSpPr>
          <p:sp>
            <p:nvSpPr>
              <p:cNvPr id="1035" name="Oval 1034">
                <a:extLst>
                  <a:ext uri="{FF2B5EF4-FFF2-40B4-BE49-F238E27FC236}">
                    <a16:creationId xmlns:a16="http://schemas.microsoft.com/office/drawing/2014/main" id="{8AD5E877-28A1-4BC0-9C92-0A5A5D04FCC1}"/>
                  </a:ext>
                </a:extLst>
              </p:cNvPr>
              <p:cNvSpPr/>
              <p:nvPr/>
            </p:nvSpPr>
            <p:spPr>
              <a:xfrm>
                <a:off x="4618076" y="3613448"/>
                <a:ext cx="828000" cy="475366"/>
              </a:xfrm>
              <a:prstGeom prst="ellipse">
                <a:avLst/>
              </a:prstGeom>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SG"/>
              </a:p>
            </p:txBody>
          </p:sp>
          <p:sp>
            <p:nvSpPr>
              <p:cNvPr id="86" name="TextBox 85">
                <a:extLst>
                  <a:ext uri="{FF2B5EF4-FFF2-40B4-BE49-F238E27FC236}">
                    <a16:creationId xmlns:a16="http://schemas.microsoft.com/office/drawing/2014/main" id="{9DE7C27D-39F2-4737-8CDC-7C802FF7176D}"/>
                  </a:ext>
                </a:extLst>
              </p:cNvPr>
              <p:cNvSpPr txBox="1"/>
              <p:nvPr/>
            </p:nvSpPr>
            <p:spPr>
              <a:xfrm>
                <a:off x="4512820" y="3611775"/>
                <a:ext cx="922345" cy="461665"/>
              </a:xfrm>
              <a:prstGeom prst="rect">
                <a:avLst/>
              </a:prstGeom>
              <a:noFill/>
            </p:spPr>
            <p:txBody>
              <a:bodyPr wrap="square" rtlCol="0">
                <a:spAutoFit/>
              </a:bodyPr>
              <a:lstStyle/>
              <a:p>
                <a:pPr algn="ctr"/>
                <a:r>
                  <a:rPr lang="en-SG" sz="2400" dirty="0">
                    <a:latin typeface="+mj-lt"/>
                  </a:rPr>
                  <a:t>1980</a:t>
                </a:r>
              </a:p>
            </p:txBody>
          </p:sp>
        </p:grpSp>
        <p:pic>
          <p:nvPicPr>
            <p:cNvPr id="103" name="Picture 2">
              <a:extLst>
                <a:ext uri="{FF2B5EF4-FFF2-40B4-BE49-F238E27FC236}">
                  <a16:creationId xmlns:a16="http://schemas.microsoft.com/office/drawing/2014/main" id="{66B93E19-6D66-48DA-9B08-FEE9AF64B296}"/>
                </a:ext>
              </a:extLst>
            </p:cNvPr>
            <p:cNvPicPr>
              <a:picLocks noChangeAspect="1" noChangeArrowheads="1"/>
            </p:cNvPicPr>
            <p:nvPr/>
          </p:nvPicPr>
          <p:blipFill rotWithShape="1">
            <a:blip r:embed="rId5" cstate="print"/>
            <a:srcRect l="27636" t="19213" r="29879" b="46296"/>
            <a:stretch/>
          </p:blipFill>
          <p:spPr bwMode="auto">
            <a:xfrm>
              <a:off x="4194810" y="4800005"/>
              <a:ext cx="3967266" cy="1511895"/>
            </a:xfrm>
            <a:prstGeom prst="rect">
              <a:avLst/>
            </a:prstGeom>
            <a:noFill/>
            <a:ln w="9525">
              <a:noFill/>
              <a:miter lim="800000"/>
              <a:headEnd/>
              <a:tailEnd/>
            </a:ln>
          </p:spPr>
        </p:pic>
      </p:grpSp>
      <p:grpSp>
        <p:nvGrpSpPr>
          <p:cNvPr id="1061" name="Group 1060">
            <a:extLst>
              <a:ext uri="{FF2B5EF4-FFF2-40B4-BE49-F238E27FC236}">
                <a16:creationId xmlns:a16="http://schemas.microsoft.com/office/drawing/2014/main" id="{4BF0AE29-1E99-4BAE-A073-11873EBCA4E1}"/>
              </a:ext>
            </a:extLst>
          </p:cNvPr>
          <p:cNvGrpSpPr/>
          <p:nvPr/>
        </p:nvGrpSpPr>
        <p:grpSpPr>
          <a:xfrm>
            <a:off x="8419392" y="3712191"/>
            <a:ext cx="2964770" cy="2623040"/>
            <a:chOff x="8419391" y="3712190"/>
            <a:chExt cx="2964770" cy="2623040"/>
          </a:xfrm>
        </p:grpSpPr>
        <p:sp>
          <p:nvSpPr>
            <p:cNvPr id="1042" name="Freeform: Shape 1041">
              <a:extLst>
                <a:ext uri="{FF2B5EF4-FFF2-40B4-BE49-F238E27FC236}">
                  <a16:creationId xmlns:a16="http://schemas.microsoft.com/office/drawing/2014/main" id="{5A378F17-C485-4CA9-8D30-64A6AFE0D2A2}"/>
                </a:ext>
              </a:extLst>
            </p:cNvPr>
            <p:cNvSpPr/>
            <p:nvPr/>
          </p:nvSpPr>
          <p:spPr>
            <a:xfrm>
              <a:off x="8419391" y="4433763"/>
              <a:ext cx="2151472" cy="1901467"/>
            </a:xfrm>
            <a:custGeom>
              <a:avLst/>
              <a:gdLst>
                <a:gd name="connsiteX0" fmla="*/ 0 w 1124066"/>
                <a:gd name="connsiteY0" fmla="*/ 0 h 1901467"/>
                <a:gd name="connsiteX1" fmla="*/ 1124066 w 1124066"/>
                <a:gd name="connsiteY1" fmla="*/ 0 h 1901467"/>
                <a:gd name="connsiteX2" fmla="*/ 1124066 w 1124066"/>
                <a:gd name="connsiteY2" fmla="*/ 1901467 h 1901467"/>
                <a:gd name="connsiteX3" fmla="*/ 0 w 1124066"/>
                <a:gd name="connsiteY3" fmla="*/ 1901467 h 1901467"/>
                <a:gd name="connsiteX4" fmla="*/ 0 w 1124066"/>
                <a:gd name="connsiteY4" fmla="*/ 0 h 1901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066" h="1901467">
                  <a:moveTo>
                    <a:pt x="0" y="0"/>
                  </a:moveTo>
                  <a:lnTo>
                    <a:pt x="1124066" y="0"/>
                  </a:lnTo>
                  <a:lnTo>
                    <a:pt x="1124066" y="1901467"/>
                  </a:lnTo>
                  <a:lnTo>
                    <a:pt x="0" y="190146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792" tIns="113792" rIns="113792" bIns="113792" numCol="1" spcCol="1270" anchor="t" anchorCtr="1">
              <a:noAutofit/>
            </a:bodyPr>
            <a:lstStyle/>
            <a:p>
              <a:pPr lvl="1" algn="ctr" defTabSz="533387">
                <a:lnSpc>
                  <a:spcPct val="90000"/>
                </a:lnSpc>
                <a:spcBef>
                  <a:spcPct val="0"/>
                </a:spcBef>
                <a:spcAft>
                  <a:spcPct val="15000"/>
                </a:spcAft>
              </a:pPr>
              <a:r>
                <a:rPr lang="en-SG" sz="1600" dirty="0">
                  <a:latin typeface="+mj-lt"/>
                </a:rPr>
                <a:t>AI in everywhere</a:t>
              </a:r>
            </a:p>
          </p:txBody>
        </p:sp>
        <p:grpSp>
          <p:nvGrpSpPr>
            <p:cNvPr id="1044" name="Group 1043">
              <a:extLst>
                <a:ext uri="{FF2B5EF4-FFF2-40B4-BE49-F238E27FC236}">
                  <a16:creationId xmlns:a16="http://schemas.microsoft.com/office/drawing/2014/main" id="{BB5AEADB-54AA-4E05-A0BC-0420492E7A59}"/>
                </a:ext>
              </a:extLst>
            </p:cNvPr>
            <p:cNvGrpSpPr/>
            <p:nvPr/>
          </p:nvGrpSpPr>
          <p:grpSpPr>
            <a:xfrm>
              <a:off x="9327255" y="3712190"/>
              <a:ext cx="1036031" cy="477038"/>
              <a:chOff x="9478384" y="3611776"/>
              <a:chExt cx="1036031" cy="477038"/>
            </a:xfrm>
          </p:grpSpPr>
          <p:sp>
            <p:nvSpPr>
              <p:cNvPr id="1043" name="Oval 1042">
                <a:extLst>
                  <a:ext uri="{FF2B5EF4-FFF2-40B4-BE49-F238E27FC236}">
                    <a16:creationId xmlns:a16="http://schemas.microsoft.com/office/drawing/2014/main" id="{3A061C75-3C8E-4CA6-951A-EBBFF12F44D1}"/>
                  </a:ext>
                </a:extLst>
              </p:cNvPr>
              <p:cNvSpPr/>
              <p:nvPr/>
            </p:nvSpPr>
            <p:spPr>
              <a:xfrm>
                <a:off x="9510741" y="3613448"/>
                <a:ext cx="813917" cy="475366"/>
              </a:xfrm>
              <a:prstGeom prst="ellipse">
                <a:avLst/>
              </a:prstGeom>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lstStyle/>
              <a:p>
                <a:endParaRPr lang="en-SG"/>
              </a:p>
            </p:txBody>
          </p:sp>
          <p:sp>
            <p:nvSpPr>
              <p:cNvPr id="90" name="TextBox 89">
                <a:extLst>
                  <a:ext uri="{FF2B5EF4-FFF2-40B4-BE49-F238E27FC236}">
                    <a16:creationId xmlns:a16="http://schemas.microsoft.com/office/drawing/2014/main" id="{12B01B36-9722-44CA-AAB9-4B6F8E7DFB14}"/>
                  </a:ext>
                </a:extLst>
              </p:cNvPr>
              <p:cNvSpPr txBox="1"/>
              <p:nvPr/>
            </p:nvSpPr>
            <p:spPr>
              <a:xfrm>
                <a:off x="9478384" y="3611776"/>
                <a:ext cx="1036031" cy="461665"/>
              </a:xfrm>
              <a:prstGeom prst="rect">
                <a:avLst/>
              </a:prstGeom>
              <a:noFill/>
            </p:spPr>
            <p:txBody>
              <a:bodyPr wrap="square" rtlCol="0">
                <a:spAutoFit/>
              </a:bodyPr>
              <a:lstStyle/>
              <a:p>
                <a:pPr algn="ctr"/>
                <a:r>
                  <a:rPr lang="en-SG" sz="2400" dirty="0">
                    <a:latin typeface="+mj-lt"/>
                  </a:rPr>
                  <a:t>Now</a:t>
                </a:r>
              </a:p>
            </p:txBody>
          </p:sp>
        </p:grpSp>
        <p:pic>
          <p:nvPicPr>
            <p:cNvPr id="1055" name="Picture 6" descr="2021: How AI Will Equip Manufacturers for the Future - Industry Today %">
              <a:extLst>
                <a:ext uri="{FF2B5EF4-FFF2-40B4-BE49-F238E27FC236}">
                  <a16:creationId xmlns:a16="http://schemas.microsoft.com/office/drawing/2014/main" id="{DF098E09-85DA-4B79-8682-2F9F51F8CF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65831" y="5001502"/>
              <a:ext cx="2218330" cy="12067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65" name="Group 1064">
            <a:extLst>
              <a:ext uri="{FF2B5EF4-FFF2-40B4-BE49-F238E27FC236}">
                <a16:creationId xmlns:a16="http://schemas.microsoft.com/office/drawing/2014/main" id="{F99C095A-0B6D-44EE-87D9-47B109DA00CC}"/>
              </a:ext>
            </a:extLst>
          </p:cNvPr>
          <p:cNvGrpSpPr/>
          <p:nvPr/>
        </p:nvGrpSpPr>
        <p:grpSpPr>
          <a:xfrm>
            <a:off x="6816685" y="736556"/>
            <a:ext cx="3248366" cy="3444150"/>
            <a:chOff x="6816684" y="736556"/>
            <a:chExt cx="3248366" cy="3444149"/>
          </a:xfrm>
        </p:grpSpPr>
        <p:grpSp>
          <p:nvGrpSpPr>
            <p:cNvPr id="1063" name="Group 1062">
              <a:extLst>
                <a:ext uri="{FF2B5EF4-FFF2-40B4-BE49-F238E27FC236}">
                  <a16:creationId xmlns:a16="http://schemas.microsoft.com/office/drawing/2014/main" id="{1DD208D4-974F-41D0-8843-123397FA8EE7}"/>
                </a:ext>
              </a:extLst>
            </p:cNvPr>
            <p:cNvGrpSpPr/>
            <p:nvPr/>
          </p:nvGrpSpPr>
          <p:grpSpPr>
            <a:xfrm>
              <a:off x="6875284" y="2364417"/>
              <a:ext cx="2875143" cy="1816288"/>
              <a:chOff x="6875284" y="2364417"/>
              <a:chExt cx="2875143" cy="1816288"/>
            </a:xfrm>
          </p:grpSpPr>
          <p:grpSp>
            <p:nvGrpSpPr>
              <p:cNvPr id="1060" name="Group 1059">
                <a:extLst>
                  <a:ext uri="{FF2B5EF4-FFF2-40B4-BE49-F238E27FC236}">
                    <a16:creationId xmlns:a16="http://schemas.microsoft.com/office/drawing/2014/main" id="{69EA37C1-47C4-4A7F-A71B-2C6032FE9B71}"/>
                  </a:ext>
                </a:extLst>
              </p:cNvPr>
              <p:cNvGrpSpPr/>
              <p:nvPr/>
            </p:nvGrpSpPr>
            <p:grpSpPr>
              <a:xfrm>
                <a:off x="6875284" y="2364417"/>
                <a:ext cx="2751912" cy="1816288"/>
                <a:chOff x="6875284" y="2364417"/>
                <a:chExt cx="2751912" cy="1816288"/>
              </a:xfrm>
            </p:grpSpPr>
            <p:sp>
              <p:nvSpPr>
                <p:cNvPr id="1040" name="Freeform: Shape 1039">
                  <a:extLst>
                    <a:ext uri="{FF2B5EF4-FFF2-40B4-BE49-F238E27FC236}">
                      <a16:creationId xmlns:a16="http://schemas.microsoft.com/office/drawing/2014/main" id="{75C07905-0F65-4F05-A529-450511416EAD}"/>
                    </a:ext>
                  </a:extLst>
                </p:cNvPr>
                <p:cNvSpPr/>
                <p:nvPr/>
              </p:nvSpPr>
              <p:spPr>
                <a:xfrm>
                  <a:off x="6875284" y="2364417"/>
                  <a:ext cx="2751912" cy="1118613"/>
                </a:xfrm>
                <a:custGeom>
                  <a:avLst/>
                  <a:gdLst>
                    <a:gd name="connsiteX0" fmla="*/ 0 w 1124066"/>
                    <a:gd name="connsiteY0" fmla="*/ 0 h 1901467"/>
                    <a:gd name="connsiteX1" fmla="*/ 1124066 w 1124066"/>
                    <a:gd name="connsiteY1" fmla="*/ 0 h 1901467"/>
                    <a:gd name="connsiteX2" fmla="*/ 1124066 w 1124066"/>
                    <a:gd name="connsiteY2" fmla="*/ 1901467 h 1901467"/>
                    <a:gd name="connsiteX3" fmla="*/ 0 w 1124066"/>
                    <a:gd name="connsiteY3" fmla="*/ 1901467 h 1901467"/>
                    <a:gd name="connsiteX4" fmla="*/ 0 w 1124066"/>
                    <a:gd name="connsiteY4" fmla="*/ 0 h 1901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066" h="1901467">
                      <a:moveTo>
                        <a:pt x="0" y="0"/>
                      </a:moveTo>
                      <a:lnTo>
                        <a:pt x="1124066" y="0"/>
                      </a:lnTo>
                      <a:lnTo>
                        <a:pt x="1124066" y="1901467"/>
                      </a:lnTo>
                      <a:lnTo>
                        <a:pt x="0" y="190146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792" tIns="113792" rIns="113792" bIns="113792" numCol="1" spcCol="1270" anchor="b" anchorCtr="1">
                  <a:noAutofit/>
                </a:bodyPr>
                <a:lstStyle/>
                <a:p>
                  <a:pPr lvl="1" algn="ctr" defTabSz="533387">
                    <a:lnSpc>
                      <a:spcPct val="90000"/>
                    </a:lnSpc>
                    <a:spcBef>
                      <a:spcPct val="0"/>
                    </a:spcBef>
                    <a:spcAft>
                      <a:spcPct val="15000"/>
                    </a:spcAft>
                  </a:pPr>
                  <a:r>
                    <a:rPr lang="en-SG" sz="1600" dirty="0">
                      <a:latin typeface="+mj-lt"/>
                    </a:rPr>
                    <a:t>Alpha Go defeated Lee  Sedol, world champion of Go</a:t>
                  </a:r>
                </a:p>
              </p:txBody>
            </p:sp>
            <p:grpSp>
              <p:nvGrpSpPr>
                <p:cNvPr id="1045" name="Group 1044">
                  <a:extLst>
                    <a:ext uri="{FF2B5EF4-FFF2-40B4-BE49-F238E27FC236}">
                      <a16:creationId xmlns:a16="http://schemas.microsoft.com/office/drawing/2014/main" id="{BBA7B2A3-F6DD-4B56-8FD7-3F7026211E1C}"/>
                    </a:ext>
                  </a:extLst>
                </p:cNvPr>
                <p:cNvGrpSpPr/>
                <p:nvPr/>
              </p:nvGrpSpPr>
              <p:grpSpPr>
                <a:xfrm>
                  <a:off x="8068134" y="3705339"/>
                  <a:ext cx="939208" cy="475366"/>
                  <a:chOff x="8026130" y="3902431"/>
                  <a:chExt cx="939208" cy="475366"/>
                </a:xfrm>
              </p:grpSpPr>
              <p:sp>
                <p:nvSpPr>
                  <p:cNvPr id="1041" name="Oval 1040">
                    <a:extLst>
                      <a:ext uri="{FF2B5EF4-FFF2-40B4-BE49-F238E27FC236}">
                        <a16:creationId xmlns:a16="http://schemas.microsoft.com/office/drawing/2014/main" id="{B6332FA5-FB08-4E32-BA64-5A586A4D97CC}"/>
                      </a:ext>
                    </a:extLst>
                  </p:cNvPr>
                  <p:cNvSpPr/>
                  <p:nvPr/>
                </p:nvSpPr>
                <p:spPr>
                  <a:xfrm>
                    <a:off x="8137338" y="3902431"/>
                    <a:ext cx="828000" cy="475366"/>
                  </a:xfrm>
                  <a:prstGeom prst="ellipse">
                    <a:avLst/>
                  </a:prstGeom>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endParaRPr lang="en-SG"/>
                  </a:p>
                </p:txBody>
              </p:sp>
              <p:sp>
                <p:nvSpPr>
                  <p:cNvPr id="89" name="TextBox 88">
                    <a:extLst>
                      <a:ext uri="{FF2B5EF4-FFF2-40B4-BE49-F238E27FC236}">
                        <a16:creationId xmlns:a16="http://schemas.microsoft.com/office/drawing/2014/main" id="{7D3FD4B9-6881-43E7-87C3-C4BD79BBA9CA}"/>
                      </a:ext>
                    </a:extLst>
                  </p:cNvPr>
                  <p:cNvSpPr txBox="1"/>
                  <p:nvPr/>
                </p:nvSpPr>
                <p:spPr>
                  <a:xfrm>
                    <a:off x="8026130" y="3902431"/>
                    <a:ext cx="930839" cy="461665"/>
                  </a:xfrm>
                  <a:prstGeom prst="rect">
                    <a:avLst/>
                  </a:prstGeom>
                  <a:noFill/>
                </p:spPr>
                <p:txBody>
                  <a:bodyPr wrap="square" rtlCol="0">
                    <a:spAutoFit/>
                  </a:bodyPr>
                  <a:lstStyle/>
                  <a:p>
                    <a:pPr algn="ctr"/>
                    <a:r>
                      <a:rPr lang="en-SG" sz="2400" dirty="0">
                        <a:latin typeface="+mj-lt"/>
                      </a:rPr>
                      <a:t>2016</a:t>
                    </a:r>
                  </a:p>
                </p:txBody>
              </p:sp>
            </p:grpSp>
          </p:grpSp>
          <p:sp>
            <p:nvSpPr>
              <p:cNvPr id="113" name="TextBox 112">
                <a:extLst>
                  <a:ext uri="{FF2B5EF4-FFF2-40B4-BE49-F238E27FC236}">
                    <a16:creationId xmlns:a16="http://schemas.microsoft.com/office/drawing/2014/main" id="{ABEFF066-58D9-4E3B-9B52-5A9A2F81C178}"/>
                  </a:ext>
                </a:extLst>
              </p:cNvPr>
              <p:cNvSpPr txBox="1"/>
              <p:nvPr/>
            </p:nvSpPr>
            <p:spPr>
              <a:xfrm>
                <a:off x="6998515" y="2546985"/>
                <a:ext cx="2751912" cy="200055"/>
              </a:xfrm>
              <a:prstGeom prst="rect">
                <a:avLst/>
              </a:prstGeom>
              <a:noFill/>
            </p:spPr>
            <p:txBody>
              <a:bodyPr wrap="square" rtlCol="0">
                <a:spAutoFit/>
              </a:bodyPr>
              <a:lstStyle/>
              <a:p>
                <a:r>
                  <a:rPr lang="en-SG" sz="700" dirty="0">
                    <a:latin typeface="+mj-lt"/>
                  </a:rPr>
                  <a:t>https://www.bbc.com/news/technology-35785875</a:t>
                </a:r>
              </a:p>
            </p:txBody>
          </p:sp>
        </p:grpSp>
        <p:pic>
          <p:nvPicPr>
            <p:cNvPr id="1064" name="Picture 8" descr="Artificial intelligence: Google&amp;#39;s AlphaGo beats Go master Lee Se-dol - BBC  News">
              <a:extLst>
                <a:ext uri="{FF2B5EF4-FFF2-40B4-BE49-F238E27FC236}">
                  <a16:creationId xmlns:a16="http://schemas.microsoft.com/office/drawing/2014/main" id="{A199ED76-8D39-4B7B-80BB-B6F8886BBE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6684" y="736556"/>
              <a:ext cx="3248366" cy="1827206"/>
            </a:xfrm>
            <a:prstGeom prst="rect">
              <a:avLst/>
            </a:prstGeom>
            <a:noFill/>
            <a:extLst>
              <a:ext uri="{909E8E84-426E-40DD-AFC4-6F175D3DCCD1}">
                <a14:hiddenFill xmlns:a14="http://schemas.microsoft.com/office/drawing/2010/main">
                  <a:solidFill>
                    <a:srgbClr val="FFFFFF"/>
                  </a:solidFill>
                </a14:hiddenFill>
              </a:ext>
            </a:extLst>
          </p:spPr>
        </p:pic>
      </p:grpSp>
      <p:sp>
        <p:nvSpPr>
          <p:cNvPr id="59" name="Google Shape;147;p27">
            <a:extLst>
              <a:ext uri="{FF2B5EF4-FFF2-40B4-BE49-F238E27FC236}">
                <a16:creationId xmlns:a16="http://schemas.microsoft.com/office/drawing/2014/main" id="{F5DD685E-EE0A-4B69-913A-51915196DD8B}"/>
              </a:ext>
            </a:extLst>
          </p:cNvPr>
          <p:cNvSpPr txBox="1">
            <a:spLocks noGrp="1"/>
          </p:cNvSpPr>
          <p:nvPr>
            <p:ph type="title"/>
          </p:nvPr>
        </p:nvSpPr>
        <p:spPr>
          <a:xfrm>
            <a:off x="838198" y="294537"/>
            <a:ext cx="6958265" cy="1034000"/>
          </a:xfrm>
          <a:prstGeom prst="rect">
            <a:avLst/>
          </a:prstGeom>
          <a:noFill/>
          <a:ln>
            <a:noFill/>
          </a:ln>
        </p:spPr>
        <p:txBody>
          <a:bodyPr spcFirstLastPara="1" vert="horz" wrap="square" lIns="91433" tIns="45700" rIns="91433" bIns="45700" rtlCol="0" anchor="ctr" anchorCtr="0">
            <a:normAutofit/>
          </a:bodyPr>
          <a:lstStyle/>
          <a:p>
            <a:pPr algn="ctr">
              <a:spcBef>
                <a:spcPts val="0"/>
              </a:spcBef>
              <a:buClr>
                <a:srgbClr val="FFFFFF"/>
              </a:buClr>
              <a:buSzPts val="3300"/>
            </a:pPr>
            <a:r>
              <a:rPr lang="en" b="1" dirty="0">
                <a:latin typeface="Arial" panose="020B0604020202020204" pitchFamily="34" charset="0"/>
                <a:cs typeface="Arial" panose="020B0604020202020204" pitchFamily="34" charset="0"/>
              </a:rPr>
              <a:t>History of AI</a:t>
            </a: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513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6"/>
                                        </p:tgtEl>
                                        <p:attrNameLst>
                                          <p:attrName>style.visibility</p:attrName>
                                        </p:attrNameLst>
                                      </p:cBhvr>
                                      <p:to>
                                        <p:strVal val="visible"/>
                                      </p:to>
                                    </p:set>
                                    <p:animEffect transition="in" filter="fade">
                                      <p:cBhvr>
                                        <p:cTn id="7" dur="500"/>
                                        <p:tgtEl>
                                          <p:spTgt spid="10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7"/>
                                        </p:tgtEl>
                                        <p:attrNameLst>
                                          <p:attrName>style.visibility</p:attrName>
                                        </p:attrNameLst>
                                      </p:cBhvr>
                                      <p:to>
                                        <p:strVal val="visible"/>
                                      </p:to>
                                    </p:set>
                                    <p:animEffect transition="in" filter="fade">
                                      <p:cBhvr>
                                        <p:cTn id="12" dur="500"/>
                                        <p:tgtEl>
                                          <p:spTgt spid="10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58"/>
                                        </p:tgtEl>
                                        <p:attrNameLst>
                                          <p:attrName>style.visibility</p:attrName>
                                        </p:attrNameLst>
                                      </p:cBhvr>
                                      <p:to>
                                        <p:strVal val="visible"/>
                                      </p:to>
                                    </p:set>
                                    <p:animEffect transition="in" filter="fade">
                                      <p:cBhvr>
                                        <p:cTn id="17" dur="500"/>
                                        <p:tgtEl>
                                          <p:spTgt spid="10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59"/>
                                        </p:tgtEl>
                                        <p:attrNameLst>
                                          <p:attrName>style.visibility</p:attrName>
                                        </p:attrNameLst>
                                      </p:cBhvr>
                                      <p:to>
                                        <p:strVal val="visible"/>
                                      </p:to>
                                    </p:set>
                                    <p:animEffect transition="in" filter="fade">
                                      <p:cBhvr>
                                        <p:cTn id="22" dur="500"/>
                                        <p:tgtEl>
                                          <p:spTgt spid="105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65"/>
                                        </p:tgtEl>
                                        <p:attrNameLst>
                                          <p:attrName>style.visibility</p:attrName>
                                        </p:attrNameLst>
                                      </p:cBhvr>
                                      <p:to>
                                        <p:strVal val="visible"/>
                                      </p:to>
                                    </p:set>
                                    <p:animEffect transition="in" filter="fade">
                                      <p:cBhvr>
                                        <p:cTn id="27" dur="500"/>
                                        <p:tgtEl>
                                          <p:spTgt spid="106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61"/>
                                        </p:tgtEl>
                                        <p:attrNameLst>
                                          <p:attrName>style.visibility</p:attrName>
                                        </p:attrNameLst>
                                      </p:cBhvr>
                                      <p:to>
                                        <p:strVal val="visible"/>
                                      </p:to>
                                    </p:set>
                                    <p:animEffect transition="in" filter="fade">
                                      <p:cBhvr>
                                        <p:cTn id="32" dur="500"/>
                                        <p:tgtEl>
                                          <p:spTgt spid="1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2A69ED35-5725-476E-BAA8-F99BF65BC209}"/>
              </a:ext>
            </a:extLst>
          </p:cNvPr>
          <p:cNvSpPr>
            <a:spLocks noGrp="1"/>
          </p:cNvSpPr>
          <p:nvPr>
            <p:ph type="sldNum" sz="quarter" idx="12"/>
          </p:nvPr>
        </p:nvSpPr>
        <p:spPr/>
        <p:txBody>
          <a:bodyPr/>
          <a:lstStyle/>
          <a:p>
            <a:fld id="{BC55288A-6BAD-4BD4-8533-E823FC31D5E9}" type="slidenum">
              <a:rPr lang="en-SG" smtClean="0">
                <a:latin typeface="+mj-lt"/>
              </a:rPr>
              <a:t>5</a:t>
            </a:fld>
            <a:endParaRPr lang="en-SG">
              <a:latin typeface="+mj-lt"/>
            </a:endParaRPr>
          </a:p>
        </p:txBody>
      </p:sp>
      <p:sp>
        <p:nvSpPr>
          <p:cNvPr id="59" name="Google Shape;147;p27">
            <a:extLst>
              <a:ext uri="{FF2B5EF4-FFF2-40B4-BE49-F238E27FC236}">
                <a16:creationId xmlns:a16="http://schemas.microsoft.com/office/drawing/2014/main" id="{F5DD685E-EE0A-4B69-913A-51915196DD8B}"/>
              </a:ext>
            </a:extLst>
          </p:cNvPr>
          <p:cNvSpPr txBox="1">
            <a:spLocks noGrp="1"/>
          </p:cNvSpPr>
          <p:nvPr>
            <p:ph type="title"/>
          </p:nvPr>
        </p:nvSpPr>
        <p:spPr>
          <a:xfrm>
            <a:off x="838198" y="294537"/>
            <a:ext cx="10795001" cy="1034000"/>
          </a:xfrm>
          <a:prstGeom prst="rect">
            <a:avLst/>
          </a:prstGeom>
          <a:noFill/>
          <a:ln>
            <a:noFill/>
          </a:ln>
        </p:spPr>
        <p:txBody>
          <a:bodyPr spcFirstLastPara="1" vert="horz" wrap="square" lIns="91433" tIns="45700" rIns="91433" bIns="45700" rtlCol="0" anchor="ctr" anchorCtr="0">
            <a:normAutofit/>
          </a:bodyPr>
          <a:lstStyle/>
          <a:p>
            <a:pPr algn="ctr">
              <a:spcBef>
                <a:spcPts val="0"/>
              </a:spcBef>
              <a:buClr>
                <a:srgbClr val="FFFFFF"/>
              </a:buClr>
              <a:buSzPts val="3300"/>
            </a:pPr>
            <a:r>
              <a:rPr lang="en-SG" b="1" dirty="0">
                <a:latin typeface="Arial" panose="020B0604020202020204" pitchFamily="34" charset="0"/>
                <a:cs typeface="Arial" panose="020B0604020202020204" pitchFamily="34" charset="0"/>
              </a:rPr>
              <a:t>AI Techniques</a:t>
            </a:r>
            <a:endParaRPr lang="en-SG" dirty="0">
              <a:latin typeface="Arial" panose="020B0604020202020204" pitchFamily="34" charset="0"/>
              <a:cs typeface="Arial" panose="020B0604020202020204" pitchFamily="34" charset="0"/>
            </a:endParaRPr>
          </a:p>
        </p:txBody>
      </p:sp>
      <p:graphicFrame>
        <p:nvGraphicFramePr>
          <p:cNvPr id="11" name="Diagram 10">
            <a:extLst>
              <a:ext uri="{FF2B5EF4-FFF2-40B4-BE49-F238E27FC236}">
                <a16:creationId xmlns:a16="http://schemas.microsoft.com/office/drawing/2014/main" id="{A0C99D3C-AFB3-4A85-8A21-5221451D9B81}"/>
              </a:ext>
            </a:extLst>
          </p:cNvPr>
          <p:cNvGraphicFramePr/>
          <p:nvPr/>
        </p:nvGraphicFramePr>
        <p:xfrm>
          <a:off x="1007275" y="1905856"/>
          <a:ext cx="10436399" cy="35935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8007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2A69ED35-5725-476E-BAA8-F99BF65BC209}"/>
              </a:ext>
            </a:extLst>
          </p:cNvPr>
          <p:cNvSpPr>
            <a:spLocks noGrp="1"/>
          </p:cNvSpPr>
          <p:nvPr>
            <p:ph type="sldNum" sz="quarter" idx="12"/>
          </p:nvPr>
        </p:nvSpPr>
        <p:spPr/>
        <p:txBody>
          <a:bodyPr/>
          <a:lstStyle/>
          <a:p>
            <a:fld id="{BC55288A-6BAD-4BD4-8533-E823FC31D5E9}" type="slidenum">
              <a:rPr lang="en-SG" smtClean="0">
                <a:latin typeface="+mj-lt"/>
              </a:rPr>
              <a:t>6</a:t>
            </a:fld>
            <a:endParaRPr lang="en-SG">
              <a:latin typeface="+mj-lt"/>
            </a:endParaRPr>
          </a:p>
        </p:txBody>
      </p:sp>
      <p:sp>
        <p:nvSpPr>
          <p:cNvPr id="59" name="Google Shape;147;p27">
            <a:extLst>
              <a:ext uri="{FF2B5EF4-FFF2-40B4-BE49-F238E27FC236}">
                <a16:creationId xmlns:a16="http://schemas.microsoft.com/office/drawing/2014/main" id="{F5DD685E-EE0A-4B69-913A-51915196DD8B}"/>
              </a:ext>
            </a:extLst>
          </p:cNvPr>
          <p:cNvSpPr txBox="1">
            <a:spLocks noGrp="1"/>
          </p:cNvSpPr>
          <p:nvPr>
            <p:ph type="title"/>
          </p:nvPr>
        </p:nvSpPr>
        <p:spPr>
          <a:xfrm>
            <a:off x="838198" y="294537"/>
            <a:ext cx="10795001" cy="1034000"/>
          </a:xfrm>
          <a:prstGeom prst="rect">
            <a:avLst/>
          </a:prstGeom>
          <a:noFill/>
          <a:ln>
            <a:noFill/>
          </a:ln>
        </p:spPr>
        <p:txBody>
          <a:bodyPr spcFirstLastPara="1" vert="horz" wrap="square" lIns="91433" tIns="45700" rIns="91433" bIns="45700" rtlCol="0" anchor="ctr" anchorCtr="0">
            <a:normAutofit/>
          </a:bodyPr>
          <a:lstStyle/>
          <a:p>
            <a:pPr>
              <a:spcBef>
                <a:spcPts val="0"/>
              </a:spcBef>
              <a:buClr>
                <a:srgbClr val="FFFFFF"/>
              </a:buClr>
              <a:buSzPts val="3300"/>
            </a:pPr>
            <a:r>
              <a:rPr lang="en-SG" b="1" dirty="0">
                <a:latin typeface="Arial" panose="020B0604020202020204" pitchFamily="34" charset="0"/>
                <a:cs typeface="Arial" panose="020B0604020202020204" pitchFamily="34" charset="0"/>
              </a:rPr>
              <a:t>Supervised Learning  - Classification</a:t>
            </a:r>
            <a:endParaRPr lang="en-SG"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E0080C9-E69E-4418-AA87-62AA6B97D32C}"/>
                  </a:ext>
                </a:extLst>
              </p:cNvPr>
              <p:cNvSpPr txBox="1"/>
              <p:nvPr/>
            </p:nvSpPr>
            <p:spPr>
              <a:xfrm>
                <a:off x="2188260" y="4486503"/>
                <a:ext cx="7123757" cy="12312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SG" sz="2667" i="1">
                          <a:latin typeface="Cambria Math" panose="02040503050406030204" pitchFamily="18" charset="0"/>
                        </a:rPr>
                        <m:t>𝑖𝑛𝑝𝑢𝑡</m:t>
                      </m:r>
                      <m:r>
                        <a:rPr lang="en-SG" sz="2667" i="1">
                          <a:latin typeface="Cambria Math" panose="02040503050406030204" pitchFamily="18" charset="0"/>
                        </a:rPr>
                        <m:t> </m:t>
                      </m:r>
                      <m:r>
                        <a:rPr lang="en-SG" sz="2667" i="1">
                          <a:latin typeface="Cambria Math" panose="02040503050406030204" pitchFamily="18" charset="0"/>
                        </a:rPr>
                        <m:t>𝑠𝑝𝑎𝑐𝑒</m:t>
                      </m:r>
                      <m:r>
                        <a:rPr lang="en-SG" sz="2667" i="1">
                          <a:latin typeface="Cambria Math" panose="02040503050406030204" pitchFamily="18" charset="0"/>
                        </a:rPr>
                        <m:t>,</m:t>
                      </m:r>
                      <m:r>
                        <a:rPr lang="en-SG" sz="2667">
                          <a:latin typeface="Cambria Math" panose="02040503050406030204" pitchFamily="18" charset="0"/>
                          <a:ea typeface="Cambria Math" panose="02040503050406030204" pitchFamily="18" charset="0"/>
                        </a:rPr>
                        <m:t>𝒳</m:t>
                      </m:r>
                      <m:r>
                        <a:rPr lang="en-SG" sz="2667" i="1">
                          <a:latin typeface="Cambria Math" panose="02040503050406030204" pitchFamily="18" charset="0"/>
                        </a:rPr>
                        <m:t>=</m:t>
                      </m:r>
                      <m:r>
                        <a:rPr lang="en-SG" sz="2667" i="1">
                          <a:latin typeface="Cambria Math" panose="02040503050406030204" pitchFamily="18" charset="0"/>
                        </a:rPr>
                        <m:t>𝑛𝑢𝑚𝑒𝑟𝑖𝑐</m:t>
                      </m:r>
                      <m:r>
                        <a:rPr lang="en-SG" sz="2667" i="1">
                          <a:latin typeface="Cambria Math" panose="02040503050406030204" pitchFamily="18" charset="0"/>
                        </a:rPr>
                        <m:t> </m:t>
                      </m:r>
                      <m:r>
                        <a:rPr lang="en-SG" sz="2667" i="1">
                          <a:latin typeface="Cambria Math" panose="02040503050406030204" pitchFamily="18" charset="0"/>
                        </a:rPr>
                        <m:t>𝑓𝑒𝑎𝑡𝑢𝑟𝑒𝑠</m:t>
                      </m:r>
                    </m:oMath>
                  </m:oMathPara>
                </a14:m>
                <a:endParaRPr lang="en-SG" sz="2667" dirty="0"/>
              </a:p>
              <a:p>
                <a:pPr/>
                <a14:m>
                  <m:oMathPara xmlns:m="http://schemas.openxmlformats.org/officeDocument/2006/math">
                    <m:oMathParaPr>
                      <m:jc m:val="centerGroup"/>
                    </m:oMathParaPr>
                    <m:oMath xmlns:m="http://schemas.openxmlformats.org/officeDocument/2006/math">
                      <m:r>
                        <a:rPr lang="en-SG" sz="2667">
                          <a:latin typeface="Cambria Math" panose="02040503050406030204" pitchFamily="18" charset="0"/>
                          <a:ea typeface="Cambria Math" panose="02040503050406030204" pitchFamily="18" charset="0"/>
                        </a:rPr>
                        <m:t>𝒳</m:t>
                      </m:r>
                      <m:r>
                        <a:rPr lang="en-SG" sz="2667" i="1">
                          <a:latin typeface="Cambria Math" panose="02040503050406030204" pitchFamily="18" charset="0"/>
                        </a:rPr>
                        <m:t>= </m:t>
                      </m:r>
                      <m:sSup>
                        <m:sSupPr>
                          <m:ctrlPr>
                            <a:rPr lang="en-SG" sz="2667" i="1">
                              <a:latin typeface="Cambria Math" panose="02040503050406030204" pitchFamily="18" charset="0"/>
                              <a:ea typeface="Cambria Math" panose="02040503050406030204" pitchFamily="18" charset="0"/>
                            </a:rPr>
                          </m:ctrlPr>
                        </m:sSupPr>
                        <m:e>
                          <m:r>
                            <a:rPr lang="en-SG" sz="2667" i="1">
                              <a:latin typeface="Cambria Math" panose="02040503050406030204" pitchFamily="18" charset="0"/>
                              <a:ea typeface="Cambria Math" panose="02040503050406030204" pitchFamily="18" charset="0"/>
                            </a:rPr>
                            <m:t>ℝ</m:t>
                          </m:r>
                        </m:e>
                        <m:sup>
                          <m:r>
                            <a:rPr lang="en-SG" sz="2667" i="1">
                              <a:latin typeface="Cambria Math" panose="02040503050406030204" pitchFamily="18" charset="0"/>
                              <a:ea typeface="Cambria Math" panose="02040503050406030204" pitchFamily="18" charset="0"/>
                            </a:rPr>
                            <m:t>4</m:t>
                          </m:r>
                        </m:sup>
                      </m:sSup>
                    </m:oMath>
                  </m:oMathPara>
                </a14:m>
                <a:endParaRPr lang="en-SG" sz="2667" dirty="0"/>
              </a:p>
              <a:p>
                <a:pPr/>
                <a14:m>
                  <m:oMathPara xmlns:m="http://schemas.openxmlformats.org/officeDocument/2006/math">
                    <m:oMathParaPr>
                      <m:jc m:val="centerGroup"/>
                    </m:oMathParaPr>
                    <m:oMath xmlns:m="http://schemas.openxmlformats.org/officeDocument/2006/math">
                      <m:r>
                        <a:rPr lang="en-SG" sz="2667" i="1">
                          <a:latin typeface="Cambria Math" panose="02040503050406030204" pitchFamily="18" charset="0"/>
                        </a:rPr>
                        <m:t>𝑓</m:t>
                      </m:r>
                      <m:r>
                        <a:rPr lang="en-SG" sz="2667" i="1">
                          <a:latin typeface="Cambria Math" panose="02040503050406030204" pitchFamily="18" charset="0"/>
                        </a:rPr>
                        <m:t>:</m:t>
                      </m:r>
                      <m:r>
                        <a:rPr lang="en-SG" sz="2667">
                          <a:latin typeface="Cambria Math" panose="02040503050406030204" pitchFamily="18" charset="0"/>
                          <a:ea typeface="Cambria Math" panose="02040503050406030204" pitchFamily="18" charset="0"/>
                        </a:rPr>
                        <m:t>𝒳</m:t>
                      </m:r>
                      <m:r>
                        <a:rPr lang="en-SG" sz="2667" i="1">
                          <a:latin typeface="Cambria Math" panose="02040503050406030204" pitchFamily="18" charset="0"/>
                          <a:ea typeface="Cambria Math" panose="02040503050406030204" pitchFamily="18" charset="0"/>
                        </a:rPr>
                        <m:t>→</m:t>
                      </m:r>
                      <m:r>
                        <a:rPr lang="en-SG" sz="2667" i="1">
                          <a:latin typeface="Cambria Math" panose="02040503050406030204" pitchFamily="18" charset="0"/>
                          <a:ea typeface="Cambria Math" panose="02040503050406030204" pitchFamily="18" charset="0"/>
                        </a:rPr>
                        <m:t>𝒴</m:t>
                      </m:r>
                    </m:oMath>
                  </m:oMathPara>
                </a14:m>
                <a:endParaRPr lang="en-SG" sz="2667" dirty="0"/>
              </a:p>
            </p:txBody>
          </p:sp>
        </mc:Choice>
        <mc:Fallback xmlns="">
          <p:sp>
            <p:nvSpPr>
              <p:cNvPr id="8" name="TextBox 7">
                <a:extLst>
                  <a:ext uri="{FF2B5EF4-FFF2-40B4-BE49-F238E27FC236}">
                    <a16:creationId xmlns:a16="http://schemas.microsoft.com/office/drawing/2014/main" id="{1E0080C9-E69E-4418-AA87-62AA6B97D32C}"/>
                  </a:ext>
                </a:extLst>
              </p:cNvPr>
              <p:cNvSpPr txBox="1">
                <a:spLocks noRot="1" noChangeAspect="1" noMove="1" noResize="1" noEditPoints="1" noAdjustHandles="1" noChangeArrowheads="1" noChangeShapeType="1" noTextEdit="1"/>
              </p:cNvSpPr>
              <p:nvPr/>
            </p:nvSpPr>
            <p:spPr>
              <a:xfrm>
                <a:off x="2188260" y="4486503"/>
                <a:ext cx="7123757" cy="1231299"/>
              </a:xfrm>
              <a:prstGeom prst="rect">
                <a:avLst/>
              </a:prstGeom>
              <a:blipFill>
                <a:blip r:embed="rId3"/>
                <a:stretch>
                  <a:fillRect/>
                </a:stretch>
              </a:blipFill>
            </p:spPr>
            <p:txBody>
              <a:bodyPr/>
              <a:lstStyle/>
              <a:p>
                <a:r>
                  <a:rPr lang="en-SG">
                    <a:noFill/>
                  </a:rPr>
                  <a:t> </a:t>
                </a:r>
              </a:p>
            </p:txBody>
          </p:sp>
        </mc:Fallback>
      </mc:AlternateContent>
      <p:pic>
        <p:nvPicPr>
          <p:cNvPr id="7" name="Picture 6">
            <a:extLst>
              <a:ext uri="{FF2B5EF4-FFF2-40B4-BE49-F238E27FC236}">
                <a16:creationId xmlns:a16="http://schemas.microsoft.com/office/drawing/2014/main" id="{395FF3D5-1F30-4BC0-9A2C-9905F813ABF7}"/>
              </a:ext>
            </a:extLst>
          </p:cNvPr>
          <p:cNvPicPr>
            <a:picLocks noChangeAspect="1"/>
          </p:cNvPicPr>
          <p:nvPr/>
        </p:nvPicPr>
        <p:blipFill>
          <a:blip r:embed="rId4"/>
          <a:stretch>
            <a:fillRect/>
          </a:stretch>
        </p:blipFill>
        <p:spPr>
          <a:xfrm>
            <a:off x="0" y="1745066"/>
            <a:ext cx="7716288" cy="2324908"/>
          </a:xfrm>
          <a:prstGeom prst="rect">
            <a:avLst/>
          </a:prstGeom>
        </p:spPr>
      </p:pic>
      <p:pic>
        <p:nvPicPr>
          <p:cNvPr id="9" name="Picture 8">
            <a:extLst>
              <a:ext uri="{FF2B5EF4-FFF2-40B4-BE49-F238E27FC236}">
                <a16:creationId xmlns:a16="http://schemas.microsoft.com/office/drawing/2014/main" id="{23444498-229E-4CC5-B37C-A8674C370FF6}"/>
              </a:ext>
            </a:extLst>
          </p:cNvPr>
          <p:cNvPicPr>
            <a:picLocks noChangeAspect="1"/>
          </p:cNvPicPr>
          <p:nvPr/>
        </p:nvPicPr>
        <p:blipFill>
          <a:blip r:embed="rId5"/>
          <a:stretch>
            <a:fillRect/>
          </a:stretch>
        </p:blipFill>
        <p:spPr>
          <a:xfrm>
            <a:off x="7533173" y="1837421"/>
            <a:ext cx="4552792" cy="2140201"/>
          </a:xfrm>
          <a:prstGeom prst="rect">
            <a:avLst/>
          </a:prstGeom>
        </p:spPr>
      </p:pic>
    </p:spTree>
    <p:extLst>
      <p:ext uri="{BB962C8B-B14F-4D97-AF65-F5344CB8AC3E}">
        <p14:creationId xmlns:p14="http://schemas.microsoft.com/office/powerpoint/2010/main" val="201192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2A69ED35-5725-476E-BAA8-F99BF65BC209}"/>
              </a:ext>
            </a:extLst>
          </p:cNvPr>
          <p:cNvSpPr>
            <a:spLocks noGrp="1"/>
          </p:cNvSpPr>
          <p:nvPr>
            <p:ph type="sldNum" sz="quarter" idx="12"/>
          </p:nvPr>
        </p:nvSpPr>
        <p:spPr/>
        <p:txBody>
          <a:bodyPr/>
          <a:lstStyle/>
          <a:p>
            <a:fld id="{BC55288A-6BAD-4BD4-8533-E823FC31D5E9}" type="slidenum">
              <a:rPr lang="en-SG" smtClean="0">
                <a:latin typeface="+mj-lt"/>
              </a:rPr>
              <a:t>7</a:t>
            </a:fld>
            <a:endParaRPr lang="en-SG">
              <a:latin typeface="+mj-lt"/>
            </a:endParaRPr>
          </a:p>
        </p:txBody>
      </p:sp>
      <p:sp>
        <p:nvSpPr>
          <p:cNvPr id="59" name="Google Shape;147;p27">
            <a:extLst>
              <a:ext uri="{FF2B5EF4-FFF2-40B4-BE49-F238E27FC236}">
                <a16:creationId xmlns:a16="http://schemas.microsoft.com/office/drawing/2014/main" id="{F5DD685E-EE0A-4B69-913A-51915196DD8B}"/>
              </a:ext>
            </a:extLst>
          </p:cNvPr>
          <p:cNvSpPr txBox="1">
            <a:spLocks noGrp="1"/>
          </p:cNvSpPr>
          <p:nvPr>
            <p:ph type="title"/>
          </p:nvPr>
        </p:nvSpPr>
        <p:spPr>
          <a:xfrm>
            <a:off x="838198" y="294537"/>
            <a:ext cx="10795001" cy="1034000"/>
          </a:xfrm>
          <a:prstGeom prst="rect">
            <a:avLst/>
          </a:prstGeom>
          <a:noFill/>
          <a:ln>
            <a:noFill/>
          </a:ln>
        </p:spPr>
        <p:txBody>
          <a:bodyPr spcFirstLastPara="1" vert="horz" wrap="square" lIns="91433" tIns="45700" rIns="91433" bIns="45700" rtlCol="0" anchor="ctr" anchorCtr="0">
            <a:normAutofit/>
          </a:bodyPr>
          <a:lstStyle/>
          <a:p>
            <a:pPr algn="ctr">
              <a:spcBef>
                <a:spcPts val="0"/>
              </a:spcBef>
              <a:buClr>
                <a:srgbClr val="FFFFFF"/>
              </a:buClr>
              <a:buSzPts val="3300"/>
            </a:pPr>
            <a:r>
              <a:rPr lang="en-SG" b="1" dirty="0">
                <a:latin typeface="Arial" panose="020B0604020202020204" pitchFamily="34" charset="0"/>
                <a:cs typeface="Arial" panose="020B0604020202020204" pitchFamily="34" charset="0"/>
              </a:rPr>
              <a:t>Convolutional Neural Network </a:t>
            </a:r>
          </a:p>
        </p:txBody>
      </p:sp>
      <p:sp>
        <p:nvSpPr>
          <p:cNvPr id="2" name="Content Placeholder 2">
            <a:extLst>
              <a:ext uri="{FF2B5EF4-FFF2-40B4-BE49-F238E27FC236}">
                <a16:creationId xmlns:a16="http://schemas.microsoft.com/office/drawing/2014/main" id="{56211346-F5A3-977B-ADEC-EE2B85843EB9}"/>
              </a:ext>
            </a:extLst>
          </p:cNvPr>
          <p:cNvSpPr>
            <a:spLocks noGrp="1"/>
          </p:cNvSpPr>
          <p:nvPr>
            <p:ph idx="1"/>
          </p:nvPr>
        </p:nvSpPr>
        <p:spPr>
          <a:xfrm>
            <a:off x="799036" y="1516019"/>
            <a:ext cx="10554764" cy="3436937"/>
          </a:xfrm>
        </p:spPr>
        <p:txBody>
          <a:bodyPr/>
          <a:lstStyle/>
          <a:p>
            <a:r>
              <a:rPr lang="en-SG" dirty="0"/>
              <a:t>When your input is a Grey Scaled Image</a:t>
            </a:r>
            <a:endParaRPr lang="en-SG" dirty="0">
              <a:solidFill>
                <a:srgbClr val="FF0000"/>
              </a:solidFill>
            </a:endParaRPr>
          </a:p>
        </p:txBody>
      </p:sp>
      <p:pic>
        <p:nvPicPr>
          <p:cNvPr id="3" name="Picture 2">
            <a:extLst>
              <a:ext uri="{FF2B5EF4-FFF2-40B4-BE49-F238E27FC236}">
                <a16:creationId xmlns:a16="http://schemas.microsoft.com/office/drawing/2014/main" id="{ED2E9824-34A3-DE53-F761-47F673F83F09}"/>
              </a:ext>
            </a:extLst>
          </p:cNvPr>
          <p:cNvPicPr>
            <a:picLocks noChangeAspect="1"/>
          </p:cNvPicPr>
          <p:nvPr/>
        </p:nvPicPr>
        <p:blipFill>
          <a:blip r:embed="rId3">
            <a:grayscl/>
          </a:blip>
          <a:stretch>
            <a:fillRect/>
          </a:stretch>
        </p:blipFill>
        <p:spPr>
          <a:xfrm>
            <a:off x="799036" y="2269264"/>
            <a:ext cx="5655500" cy="380566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4C6A144-F67A-C269-52C0-537AB79C8F81}"/>
                  </a:ext>
                </a:extLst>
              </p:cNvPr>
              <p:cNvSpPr txBox="1"/>
              <p:nvPr/>
            </p:nvSpPr>
            <p:spPr>
              <a:xfrm>
                <a:off x="6342962" y="2957752"/>
                <a:ext cx="5290237" cy="20521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SG" sz="2667" i="1" smtClean="0">
                          <a:latin typeface="Cambria Math" panose="02040503050406030204" pitchFamily="18" charset="0"/>
                        </a:rPr>
                        <m:t>𝑖𝑛𝑝𝑢𝑡</m:t>
                      </m:r>
                      <m:r>
                        <a:rPr lang="en-SG" sz="2667" i="1" smtClean="0">
                          <a:latin typeface="Cambria Math" panose="02040503050406030204" pitchFamily="18" charset="0"/>
                        </a:rPr>
                        <m:t> </m:t>
                      </m:r>
                      <m:r>
                        <a:rPr lang="en-SG" sz="2667" i="1" smtClean="0">
                          <a:latin typeface="Cambria Math" panose="02040503050406030204" pitchFamily="18" charset="0"/>
                        </a:rPr>
                        <m:t>𝑠𝑝𝑎𝑐𝑒</m:t>
                      </m:r>
                      <m:r>
                        <a:rPr lang="en-SG" sz="2667" i="1" smtClean="0">
                          <a:latin typeface="Cambria Math" panose="02040503050406030204" pitchFamily="18" charset="0"/>
                        </a:rPr>
                        <m:t>,</m:t>
                      </m:r>
                      <m:r>
                        <a:rPr lang="en-SG" sz="2667">
                          <a:latin typeface="Cambria Math" panose="02040503050406030204" pitchFamily="18" charset="0"/>
                          <a:ea typeface="Cambria Math" panose="02040503050406030204" pitchFamily="18" charset="0"/>
                        </a:rPr>
                        <m:t>𝒳</m:t>
                      </m:r>
                      <m:r>
                        <a:rPr lang="en-SG" sz="2667" i="1">
                          <a:latin typeface="Cambria Math" panose="02040503050406030204" pitchFamily="18" charset="0"/>
                        </a:rPr>
                        <m:t>=  </m:t>
                      </m:r>
                      <m:r>
                        <a:rPr lang="en-SG" sz="2667" i="1">
                          <a:latin typeface="Cambria Math" panose="02040503050406030204" pitchFamily="18" charset="0"/>
                        </a:rPr>
                        <m:t>𝑠𝑒𝑡</m:t>
                      </m:r>
                      <m:r>
                        <a:rPr lang="en-SG" sz="2667" i="1">
                          <a:latin typeface="Cambria Math" panose="02040503050406030204" pitchFamily="18" charset="0"/>
                        </a:rPr>
                        <m:t> </m:t>
                      </m:r>
                      <m:r>
                        <a:rPr lang="en-SG" sz="2667" i="1">
                          <a:latin typeface="Cambria Math" panose="02040503050406030204" pitchFamily="18" charset="0"/>
                        </a:rPr>
                        <m:t>𝑜𝑓</m:t>
                      </m:r>
                      <m:r>
                        <a:rPr lang="en-SG" sz="2667" i="1">
                          <a:latin typeface="Cambria Math" panose="02040503050406030204" pitchFamily="18" charset="0"/>
                        </a:rPr>
                        <m:t> </m:t>
                      </m:r>
                      <m:r>
                        <a:rPr lang="en-SG" sz="2667" i="1">
                          <a:latin typeface="Cambria Math" panose="02040503050406030204" pitchFamily="18" charset="0"/>
                        </a:rPr>
                        <m:t>𝑖𝑚𝑎𝑔𝑒𝑠</m:t>
                      </m:r>
                    </m:oMath>
                  </m:oMathPara>
                </a14:m>
                <a:endParaRPr lang="en-SG" sz="2667" dirty="0"/>
              </a:p>
              <a:p>
                <a:endParaRPr lang="en-SG" sz="2667" dirty="0"/>
              </a:p>
              <a:p>
                <a:pPr/>
                <a14:m>
                  <m:oMathPara xmlns:m="http://schemas.openxmlformats.org/officeDocument/2006/math">
                    <m:oMathParaPr>
                      <m:jc m:val="centerGroup"/>
                    </m:oMathParaPr>
                    <m:oMath xmlns:m="http://schemas.openxmlformats.org/officeDocument/2006/math">
                      <m:r>
                        <a:rPr lang="en-SG" sz="2667">
                          <a:latin typeface="Cambria Math" panose="02040503050406030204" pitchFamily="18" charset="0"/>
                          <a:ea typeface="Cambria Math" panose="02040503050406030204" pitchFamily="18" charset="0"/>
                        </a:rPr>
                        <m:t>𝒳</m:t>
                      </m:r>
                      <m:r>
                        <a:rPr lang="en-SG" sz="2667" i="1">
                          <a:latin typeface="Cambria Math" panose="02040503050406030204" pitchFamily="18" charset="0"/>
                        </a:rPr>
                        <m:t>= </m:t>
                      </m:r>
                      <m:sSup>
                        <m:sSupPr>
                          <m:ctrlPr>
                            <a:rPr lang="en-SG" sz="2667" i="1">
                              <a:latin typeface="Cambria Math" panose="02040503050406030204" pitchFamily="18" charset="0"/>
                              <a:ea typeface="Cambria Math" panose="02040503050406030204" pitchFamily="18" charset="0"/>
                            </a:rPr>
                          </m:ctrlPr>
                        </m:sSupPr>
                        <m:e>
                          <m:r>
                            <a:rPr lang="en-SG" sz="2667" i="1">
                              <a:latin typeface="Cambria Math" panose="02040503050406030204" pitchFamily="18" charset="0"/>
                              <a:ea typeface="Cambria Math" panose="02040503050406030204" pitchFamily="18" charset="0"/>
                            </a:rPr>
                            <m:t>ℝ</m:t>
                          </m:r>
                        </m:e>
                        <m:sup>
                          <m:r>
                            <a:rPr lang="en-SG" sz="2667" i="1">
                              <a:latin typeface="Cambria Math" panose="02040503050406030204" pitchFamily="18" charset="0"/>
                              <a:ea typeface="Cambria Math" panose="02040503050406030204" pitchFamily="18" charset="0"/>
                            </a:rPr>
                            <m:t>𝐷</m:t>
                          </m:r>
                        </m:sup>
                      </m:sSup>
                      <m:r>
                        <a:rPr lang="en-SG" sz="2667" i="1">
                          <a:latin typeface="Cambria Math" panose="02040503050406030204" pitchFamily="18" charset="0"/>
                          <a:ea typeface="Cambria Math" panose="02040503050406030204" pitchFamily="18" charset="0"/>
                        </a:rPr>
                        <m:t>, </m:t>
                      </m:r>
                      <m:r>
                        <a:rPr lang="en-SG" sz="2667" i="1">
                          <a:latin typeface="Cambria Math" panose="02040503050406030204" pitchFamily="18" charset="0"/>
                          <a:ea typeface="Cambria Math" panose="02040503050406030204" pitchFamily="18" charset="0"/>
                        </a:rPr>
                        <m:t>𝑤h𝑒𝑟𝑒</m:t>
                      </m:r>
                      <m:r>
                        <a:rPr lang="en-SG" sz="2667" i="1">
                          <a:latin typeface="Cambria Math" panose="02040503050406030204" pitchFamily="18" charset="0"/>
                          <a:ea typeface="Cambria Math" panose="02040503050406030204" pitchFamily="18" charset="0"/>
                        </a:rPr>
                        <m:t> </m:t>
                      </m:r>
                      <m:r>
                        <a:rPr lang="en-SG" sz="2667" i="1">
                          <a:latin typeface="Cambria Math" panose="02040503050406030204" pitchFamily="18" charset="0"/>
                          <a:ea typeface="Cambria Math" panose="02040503050406030204" pitchFamily="18" charset="0"/>
                        </a:rPr>
                        <m:t>𝐷</m:t>
                      </m:r>
                      <m:r>
                        <a:rPr lang="en-SG" sz="2667" i="1">
                          <a:latin typeface="Cambria Math" panose="02040503050406030204" pitchFamily="18" charset="0"/>
                          <a:ea typeface="Cambria Math" panose="02040503050406030204" pitchFamily="18" charset="0"/>
                        </a:rPr>
                        <m:t>=2</m:t>
                      </m:r>
                    </m:oMath>
                  </m:oMathPara>
                </a14:m>
                <a:endParaRPr lang="en-SG" sz="2667" dirty="0">
                  <a:ea typeface="Cambria Math" panose="02040503050406030204" pitchFamily="18" charset="0"/>
                </a:endParaRPr>
              </a:p>
              <a:p>
                <a:endParaRPr lang="en-SG" sz="2667" dirty="0"/>
              </a:p>
              <a:p>
                <a:pPr/>
                <a14:m>
                  <m:oMathPara xmlns:m="http://schemas.openxmlformats.org/officeDocument/2006/math">
                    <m:oMathParaPr>
                      <m:jc m:val="centerGroup"/>
                    </m:oMathParaPr>
                    <m:oMath xmlns:m="http://schemas.openxmlformats.org/officeDocument/2006/math">
                      <m:r>
                        <a:rPr lang="en-SG" sz="2667" i="1">
                          <a:latin typeface="Cambria Math" panose="02040503050406030204" pitchFamily="18" charset="0"/>
                        </a:rPr>
                        <m:t>𝑓</m:t>
                      </m:r>
                      <m:r>
                        <a:rPr lang="en-SG" sz="2667" i="1">
                          <a:latin typeface="Cambria Math" panose="02040503050406030204" pitchFamily="18" charset="0"/>
                        </a:rPr>
                        <m:t>:</m:t>
                      </m:r>
                      <m:r>
                        <a:rPr lang="en-SG" sz="2667">
                          <a:latin typeface="Cambria Math" panose="02040503050406030204" pitchFamily="18" charset="0"/>
                          <a:ea typeface="Cambria Math" panose="02040503050406030204" pitchFamily="18" charset="0"/>
                        </a:rPr>
                        <m:t>𝒳</m:t>
                      </m:r>
                      <m:r>
                        <a:rPr lang="en-SG" sz="2667" i="1">
                          <a:latin typeface="Cambria Math" panose="02040503050406030204" pitchFamily="18" charset="0"/>
                          <a:ea typeface="Cambria Math" panose="02040503050406030204" pitchFamily="18" charset="0"/>
                        </a:rPr>
                        <m:t>→</m:t>
                      </m:r>
                      <m:r>
                        <a:rPr lang="en-SG" sz="2667" i="1">
                          <a:latin typeface="Cambria Math" panose="02040503050406030204" pitchFamily="18" charset="0"/>
                          <a:ea typeface="Cambria Math" panose="02040503050406030204" pitchFamily="18" charset="0"/>
                        </a:rPr>
                        <m:t>𝒴</m:t>
                      </m:r>
                    </m:oMath>
                  </m:oMathPara>
                </a14:m>
                <a:endParaRPr lang="en-SG" sz="2667" dirty="0"/>
              </a:p>
            </p:txBody>
          </p:sp>
        </mc:Choice>
        <mc:Fallback xmlns="">
          <p:sp>
            <p:nvSpPr>
              <p:cNvPr id="4" name="TextBox 3">
                <a:extLst>
                  <a:ext uri="{FF2B5EF4-FFF2-40B4-BE49-F238E27FC236}">
                    <a16:creationId xmlns:a16="http://schemas.microsoft.com/office/drawing/2014/main" id="{C4C6A144-F67A-C269-52C0-537AB79C8F81}"/>
                  </a:ext>
                </a:extLst>
              </p:cNvPr>
              <p:cNvSpPr txBox="1">
                <a:spLocks noRot="1" noChangeAspect="1" noMove="1" noResize="1" noEditPoints="1" noAdjustHandles="1" noChangeArrowheads="1" noChangeShapeType="1" noTextEdit="1"/>
              </p:cNvSpPr>
              <p:nvPr/>
            </p:nvSpPr>
            <p:spPr>
              <a:xfrm>
                <a:off x="6342962" y="2957752"/>
                <a:ext cx="5290237" cy="2052165"/>
              </a:xfrm>
              <a:prstGeom prst="rect">
                <a:avLst/>
              </a:prstGeom>
              <a:blipFill>
                <a:blip r:embed="rId4"/>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3680034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2A69ED35-5725-476E-BAA8-F99BF65BC209}"/>
              </a:ext>
            </a:extLst>
          </p:cNvPr>
          <p:cNvSpPr>
            <a:spLocks noGrp="1"/>
          </p:cNvSpPr>
          <p:nvPr>
            <p:ph type="sldNum" sz="quarter" idx="12"/>
          </p:nvPr>
        </p:nvSpPr>
        <p:spPr/>
        <p:txBody>
          <a:bodyPr/>
          <a:lstStyle/>
          <a:p>
            <a:fld id="{BC55288A-6BAD-4BD4-8533-E823FC31D5E9}" type="slidenum">
              <a:rPr lang="en-SG" smtClean="0">
                <a:latin typeface="+mj-lt"/>
              </a:rPr>
              <a:t>8</a:t>
            </a:fld>
            <a:endParaRPr lang="en-SG">
              <a:latin typeface="+mj-lt"/>
            </a:endParaRPr>
          </a:p>
        </p:txBody>
      </p:sp>
      <p:sp>
        <p:nvSpPr>
          <p:cNvPr id="59" name="Google Shape;147;p27">
            <a:extLst>
              <a:ext uri="{FF2B5EF4-FFF2-40B4-BE49-F238E27FC236}">
                <a16:creationId xmlns:a16="http://schemas.microsoft.com/office/drawing/2014/main" id="{F5DD685E-EE0A-4B69-913A-51915196DD8B}"/>
              </a:ext>
            </a:extLst>
          </p:cNvPr>
          <p:cNvSpPr txBox="1">
            <a:spLocks noGrp="1"/>
          </p:cNvSpPr>
          <p:nvPr>
            <p:ph type="title"/>
          </p:nvPr>
        </p:nvSpPr>
        <p:spPr>
          <a:xfrm>
            <a:off x="838198" y="294537"/>
            <a:ext cx="10795001" cy="1034000"/>
          </a:xfrm>
          <a:prstGeom prst="rect">
            <a:avLst/>
          </a:prstGeom>
          <a:noFill/>
          <a:ln>
            <a:noFill/>
          </a:ln>
        </p:spPr>
        <p:txBody>
          <a:bodyPr spcFirstLastPara="1" vert="horz" wrap="square" lIns="91433" tIns="45700" rIns="91433" bIns="45700" rtlCol="0" anchor="ctr" anchorCtr="0">
            <a:normAutofit/>
          </a:bodyPr>
          <a:lstStyle/>
          <a:p>
            <a:pPr>
              <a:spcBef>
                <a:spcPts val="0"/>
              </a:spcBef>
              <a:buClr>
                <a:srgbClr val="FFFFFF"/>
              </a:buClr>
              <a:buSzPts val="3300"/>
            </a:pPr>
            <a:r>
              <a:rPr lang="en-SG" b="1" dirty="0">
                <a:latin typeface="Arial" panose="020B0604020202020204" pitchFamily="34" charset="0"/>
                <a:cs typeface="Arial" panose="020B0604020202020204" pitchFamily="34" charset="0"/>
              </a:rPr>
              <a:t>Supervised Learning  - Classification</a:t>
            </a:r>
            <a:endParaRPr lang="en-SG"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2BAD634C-D6C7-1B38-6CCC-BBF70CC3290C}"/>
              </a:ext>
            </a:extLst>
          </p:cNvPr>
          <p:cNvPicPr>
            <a:picLocks noChangeAspect="1"/>
          </p:cNvPicPr>
          <p:nvPr/>
        </p:nvPicPr>
        <p:blipFill rotWithShape="1">
          <a:blip r:embed="rId3"/>
          <a:srcRect t="52304" b="-4405"/>
          <a:stretch/>
        </p:blipFill>
        <p:spPr>
          <a:xfrm>
            <a:off x="999263" y="1568935"/>
            <a:ext cx="5920521" cy="2487612"/>
          </a:xfrm>
          <a:prstGeom prst="rect">
            <a:avLst/>
          </a:prstGeom>
        </p:spPr>
      </p:pic>
      <p:pic>
        <p:nvPicPr>
          <p:cNvPr id="3" name="Picture 2">
            <a:extLst>
              <a:ext uri="{FF2B5EF4-FFF2-40B4-BE49-F238E27FC236}">
                <a16:creationId xmlns:a16="http://schemas.microsoft.com/office/drawing/2014/main" id="{04B3927E-C430-B02E-BD08-89DCAB38FEB1}"/>
              </a:ext>
            </a:extLst>
          </p:cNvPr>
          <p:cNvPicPr>
            <a:picLocks noChangeAspect="1"/>
          </p:cNvPicPr>
          <p:nvPr/>
        </p:nvPicPr>
        <p:blipFill rotWithShape="1">
          <a:blip r:embed="rId3"/>
          <a:srcRect t="-3151" b="51050"/>
          <a:stretch/>
        </p:blipFill>
        <p:spPr>
          <a:xfrm>
            <a:off x="5842787" y="3262343"/>
            <a:ext cx="5535625" cy="2325891"/>
          </a:xfrm>
          <a:prstGeom prst="rect">
            <a:avLst/>
          </a:prstGeom>
        </p:spPr>
      </p:pic>
      <p:sp>
        <p:nvSpPr>
          <p:cNvPr id="5" name="TextBox 4">
            <a:extLst>
              <a:ext uri="{FF2B5EF4-FFF2-40B4-BE49-F238E27FC236}">
                <a16:creationId xmlns:a16="http://schemas.microsoft.com/office/drawing/2014/main" id="{3BF1DCDF-1B12-4581-7DC2-D297C706ECA5}"/>
              </a:ext>
            </a:extLst>
          </p:cNvPr>
          <p:cNvSpPr txBox="1"/>
          <p:nvPr/>
        </p:nvSpPr>
        <p:spPr>
          <a:xfrm>
            <a:off x="2671050" y="3871881"/>
            <a:ext cx="2576946" cy="369332"/>
          </a:xfrm>
          <a:prstGeom prst="rect">
            <a:avLst/>
          </a:prstGeom>
          <a:noFill/>
        </p:spPr>
        <p:txBody>
          <a:bodyPr wrap="square" rtlCol="0">
            <a:spAutoFit/>
          </a:bodyPr>
          <a:lstStyle/>
          <a:p>
            <a:r>
              <a:rPr lang="en-SG" dirty="0"/>
              <a:t>Output: Categorical data</a:t>
            </a:r>
          </a:p>
        </p:txBody>
      </p:sp>
      <p:sp>
        <p:nvSpPr>
          <p:cNvPr id="6" name="TextBox 5">
            <a:extLst>
              <a:ext uri="{FF2B5EF4-FFF2-40B4-BE49-F238E27FC236}">
                <a16:creationId xmlns:a16="http://schemas.microsoft.com/office/drawing/2014/main" id="{71E0306C-2CF7-7B64-0E4E-64CF2C4A8507}"/>
              </a:ext>
            </a:extLst>
          </p:cNvPr>
          <p:cNvSpPr txBox="1"/>
          <p:nvPr/>
        </p:nvSpPr>
        <p:spPr>
          <a:xfrm>
            <a:off x="7405254" y="5588234"/>
            <a:ext cx="2576946" cy="369332"/>
          </a:xfrm>
          <a:prstGeom prst="rect">
            <a:avLst/>
          </a:prstGeom>
          <a:noFill/>
        </p:spPr>
        <p:txBody>
          <a:bodyPr wrap="square" rtlCol="0">
            <a:spAutoFit/>
          </a:bodyPr>
          <a:lstStyle/>
          <a:p>
            <a:r>
              <a:rPr lang="en-SG" dirty="0"/>
              <a:t>Output: Continuous  data</a:t>
            </a:r>
          </a:p>
        </p:txBody>
      </p:sp>
    </p:spTree>
    <p:extLst>
      <p:ext uri="{BB962C8B-B14F-4D97-AF65-F5344CB8AC3E}">
        <p14:creationId xmlns:p14="http://schemas.microsoft.com/office/powerpoint/2010/main" val="2050101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2A69ED35-5725-476E-BAA8-F99BF65BC209}"/>
              </a:ext>
            </a:extLst>
          </p:cNvPr>
          <p:cNvSpPr>
            <a:spLocks noGrp="1"/>
          </p:cNvSpPr>
          <p:nvPr>
            <p:ph type="sldNum" sz="quarter" idx="12"/>
          </p:nvPr>
        </p:nvSpPr>
        <p:spPr/>
        <p:txBody>
          <a:bodyPr/>
          <a:lstStyle/>
          <a:p>
            <a:fld id="{BC55288A-6BAD-4BD4-8533-E823FC31D5E9}" type="slidenum">
              <a:rPr lang="en-SG" smtClean="0">
                <a:latin typeface="+mj-lt"/>
              </a:rPr>
              <a:t>9</a:t>
            </a:fld>
            <a:endParaRPr lang="en-SG">
              <a:latin typeface="+mj-lt"/>
            </a:endParaRPr>
          </a:p>
        </p:txBody>
      </p:sp>
      <p:sp>
        <p:nvSpPr>
          <p:cNvPr id="59" name="Google Shape;147;p27">
            <a:extLst>
              <a:ext uri="{FF2B5EF4-FFF2-40B4-BE49-F238E27FC236}">
                <a16:creationId xmlns:a16="http://schemas.microsoft.com/office/drawing/2014/main" id="{F5DD685E-EE0A-4B69-913A-51915196DD8B}"/>
              </a:ext>
            </a:extLst>
          </p:cNvPr>
          <p:cNvSpPr txBox="1">
            <a:spLocks noGrp="1"/>
          </p:cNvSpPr>
          <p:nvPr>
            <p:ph type="title"/>
          </p:nvPr>
        </p:nvSpPr>
        <p:spPr>
          <a:xfrm>
            <a:off x="838198" y="294537"/>
            <a:ext cx="10795001" cy="1034000"/>
          </a:xfrm>
          <a:prstGeom prst="rect">
            <a:avLst/>
          </a:prstGeom>
          <a:noFill/>
          <a:ln>
            <a:noFill/>
          </a:ln>
        </p:spPr>
        <p:txBody>
          <a:bodyPr spcFirstLastPara="1" vert="horz" wrap="square" lIns="91433" tIns="45700" rIns="91433" bIns="45700" rtlCol="0" anchor="ctr" anchorCtr="0">
            <a:normAutofit/>
          </a:bodyPr>
          <a:lstStyle/>
          <a:p>
            <a:pPr algn="ctr">
              <a:spcBef>
                <a:spcPts val="0"/>
              </a:spcBef>
              <a:buClr>
                <a:srgbClr val="FFFFFF"/>
              </a:buClr>
              <a:buSzPts val="3300"/>
            </a:pPr>
            <a:r>
              <a:rPr lang="en-SG" b="1" dirty="0">
                <a:latin typeface="Arial" panose="020B0604020202020204" pitchFamily="34" charset="0"/>
                <a:cs typeface="Arial" panose="020B0604020202020204" pitchFamily="34" charset="0"/>
              </a:rPr>
              <a:t>Machine Learning Pipeline</a:t>
            </a:r>
            <a:endParaRPr lang="en-SG" dirty="0">
              <a:latin typeface="Arial" panose="020B0604020202020204" pitchFamily="34" charset="0"/>
              <a:cs typeface="Arial" panose="020B0604020202020204" pitchFamily="34" charset="0"/>
            </a:endParaRPr>
          </a:p>
        </p:txBody>
      </p:sp>
      <p:graphicFrame>
        <p:nvGraphicFramePr>
          <p:cNvPr id="4" name="Diagram 3">
            <a:extLst>
              <a:ext uri="{FF2B5EF4-FFF2-40B4-BE49-F238E27FC236}">
                <a16:creationId xmlns:a16="http://schemas.microsoft.com/office/drawing/2014/main" id="{C206F2AD-B522-D6D3-BA36-A06C557A1C87}"/>
              </a:ext>
            </a:extLst>
          </p:cNvPr>
          <p:cNvGraphicFramePr/>
          <p:nvPr>
            <p:extLst>
              <p:ext uri="{D42A27DB-BD31-4B8C-83A1-F6EECF244321}">
                <p14:modId xmlns:p14="http://schemas.microsoft.com/office/powerpoint/2010/main" val="1550587323"/>
              </p:ext>
            </p:extLst>
          </p:nvPr>
        </p:nvGraphicFramePr>
        <p:xfrm>
          <a:off x="1190411" y="2110338"/>
          <a:ext cx="9973307" cy="1473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9D9D67B9-D320-8792-D646-C1BE6C56CCE3}"/>
              </a:ext>
            </a:extLst>
          </p:cNvPr>
          <p:cNvSpPr txBox="1"/>
          <p:nvPr/>
        </p:nvSpPr>
        <p:spPr>
          <a:xfrm>
            <a:off x="2392679" y="3626998"/>
            <a:ext cx="2576946" cy="1815882"/>
          </a:xfrm>
          <a:prstGeom prst="rect">
            <a:avLst/>
          </a:prstGeom>
          <a:noFill/>
        </p:spPr>
        <p:txBody>
          <a:bodyPr wrap="square" rtlCol="0">
            <a:spAutoFit/>
          </a:bodyPr>
          <a:lstStyle/>
          <a:p>
            <a:pPr algn="ctr"/>
            <a:r>
              <a:rPr lang="en-SG" sz="2800" b="1" dirty="0"/>
              <a:t>Classification</a:t>
            </a:r>
          </a:p>
          <a:p>
            <a:pPr algn="ctr"/>
            <a:r>
              <a:rPr lang="en-SG" sz="2800" b="1" dirty="0"/>
              <a:t>y=f(x)</a:t>
            </a:r>
          </a:p>
          <a:p>
            <a:pPr algn="ctr"/>
            <a:r>
              <a:rPr lang="en-SG" sz="2800" b="1" dirty="0"/>
              <a:t>Y = </a:t>
            </a:r>
            <a:r>
              <a:rPr lang="en-SG" sz="2800" b="1" dirty="0" err="1"/>
              <a:t>mx+c</a:t>
            </a:r>
            <a:endParaRPr lang="en-SG" sz="2800" b="1" dirty="0"/>
          </a:p>
          <a:p>
            <a:pPr algn="ctr"/>
            <a:r>
              <a:rPr lang="en-SG" sz="2800" b="1" dirty="0"/>
              <a:t>Y =</a:t>
            </a:r>
            <a:r>
              <a:rPr lang="el-GR" sz="2800" b="1" dirty="0">
                <a:solidFill>
                  <a:srgbClr val="FF0000"/>
                </a:solidFill>
                <a:latin typeface="Arial" panose="020B0604020202020204" pitchFamily="34" charset="0"/>
                <a:cs typeface="Arial" panose="020B0604020202020204" pitchFamily="34" charset="0"/>
              </a:rPr>
              <a:t>σ</a:t>
            </a:r>
            <a:r>
              <a:rPr lang="en-SG" sz="2800" b="1" dirty="0">
                <a:solidFill>
                  <a:srgbClr val="FF0000"/>
                </a:solidFill>
                <a:latin typeface="Arial" panose="020B0604020202020204" pitchFamily="34" charset="0"/>
                <a:cs typeface="Arial" panose="020B0604020202020204" pitchFamily="34" charset="0"/>
              </a:rPr>
              <a:t>(</a:t>
            </a:r>
            <a:r>
              <a:rPr lang="en-SG" sz="2800" b="1" dirty="0" err="1">
                <a:latin typeface="Arial" panose="020B0604020202020204" pitchFamily="34" charset="0"/>
                <a:cs typeface="Arial" panose="020B0604020202020204" pitchFamily="34" charset="0"/>
              </a:rPr>
              <a:t>mx+c</a:t>
            </a:r>
            <a:r>
              <a:rPr lang="en-SG" sz="2800" b="1" dirty="0">
                <a:solidFill>
                  <a:srgbClr val="FF0000"/>
                </a:solidFill>
                <a:latin typeface="Arial" panose="020B0604020202020204" pitchFamily="34" charset="0"/>
                <a:cs typeface="Arial" panose="020B0604020202020204" pitchFamily="34" charset="0"/>
              </a:rPr>
              <a:t>)</a:t>
            </a:r>
            <a:endParaRPr lang="en-SG" sz="2800" b="1" dirty="0">
              <a:solidFill>
                <a:srgbClr val="FF0000"/>
              </a:solidFill>
            </a:endParaRPr>
          </a:p>
        </p:txBody>
      </p:sp>
      <p:sp>
        <p:nvSpPr>
          <p:cNvPr id="3" name="TextBox 2">
            <a:extLst>
              <a:ext uri="{FF2B5EF4-FFF2-40B4-BE49-F238E27FC236}">
                <a16:creationId xmlns:a16="http://schemas.microsoft.com/office/drawing/2014/main" id="{54346794-D99F-5A07-B483-409348049DF3}"/>
              </a:ext>
            </a:extLst>
          </p:cNvPr>
          <p:cNvSpPr txBox="1"/>
          <p:nvPr/>
        </p:nvSpPr>
        <p:spPr>
          <a:xfrm>
            <a:off x="6096000" y="3673164"/>
            <a:ext cx="4826924" cy="1384995"/>
          </a:xfrm>
          <a:prstGeom prst="rect">
            <a:avLst/>
          </a:prstGeom>
          <a:noFill/>
        </p:spPr>
        <p:txBody>
          <a:bodyPr wrap="square" rtlCol="0">
            <a:spAutoFit/>
          </a:bodyPr>
          <a:lstStyle/>
          <a:p>
            <a:pPr algn="ctr"/>
            <a:r>
              <a:rPr lang="en-SG" sz="2800" b="1" dirty="0"/>
              <a:t>Regression: </a:t>
            </a:r>
          </a:p>
          <a:p>
            <a:pPr algn="ctr"/>
            <a:r>
              <a:rPr lang="en-SG" sz="2800" b="1" dirty="0"/>
              <a:t>y = f(x)</a:t>
            </a:r>
          </a:p>
          <a:p>
            <a:pPr algn="ctr"/>
            <a:r>
              <a:rPr lang="en-SG" sz="2800" b="1" dirty="0"/>
              <a:t> y = </a:t>
            </a:r>
            <a:r>
              <a:rPr lang="en-SG" sz="2800" b="1" dirty="0" err="1"/>
              <a:t>mx+c</a:t>
            </a:r>
            <a:endParaRPr lang="en-SG" sz="2800" b="1" dirty="0"/>
          </a:p>
        </p:txBody>
      </p:sp>
      <p:sp>
        <p:nvSpPr>
          <p:cNvPr id="5" name="TextBox 4">
            <a:extLst>
              <a:ext uri="{FF2B5EF4-FFF2-40B4-BE49-F238E27FC236}">
                <a16:creationId xmlns:a16="http://schemas.microsoft.com/office/drawing/2014/main" id="{F28D77B5-7830-3A9D-4857-72BE2DD7BEE3}"/>
              </a:ext>
            </a:extLst>
          </p:cNvPr>
          <p:cNvSpPr txBox="1"/>
          <p:nvPr/>
        </p:nvSpPr>
        <p:spPr>
          <a:xfrm>
            <a:off x="211279" y="5469774"/>
            <a:ext cx="4690458" cy="830997"/>
          </a:xfrm>
          <a:prstGeom prst="rect">
            <a:avLst/>
          </a:prstGeom>
          <a:noFill/>
        </p:spPr>
        <p:txBody>
          <a:bodyPr wrap="square" rtlCol="0">
            <a:spAutoFit/>
          </a:bodyPr>
          <a:lstStyle/>
          <a:p>
            <a:pPr algn="ctr"/>
            <a:r>
              <a:rPr lang="en-SG" sz="2400" dirty="0">
                <a:solidFill>
                  <a:srgbClr val="FF0000"/>
                </a:solidFill>
              </a:rPr>
              <a:t>Activation function: </a:t>
            </a:r>
          </a:p>
          <a:p>
            <a:pPr algn="ctr"/>
            <a:r>
              <a:rPr lang="en-SG" sz="2400" dirty="0">
                <a:solidFill>
                  <a:srgbClr val="FF0000"/>
                </a:solidFill>
              </a:rPr>
              <a:t>Convert to probabilities </a:t>
            </a:r>
          </a:p>
        </p:txBody>
      </p:sp>
      <p:cxnSp>
        <p:nvCxnSpPr>
          <p:cNvPr id="7" name="Straight Arrow Connector 6">
            <a:extLst>
              <a:ext uri="{FF2B5EF4-FFF2-40B4-BE49-F238E27FC236}">
                <a16:creationId xmlns:a16="http://schemas.microsoft.com/office/drawing/2014/main" id="{6FE59F72-B0EB-99E1-372C-174EB4B99F1A}"/>
              </a:ext>
            </a:extLst>
          </p:cNvPr>
          <p:cNvCxnSpPr/>
          <p:nvPr/>
        </p:nvCxnSpPr>
        <p:spPr>
          <a:xfrm flipV="1">
            <a:off x="2392679" y="5303520"/>
            <a:ext cx="816034" cy="3325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1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5951</TotalTime>
  <Words>1098</Words>
  <Application>Microsoft Office PowerPoint</Application>
  <PresentationFormat>Widescreen</PresentationFormat>
  <Paragraphs>318</Paragraphs>
  <Slides>20</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vt:lpstr>
      <vt:lpstr>Calibri</vt:lpstr>
      <vt:lpstr>Calibri Light</vt:lpstr>
      <vt:lpstr>Cambria Math</vt:lpstr>
      <vt:lpstr>Times New Roman</vt:lpstr>
      <vt:lpstr>Wingdings</vt:lpstr>
      <vt:lpstr>Office Theme</vt:lpstr>
      <vt:lpstr>PowerPoint Presentation</vt:lpstr>
      <vt:lpstr>Outline</vt:lpstr>
      <vt:lpstr>What is AI? ML? DL?</vt:lpstr>
      <vt:lpstr>History of AI</vt:lpstr>
      <vt:lpstr>AI Techniques</vt:lpstr>
      <vt:lpstr>Supervised Learning  - Classification</vt:lpstr>
      <vt:lpstr>Convolutional Neural Network </vt:lpstr>
      <vt:lpstr>Supervised Learning  - Classification</vt:lpstr>
      <vt:lpstr>Machine Learning Pipeline</vt:lpstr>
      <vt:lpstr>Machine Learning Pipeline</vt:lpstr>
      <vt:lpstr>Machine Learning Pipeline</vt:lpstr>
      <vt:lpstr>Machine Learning Pipeline</vt:lpstr>
      <vt:lpstr>Machine Learning Pipeline</vt:lpstr>
      <vt:lpstr>Model Evaluation</vt:lpstr>
      <vt:lpstr>Hands-on Python Workshop </vt:lpstr>
      <vt:lpstr>Course Materials</vt:lpstr>
      <vt:lpstr>Google Colab</vt:lpstr>
      <vt:lpstr>Classification</vt:lpstr>
      <vt:lpstr>Day 1 Conclude</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Collaboration between University Malaya and EDAG Holding Sdn. Bhd</dc:title>
  <dc:creator>shiernee</dc:creator>
  <cp:lastModifiedBy>shiernee saw</cp:lastModifiedBy>
  <cp:revision>266</cp:revision>
  <dcterms:created xsi:type="dcterms:W3CDTF">2021-05-02T08:19:35Z</dcterms:created>
  <dcterms:modified xsi:type="dcterms:W3CDTF">2024-03-06T23:40:13Z</dcterms:modified>
</cp:coreProperties>
</file>