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887" r:id="rId2"/>
    <p:sldId id="888" r:id="rId3"/>
    <p:sldId id="413" r:id="rId4"/>
    <p:sldId id="920" r:id="rId5"/>
    <p:sldId id="921" r:id="rId6"/>
    <p:sldId id="922" r:id="rId7"/>
    <p:sldId id="924" r:id="rId8"/>
    <p:sldId id="923" r:id="rId9"/>
    <p:sldId id="916" r:id="rId10"/>
    <p:sldId id="358" r:id="rId11"/>
    <p:sldId id="359" r:id="rId12"/>
    <p:sldId id="360" r:id="rId13"/>
    <p:sldId id="361" r:id="rId14"/>
    <p:sldId id="917" r:id="rId15"/>
    <p:sldId id="918" r:id="rId16"/>
    <p:sldId id="919" r:id="rId17"/>
    <p:sldId id="915" r:id="rId18"/>
    <p:sldId id="364" r:id="rId19"/>
    <p:sldId id="906" r:id="rId20"/>
    <p:sldId id="889" r:id="rId21"/>
    <p:sldId id="925" r:id="rId22"/>
    <p:sldId id="90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F672"/>
    <a:srgbClr val="E7E6E6"/>
    <a:srgbClr val="ACCBF9"/>
    <a:srgbClr val="DAE3F3"/>
    <a:srgbClr val="7EB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4" autoAdjust="0"/>
    <p:restoredTop sz="93521" autoAdjust="0"/>
  </p:normalViewPr>
  <p:slideViewPr>
    <p:cSldViewPr snapToGrid="0">
      <p:cViewPr varScale="1">
        <p:scale>
          <a:sx n="107" d="100"/>
          <a:sy n="107" d="100"/>
        </p:scale>
        <p:origin x="288" y="23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B97ADA-5AE6-4183-825A-F968D6B4C8A4}" type="doc">
      <dgm:prSet loTypeId="urn:microsoft.com/office/officeart/2005/8/layout/process1" loCatId="process" qsTypeId="urn:microsoft.com/office/officeart/2005/8/quickstyle/3d2" qsCatId="3D" csTypeId="urn:microsoft.com/office/officeart/2005/8/colors/colorful1" csCatId="colorful" phldr="1"/>
      <dgm:spPr/>
    </dgm:pt>
    <dgm:pt modelId="{09E5C154-637A-4643-A57C-A8AA87286A63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Data Preparation</a:t>
          </a:r>
        </a:p>
      </dgm:t>
    </dgm:pt>
    <dgm:pt modelId="{D4BEDF17-22BC-4BA7-8196-9FA1384CC5F5}" type="parTrans" cxnId="{A81AC1D3-28B9-4F99-B4D4-92660090DA6F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B5AD56E-5A65-4B08-9789-EF8715EE676F}" type="sibTrans" cxnId="{A81AC1D3-28B9-4F99-B4D4-92660090DA6F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C115A250-9C98-426C-9462-AD6B8B3D457D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Data Splitting</a:t>
          </a:r>
        </a:p>
      </dgm:t>
    </dgm:pt>
    <dgm:pt modelId="{637FA0E9-2A71-4B06-9BAA-D80F5E709AEB}" type="parTrans" cxnId="{DB169EA1-2BF6-4C82-8720-BFC9F0FF6CBC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A59D7E8-F693-46FD-B67F-4C7B69781BAD}" type="sibTrans" cxnId="{DB169EA1-2BF6-4C82-8720-BFC9F0FF6CBC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79166FA1-0BF9-4975-A0DB-AB14A2DC5271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Training</a:t>
          </a:r>
        </a:p>
      </dgm:t>
    </dgm:pt>
    <dgm:pt modelId="{2A2531E1-3C95-47CD-8A38-EB2B38D097CF}" type="parTrans" cxnId="{1F478409-E69D-4916-8F0A-FFEF67661F1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37A95D37-80E9-4E00-8326-5482D37A8919}" type="sibTrans" cxnId="{1F478409-E69D-4916-8F0A-FFEF67661F1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4B358899-B038-43DC-8D5E-79B298E301DA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Testing</a:t>
          </a:r>
        </a:p>
      </dgm:t>
    </dgm:pt>
    <dgm:pt modelId="{D8EDB921-3995-4390-BBEE-CBBC6174D9F3}" type="parTrans" cxnId="{8E59DFDC-4865-4D79-848F-3EF64790BED0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DB6D92-0EE0-413E-BBBA-60B858A8270A}" type="sibTrans" cxnId="{8E59DFDC-4865-4D79-848F-3EF64790BED0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744A86D8-B5EC-45DD-A775-19B4C3844777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ANN</a:t>
          </a:r>
        </a:p>
      </dgm:t>
    </dgm:pt>
    <dgm:pt modelId="{A9B505BA-A56D-4200-812C-724CE15B0D38}" type="parTrans" cxnId="{C15280D0-8584-4FD2-8009-47B9200612E9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70DEB35-CC6D-44DC-800E-D68546632531}" type="sibTrans" cxnId="{C15280D0-8584-4FD2-8009-47B9200612E9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1A23F9B1-4E63-463E-A354-F20B42802902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Model Evaluation using Testing Data</a:t>
          </a:r>
        </a:p>
      </dgm:t>
    </dgm:pt>
    <dgm:pt modelId="{598598D3-8038-43DC-8CF8-11498739D03D}" type="parTrans" cxnId="{50AB67D6-CA43-4BF9-BB06-CAEC1FFD5C0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69AA63AC-A533-4312-B081-90FA992E4A68}" type="sibTrans" cxnId="{50AB67D6-CA43-4BF9-BB06-CAEC1FFD5C0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AFEF2E4-3C4F-4A17-A81A-9104F22D1D1F}" type="pres">
      <dgm:prSet presAssocID="{DBB97ADA-5AE6-4183-825A-F968D6B4C8A4}" presName="Name0" presStyleCnt="0">
        <dgm:presLayoutVars>
          <dgm:dir/>
          <dgm:resizeHandles val="exact"/>
        </dgm:presLayoutVars>
      </dgm:prSet>
      <dgm:spPr/>
    </dgm:pt>
    <dgm:pt modelId="{0334D74C-1D4E-4BD5-879E-9F41FF24122F}" type="pres">
      <dgm:prSet presAssocID="{09E5C154-637A-4643-A57C-A8AA87286A63}" presName="node" presStyleLbl="node1" presStyleIdx="0" presStyleCnt="4">
        <dgm:presLayoutVars>
          <dgm:bulletEnabled val="1"/>
        </dgm:presLayoutVars>
      </dgm:prSet>
      <dgm:spPr/>
    </dgm:pt>
    <dgm:pt modelId="{BC65D688-4F93-42A4-9D61-6124AEBCEE4B}" type="pres">
      <dgm:prSet presAssocID="{0B5AD56E-5A65-4B08-9789-EF8715EE676F}" presName="sibTrans" presStyleLbl="sibTrans2D1" presStyleIdx="0" presStyleCnt="3"/>
      <dgm:spPr/>
    </dgm:pt>
    <dgm:pt modelId="{E0EF32C4-2F41-42DB-B2B1-B18EB626524F}" type="pres">
      <dgm:prSet presAssocID="{0B5AD56E-5A65-4B08-9789-EF8715EE676F}" presName="connectorText" presStyleLbl="sibTrans2D1" presStyleIdx="0" presStyleCnt="3"/>
      <dgm:spPr/>
    </dgm:pt>
    <dgm:pt modelId="{020F947E-3AB6-458D-A9E3-6E6B143E90E4}" type="pres">
      <dgm:prSet presAssocID="{C115A250-9C98-426C-9462-AD6B8B3D457D}" presName="node" presStyleLbl="node1" presStyleIdx="1" presStyleCnt="4">
        <dgm:presLayoutVars>
          <dgm:bulletEnabled val="1"/>
        </dgm:presLayoutVars>
      </dgm:prSet>
      <dgm:spPr/>
    </dgm:pt>
    <dgm:pt modelId="{1A61E3F1-6E0D-430D-9BEA-EF939BE23295}" type="pres">
      <dgm:prSet presAssocID="{2A59D7E8-F693-46FD-B67F-4C7B69781BAD}" presName="sibTrans" presStyleLbl="sibTrans2D1" presStyleIdx="1" presStyleCnt="3"/>
      <dgm:spPr/>
    </dgm:pt>
    <dgm:pt modelId="{E6A63010-206A-4BF3-AF20-1811BD5A5F3C}" type="pres">
      <dgm:prSet presAssocID="{2A59D7E8-F693-46FD-B67F-4C7B69781BAD}" presName="connectorText" presStyleLbl="sibTrans2D1" presStyleIdx="1" presStyleCnt="3"/>
      <dgm:spPr/>
    </dgm:pt>
    <dgm:pt modelId="{125E1FB4-E84F-4375-B20A-6A697CF3EDC3}" type="pres">
      <dgm:prSet presAssocID="{744A86D8-B5EC-45DD-A775-19B4C3844777}" presName="node" presStyleLbl="node1" presStyleIdx="2" presStyleCnt="4">
        <dgm:presLayoutVars>
          <dgm:bulletEnabled val="1"/>
        </dgm:presLayoutVars>
      </dgm:prSet>
      <dgm:spPr/>
    </dgm:pt>
    <dgm:pt modelId="{672FD6BA-ABEB-48DB-A784-79BB3E4F187A}" type="pres">
      <dgm:prSet presAssocID="{070DEB35-CC6D-44DC-800E-D68546632531}" presName="sibTrans" presStyleLbl="sibTrans2D1" presStyleIdx="2" presStyleCnt="3"/>
      <dgm:spPr/>
    </dgm:pt>
    <dgm:pt modelId="{BB324243-9A5A-4F3C-A23C-9B85E272344D}" type="pres">
      <dgm:prSet presAssocID="{070DEB35-CC6D-44DC-800E-D68546632531}" presName="connectorText" presStyleLbl="sibTrans2D1" presStyleIdx="2" presStyleCnt="3"/>
      <dgm:spPr/>
    </dgm:pt>
    <dgm:pt modelId="{A54944A9-1752-4D9E-B1F4-80B85BB092D3}" type="pres">
      <dgm:prSet presAssocID="{1A23F9B1-4E63-463E-A354-F20B42802902}" presName="node" presStyleLbl="node1" presStyleIdx="3" presStyleCnt="4">
        <dgm:presLayoutVars>
          <dgm:bulletEnabled val="1"/>
        </dgm:presLayoutVars>
      </dgm:prSet>
      <dgm:spPr/>
    </dgm:pt>
  </dgm:ptLst>
  <dgm:cxnLst>
    <dgm:cxn modelId="{1C47DD05-89A7-4857-B2AB-31DF06CBB59D}" type="presOf" srcId="{0B5AD56E-5A65-4B08-9789-EF8715EE676F}" destId="{BC65D688-4F93-42A4-9D61-6124AEBCEE4B}" srcOrd="0" destOrd="0" presId="urn:microsoft.com/office/officeart/2005/8/layout/process1"/>
    <dgm:cxn modelId="{1F478409-E69D-4916-8F0A-FFEF67661F18}" srcId="{C115A250-9C98-426C-9462-AD6B8B3D457D}" destId="{79166FA1-0BF9-4975-A0DB-AB14A2DC5271}" srcOrd="0" destOrd="0" parTransId="{2A2531E1-3C95-47CD-8A38-EB2B38D097CF}" sibTransId="{37A95D37-80E9-4E00-8326-5482D37A8919}"/>
    <dgm:cxn modelId="{AE8FA324-2E1E-48A8-9E70-7A520CEEE0BE}" type="presOf" srcId="{C115A250-9C98-426C-9462-AD6B8B3D457D}" destId="{020F947E-3AB6-458D-A9E3-6E6B143E90E4}" srcOrd="0" destOrd="0" presId="urn:microsoft.com/office/officeart/2005/8/layout/process1"/>
    <dgm:cxn modelId="{209F9425-92D4-41FE-9019-8ADFA8DFFF65}" type="presOf" srcId="{4B358899-B038-43DC-8D5E-79B298E301DA}" destId="{020F947E-3AB6-458D-A9E3-6E6B143E90E4}" srcOrd="0" destOrd="2" presId="urn:microsoft.com/office/officeart/2005/8/layout/process1"/>
    <dgm:cxn modelId="{C09C1037-94EA-4294-B534-72AB306CC70E}" type="presOf" srcId="{0B5AD56E-5A65-4B08-9789-EF8715EE676F}" destId="{E0EF32C4-2F41-42DB-B2B1-B18EB626524F}" srcOrd="1" destOrd="0" presId="urn:microsoft.com/office/officeart/2005/8/layout/process1"/>
    <dgm:cxn modelId="{ABFA103F-795B-4ADD-BBC1-AE3D0875B858}" type="presOf" srcId="{09E5C154-637A-4643-A57C-A8AA87286A63}" destId="{0334D74C-1D4E-4BD5-879E-9F41FF24122F}" srcOrd="0" destOrd="0" presId="urn:microsoft.com/office/officeart/2005/8/layout/process1"/>
    <dgm:cxn modelId="{4B50CC66-12B9-43AE-BFF0-390868FB1D4A}" type="presOf" srcId="{744A86D8-B5EC-45DD-A775-19B4C3844777}" destId="{125E1FB4-E84F-4375-B20A-6A697CF3EDC3}" srcOrd="0" destOrd="0" presId="urn:microsoft.com/office/officeart/2005/8/layout/process1"/>
    <dgm:cxn modelId="{1790604F-0B31-461D-9A4C-7E1B0BD6C193}" type="presOf" srcId="{2A59D7E8-F693-46FD-B67F-4C7B69781BAD}" destId="{1A61E3F1-6E0D-430D-9BEA-EF939BE23295}" srcOrd="0" destOrd="0" presId="urn:microsoft.com/office/officeart/2005/8/layout/process1"/>
    <dgm:cxn modelId="{F3694973-EDB4-4912-9A49-A2A06A408405}" type="presOf" srcId="{1A23F9B1-4E63-463E-A354-F20B42802902}" destId="{A54944A9-1752-4D9E-B1F4-80B85BB092D3}" srcOrd="0" destOrd="0" presId="urn:microsoft.com/office/officeart/2005/8/layout/process1"/>
    <dgm:cxn modelId="{1CEF0257-FA0F-4D5E-A4CB-B82973459E43}" type="presOf" srcId="{DBB97ADA-5AE6-4183-825A-F968D6B4C8A4}" destId="{DAFEF2E4-3C4F-4A17-A81A-9104F22D1D1F}" srcOrd="0" destOrd="0" presId="urn:microsoft.com/office/officeart/2005/8/layout/process1"/>
    <dgm:cxn modelId="{DB169EA1-2BF6-4C82-8720-BFC9F0FF6CBC}" srcId="{DBB97ADA-5AE6-4183-825A-F968D6B4C8A4}" destId="{C115A250-9C98-426C-9462-AD6B8B3D457D}" srcOrd="1" destOrd="0" parTransId="{637FA0E9-2A71-4B06-9BAA-D80F5E709AEB}" sibTransId="{2A59D7E8-F693-46FD-B67F-4C7B69781BAD}"/>
    <dgm:cxn modelId="{F67EEDA4-BF86-4E3B-BA3D-D587A5BA2DB6}" type="presOf" srcId="{070DEB35-CC6D-44DC-800E-D68546632531}" destId="{672FD6BA-ABEB-48DB-A784-79BB3E4F187A}" srcOrd="0" destOrd="0" presId="urn:microsoft.com/office/officeart/2005/8/layout/process1"/>
    <dgm:cxn modelId="{C15280D0-8584-4FD2-8009-47B9200612E9}" srcId="{DBB97ADA-5AE6-4183-825A-F968D6B4C8A4}" destId="{744A86D8-B5EC-45DD-A775-19B4C3844777}" srcOrd="2" destOrd="0" parTransId="{A9B505BA-A56D-4200-812C-724CE15B0D38}" sibTransId="{070DEB35-CC6D-44DC-800E-D68546632531}"/>
    <dgm:cxn modelId="{EA081FD3-3750-4E75-A7DE-084D87131D57}" type="presOf" srcId="{79166FA1-0BF9-4975-A0DB-AB14A2DC5271}" destId="{020F947E-3AB6-458D-A9E3-6E6B143E90E4}" srcOrd="0" destOrd="1" presId="urn:microsoft.com/office/officeart/2005/8/layout/process1"/>
    <dgm:cxn modelId="{A81AC1D3-28B9-4F99-B4D4-92660090DA6F}" srcId="{DBB97ADA-5AE6-4183-825A-F968D6B4C8A4}" destId="{09E5C154-637A-4643-A57C-A8AA87286A63}" srcOrd="0" destOrd="0" parTransId="{D4BEDF17-22BC-4BA7-8196-9FA1384CC5F5}" sibTransId="{0B5AD56E-5A65-4B08-9789-EF8715EE676F}"/>
    <dgm:cxn modelId="{50AB67D6-CA43-4BF9-BB06-CAEC1FFD5C08}" srcId="{DBB97ADA-5AE6-4183-825A-F968D6B4C8A4}" destId="{1A23F9B1-4E63-463E-A354-F20B42802902}" srcOrd="3" destOrd="0" parTransId="{598598D3-8038-43DC-8CF8-11498739D03D}" sibTransId="{69AA63AC-A533-4312-B081-90FA992E4A68}"/>
    <dgm:cxn modelId="{4598EBD7-4381-40F4-A4DE-4880C5EC0B44}" type="presOf" srcId="{2A59D7E8-F693-46FD-B67F-4C7B69781BAD}" destId="{E6A63010-206A-4BF3-AF20-1811BD5A5F3C}" srcOrd="1" destOrd="0" presId="urn:microsoft.com/office/officeart/2005/8/layout/process1"/>
    <dgm:cxn modelId="{C540DBD8-9673-460F-9438-CA85CA7ECAEC}" type="presOf" srcId="{070DEB35-CC6D-44DC-800E-D68546632531}" destId="{BB324243-9A5A-4F3C-A23C-9B85E272344D}" srcOrd="1" destOrd="0" presId="urn:microsoft.com/office/officeart/2005/8/layout/process1"/>
    <dgm:cxn modelId="{8E59DFDC-4865-4D79-848F-3EF64790BED0}" srcId="{C115A250-9C98-426C-9462-AD6B8B3D457D}" destId="{4B358899-B038-43DC-8D5E-79B298E301DA}" srcOrd="1" destOrd="0" parTransId="{D8EDB921-3995-4390-BBEE-CBBC6174D9F3}" sibTransId="{DBDB6D92-0EE0-413E-BBBA-60B858A8270A}"/>
    <dgm:cxn modelId="{9EBE8365-C6D5-48C5-8B38-8E9479BAFA17}" type="presParOf" srcId="{DAFEF2E4-3C4F-4A17-A81A-9104F22D1D1F}" destId="{0334D74C-1D4E-4BD5-879E-9F41FF24122F}" srcOrd="0" destOrd="0" presId="urn:microsoft.com/office/officeart/2005/8/layout/process1"/>
    <dgm:cxn modelId="{21CB7A4B-E488-483B-8579-DCA9F1A2C216}" type="presParOf" srcId="{DAFEF2E4-3C4F-4A17-A81A-9104F22D1D1F}" destId="{BC65D688-4F93-42A4-9D61-6124AEBCEE4B}" srcOrd="1" destOrd="0" presId="urn:microsoft.com/office/officeart/2005/8/layout/process1"/>
    <dgm:cxn modelId="{69567F3C-B16F-43C3-B958-31493E058933}" type="presParOf" srcId="{BC65D688-4F93-42A4-9D61-6124AEBCEE4B}" destId="{E0EF32C4-2F41-42DB-B2B1-B18EB626524F}" srcOrd="0" destOrd="0" presId="urn:microsoft.com/office/officeart/2005/8/layout/process1"/>
    <dgm:cxn modelId="{DC265066-77C4-4917-B08B-76422DB4A243}" type="presParOf" srcId="{DAFEF2E4-3C4F-4A17-A81A-9104F22D1D1F}" destId="{020F947E-3AB6-458D-A9E3-6E6B143E90E4}" srcOrd="2" destOrd="0" presId="urn:microsoft.com/office/officeart/2005/8/layout/process1"/>
    <dgm:cxn modelId="{5A74164F-376F-4581-A9A7-14082F159703}" type="presParOf" srcId="{DAFEF2E4-3C4F-4A17-A81A-9104F22D1D1F}" destId="{1A61E3F1-6E0D-430D-9BEA-EF939BE23295}" srcOrd="3" destOrd="0" presId="urn:microsoft.com/office/officeart/2005/8/layout/process1"/>
    <dgm:cxn modelId="{80FFA854-B60F-470C-9531-F1204368BA9C}" type="presParOf" srcId="{1A61E3F1-6E0D-430D-9BEA-EF939BE23295}" destId="{E6A63010-206A-4BF3-AF20-1811BD5A5F3C}" srcOrd="0" destOrd="0" presId="urn:microsoft.com/office/officeart/2005/8/layout/process1"/>
    <dgm:cxn modelId="{ECF454A6-68E9-4ADB-8E33-1533EA88B443}" type="presParOf" srcId="{DAFEF2E4-3C4F-4A17-A81A-9104F22D1D1F}" destId="{125E1FB4-E84F-4375-B20A-6A697CF3EDC3}" srcOrd="4" destOrd="0" presId="urn:microsoft.com/office/officeart/2005/8/layout/process1"/>
    <dgm:cxn modelId="{D6DFD5ED-C551-4CF6-8EEC-2DC9EBBE574D}" type="presParOf" srcId="{DAFEF2E4-3C4F-4A17-A81A-9104F22D1D1F}" destId="{672FD6BA-ABEB-48DB-A784-79BB3E4F187A}" srcOrd="5" destOrd="0" presId="urn:microsoft.com/office/officeart/2005/8/layout/process1"/>
    <dgm:cxn modelId="{CE312028-57ED-4983-A280-881B21FC1BD9}" type="presParOf" srcId="{672FD6BA-ABEB-48DB-A784-79BB3E4F187A}" destId="{BB324243-9A5A-4F3C-A23C-9B85E272344D}" srcOrd="0" destOrd="0" presId="urn:microsoft.com/office/officeart/2005/8/layout/process1"/>
    <dgm:cxn modelId="{5FA11651-A02E-4B35-8D28-53284E20D26F}" type="presParOf" srcId="{DAFEF2E4-3C4F-4A17-A81A-9104F22D1D1F}" destId="{A54944A9-1752-4D9E-B1F4-80B85BB092D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B97ADA-5AE6-4183-825A-F968D6B4C8A4}" type="doc">
      <dgm:prSet loTypeId="urn:microsoft.com/office/officeart/2005/8/layout/process1" loCatId="process" qsTypeId="urn:microsoft.com/office/officeart/2005/8/quickstyle/3d2" qsCatId="3D" csTypeId="urn:microsoft.com/office/officeart/2005/8/colors/colorful1" csCatId="colorful" phldr="1"/>
      <dgm:spPr/>
    </dgm:pt>
    <dgm:pt modelId="{09E5C154-637A-4643-A57C-A8AA87286A63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Data Preparation</a:t>
          </a:r>
        </a:p>
      </dgm:t>
    </dgm:pt>
    <dgm:pt modelId="{D4BEDF17-22BC-4BA7-8196-9FA1384CC5F5}" type="parTrans" cxnId="{A81AC1D3-28B9-4F99-B4D4-92660090DA6F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B5AD56E-5A65-4B08-9789-EF8715EE676F}" type="sibTrans" cxnId="{A81AC1D3-28B9-4F99-B4D4-92660090DA6F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C115A250-9C98-426C-9462-AD6B8B3D457D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Data Splitting</a:t>
          </a:r>
        </a:p>
      </dgm:t>
    </dgm:pt>
    <dgm:pt modelId="{637FA0E9-2A71-4B06-9BAA-D80F5E709AEB}" type="parTrans" cxnId="{DB169EA1-2BF6-4C82-8720-BFC9F0FF6CBC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A59D7E8-F693-46FD-B67F-4C7B69781BAD}" type="sibTrans" cxnId="{DB169EA1-2BF6-4C82-8720-BFC9F0FF6CBC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79166FA1-0BF9-4975-A0DB-AB14A2DC5271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Training</a:t>
          </a:r>
        </a:p>
      </dgm:t>
    </dgm:pt>
    <dgm:pt modelId="{2A2531E1-3C95-47CD-8A38-EB2B38D097CF}" type="parTrans" cxnId="{1F478409-E69D-4916-8F0A-FFEF67661F1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37A95D37-80E9-4E00-8326-5482D37A8919}" type="sibTrans" cxnId="{1F478409-E69D-4916-8F0A-FFEF67661F1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4B358899-B038-43DC-8D5E-79B298E301DA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Testing</a:t>
          </a:r>
        </a:p>
      </dgm:t>
    </dgm:pt>
    <dgm:pt modelId="{D8EDB921-3995-4390-BBEE-CBBC6174D9F3}" type="parTrans" cxnId="{8E59DFDC-4865-4D79-848F-3EF64790BED0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DB6D92-0EE0-413E-BBBA-60B858A8270A}" type="sibTrans" cxnId="{8E59DFDC-4865-4D79-848F-3EF64790BED0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744A86D8-B5EC-45DD-A775-19B4C3844777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CNN</a:t>
          </a:r>
        </a:p>
      </dgm:t>
    </dgm:pt>
    <dgm:pt modelId="{A9B505BA-A56D-4200-812C-724CE15B0D38}" type="parTrans" cxnId="{C15280D0-8584-4FD2-8009-47B9200612E9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70DEB35-CC6D-44DC-800E-D68546632531}" type="sibTrans" cxnId="{C15280D0-8584-4FD2-8009-47B9200612E9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1A23F9B1-4E63-463E-A354-F20B42802902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Model Evaluation using Testing Data</a:t>
          </a:r>
        </a:p>
      </dgm:t>
    </dgm:pt>
    <dgm:pt modelId="{598598D3-8038-43DC-8CF8-11498739D03D}" type="parTrans" cxnId="{50AB67D6-CA43-4BF9-BB06-CAEC1FFD5C0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69AA63AC-A533-4312-B081-90FA992E4A68}" type="sibTrans" cxnId="{50AB67D6-CA43-4BF9-BB06-CAEC1FFD5C0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AFEF2E4-3C4F-4A17-A81A-9104F22D1D1F}" type="pres">
      <dgm:prSet presAssocID="{DBB97ADA-5AE6-4183-825A-F968D6B4C8A4}" presName="Name0" presStyleCnt="0">
        <dgm:presLayoutVars>
          <dgm:dir/>
          <dgm:resizeHandles val="exact"/>
        </dgm:presLayoutVars>
      </dgm:prSet>
      <dgm:spPr/>
    </dgm:pt>
    <dgm:pt modelId="{0334D74C-1D4E-4BD5-879E-9F41FF24122F}" type="pres">
      <dgm:prSet presAssocID="{09E5C154-637A-4643-A57C-A8AA87286A63}" presName="node" presStyleLbl="node1" presStyleIdx="0" presStyleCnt="4">
        <dgm:presLayoutVars>
          <dgm:bulletEnabled val="1"/>
        </dgm:presLayoutVars>
      </dgm:prSet>
      <dgm:spPr/>
    </dgm:pt>
    <dgm:pt modelId="{BC65D688-4F93-42A4-9D61-6124AEBCEE4B}" type="pres">
      <dgm:prSet presAssocID="{0B5AD56E-5A65-4B08-9789-EF8715EE676F}" presName="sibTrans" presStyleLbl="sibTrans2D1" presStyleIdx="0" presStyleCnt="3"/>
      <dgm:spPr/>
    </dgm:pt>
    <dgm:pt modelId="{E0EF32C4-2F41-42DB-B2B1-B18EB626524F}" type="pres">
      <dgm:prSet presAssocID="{0B5AD56E-5A65-4B08-9789-EF8715EE676F}" presName="connectorText" presStyleLbl="sibTrans2D1" presStyleIdx="0" presStyleCnt="3"/>
      <dgm:spPr/>
    </dgm:pt>
    <dgm:pt modelId="{020F947E-3AB6-458D-A9E3-6E6B143E90E4}" type="pres">
      <dgm:prSet presAssocID="{C115A250-9C98-426C-9462-AD6B8B3D457D}" presName="node" presStyleLbl="node1" presStyleIdx="1" presStyleCnt="4">
        <dgm:presLayoutVars>
          <dgm:bulletEnabled val="1"/>
        </dgm:presLayoutVars>
      </dgm:prSet>
      <dgm:spPr/>
    </dgm:pt>
    <dgm:pt modelId="{1A61E3F1-6E0D-430D-9BEA-EF939BE23295}" type="pres">
      <dgm:prSet presAssocID="{2A59D7E8-F693-46FD-B67F-4C7B69781BAD}" presName="sibTrans" presStyleLbl="sibTrans2D1" presStyleIdx="1" presStyleCnt="3"/>
      <dgm:spPr/>
    </dgm:pt>
    <dgm:pt modelId="{E6A63010-206A-4BF3-AF20-1811BD5A5F3C}" type="pres">
      <dgm:prSet presAssocID="{2A59D7E8-F693-46FD-B67F-4C7B69781BAD}" presName="connectorText" presStyleLbl="sibTrans2D1" presStyleIdx="1" presStyleCnt="3"/>
      <dgm:spPr/>
    </dgm:pt>
    <dgm:pt modelId="{125E1FB4-E84F-4375-B20A-6A697CF3EDC3}" type="pres">
      <dgm:prSet presAssocID="{744A86D8-B5EC-45DD-A775-19B4C3844777}" presName="node" presStyleLbl="node1" presStyleIdx="2" presStyleCnt="4">
        <dgm:presLayoutVars>
          <dgm:bulletEnabled val="1"/>
        </dgm:presLayoutVars>
      </dgm:prSet>
      <dgm:spPr/>
    </dgm:pt>
    <dgm:pt modelId="{672FD6BA-ABEB-48DB-A784-79BB3E4F187A}" type="pres">
      <dgm:prSet presAssocID="{070DEB35-CC6D-44DC-800E-D68546632531}" presName="sibTrans" presStyleLbl="sibTrans2D1" presStyleIdx="2" presStyleCnt="3"/>
      <dgm:spPr/>
    </dgm:pt>
    <dgm:pt modelId="{BB324243-9A5A-4F3C-A23C-9B85E272344D}" type="pres">
      <dgm:prSet presAssocID="{070DEB35-CC6D-44DC-800E-D68546632531}" presName="connectorText" presStyleLbl="sibTrans2D1" presStyleIdx="2" presStyleCnt="3"/>
      <dgm:spPr/>
    </dgm:pt>
    <dgm:pt modelId="{A54944A9-1752-4D9E-B1F4-80B85BB092D3}" type="pres">
      <dgm:prSet presAssocID="{1A23F9B1-4E63-463E-A354-F20B42802902}" presName="node" presStyleLbl="node1" presStyleIdx="3" presStyleCnt="4">
        <dgm:presLayoutVars>
          <dgm:bulletEnabled val="1"/>
        </dgm:presLayoutVars>
      </dgm:prSet>
      <dgm:spPr/>
    </dgm:pt>
  </dgm:ptLst>
  <dgm:cxnLst>
    <dgm:cxn modelId="{1C47DD05-89A7-4857-B2AB-31DF06CBB59D}" type="presOf" srcId="{0B5AD56E-5A65-4B08-9789-EF8715EE676F}" destId="{BC65D688-4F93-42A4-9D61-6124AEBCEE4B}" srcOrd="0" destOrd="0" presId="urn:microsoft.com/office/officeart/2005/8/layout/process1"/>
    <dgm:cxn modelId="{1F478409-E69D-4916-8F0A-FFEF67661F18}" srcId="{C115A250-9C98-426C-9462-AD6B8B3D457D}" destId="{79166FA1-0BF9-4975-A0DB-AB14A2DC5271}" srcOrd="0" destOrd="0" parTransId="{2A2531E1-3C95-47CD-8A38-EB2B38D097CF}" sibTransId="{37A95D37-80E9-4E00-8326-5482D37A8919}"/>
    <dgm:cxn modelId="{AE8FA324-2E1E-48A8-9E70-7A520CEEE0BE}" type="presOf" srcId="{C115A250-9C98-426C-9462-AD6B8B3D457D}" destId="{020F947E-3AB6-458D-A9E3-6E6B143E90E4}" srcOrd="0" destOrd="0" presId="urn:microsoft.com/office/officeart/2005/8/layout/process1"/>
    <dgm:cxn modelId="{209F9425-92D4-41FE-9019-8ADFA8DFFF65}" type="presOf" srcId="{4B358899-B038-43DC-8D5E-79B298E301DA}" destId="{020F947E-3AB6-458D-A9E3-6E6B143E90E4}" srcOrd="0" destOrd="2" presId="urn:microsoft.com/office/officeart/2005/8/layout/process1"/>
    <dgm:cxn modelId="{C09C1037-94EA-4294-B534-72AB306CC70E}" type="presOf" srcId="{0B5AD56E-5A65-4B08-9789-EF8715EE676F}" destId="{E0EF32C4-2F41-42DB-B2B1-B18EB626524F}" srcOrd="1" destOrd="0" presId="urn:microsoft.com/office/officeart/2005/8/layout/process1"/>
    <dgm:cxn modelId="{ABFA103F-795B-4ADD-BBC1-AE3D0875B858}" type="presOf" srcId="{09E5C154-637A-4643-A57C-A8AA87286A63}" destId="{0334D74C-1D4E-4BD5-879E-9F41FF24122F}" srcOrd="0" destOrd="0" presId="urn:microsoft.com/office/officeart/2005/8/layout/process1"/>
    <dgm:cxn modelId="{4B50CC66-12B9-43AE-BFF0-390868FB1D4A}" type="presOf" srcId="{744A86D8-B5EC-45DD-A775-19B4C3844777}" destId="{125E1FB4-E84F-4375-B20A-6A697CF3EDC3}" srcOrd="0" destOrd="0" presId="urn:microsoft.com/office/officeart/2005/8/layout/process1"/>
    <dgm:cxn modelId="{1790604F-0B31-461D-9A4C-7E1B0BD6C193}" type="presOf" srcId="{2A59D7E8-F693-46FD-B67F-4C7B69781BAD}" destId="{1A61E3F1-6E0D-430D-9BEA-EF939BE23295}" srcOrd="0" destOrd="0" presId="urn:microsoft.com/office/officeart/2005/8/layout/process1"/>
    <dgm:cxn modelId="{F3694973-EDB4-4912-9A49-A2A06A408405}" type="presOf" srcId="{1A23F9B1-4E63-463E-A354-F20B42802902}" destId="{A54944A9-1752-4D9E-B1F4-80B85BB092D3}" srcOrd="0" destOrd="0" presId="urn:microsoft.com/office/officeart/2005/8/layout/process1"/>
    <dgm:cxn modelId="{1CEF0257-FA0F-4D5E-A4CB-B82973459E43}" type="presOf" srcId="{DBB97ADA-5AE6-4183-825A-F968D6B4C8A4}" destId="{DAFEF2E4-3C4F-4A17-A81A-9104F22D1D1F}" srcOrd="0" destOrd="0" presId="urn:microsoft.com/office/officeart/2005/8/layout/process1"/>
    <dgm:cxn modelId="{DB169EA1-2BF6-4C82-8720-BFC9F0FF6CBC}" srcId="{DBB97ADA-5AE6-4183-825A-F968D6B4C8A4}" destId="{C115A250-9C98-426C-9462-AD6B8B3D457D}" srcOrd="1" destOrd="0" parTransId="{637FA0E9-2A71-4B06-9BAA-D80F5E709AEB}" sibTransId="{2A59D7E8-F693-46FD-B67F-4C7B69781BAD}"/>
    <dgm:cxn modelId="{F67EEDA4-BF86-4E3B-BA3D-D587A5BA2DB6}" type="presOf" srcId="{070DEB35-CC6D-44DC-800E-D68546632531}" destId="{672FD6BA-ABEB-48DB-A784-79BB3E4F187A}" srcOrd="0" destOrd="0" presId="urn:microsoft.com/office/officeart/2005/8/layout/process1"/>
    <dgm:cxn modelId="{C15280D0-8584-4FD2-8009-47B9200612E9}" srcId="{DBB97ADA-5AE6-4183-825A-F968D6B4C8A4}" destId="{744A86D8-B5EC-45DD-A775-19B4C3844777}" srcOrd="2" destOrd="0" parTransId="{A9B505BA-A56D-4200-812C-724CE15B0D38}" sibTransId="{070DEB35-CC6D-44DC-800E-D68546632531}"/>
    <dgm:cxn modelId="{EA081FD3-3750-4E75-A7DE-084D87131D57}" type="presOf" srcId="{79166FA1-0BF9-4975-A0DB-AB14A2DC5271}" destId="{020F947E-3AB6-458D-A9E3-6E6B143E90E4}" srcOrd="0" destOrd="1" presId="urn:microsoft.com/office/officeart/2005/8/layout/process1"/>
    <dgm:cxn modelId="{A81AC1D3-28B9-4F99-B4D4-92660090DA6F}" srcId="{DBB97ADA-5AE6-4183-825A-F968D6B4C8A4}" destId="{09E5C154-637A-4643-A57C-A8AA87286A63}" srcOrd="0" destOrd="0" parTransId="{D4BEDF17-22BC-4BA7-8196-9FA1384CC5F5}" sibTransId="{0B5AD56E-5A65-4B08-9789-EF8715EE676F}"/>
    <dgm:cxn modelId="{50AB67D6-CA43-4BF9-BB06-CAEC1FFD5C08}" srcId="{DBB97ADA-5AE6-4183-825A-F968D6B4C8A4}" destId="{1A23F9B1-4E63-463E-A354-F20B42802902}" srcOrd="3" destOrd="0" parTransId="{598598D3-8038-43DC-8CF8-11498739D03D}" sibTransId="{69AA63AC-A533-4312-B081-90FA992E4A68}"/>
    <dgm:cxn modelId="{4598EBD7-4381-40F4-A4DE-4880C5EC0B44}" type="presOf" srcId="{2A59D7E8-F693-46FD-B67F-4C7B69781BAD}" destId="{E6A63010-206A-4BF3-AF20-1811BD5A5F3C}" srcOrd="1" destOrd="0" presId="urn:microsoft.com/office/officeart/2005/8/layout/process1"/>
    <dgm:cxn modelId="{C540DBD8-9673-460F-9438-CA85CA7ECAEC}" type="presOf" srcId="{070DEB35-CC6D-44DC-800E-D68546632531}" destId="{BB324243-9A5A-4F3C-A23C-9B85E272344D}" srcOrd="1" destOrd="0" presId="urn:microsoft.com/office/officeart/2005/8/layout/process1"/>
    <dgm:cxn modelId="{8E59DFDC-4865-4D79-848F-3EF64790BED0}" srcId="{C115A250-9C98-426C-9462-AD6B8B3D457D}" destId="{4B358899-B038-43DC-8D5E-79B298E301DA}" srcOrd="1" destOrd="0" parTransId="{D8EDB921-3995-4390-BBEE-CBBC6174D9F3}" sibTransId="{DBDB6D92-0EE0-413E-BBBA-60B858A8270A}"/>
    <dgm:cxn modelId="{9EBE8365-C6D5-48C5-8B38-8E9479BAFA17}" type="presParOf" srcId="{DAFEF2E4-3C4F-4A17-A81A-9104F22D1D1F}" destId="{0334D74C-1D4E-4BD5-879E-9F41FF24122F}" srcOrd="0" destOrd="0" presId="urn:microsoft.com/office/officeart/2005/8/layout/process1"/>
    <dgm:cxn modelId="{21CB7A4B-E488-483B-8579-DCA9F1A2C216}" type="presParOf" srcId="{DAFEF2E4-3C4F-4A17-A81A-9104F22D1D1F}" destId="{BC65D688-4F93-42A4-9D61-6124AEBCEE4B}" srcOrd="1" destOrd="0" presId="urn:microsoft.com/office/officeart/2005/8/layout/process1"/>
    <dgm:cxn modelId="{69567F3C-B16F-43C3-B958-31493E058933}" type="presParOf" srcId="{BC65D688-4F93-42A4-9D61-6124AEBCEE4B}" destId="{E0EF32C4-2F41-42DB-B2B1-B18EB626524F}" srcOrd="0" destOrd="0" presId="urn:microsoft.com/office/officeart/2005/8/layout/process1"/>
    <dgm:cxn modelId="{DC265066-77C4-4917-B08B-76422DB4A243}" type="presParOf" srcId="{DAFEF2E4-3C4F-4A17-A81A-9104F22D1D1F}" destId="{020F947E-3AB6-458D-A9E3-6E6B143E90E4}" srcOrd="2" destOrd="0" presId="urn:microsoft.com/office/officeart/2005/8/layout/process1"/>
    <dgm:cxn modelId="{5A74164F-376F-4581-A9A7-14082F159703}" type="presParOf" srcId="{DAFEF2E4-3C4F-4A17-A81A-9104F22D1D1F}" destId="{1A61E3F1-6E0D-430D-9BEA-EF939BE23295}" srcOrd="3" destOrd="0" presId="urn:microsoft.com/office/officeart/2005/8/layout/process1"/>
    <dgm:cxn modelId="{80FFA854-B60F-470C-9531-F1204368BA9C}" type="presParOf" srcId="{1A61E3F1-6E0D-430D-9BEA-EF939BE23295}" destId="{E6A63010-206A-4BF3-AF20-1811BD5A5F3C}" srcOrd="0" destOrd="0" presId="urn:microsoft.com/office/officeart/2005/8/layout/process1"/>
    <dgm:cxn modelId="{ECF454A6-68E9-4ADB-8E33-1533EA88B443}" type="presParOf" srcId="{DAFEF2E4-3C4F-4A17-A81A-9104F22D1D1F}" destId="{125E1FB4-E84F-4375-B20A-6A697CF3EDC3}" srcOrd="4" destOrd="0" presId="urn:microsoft.com/office/officeart/2005/8/layout/process1"/>
    <dgm:cxn modelId="{D6DFD5ED-C551-4CF6-8EEC-2DC9EBBE574D}" type="presParOf" srcId="{DAFEF2E4-3C4F-4A17-A81A-9104F22D1D1F}" destId="{672FD6BA-ABEB-48DB-A784-79BB3E4F187A}" srcOrd="5" destOrd="0" presId="urn:microsoft.com/office/officeart/2005/8/layout/process1"/>
    <dgm:cxn modelId="{CE312028-57ED-4983-A280-881B21FC1BD9}" type="presParOf" srcId="{672FD6BA-ABEB-48DB-A784-79BB3E4F187A}" destId="{BB324243-9A5A-4F3C-A23C-9B85E272344D}" srcOrd="0" destOrd="0" presId="urn:microsoft.com/office/officeart/2005/8/layout/process1"/>
    <dgm:cxn modelId="{5FA11651-A02E-4B35-8D28-53284E20D26F}" type="presParOf" srcId="{DAFEF2E4-3C4F-4A17-A81A-9104F22D1D1F}" destId="{A54944A9-1752-4D9E-B1F4-80B85BB092D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4D74C-1D4E-4BD5-879E-9F41FF24122F}">
      <dsp:nvSpPr>
        <dsp:cNvPr id="0" name=""/>
        <dsp:cNvSpPr/>
      </dsp:nvSpPr>
      <dsp:spPr>
        <a:xfrm>
          <a:off x="4586" y="203910"/>
          <a:ext cx="2005236" cy="1203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kern="1200" dirty="0">
              <a:solidFill>
                <a:schemeClr val="tx1"/>
              </a:solidFill>
            </a:rPr>
            <a:t>Data Preparation</a:t>
          </a:r>
        </a:p>
      </dsp:txBody>
      <dsp:txXfrm>
        <a:off x="39825" y="239149"/>
        <a:ext cx="1934758" cy="1132663"/>
      </dsp:txXfrm>
    </dsp:sp>
    <dsp:sp modelId="{BC65D688-4F93-42A4-9D61-6124AEBCEE4B}">
      <dsp:nvSpPr>
        <dsp:cNvPr id="0" name=""/>
        <dsp:cNvSpPr/>
      </dsp:nvSpPr>
      <dsp:spPr>
        <a:xfrm>
          <a:off x="2210345" y="556832"/>
          <a:ext cx="425110" cy="497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700" kern="1200">
            <a:solidFill>
              <a:schemeClr val="tx1"/>
            </a:solidFill>
          </a:endParaRPr>
        </a:p>
      </dsp:txBody>
      <dsp:txXfrm>
        <a:off x="2210345" y="656292"/>
        <a:ext cx="297577" cy="298378"/>
      </dsp:txXfrm>
    </dsp:sp>
    <dsp:sp modelId="{020F947E-3AB6-458D-A9E3-6E6B143E90E4}">
      <dsp:nvSpPr>
        <dsp:cNvPr id="0" name=""/>
        <dsp:cNvSpPr/>
      </dsp:nvSpPr>
      <dsp:spPr>
        <a:xfrm>
          <a:off x="2811916" y="203910"/>
          <a:ext cx="2005236" cy="1203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kern="1200" dirty="0">
              <a:solidFill>
                <a:schemeClr val="tx1"/>
              </a:solidFill>
            </a:rPr>
            <a:t>Data Splitting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600" kern="1200" dirty="0">
              <a:solidFill>
                <a:schemeClr val="tx1"/>
              </a:solidFill>
            </a:rPr>
            <a:t>Training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600" kern="1200" dirty="0">
              <a:solidFill>
                <a:schemeClr val="tx1"/>
              </a:solidFill>
            </a:rPr>
            <a:t>Testing</a:t>
          </a:r>
        </a:p>
      </dsp:txBody>
      <dsp:txXfrm>
        <a:off x="2847155" y="239149"/>
        <a:ext cx="1934758" cy="1132663"/>
      </dsp:txXfrm>
    </dsp:sp>
    <dsp:sp modelId="{1A61E3F1-6E0D-430D-9BEA-EF939BE23295}">
      <dsp:nvSpPr>
        <dsp:cNvPr id="0" name=""/>
        <dsp:cNvSpPr/>
      </dsp:nvSpPr>
      <dsp:spPr>
        <a:xfrm>
          <a:off x="5017676" y="556832"/>
          <a:ext cx="425110" cy="497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700" kern="1200">
            <a:solidFill>
              <a:schemeClr val="tx1"/>
            </a:solidFill>
          </a:endParaRPr>
        </a:p>
      </dsp:txBody>
      <dsp:txXfrm>
        <a:off x="5017676" y="656292"/>
        <a:ext cx="297577" cy="298378"/>
      </dsp:txXfrm>
    </dsp:sp>
    <dsp:sp modelId="{125E1FB4-E84F-4375-B20A-6A697CF3EDC3}">
      <dsp:nvSpPr>
        <dsp:cNvPr id="0" name=""/>
        <dsp:cNvSpPr/>
      </dsp:nvSpPr>
      <dsp:spPr>
        <a:xfrm>
          <a:off x="5619247" y="203910"/>
          <a:ext cx="2005236" cy="1203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kern="1200" dirty="0">
              <a:solidFill>
                <a:schemeClr val="tx1"/>
              </a:solidFill>
            </a:rPr>
            <a:t>ANN</a:t>
          </a:r>
        </a:p>
      </dsp:txBody>
      <dsp:txXfrm>
        <a:off x="5654486" y="239149"/>
        <a:ext cx="1934758" cy="1132663"/>
      </dsp:txXfrm>
    </dsp:sp>
    <dsp:sp modelId="{672FD6BA-ABEB-48DB-A784-79BB3E4F187A}">
      <dsp:nvSpPr>
        <dsp:cNvPr id="0" name=""/>
        <dsp:cNvSpPr/>
      </dsp:nvSpPr>
      <dsp:spPr>
        <a:xfrm>
          <a:off x="7825006" y="556832"/>
          <a:ext cx="425110" cy="497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700" kern="1200">
            <a:solidFill>
              <a:schemeClr val="tx1"/>
            </a:solidFill>
          </a:endParaRPr>
        </a:p>
      </dsp:txBody>
      <dsp:txXfrm>
        <a:off x="7825006" y="656292"/>
        <a:ext cx="297577" cy="298378"/>
      </dsp:txXfrm>
    </dsp:sp>
    <dsp:sp modelId="{A54944A9-1752-4D9E-B1F4-80B85BB092D3}">
      <dsp:nvSpPr>
        <dsp:cNvPr id="0" name=""/>
        <dsp:cNvSpPr/>
      </dsp:nvSpPr>
      <dsp:spPr>
        <a:xfrm>
          <a:off x="8426577" y="203910"/>
          <a:ext cx="2005236" cy="1203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kern="1200" dirty="0">
              <a:solidFill>
                <a:schemeClr val="tx1"/>
              </a:solidFill>
            </a:rPr>
            <a:t>Model Evaluation using Testing Data</a:t>
          </a:r>
        </a:p>
      </dsp:txBody>
      <dsp:txXfrm>
        <a:off x="8461816" y="239149"/>
        <a:ext cx="1934758" cy="11326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4D74C-1D4E-4BD5-879E-9F41FF24122F}">
      <dsp:nvSpPr>
        <dsp:cNvPr id="0" name=""/>
        <dsp:cNvSpPr/>
      </dsp:nvSpPr>
      <dsp:spPr>
        <a:xfrm>
          <a:off x="4586" y="203910"/>
          <a:ext cx="2005236" cy="1203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kern="1200" dirty="0">
              <a:solidFill>
                <a:schemeClr val="tx1"/>
              </a:solidFill>
            </a:rPr>
            <a:t>Data Preparation</a:t>
          </a:r>
        </a:p>
      </dsp:txBody>
      <dsp:txXfrm>
        <a:off x="39825" y="239149"/>
        <a:ext cx="1934758" cy="1132663"/>
      </dsp:txXfrm>
    </dsp:sp>
    <dsp:sp modelId="{BC65D688-4F93-42A4-9D61-6124AEBCEE4B}">
      <dsp:nvSpPr>
        <dsp:cNvPr id="0" name=""/>
        <dsp:cNvSpPr/>
      </dsp:nvSpPr>
      <dsp:spPr>
        <a:xfrm>
          <a:off x="2210345" y="556832"/>
          <a:ext cx="425110" cy="497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700" kern="1200">
            <a:solidFill>
              <a:schemeClr val="tx1"/>
            </a:solidFill>
          </a:endParaRPr>
        </a:p>
      </dsp:txBody>
      <dsp:txXfrm>
        <a:off x="2210345" y="656292"/>
        <a:ext cx="297577" cy="298378"/>
      </dsp:txXfrm>
    </dsp:sp>
    <dsp:sp modelId="{020F947E-3AB6-458D-A9E3-6E6B143E90E4}">
      <dsp:nvSpPr>
        <dsp:cNvPr id="0" name=""/>
        <dsp:cNvSpPr/>
      </dsp:nvSpPr>
      <dsp:spPr>
        <a:xfrm>
          <a:off x="2811916" y="203910"/>
          <a:ext cx="2005236" cy="1203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kern="1200" dirty="0">
              <a:solidFill>
                <a:schemeClr val="tx1"/>
              </a:solidFill>
            </a:rPr>
            <a:t>Data Splitting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600" kern="1200" dirty="0">
              <a:solidFill>
                <a:schemeClr val="tx1"/>
              </a:solidFill>
            </a:rPr>
            <a:t>Training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600" kern="1200" dirty="0">
              <a:solidFill>
                <a:schemeClr val="tx1"/>
              </a:solidFill>
            </a:rPr>
            <a:t>Testing</a:t>
          </a:r>
        </a:p>
      </dsp:txBody>
      <dsp:txXfrm>
        <a:off x="2847155" y="239149"/>
        <a:ext cx="1934758" cy="1132663"/>
      </dsp:txXfrm>
    </dsp:sp>
    <dsp:sp modelId="{1A61E3F1-6E0D-430D-9BEA-EF939BE23295}">
      <dsp:nvSpPr>
        <dsp:cNvPr id="0" name=""/>
        <dsp:cNvSpPr/>
      </dsp:nvSpPr>
      <dsp:spPr>
        <a:xfrm>
          <a:off x="5017676" y="556832"/>
          <a:ext cx="425110" cy="497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700" kern="1200">
            <a:solidFill>
              <a:schemeClr val="tx1"/>
            </a:solidFill>
          </a:endParaRPr>
        </a:p>
      </dsp:txBody>
      <dsp:txXfrm>
        <a:off x="5017676" y="656292"/>
        <a:ext cx="297577" cy="298378"/>
      </dsp:txXfrm>
    </dsp:sp>
    <dsp:sp modelId="{125E1FB4-E84F-4375-B20A-6A697CF3EDC3}">
      <dsp:nvSpPr>
        <dsp:cNvPr id="0" name=""/>
        <dsp:cNvSpPr/>
      </dsp:nvSpPr>
      <dsp:spPr>
        <a:xfrm>
          <a:off x="5619247" y="203910"/>
          <a:ext cx="2005236" cy="1203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kern="1200" dirty="0">
              <a:solidFill>
                <a:schemeClr val="tx1"/>
              </a:solidFill>
            </a:rPr>
            <a:t>CNN</a:t>
          </a:r>
        </a:p>
      </dsp:txBody>
      <dsp:txXfrm>
        <a:off x="5654486" y="239149"/>
        <a:ext cx="1934758" cy="1132663"/>
      </dsp:txXfrm>
    </dsp:sp>
    <dsp:sp modelId="{672FD6BA-ABEB-48DB-A784-79BB3E4F187A}">
      <dsp:nvSpPr>
        <dsp:cNvPr id="0" name=""/>
        <dsp:cNvSpPr/>
      </dsp:nvSpPr>
      <dsp:spPr>
        <a:xfrm>
          <a:off x="7825006" y="556832"/>
          <a:ext cx="425110" cy="497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700" kern="1200">
            <a:solidFill>
              <a:schemeClr val="tx1"/>
            </a:solidFill>
          </a:endParaRPr>
        </a:p>
      </dsp:txBody>
      <dsp:txXfrm>
        <a:off x="7825006" y="656292"/>
        <a:ext cx="297577" cy="298378"/>
      </dsp:txXfrm>
    </dsp:sp>
    <dsp:sp modelId="{A54944A9-1752-4D9E-B1F4-80B85BB092D3}">
      <dsp:nvSpPr>
        <dsp:cNvPr id="0" name=""/>
        <dsp:cNvSpPr/>
      </dsp:nvSpPr>
      <dsp:spPr>
        <a:xfrm>
          <a:off x="8426577" y="203910"/>
          <a:ext cx="2005236" cy="1203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kern="1200" dirty="0">
              <a:solidFill>
                <a:schemeClr val="tx1"/>
              </a:solidFill>
            </a:rPr>
            <a:t>Model Evaluation using Testing Data</a:t>
          </a:r>
        </a:p>
      </dsp:txBody>
      <dsp:txXfrm>
        <a:off x="8461816" y="239149"/>
        <a:ext cx="1934758" cy="1132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2D285D-AE57-4AE4-9870-8E67F530CC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ECC879-E173-4BD0-9A5C-B903DD504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225DA-B782-4186-8869-6875D5F5C474}" type="datetimeFigureOut">
              <a:rPr lang="en-SG" smtClean="0"/>
              <a:pPr/>
              <a:t>24/12/2022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EEFA9-A5BC-4048-85F5-C704C81617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51017-23C5-4CA5-8BC8-19A8717D15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6CAE7-7789-4221-894F-B76348FAED3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80885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B29C6-0228-41F3-90E9-44DA31DA3860}" type="datetimeFigureOut">
              <a:rPr lang="en-SG" smtClean="0"/>
              <a:pPr/>
              <a:t>24/12/2022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27C99-B2A7-406B-BE84-5BF62BAEC75A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4415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299E3-1846-43B9-BC9E-2346DF616FB8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4815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299E3-1846-43B9-BC9E-2346DF616FB8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5024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27C99-B2A7-406B-BE84-5BF62BAEC75A}" type="slidenum">
              <a:rPr lang="en-SG" smtClean="0"/>
              <a:pPr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167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 fontAlgn="base">
              <a:buNone/>
            </a:pPr>
            <a:r>
              <a:rPr lang="en-SG" dirty="0">
                <a:latin typeface="+mj-lt"/>
              </a:rPr>
              <a:t>Tabular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299E3-1846-43B9-BC9E-2346DF616FB8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084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 fontAlgn="base">
              <a:buNone/>
            </a:pPr>
            <a:r>
              <a:rPr lang="en-SG" dirty="0">
                <a:latin typeface="+mj-lt"/>
              </a:rPr>
              <a:t>Tabular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299E3-1846-43B9-BC9E-2346DF616FB8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8993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 fontAlgn="base">
              <a:buNone/>
            </a:pPr>
            <a:r>
              <a:rPr lang="en-SG" dirty="0">
                <a:latin typeface="+mj-lt"/>
              </a:rPr>
              <a:t>Tabular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299E3-1846-43B9-BC9E-2346DF616FB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470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 fontAlgn="base">
              <a:buNone/>
            </a:pPr>
            <a:r>
              <a:rPr lang="en-SG" dirty="0">
                <a:latin typeface="+mj-lt"/>
              </a:rPr>
              <a:t>Tabular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299E3-1846-43B9-BC9E-2346DF616FB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9346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 fontAlgn="base">
              <a:buNone/>
            </a:pPr>
            <a:r>
              <a:rPr lang="en-SG" dirty="0">
                <a:latin typeface="+mj-lt"/>
              </a:rPr>
              <a:t>Tabular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299E3-1846-43B9-BC9E-2346DF616FB8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9543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 fontAlgn="base">
              <a:buNone/>
            </a:pPr>
            <a:r>
              <a:rPr lang="en-SG" dirty="0">
                <a:latin typeface="+mj-lt"/>
              </a:rPr>
              <a:t>Tabular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299E3-1846-43B9-BC9E-2346DF616FB8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9007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 fontAlgn="base">
              <a:buNone/>
            </a:pPr>
            <a:r>
              <a:rPr lang="en-SG" dirty="0">
                <a:latin typeface="+mj-lt"/>
              </a:rPr>
              <a:t>Image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299E3-1846-43B9-BC9E-2346DF616FB8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2459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299E3-1846-43B9-BC9E-2346DF616FB8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1410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37DC8-A33A-4A09-B5A0-78F8B9200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48B20-218A-4690-ACF0-1843DAE85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5E3BF-6507-4327-8CE7-A2D5AD39C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FEA8-79DD-400C-8081-26958518A088}" type="datetime1">
              <a:rPr lang="en-SG" smtClean="0"/>
              <a:t>24/12/2022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44D02-B9E5-4B06-B70B-94ED8629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4E512-7817-4E04-BB84-05016AE2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351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346CD-A516-4DD6-8645-AF4976ED7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0E5E6-79C4-4863-A8AA-A70B9C8DE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ED1F1-2156-409E-8FA1-EC50930A6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8CF9-432F-4475-99CC-833FB0D42327}" type="datetime1">
              <a:rPr lang="en-SG" smtClean="0"/>
              <a:t>24/12/2022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EEF62-B054-4516-999D-B68F84AB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F5EBA-956E-4135-B924-0A0D42C3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93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C6F063-6B01-4D19-A22A-DEABB67D4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538CD-BABD-45ED-A5A8-262A67771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24B99-A306-47AC-BC25-E4BF42F71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C2A3-2CD8-4260-89BC-6A4C6A662E6C}" type="datetime1">
              <a:rPr lang="en-SG" smtClean="0"/>
              <a:t>24/12/2022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5A564-6751-4C80-8C24-3F42E90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55139-6296-4E76-8376-D04DFE80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539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B8CB-D878-4AB0-BDF3-3C69E46A1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6AAAA-0DE5-426A-AA9D-2BDCEAC0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9CA60-6BD7-494B-863C-EAABF6AE6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4319-08C4-4F16-B8C3-B8CCC7CA8C8B}" type="datetime1">
              <a:rPr lang="en-SG" smtClean="0"/>
              <a:t>24/12/2022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2CE5E-0A71-4354-A41B-2FD1FB7FF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52D60-B8FD-445D-9C73-C7F6DDF8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1F203-B038-4321-99AC-57C31F7812AC}"/>
              </a:ext>
            </a:extLst>
          </p:cNvPr>
          <p:cNvSpPr/>
          <p:nvPr userDrawn="1"/>
        </p:nvSpPr>
        <p:spPr>
          <a:xfrm>
            <a:off x="838200" y="1345293"/>
            <a:ext cx="10515600" cy="8455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031D3F-65E4-43CB-B765-A1E8DCB30CC7}"/>
              </a:ext>
            </a:extLst>
          </p:cNvPr>
          <p:cNvGrpSpPr/>
          <p:nvPr userDrawn="1"/>
        </p:nvGrpSpPr>
        <p:grpSpPr>
          <a:xfrm>
            <a:off x="838200" y="6218759"/>
            <a:ext cx="10515600" cy="95794"/>
            <a:chOff x="838200" y="1297577"/>
            <a:chExt cx="10515600" cy="9579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4FD1087-7942-418A-B988-E36BA1A3F9C7}"/>
                </a:ext>
              </a:extLst>
            </p:cNvPr>
            <p:cNvSpPr/>
            <p:nvPr/>
          </p:nvSpPr>
          <p:spPr>
            <a:xfrm>
              <a:off x="838200" y="1297577"/>
              <a:ext cx="5585459" cy="95794"/>
            </a:xfrm>
            <a:prstGeom prst="rect">
              <a:avLst/>
            </a:prstGeom>
            <a:solidFill>
              <a:srgbClr val="3B3183"/>
            </a:solidFill>
            <a:ln>
              <a:solidFill>
                <a:srgbClr val="3B3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3D1D9A-3E14-4E36-90D3-1C2152573245}"/>
                </a:ext>
              </a:extLst>
            </p:cNvPr>
            <p:cNvSpPr/>
            <p:nvPr/>
          </p:nvSpPr>
          <p:spPr>
            <a:xfrm>
              <a:off x="6423659" y="1297577"/>
              <a:ext cx="3040381" cy="95794"/>
            </a:xfrm>
            <a:prstGeom prst="rect">
              <a:avLst/>
            </a:prstGeom>
            <a:solidFill>
              <a:srgbClr val="F5D128"/>
            </a:solidFill>
            <a:ln>
              <a:solidFill>
                <a:srgbClr val="F5D1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F54B4FB-B023-4986-AC98-E4EBADE98EB9}"/>
                </a:ext>
              </a:extLst>
            </p:cNvPr>
            <p:cNvSpPr/>
            <p:nvPr/>
          </p:nvSpPr>
          <p:spPr>
            <a:xfrm>
              <a:off x="9464040" y="1297577"/>
              <a:ext cx="1889760" cy="95794"/>
            </a:xfrm>
            <a:prstGeom prst="rect">
              <a:avLst/>
            </a:prstGeom>
            <a:solidFill>
              <a:srgbClr val="DB2226"/>
            </a:solidFill>
            <a:ln>
              <a:solidFill>
                <a:srgbClr val="DB22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66455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50166-8083-4BD1-A474-27C70412A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A39E8-E123-4E86-BF74-9341EDB41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31E44-7263-4249-9019-5949AAA0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7E43-58EA-48C9-80D5-1CC68EA53584}" type="datetime1">
              <a:rPr lang="en-SG" smtClean="0"/>
              <a:t>24/12/2022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A4ECF-0E19-4DE6-9E2D-BB6EF451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08574-AEE0-41F4-9677-4224109B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761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72CD-4A57-46F0-BA5F-01ACEDCDD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CD1A2-E9D1-4572-99C1-BEAF20392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79E6B-892E-4FF1-AE06-029B370DD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5A94F-DA59-41A8-BD6A-0916B5101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6F98-F869-4B64-AC46-3443B841E042}" type="datetime1">
              <a:rPr lang="en-SG" smtClean="0"/>
              <a:t>24/12/2022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5F9F6-511E-4575-AD1C-90A584F1C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5970A-3701-4B60-AEC1-10C4575C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068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16F7-FF93-4357-8C23-EA33E9381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0C89C-29EC-47D3-8788-B587EBB19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9D4BE-08F4-4A08-889E-3F0999D27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EF9478-25DD-4918-94F5-7F678CE4D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35B63-2B04-4D2B-A0C5-A84961C27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46884A-A3BE-4EB7-B70E-814EF0C6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1358-38AF-4E28-9A84-4733C78B7DBA}" type="datetime1">
              <a:rPr lang="en-SG" smtClean="0"/>
              <a:t>24/12/2022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748C7F-73DD-46EA-88A5-67BE76984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82426A-33BE-465F-B522-86C5196C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068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F3B63-EA83-4FD0-B67C-111B5B6F5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C14D80-865D-4B7E-AA58-2D31DB491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3964-70F8-47E8-A03A-F9E0DED97297}" type="datetime1">
              <a:rPr lang="en-SG" smtClean="0"/>
              <a:t>24/12/2022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0F4C6-63B1-4147-9C86-DE85D00A8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22482-0905-4763-8DE1-CBC2A1DF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044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6BD8D0-EC87-450D-9F59-4B0868F6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EB6-4DE0-457D-8E2C-16CFA2F5A678}" type="datetime1">
              <a:rPr lang="en-SG" smtClean="0"/>
              <a:t>24/12/2022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AF82A8-B057-4A1D-887A-264994275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FABBD-FA9B-45B7-946F-114F42F2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277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48E5-5A2E-48F2-802A-4E5AE61F0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723B5-53AB-4E28-9B91-E02D4C4C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CA833-08DC-49A6-ABFE-1BEA79C27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991C9-19B2-4D58-A253-F73ED9E4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3388-916D-4A56-833F-0787460ACA01}" type="datetime1">
              <a:rPr lang="en-SG" smtClean="0"/>
              <a:t>24/12/2022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F3DC4-C7A9-4530-8BB9-065B6F6E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799BC-2934-41BD-AAF3-FD2858C5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338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3AE2-2CE8-4EBC-A934-8540D0FBE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869E44-DB17-4AB5-9D98-1F3ACC6AF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DB6F7-3312-4883-B46F-D426C9023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4379E-E2A5-4990-83EE-D899BCDFC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08DD-A3D3-4E38-A562-20B1DF7530C8}" type="datetime1">
              <a:rPr lang="en-SG" smtClean="0"/>
              <a:t>24/12/2022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5E514-C8BA-45FC-AB89-2327BC195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FDF36-F841-4886-B670-E3A2EA09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990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D3987-B03F-4E3C-9DC4-D98F3E88E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0096D-FDC5-49E8-952E-2B9173ABA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D0D84-7298-432D-833F-E7CDFA290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9FCCC-C905-40BA-A2E6-63D9B48240DE}" type="datetime1">
              <a:rPr lang="en-SG" smtClean="0"/>
              <a:t>24/12/2022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B6B06-29DC-45AB-A8E2-E8F585D45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32750-A2C1-4136-8CD7-A1C2874D2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  <p:pic>
        <p:nvPicPr>
          <p:cNvPr id="7" name="Picture 4" descr="Download University of Malaya (UM, Universiti Malaya) Logo in SVG Vector or  PNG File Format - Logo.wine">
            <a:extLst>
              <a:ext uri="{FF2B5EF4-FFF2-40B4-BE49-F238E27FC236}">
                <a16:creationId xmlns:a16="http://schemas.microsoft.com/office/drawing/2014/main" id="{D4811E0A-52EB-4740-B9FE-655904AD6D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642" y="-244647"/>
            <a:ext cx="2173857" cy="144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0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hiernee.com/" TargetMode="External"/><Relationship Id="rId2" Type="http://schemas.openxmlformats.org/officeDocument/2006/relationships/hyperlink" Target="mailto:sawsn@um.edu.m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breach.com/convolution-neural-network-deep-learning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start-here/#proces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2eml.school/how_convolutional_neural_networks_work.html" TargetMode="External"/><Relationship Id="rId4" Type="http://schemas.openxmlformats.org/officeDocument/2006/relationships/hyperlink" Target="https://towardsdatascience.com/basics-of-the-classic-cnn-a3dce1225ad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01DC08EC-D256-4E27-A021-85CA7E6BF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3345" y="3745991"/>
            <a:ext cx="7949414" cy="610027"/>
          </a:xfrm>
        </p:spPr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Shier Nee Saw, PhD</a:t>
            </a:r>
            <a:endParaRPr lang="en-US" sz="28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95D44305-7B39-452E-A1A3-B4B624446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982" y="1875459"/>
            <a:ext cx="8825941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Getting started with Artificial intelligence – Day 2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21404C-6677-4907-BD6F-4125FDFF1088}"/>
              </a:ext>
            </a:extLst>
          </p:cNvPr>
          <p:cNvSpPr/>
          <p:nvPr/>
        </p:nvSpPr>
        <p:spPr>
          <a:xfrm>
            <a:off x="1736971" y="4396479"/>
            <a:ext cx="8825940" cy="1266437"/>
          </a:xfrm>
          <a:prstGeom prst="rect">
            <a:avLst/>
          </a:prstGeom>
        </p:spPr>
        <p:txBody>
          <a:bodyPr wrap="square" numCol="1" spcCol="54864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Department of Artificial Intelligence, </a:t>
            </a:r>
          </a:p>
          <a:p>
            <a:pPr algn="ctr"/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Faculty of  Computer Science and Information Technology, </a:t>
            </a:r>
          </a:p>
          <a:p>
            <a:pPr algn="ctr">
              <a:lnSpc>
                <a:spcPct val="150000"/>
              </a:lnSpc>
            </a:pPr>
            <a:r>
              <a:rPr lang="en-US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Universiti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Malaya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E29A46-BFBD-4039-8C8A-15CE64A0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1</a:t>
            </a:fld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54DB8B-EB9E-4852-BC47-86AA5AB122FD}"/>
              </a:ext>
            </a:extLst>
          </p:cNvPr>
          <p:cNvSpPr txBox="1"/>
          <p:nvPr/>
        </p:nvSpPr>
        <p:spPr>
          <a:xfrm>
            <a:off x="513304" y="523878"/>
            <a:ext cx="140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i="1" dirty="0">
                <a:solidFill>
                  <a:srgbClr val="2B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Computer Science and Information Technology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39D0E1-57E1-49EC-90C9-8F2C927D56C8}"/>
              </a:ext>
            </a:extLst>
          </p:cNvPr>
          <p:cNvCxnSpPr>
            <a:cxnSpLocks/>
          </p:cNvCxnSpPr>
          <p:nvPr/>
        </p:nvCxnSpPr>
        <p:spPr>
          <a:xfrm>
            <a:off x="594449" y="566737"/>
            <a:ext cx="1241971" cy="0"/>
          </a:xfrm>
          <a:prstGeom prst="line">
            <a:avLst/>
          </a:prstGeom>
          <a:ln w="19050">
            <a:solidFill>
              <a:srgbClr val="2B3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75D3219-7398-467F-9DCC-97A133FEFA60}"/>
              </a:ext>
            </a:extLst>
          </p:cNvPr>
          <p:cNvSpPr/>
          <p:nvPr/>
        </p:nvSpPr>
        <p:spPr>
          <a:xfrm>
            <a:off x="1836420" y="5749483"/>
            <a:ext cx="8825940" cy="958660"/>
          </a:xfrm>
          <a:prstGeom prst="rect">
            <a:avLst/>
          </a:prstGeom>
        </p:spPr>
        <p:txBody>
          <a:bodyPr wrap="square" numCol="1" spcCol="54864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2"/>
              </a:rPr>
              <a:t>sawsn@um.edu.my</a:t>
            </a: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https://shiernee.com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908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Convolution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7FDEB4F-27C9-4D21-A26B-014D1AA166F4}"/>
              </a:ext>
            </a:extLst>
          </p:cNvPr>
          <p:cNvGraphicFramePr>
            <a:graphicFrameLocks noGrp="1"/>
          </p:cNvGraphicFramePr>
          <p:nvPr/>
        </p:nvGraphicFramePr>
        <p:xfrm>
          <a:off x="745600" y="2228325"/>
          <a:ext cx="2880000" cy="2926080"/>
        </p:xfrm>
        <a:graphic>
          <a:graphicData uri="http://schemas.openxmlformats.org/drawingml/2006/table">
            <a:tbl>
              <a:tblPr firstRow="1" bandRow="1"/>
              <a:tblGrid>
                <a:gridCol w="480000">
                  <a:extLst>
                    <a:ext uri="{9D8B030D-6E8A-4147-A177-3AD203B41FA5}">
                      <a16:colId xmlns:a16="http://schemas.microsoft.com/office/drawing/2014/main" val="215684999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63947545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79614366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3486144787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737107181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09057886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0212009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1299579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391419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27381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409525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18993741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45ABD0C-FE22-4C3B-B890-44656D61BF77}"/>
              </a:ext>
            </a:extLst>
          </p:cNvPr>
          <p:cNvSpPr txBox="1"/>
          <p:nvPr/>
        </p:nvSpPr>
        <p:spPr>
          <a:xfrm>
            <a:off x="2044800" y="1634251"/>
            <a:ext cx="16992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667" dirty="0">
                <a:latin typeface="+mj-lt"/>
              </a:rPr>
              <a:t>CNN</a:t>
            </a:r>
            <a:endParaRPr lang="en-SG" sz="2133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71FE3E-7E8D-4F83-B156-7AACB3996C4C}"/>
              </a:ext>
            </a:extLst>
          </p:cNvPr>
          <p:cNvSpPr/>
          <p:nvPr/>
        </p:nvSpPr>
        <p:spPr>
          <a:xfrm>
            <a:off x="728536" y="2257101"/>
            <a:ext cx="1457064" cy="14054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99FFC5-8574-4A72-84BA-35863D6EBE84}"/>
              </a:ext>
            </a:extLst>
          </p:cNvPr>
          <p:cNvSpPr txBox="1"/>
          <p:nvPr/>
        </p:nvSpPr>
        <p:spPr>
          <a:xfrm>
            <a:off x="4747200" y="2257101"/>
            <a:ext cx="269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Convolution </a:t>
            </a:r>
          </a:p>
        </p:txBody>
      </p:sp>
      <p:graphicFrame>
        <p:nvGraphicFramePr>
          <p:cNvPr id="44" name="Table 6">
            <a:extLst>
              <a:ext uri="{FF2B5EF4-FFF2-40B4-BE49-F238E27FC236}">
                <a16:creationId xmlns:a16="http://schemas.microsoft.com/office/drawing/2014/main" id="{7B94DC94-9A5C-4097-84D7-9ABF221B8159}"/>
              </a:ext>
            </a:extLst>
          </p:cNvPr>
          <p:cNvGraphicFramePr>
            <a:graphicFrameLocks noGrp="1"/>
          </p:cNvGraphicFramePr>
          <p:nvPr/>
        </p:nvGraphicFramePr>
        <p:xfrm>
          <a:off x="7715200" y="2575959"/>
          <a:ext cx="1920000" cy="1950720"/>
        </p:xfrm>
        <a:graphic>
          <a:graphicData uri="http://schemas.openxmlformats.org/drawingml/2006/table">
            <a:tbl>
              <a:tblPr firstRow="1" bandRow="1"/>
              <a:tblGrid>
                <a:gridCol w="480000">
                  <a:extLst>
                    <a:ext uri="{9D8B030D-6E8A-4147-A177-3AD203B41FA5}">
                      <a16:colId xmlns:a16="http://schemas.microsoft.com/office/drawing/2014/main" val="215684999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63947545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79614366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3486144787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0212009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1299579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391419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273814"/>
                  </a:ext>
                </a:extLst>
              </a:tr>
            </a:tbl>
          </a:graphicData>
        </a:graphic>
      </p:graphicFrame>
      <p:sp>
        <p:nvSpPr>
          <p:cNvPr id="18" name="Arrow: Right 17">
            <a:extLst>
              <a:ext uri="{FF2B5EF4-FFF2-40B4-BE49-F238E27FC236}">
                <a16:creationId xmlns:a16="http://schemas.microsoft.com/office/drawing/2014/main" id="{E9AD67B5-7CB5-4F3C-88EF-0A17CE005F70}"/>
              </a:ext>
            </a:extLst>
          </p:cNvPr>
          <p:cNvSpPr/>
          <p:nvPr/>
        </p:nvSpPr>
        <p:spPr>
          <a:xfrm>
            <a:off x="2185600" y="2553600"/>
            <a:ext cx="5475200" cy="533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DBC867-A06E-49BC-9163-57358332B4DD}"/>
              </a:ext>
            </a:extLst>
          </p:cNvPr>
          <p:cNvSpPr txBox="1"/>
          <p:nvPr/>
        </p:nvSpPr>
        <p:spPr>
          <a:xfrm>
            <a:off x="1469067" y="5404824"/>
            <a:ext cx="16992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667" dirty="0">
                <a:latin typeface="+mj-lt"/>
              </a:rPr>
              <a:t>Layer </a:t>
            </a:r>
            <a:r>
              <a:rPr lang="en-SG" sz="2667" dirty="0" err="1">
                <a:latin typeface="+mj-lt"/>
              </a:rPr>
              <a:t>i</a:t>
            </a:r>
            <a:endParaRPr lang="en-SG" sz="2133" dirty="0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80AF735-8BF9-47B0-88EB-C0101BA25F43}"/>
              </a:ext>
            </a:extLst>
          </p:cNvPr>
          <p:cNvSpPr txBox="1"/>
          <p:nvPr/>
        </p:nvSpPr>
        <p:spPr>
          <a:xfrm>
            <a:off x="7940153" y="5404825"/>
            <a:ext cx="16992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667" dirty="0">
                <a:latin typeface="+mj-lt"/>
              </a:rPr>
              <a:t>Layer i+1</a:t>
            </a:r>
            <a:endParaRPr lang="en-SG" sz="2133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1965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7FDEB4F-27C9-4D21-A26B-014D1AA166F4}"/>
              </a:ext>
            </a:extLst>
          </p:cNvPr>
          <p:cNvGraphicFramePr>
            <a:graphicFrameLocks noGrp="1"/>
          </p:cNvGraphicFramePr>
          <p:nvPr/>
        </p:nvGraphicFramePr>
        <p:xfrm>
          <a:off x="745600" y="2228325"/>
          <a:ext cx="2880000" cy="2926080"/>
        </p:xfrm>
        <a:graphic>
          <a:graphicData uri="http://schemas.openxmlformats.org/drawingml/2006/table">
            <a:tbl>
              <a:tblPr firstRow="1" bandRow="1"/>
              <a:tblGrid>
                <a:gridCol w="480000">
                  <a:extLst>
                    <a:ext uri="{9D8B030D-6E8A-4147-A177-3AD203B41FA5}">
                      <a16:colId xmlns:a16="http://schemas.microsoft.com/office/drawing/2014/main" val="215684999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63947545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79614366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3486144787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737107181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09057886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0212009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1299579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391419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27381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409525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18993741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45ABD0C-FE22-4C3B-B890-44656D61BF77}"/>
              </a:ext>
            </a:extLst>
          </p:cNvPr>
          <p:cNvSpPr txBox="1"/>
          <p:nvPr/>
        </p:nvSpPr>
        <p:spPr>
          <a:xfrm>
            <a:off x="2044800" y="1634251"/>
            <a:ext cx="16992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667" dirty="0">
                <a:latin typeface="+mj-lt"/>
              </a:rPr>
              <a:t>CNN</a:t>
            </a:r>
            <a:endParaRPr lang="en-SG" sz="2133" dirty="0">
              <a:latin typeface="+mj-lt"/>
            </a:endParaRPr>
          </a:p>
        </p:txBody>
      </p:sp>
      <p:graphicFrame>
        <p:nvGraphicFramePr>
          <p:cNvPr id="44" name="Table 6">
            <a:extLst>
              <a:ext uri="{FF2B5EF4-FFF2-40B4-BE49-F238E27FC236}">
                <a16:creationId xmlns:a16="http://schemas.microsoft.com/office/drawing/2014/main" id="{7B94DC94-9A5C-4097-84D7-9ABF221B8159}"/>
              </a:ext>
            </a:extLst>
          </p:cNvPr>
          <p:cNvGraphicFramePr>
            <a:graphicFrameLocks noGrp="1"/>
          </p:cNvGraphicFramePr>
          <p:nvPr/>
        </p:nvGraphicFramePr>
        <p:xfrm>
          <a:off x="7715200" y="2575959"/>
          <a:ext cx="1920000" cy="1950720"/>
        </p:xfrm>
        <a:graphic>
          <a:graphicData uri="http://schemas.openxmlformats.org/drawingml/2006/table">
            <a:tbl>
              <a:tblPr firstRow="1" bandRow="1"/>
              <a:tblGrid>
                <a:gridCol w="480000">
                  <a:extLst>
                    <a:ext uri="{9D8B030D-6E8A-4147-A177-3AD203B41FA5}">
                      <a16:colId xmlns:a16="http://schemas.microsoft.com/office/drawing/2014/main" val="215684999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63947545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79614366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3486144787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0212009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1299579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391419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27381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FA97958-A620-4D04-A8BB-859703C87341}"/>
              </a:ext>
            </a:extLst>
          </p:cNvPr>
          <p:cNvSpPr txBox="1"/>
          <p:nvPr/>
        </p:nvSpPr>
        <p:spPr>
          <a:xfrm>
            <a:off x="1469067" y="5404824"/>
            <a:ext cx="16992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667" dirty="0">
                <a:latin typeface="+mj-lt"/>
              </a:rPr>
              <a:t>Layer </a:t>
            </a:r>
            <a:r>
              <a:rPr lang="en-SG" sz="2667" dirty="0" err="1">
                <a:latin typeface="+mj-lt"/>
              </a:rPr>
              <a:t>i</a:t>
            </a:r>
            <a:endParaRPr lang="en-SG" sz="2133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4A304F-236D-4B24-9D27-040098C3D5D3}"/>
              </a:ext>
            </a:extLst>
          </p:cNvPr>
          <p:cNvSpPr txBox="1"/>
          <p:nvPr/>
        </p:nvSpPr>
        <p:spPr>
          <a:xfrm>
            <a:off x="7940153" y="5404825"/>
            <a:ext cx="16992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667" dirty="0">
                <a:latin typeface="+mj-lt"/>
              </a:rPr>
              <a:t>Layer i+1</a:t>
            </a:r>
            <a:endParaRPr lang="en-SG" sz="2133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26CD56-90F4-043A-825E-128AB8FE2440}"/>
              </a:ext>
            </a:extLst>
          </p:cNvPr>
          <p:cNvSpPr/>
          <p:nvPr/>
        </p:nvSpPr>
        <p:spPr>
          <a:xfrm>
            <a:off x="1245336" y="2257101"/>
            <a:ext cx="1457064" cy="14054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64F7B8-14AF-C1DA-6930-90ED0ED0EC46}"/>
              </a:ext>
            </a:extLst>
          </p:cNvPr>
          <p:cNvSpPr txBox="1"/>
          <p:nvPr/>
        </p:nvSpPr>
        <p:spPr>
          <a:xfrm>
            <a:off x="4747200" y="2257101"/>
            <a:ext cx="269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Convolution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7845CE8-E46E-7105-58C9-7D1993A7DF7C}"/>
              </a:ext>
            </a:extLst>
          </p:cNvPr>
          <p:cNvSpPr/>
          <p:nvPr/>
        </p:nvSpPr>
        <p:spPr>
          <a:xfrm>
            <a:off x="2702400" y="2553600"/>
            <a:ext cx="5475200" cy="533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06BAA5-E212-8CA2-5D1A-6E8C6312D4EA}"/>
              </a:ext>
            </a:extLst>
          </p:cNvPr>
          <p:cNvSpPr txBox="1">
            <a:spLocks/>
          </p:cNvSpPr>
          <p:nvPr/>
        </p:nvSpPr>
        <p:spPr>
          <a:xfrm>
            <a:off x="990600" y="3369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b="1">
                <a:latin typeface="Arial" panose="020B0604020202020204" pitchFamily="34" charset="0"/>
                <a:cs typeface="Arial" panose="020B0604020202020204" pitchFamily="34" charset="0"/>
              </a:rPr>
              <a:t>Convolution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89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7FDEB4F-27C9-4D21-A26B-014D1AA166F4}"/>
              </a:ext>
            </a:extLst>
          </p:cNvPr>
          <p:cNvGraphicFramePr>
            <a:graphicFrameLocks noGrp="1"/>
          </p:cNvGraphicFramePr>
          <p:nvPr/>
        </p:nvGraphicFramePr>
        <p:xfrm>
          <a:off x="745600" y="2228325"/>
          <a:ext cx="2880000" cy="2926080"/>
        </p:xfrm>
        <a:graphic>
          <a:graphicData uri="http://schemas.openxmlformats.org/drawingml/2006/table">
            <a:tbl>
              <a:tblPr firstRow="1" bandRow="1"/>
              <a:tblGrid>
                <a:gridCol w="480000">
                  <a:extLst>
                    <a:ext uri="{9D8B030D-6E8A-4147-A177-3AD203B41FA5}">
                      <a16:colId xmlns:a16="http://schemas.microsoft.com/office/drawing/2014/main" val="215684999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63947545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79614366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3486144787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737107181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09057886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0212009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1299579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391419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27381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409525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18993741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45ABD0C-FE22-4C3B-B890-44656D61BF77}"/>
              </a:ext>
            </a:extLst>
          </p:cNvPr>
          <p:cNvSpPr txBox="1"/>
          <p:nvPr/>
        </p:nvSpPr>
        <p:spPr>
          <a:xfrm>
            <a:off x="2044800" y="1634251"/>
            <a:ext cx="16992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667" dirty="0">
                <a:latin typeface="+mj-lt"/>
              </a:rPr>
              <a:t>CNN</a:t>
            </a:r>
            <a:endParaRPr lang="en-SG" sz="2133" dirty="0">
              <a:latin typeface="+mj-lt"/>
            </a:endParaRPr>
          </a:p>
        </p:txBody>
      </p:sp>
      <p:graphicFrame>
        <p:nvGraphicFramePr>
          <p:cNvPr id="44" name="Table 6">
            <a:extLst>
              <a:ext uri="{FF2B5EF4-FFF2-40B4-BE49-F238E27FC236}">
                <a16:creationId xmlns:a16="http://schemas.microsoft.com/office/drawing/2014/main" id="{7B94DC94-9A5C-4097-84D7-9ABF221B8159}"/>
              </a:ext>
            </a:extLst>
          </p:cNvPr>
          <p:cNvGraphicFramePr>
            <a:graphicFrameLocks noGrp="1"/>
          </p:cNvGraphicFramePr>
          <p:nvPr/>
        </p:nvGraphicFramePr>
        <p:xfrm>
          <a:off x="7715200" y="2575959"/>
          <a:ext cx="1920000" cy="1950720"/>
        </p:xfrm>
        <a:graphic>
          <a:graphicData uri="http://schemas.openxmlformats.org/drawingml/2006/table">
            <a:tbl>
              <a:tblPr firstRow="1" bandRow="1"/>
              <a:tblGrid>
                <a:gridCol w="480000">
                  <a:extLst>
                    <a:ext uri="{9D8B030D-6E8A-4147-A177-3AD203B41FA5}">
                      <a16:colId xmlns:a16="http://schemas.microsoft.com/office/drawing/2014/main" val="215684999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63947545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79614366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3486144787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0212009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1299579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391419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27381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FD3432A-71D3-4EAA-8754-FC57291E034F}"/>
              </a:ext>
            </a:extLst>
          </p:cNvPr>
          <p:cNvSpPr txBox="1"/>
          <p:nvPr/>
        </p:nvSpPr>
        <p:spPr>
          <a:xfrm>
            <a:off x="1469067" y="5404824"/>
            <a:ext cx="16992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667" dirty="0">
                <a:latin typeface="+mj-lt"/>
              </a:rPr>
              <a:t>Layer </a:t>
            </a:r>
            <a:r>
              <a:rPr lang="en-SG" sz="2667" dirty="0" err="1">
                <a:latin typeface="+mj-lt"/>
              </a:rPr>
              <a:t>i</a:t>
            </a:r>
            <a:endParaRPr lang="en-SG" sz="2133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2DC2F5-BEF9-41DA-A2E1-B308645A0771}"/>
              </a:ext>
            </a:extLst>
          </p:cNvPr>
          <p:cNvSpPr txBox="1"/>
          <p:nvPr/>
        </p:nvSpPr>
        <p:spPr>
          <a:xfrm>
            <a:off x="7940153" y="5404825"/>
            <a:ext cx="16992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667" dirty="0">
                <a:latin typeface="+mj-lt"/>
              </a:rPr>
              <a:t>Layer i+1</a:t>
            </a:r>
            <a:endParaRPr lang="en-SG" sz="2133" dirty="0">
              <a:latin typeface="+mj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FCAF279-5B11-83A6-7D83-488542D38DBE}"/>
              </a:ext>
            </a:extLst>
          </p:cNvPr>
          <p:cNvSpPr txBox="1">
            <a:spLocks/>
          </p:cNvSpPr>
          <p:nvPr/>
        </p:nvSpPr>
        <p:spPr>
          <a:xfrm>
            <a:off x="990600" y="3369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Convolution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89AB50-49FB-0A89-E806-E7015B006C66}"/>
              </a:ext>
            </a:extLst>
          </p:cNvPr>
          <p:cNvSpPr/>
          <p:nvPr/>
        </p:nvSpPr>
        <p:spPr>
          <a:xfrm>
            <a:off x="1711203" y="2257101"/>
            <a:ext cx="1457064" cy="14054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B516E31-629E-751A-BA64-607339BA8F1A}"/>
              </a:ext>
            </a:extLst>
          </p:cNvPr>
          <p:cNvSpPr/>
          <p:nvPr/>
        </p:nvSpPr>
        <p:spPr>
          <a:xfrm>
            <a:off x="3168267" y="2553600"/>
            <a:ext cx="5475200" cy="533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761AB-2A62-D675-2E89-7C45AAC9263E}"/>
              </a:ext>
            </a:extLst>
          </p:cNvPr>
          <p:cNvSpPr txBox="1"/>
          <p:nvPr/>
        </p:nvSpPr>
        <p:spPr>
          <a:xfrm>
            <a:off x="4747200" y="2257101"/>
            <a:ext cx="269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Convolution </a:t>
            </a:r>
          </a:p>
        </p:txBody>
      </p:sp>
    </p:spTree>
    <p:extLst>
      <p:ext uri="{BB962C8B-B14F-4D97-AF65-F5344CB8AC3E}">
        <p14:creationId xmlns:p14="http://schemas.microsoft.com/office/powerpoint/2010/main" val="1695041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7FDEB4F-27C9-4D21-A26B-014D1AA166F4}"/>
              </a:ext>
            </a:extLst>
          </p:cNvPr>
          <p:cNvGraphicFramePr>
            <a:graphicFrameLocks noGrp="1"/>
          </p:cNvGraphicFramePr>
          <p:nvPr/>
        </p:nvGraphicFramePr>
        <p:xfrm>
          <a:off x="745600" y="2228325"/>
          <a:ext cx="2880000" cy="2926080"/>
        </p:xfrm>
        <a:graphic>
          <a:graphicData uri="http://schemas.openxmlformats.org/drawingml/2006/table">
            <a:tbl>
              <a:tblPr firstRow="1" bandRow="1"/>
              <a:tblGrid>
                <a:gridCol w="480000">
                  <a:extLst>
                    <a:ext uri="{9D8B030D-6E8A-4147-A177-3AD203B41FA5}">
                      <a16:colId xmlns:a16="http://schemas.microsoft.com/office/drawing/2014/main" val="215684999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63947545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79614366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3486144787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737107181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09057886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0212009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1299579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391419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27381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409525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18993741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45ABD0C-FE22-4C3B-B890-44656D61BF77}"/>
              </a:ext>
            </a:extLst>
          </p:cNvPr>
          <p:cNvSpPr txBox="1"/>
          <p:nvPr/>
        </p:nvSpPr>
        <p:spPr>
          <a:xfrm>
            <a:off x="2044800" y="1634251"/>
            <a:ext cx="16992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667" dirty="0">
                <a:latin typeface="+mj-lt"/>
              </a:rPr>
              <a:t>CNN</a:t>
            </a:r>
            <a:endParaRPr lang="en-SG" sz="2133" dirty="0">
              <a:latin typeface="+mj-lt"/>
            </a:endParaRPr>
          </a:p>
        </p:txBody>
      </p:sp>
      <p:graphicFrame>
        <p:nvGraphicFramePr>
          <p:cNvPr id="44" name="Table 6">
            <a:extLst>
              <a:ext uri="{FF2B5EF4-FFF2-40B4-BE49-F238E27FC236}">
                <a16:creationId xmlns:a16="http://schemas.microsoft.com/office/drawing/2014/main" id="{7B94DC94-9A5C-4097-84D7-9ABF221B8159}"/>
              </a:ext>
            </a:extLst>
          </p:cNvPr>
          <p:cNvGraphicFramePr>
            <a:graphicFrameLocks noGrp="1"/>
          </p:cNvGraphicFramePr>
          <p:nvPr/>
        </p:nvGraphicFramePr>
        <p:xfrm>
          <a:off x="7715200" y="2575959"/>
          <a:ext cx="1920000" cy="1950720"/>
        </p:xfrm>
        <a:graphic>
          <a:graphicData uri="http://schemas.openxmlformats.org/drawingml/2006/table">
            <a:tbl>
              <a:tblPr firstRow="1" bandRow="1"/>
              <a:tblGrid>
                <a:gridCol w="480000">
                  <a:extLst>
                    <a:ext uri="{9D8B030D-6E8A-4147-A177-3AD203B41FA5}">
                      <a16:colId xmlns:a16="http://schemas.microsoft.com/office/drawing/2014/main" val="215684999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63947545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79614366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3486144787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5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0212009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1299579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391419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27381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0F89502-7270-4FC6-B7FA-A5644138A9BF}"/>
              </a:ext>
            </a:extLst>
          </p:cNvPr>
          <p:cNvSpPr txBox="1"/>
          <p:nvPr/>
        </p:nvSpPr>
        <p:spPr>
          <a:xfrm>
            <a:off x="1469067" y="5404824"/>
            <a:ext cx="16992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667" dirty="0">
                <a:latin typeface="+mj-lt"/>
              </a:rPr>
              <a:t>Layer </a:t>
            </a:r>
            <a:r>
              <a:rPr lang="en-SG" sz="2667" dirty="0" err="1">
                <a:latin typeface="+mj-lt"/>
              </a:rPr>
              <a:t>i</a:t>
            </a:r>
            <a:endParaRPr lang="en-SG" sz="2133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63DF1D-66A6-4309-9B93-439B17F900BF}"/>
              </a:ext>
            </a:extLst>
          </p:cNvPr>
          <p:cNvSpPr txBox="1"/>
          <p:nvPr/>
        </p:nvSpPr>
        <p:spPr>
          <a:xfrm>
            <a:off x="7940153" y="5404825"/>
            <a:ext cx="16992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667" dirty="0">
                <a:latin typeface="+mj-lt"/>
              </a:rPr>
              <a:t>Layer i+1</a:t>
            </a:r>
            <a:endParaRPr lang="en-SG" sz="2133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E5621D-B710-737C-015E-0A31D348D08A}"/>
              </a:ext>
            </a:extLst>
          </p:cNvPr>
          <p:cNvSpPr/>
          <p:nvPr/>
        </p:nvSpPr>
        <p:spPr>
          <a:xfrm>
            <a:off x="2168536" y="2257101"/>
            <a:ext cx="1457064" cy="14054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ED5376B-6D3B-1DF8-1900-518CBDE0A65E}"/>
              </a:ext>
            </a:extLst>
          </p:cNvPr>
          <p:cNvSpPr/>
          <p:nvPr/>
        </p:nvSpPr>
        <p:spPr>
          <a:xfrm>
            <a:off x="3625600" y="2553600"/>
            <a:ext cx="5475200" cy="533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2C5C2B-A965-E352-88F0-931194FDAC7E}"/>
              </a:ext>
            </a:extLst>
          </p:cNvPr>
          <p:cNvSpPr txBox="1"/>
          <p:nvPr/>
        </p:nvSpPr>
        <p:spPr>
          <a:xfrm>
            <a:off x="4747200" y="2257101"/>
            <a:ext cx="269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Convolution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FD90874-7DEE-A82B-53D5-28A0860BA526}"/>
              </a:ext>
            </a:extLst>
          </p:cNvPr>
          <p:cNvSpPr txBox="1">
            <a:spLocks/>
          </p:cNvSpPr>
          <p:nvPr/>
        </p:nvSpPr>
        <p:spPr>
          <a:xfrm>
            <a:off x="990600" y="3369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4146827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7FDEB4F-27C9-4D21-A26B-014D1AA166F4}"/>
              </a:ext>
            </a:extLst>
          </p:cNvPr>
          <p:cNvGraphicFramePr>
            <a:graphicFrameLocks noGrp="1"/>
          </p:cNvGraphicFramePr>
          <p:nvPr/>
        </p:nvGraphicFramePr>
        <p:xfrm>
          <a:off x="745600" y="2228325"/>
          <a:ext cx="2880000" cy="2926080"/>
        </p:xfrm>
        <a:graphic>
          <a:graphicData uri="http://schemas.openxmlformats.org/drawingml/2006/table">
            <a:tbl>
              <a:tblPr firstRow="1" bandRow="1"/>
              <a:tblGrid>
                <a:gridCol w="480000">
                  <a:extLst>
                    <a:ext uri="{9D8B030D-6E8A-4147-A177-3AD203B41FA5}">
                      <a16:colId xmlns:a16="http://schemas.microsoft.com/office/drawing/2014/main" val="215684999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63947545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79614366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3486144787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737107181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09057886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0212009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1299579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391419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27381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409525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18993741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45ABD0C-FE22-4C3B-B890-44656D61BF77}"/>
              </a:ext>
            </a:extLst>
          </p:cNvPr>
          <p:cNvSpPr txBox="1"/>
          <p:nvPr/>
        </p:nvSpPr>
        <p:spPr>
          <a:xfrm>
            <a:off x="2044800" y="1634251"/>
            <a:ext cx="16992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667" dirty="0">
                <a:latin typeface="+mj-lt"/>
              </a:rPr>
              <a:t>CNN</a:t>
            </a:r>
            <a:endParaRPr lang="en-SG" sz="2133" dirty="0">
              <a:latin typeface="+mj-lt"/>
            </a:endParaRPr>
          </a:p>
        </p:txBody>
      </p:sp>
      <p:graphicFrame>
        <p:nvGraphicFramePr>
          <p:cNvPr id="44" name="Table 6">
            <a:extLst>
              <a:ext uri="{FF2B5EF4-FFF2-40B4-BE49-F238E27FC236}">
                <a16:creationId xmlns:a16="http://schemas.microsoft.com/office/drawing/2014/main" id="{7B94DC94-9A5C-4097-84D7-9ABF221B8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162317"/>
              </p:ext>
            </p:extLst>
          </p:nvPr>
        </p:nvGraphicFramePr>
        <p:xfrm>
          <a:off x="7715200" y="2575959"/>
          <a:ext cx="1920000" cy="1950720"/>
        </p:xfrm>
        <a:graphic>
          <a:graphicData uri="http://schemas.openxmlformats.org/drawingml/2006/table">
            <a:tbl>
              <a:tblPr firstRow="1" bandRow="1"/>
              <a:tblGrid>
                <a:gridCol w="480000">
                  <a:extLst>
                    <a:ext uri="{9D8B030D-6E8A-4147-A177-3AD203B41FA5}">
                      <a16:colId xmlns:a16="http://schemas.microsoft.com/office/drawing/2014/main" val="215684999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63947545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79614366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3486144787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5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0212009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1299579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391419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27381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0F89502-7270-4FC6-B7FA-A5644138A9BF}"/>
              </a:ext>
            </a:extLst>
          </p:cNvPr>
          <p:cNvSpPr txBox="1"/>
          <p:nvPr/>
        </p:nvSpPr>
        <p:spPr>
          <a:xfrm>
            <a:off x="1469067" y="5404824"/>
            <a:ext cx="16992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667" dirty="0">
                <a:latin typeface="+mj-lt"/>
              </a:rPr>
              <a:t>Layer </a:t>
            </a:r>
            <a:r>
              <a:rPr lang="en-SG" sz="2667" dirty="0" err="1">
                <a:latin typeface="+mj-lt"/>
              </a:rPr>
              <a:t>i</a:t>
            </a:r>
            <a:endParaRPr lang="en-SG" sz="2133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63DF1D-66A6-4309-9B93-439B17F900BF}"/>
              </a:ext>
            </a:extLst>
          </p:cNvPr>
          <p:cNvSpPr txBox="1"/>
          <p:nvPr/>
        </p:nvSpPr>
        <p:spPr>
          <a:xfrm>
            <a:off x="7940153" y="5404825"/>
            <a:ext cx="16992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667" dirty="0">
                <a:latin typeface="+mj-lt"/>
              </a:rPr>
              <a:t>Layer i+1</a:t>
            </a:r>
            <a:endParaRPr lang="en-SG" sz="2133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E5621D-B710-737C-015E-0A31D348D08A}"/>
              </a:ext>
            </a:extLst>
          </p:cNvPr>
          <p:cNvSpPr/>
          <p:nvPr/>
        </p:nvSpPr>
        <p:spPr>
          <a:xfrm>
            <a:off x="745600" y="2724762"/>
            <a:ext cx="1457064" cy="14054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ED5376B-6D3B-1DF8-1900-518CBDE0A65E}"/>
              </a:ext>
            </a:extLst>
          </p:cNvPr>
          <p:cNvSpPr/>
          <p:nvPr/>
        </p:nvSpPr>
        <p:spPr>
          <a:xfrm>
            <a:off x="2202664" y="3021261"/>
            <a:ext cx="5475200" cy="533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2C5C2B-A965-E352-88F0-931194FDAC7E}"/>
              </a:ext>
            </a:extLst>
          </p:cNvPr>
          <p:cNvSpPr txBox="1"/>
          <p:nvPr/>
        </p:nvSpPr>
        <p:spPr>
          <a:xfrm>
            <a:off x="4321600" y="2724762"/>
            <a:ext cx="269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Convolution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B2C4EB-0A41-F5E2-7EA7-6A3F5444BE42}"/>
              </a:ext>
            </a:extLst>
          </p:cNvPr>
          <p:cNvSpPr txBox="1">
            <a:spLocks/>
          </p:cNvSpPr>
          <p:nvPr/>
        </p:nvSpPr>
        <p:spPr>
          <a:xfrm>
            <a:off x="990600" y="3369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4008431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7FDEB4F-27C9-4D21-A26B-014D1AA16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416848"/>
              </p:ext>
            </p:extLst>
          </p:nvPr>
        </p:nvGraphicFramePr>
        <p:xfrm>
          <a:off x="745600" y="2228325"/>
          <a:ext cx="2880000" cy="2926080"/>
        </p:xfrm>
        <a:graphic>
          <a:graphicData uri="http://schemas.openxmlformats.org/drawingml/2006/table">
            <a:tbl>
              <a:tblPr firstRow="1" bandRow="1"/>
              <a:tblGrid>
                <a:gridCol w="480000">
                  <a:extLst>
                    <a:ext uri="{9D8B030D-6E8A-4147-A177-3AD203B41FA5}">
                      <a16:colId xmlns:a16="http://schemas.microsoft.com/office/drawing/2014/main" val="215684999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63947545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79614366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3486144787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737107181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09057886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0212009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1299579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391419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27381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409525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18993741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45ABD0C-FE22-4C3B-B890-44656D61BF77}"/>
              </a:ext>
            </a:extLst>
          </p:cNvPr>
          <p:cNvSpPr txBox="1"/>
          <p:nvPr/>
        </p:nvSpPr>
        <p:spPr>
          <a:xfrm>
            <a:off x="1747200" y="1634251"/>
            <a:ext cx="12864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667" dirty="0">
                <a:latin typeface="+mj-lt"/>
              </a:rPr>
              <a:t>CNN</a:t>
            </a:r>
            <a:endParaRPr lang="en-SG" sz="2133" dirty="0">
              <a:latin typeface="+mj-lt"/>
            </a:endParaRPr>
          </a:p>
        </p:txBody>
      </p:sp>
      <p:graphicFrame>
        <p:nvGraphicFramePr>
          <p:cNvPr id="44" name="Table 6">
            <a:extLst>
              <a:ext uri="{FF2B5EF4-FFF2-40B4-BE49-F238E27FC236}">
                <a16:creationId xmlns:a16="http://schemas.microsoft.com/office/drawing/2014/main" id="{7B94DC94-9A5C-4097-84D7-9ABF221B8159}"/>
              </a:ext>
            </a:extLst>
          </p:cNvPr>
          <p:cNvGraphicFramePr>
            <a:graphicFrameLocks noGrp="1"/>
          </p:cNvGraphicFramePr>
          <p:nvPr/>
        </p:nvGraphicFramePr>
        <p:xfrm>
          <a:off x="7715200" y="2575959"/>
          <a:ext cx="1920000" cy="1950720"/>
        </p:xfrm>
        <a:graphic>
          <a:graphicData uri="http://schemas.openxmlformats.org/drawingml/2006/table">
            <a:tbl>
              <a:tblPr firstRow="1" bandRow="1"/>
              <a:tblGrid>
                <a:gridCol w="480000">
                  <a:extLst>
                    <a:ext uri="{9D8B030D-6E8A-4147-A177-3AD203B41FA5}">
                      <a16:colId xmlns:a16="http://schemas.microsoft.com/office/drawing/2014/main" val="215684999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63947545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79614366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3486144787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5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0212009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1299579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391419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21920" marR="121920" marT="60960" marB="609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27381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D973B8-8642-48D3-9ABF-84B45F00EACA}"/>
                  </a:ext>
                </a:extLst>
              </p:cNvPr>
              <p:cNvSpPr txBox="1"/>
              <p:nvPr/>
            </p:nvSpPr>
            <p:spPr>
              <a:xfrm>
                <a:off x="4770955" y="3842435"/>
                <a:ext cx="1798890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SG" sz="2400" dirty="0">
                    <a:solidFill>
                      <a:srgbClr val="0070C0"/>
                    </a:solidFill>
                  </a:rPr>
                  <a:t>W=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SG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SG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SG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SG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SG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SG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SG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SG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SG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SG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SG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SG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D973B8-8642-48D3-9ABF-84B45F00E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955" y="3842435"/>
                <a:ext cx="1798890" cy="976614"/>
              </a:xfrm>
              <a:prstGeom prst="rect">
                <a:avLst/>
              </a:prstGeom>
              <a:blipFill>
                <a:blip r:embed="rId2"/>
                <a:stretch>
                  <a:fillRect l="-1050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15C9F61-D156-4051-A6AB-E954EF807CC9}"/>
              </a:ext>
            </a:extLst>
          </p:cNvPr>
          <p:cNvSpPr txBox="1"/>
          <p:nvPr/>
        </p:nvSpPr>
        <p:spPr>
          <a:xfrm>
            <a:off x="4646400" y="2122163"/>
            <a:ext cx="26976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667" dirty="0">
                <a:latin typeface="Arial" panose="020B0604020202020204" pitchFamily="34" charset="0"/>
                <a:cs typeface="Arial" panose="020B0604020202020204" pitchFamily="34" charset="0"/>
              </a:rPr>
              <a:t>Repeat the rest</a:t>
            </a:r>
            <a:endParaRPr lang="en-SG" sz="21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540469-07F0-43DA-A813-E66DCD40AA7E}"/>
              </a:ext>
            </a:extLst>
          </p:cNvPr>
          <p:cNvSpPr txBox="1"/>
          <p:nvPr/>
        </p:nvSpPr>
        <p:spPr>
          <a:xfrm>
            <a:off x="4454400" y="4975327"/>
            <a:ext cx="355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667" dirty="0">
                <a:latin typeface="+mj-lt"/>
              </a:rPr>
              <a:t>Feature extraction </a:t>
            </a:r>
            <a:endParaRPr lang="en-SG" sz="2133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D5249D-0819-4A06-830F-DFB311102C7F}"/>
              </a:ext>
            </a:extLst>
          </p:cNvPr>
          <p:cNvSpPr txBox="1"/>
          <p:nvPr/>
        </p:nvSpPr>
        <p:spPr>
          <a:xfrm>
            <a:off x="1469067" y="5404824"/>
            <a:ext cx="16992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667" dirty="0">
                <a:latin typeface="+mj-lt"/>
              </a:rPr>
              <a:t>Layer </a:t>
            </a:r>
            <a:r>
              <a:rPr lang="en-SG" sz="2667" dirty="0" err="1">
                <a:latin typeface="+mj-lt"/>
              </a:rPr>
              <a:t>i</a:t>
            </a:r>
            <a:endParaRPr lang="en-SG" sz="2133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F49DBF-5F99-4D08-82F5-85608D68AD65}"/>
              </a:ext>
            </a:extLst>
          </p:cNvPr>
          <p:cNvSpPr txBox="1"/>
          <p:nvPr/>
        </p:nvSpPr>
        <p:spPr>
          <a:xfrm>
            <a:off x="7940153" y="5404825"/>
            <a:ext cx="16992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667" dirty="0">
                <a:latin typeface="+mj-lt"/>
              </a:rPr>
              <a:t>Layer i+1</a:t>
            </a:r>
            <a:endParaRPr lang="en-SG" sz="2133" dirty="0">
              <a:latin typeface="+mj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26DB2B3-2FB2-BAF5-687C-BCA9F904A631}"/>
              </a:ext>
            </a:extLst>
          </p:cNvPr>
          <p:cNvSpPr txBox="1">
            <a:spLocks/>
          </p:cNvSpPr>
          <p:nvPr/>
        </p:nvSpPr>
        <p:spPr>
          <a:xfrm>
            <a:off x="990600" y="3369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Convolution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94F5273-5185-13EC-D2F2-0F2B7833A1D4}"/>
              </a:ext>
            </a:extLst>
          </p:cNvPr>
          <p:cNvGrpSpPr/>
          <p:nvPr/>
        </p:nvGrpSpPr>
        <p:grpSpPr>
          <a:xfrm>
            <a:off x="745600" y="2724762"/>
            <a:ext cx="6932264" cy="1405499"/>
            <a:chOff x="745600" y="2724762"/>
            <a:chExt cx="6932264" cy="14054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D147D5D-2ED0-141D-B8E9-683DBCF0FC29}"/>
                </a:ext>
              </a:extLst>
            </p:cNvPr>
            <p:cNvSpPr/>
            <p:nvPr/>
          </p:nvSpPr>
          <p:spPr>
            <a:xfrm>
              <a:off x="745600" y="2724762"/>
              <a:ext cx="1457064" cy="140549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400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590D91D2-B8A3-35D2-31F7-0BC944BB27C3}"/>
                </a:ext>
              </a:extLst>
            </p:cNvPr>
            <p:cNvSpPr/>
            <p:nvPr/>
          </p:nvSpPr>
          <p:spPr>
            <a:xfrm>
              <a:off x="2202664" y="3021261"/>
              <a:ext cx="5475200" cy="5334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400"/>
            </a:p>
          </p:txBody>
        </p:sp>
      </p:grpSp>
    </p:spTree>
    <p:extLst>
      <p:ext uri="{BB962C8B-B14F-4D97-AF65-F5344CB8AC3E}">
        <p14:creationId xmlns:p14="http://schemas.microsoft.com/office/powerpoint/2010/main" val="16439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48148E-6 L 0.12005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05 0.00023 L 0.00052 0.0736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7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7361 L 0.11706 0.0763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2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06 0.07639 L 0.00091 0.1497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07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14977 L 0.11784 0.1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7FDEB4F-27C9-4D21-A26B-014D1AA166F4}"/>
              </a:ext>
            </a:extLst>
          </p:cNvPr>
          <p:cNvGraphicFramePr>
            <a:graphicFrameLocks noGrp="1"/>
          </p:cNvGraphicFramePr>
          <p:nvPr/>
        </p:nvGraphicFramePr>
        <p:xfrm>
          <a:off x="745600" y="2228325"/>
          <a:ext cx="2880000" cy="2926080"/>
        </p:xfrm>
        <a:graphic>
          <a:graphicData uri="http://schemas.openxmlformats.org/drawingml/2006/table">
            <a:tbl>
              <a:tblPr firstRow="1" bandRow="1"/>
              <a:tblGrid>
                <a:gridCol w="480000">
                  <a:extLst>
                    <a:ext uri="{9D8B030D-6E8A-4147-A177-3AD203B41FA5}">
                      <a16:colId xmlns:a16="http://schemas.microsoft.com/office/drawing/2014/main" val="215684999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63947545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79614366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3486144787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737107181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09057886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0212009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1299579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391419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27381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409525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18993741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45ABD0C-FE22-4C3B-B890-44656D61BF77}"/>
              </a:ext>
            </a:extLst>
          </p:cNvPr>
          <p:cNvSpPr txBox="1"/>
          <p:nvPr/>
        </p:nvSpPr>
        <p:spPr>
          <a:xfrm>
            <a:off x="1747200" y="1634251"/>
            <a:ext cx="12864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667" dirty="0">
                <a:latin typeface="+mj-lt"/>
              </a:rPr>
              <a:t>CNN</a:t>
            </a:r>
            <a:endParaRPr lang="en-SG" sz="2133" dirty="0">
              <a:latin typeface="+mj-lt"/>
            </a:endParaRPr>
          </a:p>
        </p:txBody>
      </p:sp>
      <p:graphicFrame>
        <p:nvGraphicFramePr>
          <p:cNvPr id="44" name="Table 6">
            <a:extLst>
              <a:ext uri="{FF2B5EF4-FFF2-40B4-BE49-F238E27FC236}">
                <a16:creationId xmlns:a16="http://schemas.microsoft.com/office/drawing/2014/main" id="{7B94DC94-9A5C-4097-84D7-9ABF221B8159}"/>
              </a:ext>
            </a:extLst>
          </p:cNvPr>
          <p:cNvGraphicFramePr>
            <a:graphicFrameLocks noGrp="1"/>
          </p:cNvGraphicFramePr>
          <p:nvPr/>
        </p:nvGraphicFramePr>
        <p:xfrm>
          <a:off x="7715200" y="2575959"/>
          <a:ext cx="1920000" cy="1950720"/>
        </p:xfrm>
        <a:graphic>
          <a:graphicData uri="http://schemas.openxmlformats.org/drawingml/2006/table">
            <a:tbl>
              <a:tblPr firstRow="1" bandRow="1"/>
              <a:tblGrid>
                <a:gridCol w="480000">
                  <a:extLst>
                    <a:ext uri="{9D8B030D-6E8A-4147-A177-3AD203B41FA5}">
                      <a16:colId xmlns:a16="http://schemas.microsoft.com/office/drawing/2014/main" val="215684999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63947545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79614366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3486144787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5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0212009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1299579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391419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21920" marR="121920" marT="60960" marB="609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27381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D973B8-8642-48D3-9ABF-84B45F00EACA}"/>
                  </a:ext>
                </a:extLst>
              </p:cNvPr>
              <p:cNvSpPr txBox="1"/>
              <p:nvPr/>
            </p:nvSpPr>
            <p:spPr>
              <a:xfrm>
                <a:off x="4672343" y="3063012"/>
                <a:ext cx="1798890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SG" sz="2400" dirty="0">
                    <a:solidFill>
                      <a:srgbClr val="0070C0"/>
                    </a:solidFill>
                  </a:rPr>
                  <a:t>W=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SG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SG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SG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SG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SG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SG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SG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SG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SG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SG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SG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SG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D973B8-8642-48D3-9ABF-84B45F00E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43" y="3063012"/>
                <a:ext cx="1798890" cy="976614"/>
              </a:xfrm>
              <a:prstGeom prst="rect">
                <a:avLst/>
              </a:prstGeom>
              <a:blipFill>
                <a:blip r:embed="rId2"/>
                <a:stretch>
                  <a:fillRect l="-1013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15C9F61-D156-4051-A6AB-E954EF807CC9}"/>
              </a:ext>
            </a:extLst>
          </p:cNvPr>
          <p:cNvSpPr txBox="1"/>
          <p:nvPr/>
        </p:nvSpPr>
        <p:spPr>
          <a:xfrm>
            <a:off x="4496100" y="1853722"/>
            <a:ext cx="26976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667" dirty="0">
                <a:latin typeface="Arial" panose="020B0604020202020204" pitchFamily="34" charset="0"/>
                <a:cs typeface="Arial" panose="020B0604020202020204" pitchFamily="34" charset="0"/>
              </a:rPr>
              <a:t>Repeat the rest</a:t>
            </a:r>
            <a:endParaRPr lang="en-SG" sz="21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540469-07F0-43DA-A813-E66DCD40AA7E}"/>
              </a:ext>
            </a:extLst>
          </p:cNvPr>
          <p:cNvSpPr txBox="1"/>
          <p:nvPr/>
        </p:nvSpPr>
        <p:spPr>
          <a:xfrm>
            <a:off x="4472400" y="4526679"/>
            <a:ext cx="355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667" dirty="0">
                <a:latin typeface="+mj-lt"/>
              </a:rPr>
              <a:t>Feature extraction </a:t>
            </a:r>
            <a:endParaRPr lang="en-SG" sz="2133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D5249D-0819-4A06-830F-DFB311102C7F}"/>
              </a:ext>
            </a:extLst>
          </p:cNvPr>
          <p:cNvSpPr txBox="1"/>
          <p:nvPr/>
        </p:nvSpPr>
        <p:spPr>
          <a:xfrm>
            <a:off x="1469067" y="5404824"/>
            <a:ext cx="16992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667" dirty="0">
                <a:latin typeface="+mj-lt"/>
              </a:rPr>
              <a:t>Layer </a:t>
            </a:r>
            <a:r>
              <a:rPr lang="en-SG" sz="2667" dirty="0" err="1">
                <a:latin typeface="+mj-lt"/>
              </a:rPr>
              <a:t>i</a:t>
            </a:r>
            <a:endParaRPr lang="en-SG" sz="2133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F49DBF-5F99-4D08-82F5-85608D68AD65}"/>
              </a:ext>
            </a:extLst>
          </p:cNvPr>
          <p:cNvSpPr txBox="1"/>
          <p:nvPr/>
        </p:nvSpPr>
        <p:spPr>
          <a:xfrm>
            <a:off x="7940153" y="5404825"/>
            <a:ext cx="16992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667" dirty="0">
                <a:latin typeface="+mj-lt"/>
              </a:rPr>
              <a:t>Layer i+1</a:t>
            </a:r>
            <a:endParaRPr lang="en-SG" sz="2133" dirty="0">
              <a:latin typeface="+mj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26DB2B3-2FB2-BAF5-687C-BCA9F904A631}"/>
              </a:ext>
            </a:extLst>
          </p:cNvPr>
          <p:cNvSpPr txBox="1">
            <a:spLocks/>
          </p:cNvSpPr>
          <p:nvPr/>
        </p:nvSpPr>
        <p:spPr>
          <a:xfrm>
            <a:off x="990600" y="3369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4027286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24C26-8564-5375-1744-444BD43F6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17</a:t>
            </a:fld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1FD203-4801-0FA7-34A5-94DABE725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559" y="1826952"/>
            <a:ext cx="7667625" cy="3838575"/>
          </a:xfrm>
          <a:prstGeom prst="rect">
            <a:avLst/>
          </a:prstGeom>
        </p:spPr>
      </p:pic>
      <p:sp>
        <p:nvSpPr>
          <p:cNvPr id="7" name="Google Shape;147;p27">
            <a:extLst>
              <a:ext uri="{FF2B5EF4-FFF2-40B4-BE49-F238E27FC236}">
                <a16:creationId xmlns:a16="http://schemas.microsoft.com/office/drawing/2014/main" id="{5519A74D-886C-9002-59FB-6D55708D61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8" y="432530"/>
            <a:ext cx="10795001" cy="1034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FFFFFF"/>
              </a:buClr>
              <a:buSzPts val="3300"/>
            </a:pP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Feature Extraction 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487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pic>
        <p:nvPicPr>
          <p:cNvPr id="3076" name="Picture 4" descr="Convolutional Neural Network | Deep Learning | Developers Breach">
            <a:extLst>
              <a:ext uri="{FF2B5EF4-FFF2-40B4-BE49-F238E27FC236}">
                <a16:creationId xmlns:a16="http://schemas.microsoft.com/office/drawing/2014/main" id="{AA24857D-4FB5-4455-874B-7A0B02063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800" y="1599462"/>
            <a:ext cx="9782400" cy="459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E5E0105-B98D-4272-AF5C-B938E9449DEE}"/>
              </a:ext>
            </a:extLst>
          </p:cNvPr>
          <p:cNvSpPr txBox="1"/>
          <p:nvPr/>
        </p:nvSpPr>
        <p:spPr>
          <a:xfrm>
            <a:off x="0" y="6519446"/>
            <a:ext cx="8109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dirty="0"/>
              <a:t>From </a:t>
            </a:r>
            <a:r>
              <a:rPr lang="en-SG" sz="1400" dirty="0">
                <a:hlinkClick r:id="rId3"/>
              </a:rPr>
              <a:t>https://developersbreach.com/convolution-neural-network-deep-learning/</a:t>
            </a:r>
            <a:r>
              <a:rPr lang="en-SG" sz="1400" dirty="0"/>
              <a:t> </a:t>
            </a:r>
          </a:p>
        </p:txBody>
      </p:sp>
      <p:sp>
        <p:nvSpPr>
          <p:cNvPr id="3" name="Google Shape;147;p27">
            <a:extLst>
              <a:ext uri="{FF2B5EF4-FFF2-40B4-BE49-F238E27FC236}">
                <a16:creationId xmlns:a16="http://schemas.microsoft.com/office/drawing/2014/main" id="{E2A71492-3780-F9F1-A8A8-EAFB65BF9707}"/>
              </a:ext>
            </a:extLst>
          </p:cNvPr>
          <p:cNvSpPr txBox="1">
            <a:spLocks/>
          </p:cNvSpPr>
          <p:nvPr/>
        </p:nvSpPr>
        <p:spPr>
          <a:xfrm>
            <a:off x="838198" y="432530"/>
            <a:ext cx="10795001" cy="1034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rgbClr val="FFFFFF"/>
              </a:buClr>
              <a:buSzPts val="3300"/>
            </a:pPr>
            <a:r>
              <a:rPr lang="en-SG" b="1">
                <a:latin typeface="Arial" panose="020B0604020202020204" pitchFamily="34" charset="0"/>
                <a:cs typeface="Arial" panose="020B0604020202020204" pitchFamily="34" charset="0"/>
              </a:rPr>
              <a:t>Supervised Learning  - Classification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268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B904-EFF9-13FA-3ADE-68FD84979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2367"/>
            <a:ext cx="10515600" cy="1325563"/>
          </a:xfrm>
        </p:spPr>
        <p:txBody>
          <a:bodyPr/>
          <a:lstStyle/>
          <a:p>
            <a:pPr algn="ctr"/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Hands-on Python Workshop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47517-3CF7-AE79-9A0F-4B21FCB0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366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87B7-D148-403E-A1C8-D1963C87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878"/>
            <a:ext cx="10476000" cy="1325563"/>
          </a:xfrm>
        </p:spPr>
        <p:txBody>
          <a:bodyPr/>
          <a:lstStyle/>
          <a:p>
            <a:pPr algn="ctr"/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C308EF-C05F-4579-AF9B-B16414CF06F9}"/>
              </a:ext>
            </a:extLst>
          </p:cNvPr>
          <p:cNvSpPr txBox="1"/>
          <p:nvPr/>
        </p:nvSpPr>
        <p:spPr>
          <a:xfrm>
            <a:off x="513304" y="523878"/>
            <a:ext cx="140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i="1" dirty="0">
                <a:solidFill>
                  <a:srgbClr val="2B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Computer Science and Information Technology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514029D-B36A-49E9-8C7B-0BABC6F9D380}"/>
              </a:ext>
            </a:extLst>
          </p:cNvPr>
          <p:cNvCxnSpPr>
            <a:cxnSpLocks/>
          </p:cNvCxnSpPr>
          <p:nvPr/>
        </p:nvCxnSpPr>
        <p:spPr>
          <a:xfrm>
            <a:off x="594449" y="566737"/>
            <a:ext cx="1241971" cy="0"/>
          </a:xfrm>
          <a:prstGeom prst="line">
            <a:avLst/>
          </a:prstGeom>
          <a:ln w="19050">
            <a:solidFill>
              <a:srgbClr val="2B3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8CC032-18C1-41A4-85DD-AC0377EB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2</a:t>
            </a:fld>
            <a:endParaRPr lang="en-SG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70FAC3-F6DB-4D79-9773-040832694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161"/>
            <a:ext cx="10515600" cy="4351338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SG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Recap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SG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Neural Network</a:t>
            </a:r>
          </a:p>
          <a:p>
            <a:pPr lvl="1">
              <a:lnSpc>
                <a:spcPct val="150000"/>
              </a:lnSpc>
            </a:pP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Artificial Neural Network</a:t>
            </a:r>
          </a:p>
          <a:p>
            <a:pPr lvl="1">
              <a:lnSpc>
                <a:spcPct val="150000"/>
              </a:lnSpc>
            </a:pP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Convolutional Neural Network </a:t>
            </a:r>
            <a:r>
              <a:rPr lang="en-SG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Hands-on Python Workshop</a:t>
            </a:r>
          </a:p>
        </p:txBody>
      </p:sp>
    </p:spTree>
    <p:extLst>
      <p:ext uri="{BB962C8B-B14F-4D97-AF65-F5344CB8AC3E}">
        <p14:creationId xmlns:p14="http://schemas.microsoft.com/office/powerpoint/2010/main" val="2167936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87B7-D148-403E-A1C8-D1963C87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878"/>
            <a:ext cx="10476000" cy="1325563"/>
          </a:xfrm>
        </p:spPr>
        <p:txBody>
          <a:bodyPr/>
          <a:lstStyle/>
          <a:p>
            <a:pPr algn="ctr"/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Classification - ANN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C308EF-C05F-4579-AF9B-B16414CF06F9}"/>
              </a:ext>
            </a:extLst>
          </p:cNvPr>
          <p:cNvSpPr txBox="1"/>
          <p:nvPr/>
        </p:nvSpPr>
        <p:spPr>
          <a:xfrm>
            <a:off x="513304" y="523878"/>
            <a:ext cx="140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i="1" dirty="0">
                <a:solidFill>
                  <a:srgbClr val="2B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Computer Science and Information Technology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514029D-B36A-49E9-8C7B-0BABC6F9D380}"/>
              </a:ext>
            </a:extLst>
          </p:cNvPr>
          <p:cNvCxnSpPr>
            <a:cxnSpLocks/>
          </p:cNvCxnSpPr>
          <p:nvPr/>
        </p:nvCxnSpPr>
        <p:spPr>
          <a:xfrm>
            <a:off x="594449" y="566737"/>
            <a:ext cx="1241971" cy="0"/>
          </a:xfrm>
          <a:prstGeom prst="line">
            <a:avLst/>
          </a:prstGeom>
          <a:ln w="19050">
            <a:solidFill>
              <a:srgbClr val="2B3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8CC032-18C1-41A4-85DD-AC0377EB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20</a:t>
            </a:fld>
            <a:endParaRPr lang="en-SG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A70E205-45F7-41F4-AF41-078CA8A5CC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9363824"/>
              </p:ext>
            </p:extLst>
          </p:nvPr>
        </p:nvGraphicFramePr>
        <p:xfrm>
          <a:off x="877800" y="1696441"/>
          <a:ext cx="10436400" cy="1610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1478BEDE-BB6F-3C6E-75C7-090A6468A7E0}"/>
              </a:ext>
            </a:extLst>
          </p:cNvPr>
          <p:cNvGrpSpPr/>
          <p:nvPr/>
        </p:nvGrpSpPr>
        <p:grpSpPr>
          <a:xfrm>
            <a:off x="2316331" y="3665399"/>
            <a:ext cx="7519737" cy="1935136"/>
            <a:chOff x="4272186" y="1641640"/>
            <a:chExt cx="10026316" cy="258018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78C64C9-7A6B-8734-D824-F015FF3EC882}"/>
                </a:ext>
              </a:extLst>
            </p:cNvPr>
            <p:cNvGrpSpPr/>
            <p:nvPr/>
          </p:nvGrpSpPr>
          <p:grpSpPr>
            <a:xfrm>
              <a:off x="4272186" y="1641640"/>
              <a:ext cx="10026316" cy="2580181"/>
              <a:chOff x="37071" y="3015873"/>
              <a:chExt cx="10026316" cy="2580181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2088AF2-AB6E-CA04-10A5-FE82897A3B41}"/>
                  </a:ext>
                </a:extLst>
              </p:cNvPr>
              <p:cNvSpPr/>
              <p:nvPr/>
            </p:nvSpPr>
            <p:spPr>
              <a:xfrm>
                <a:off x="2313440" y="3467818"/>
                <a:ext cx="451945" cy="45194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5FDF02C-A678-CCE9-528A-14BC9278BFB1}"/>
                  </a:ext>
                </a:extLst>
              </p:cNvPr>
              <p:cNvSpPr/>
              <p:nvPr/>
            </p:nvSpPr>
            <p:spPr>
              <a:xfrm>
                <a:off x="2313440" y="4161236"/>
                <a:ext cx="451945" cy="45194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EBBBCE2-5CCB-67F0-3BA6-976688F302E7}"/>
                  </a:ext>
                </a:extLst>
              </p:cNvPr>
              <p:cNvSpPr/>
              <p:nvPr/>
            </p:nvSpPr>
            <p:spPr>
              <a:xfrm>
                <a:off x="2313440" y="4906853"/>
                <a:ext cx="451945" cy="45194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B3D74C4-DE39-2D2F-C076-0BF445CA27B4}"/>
                  </a:ext>
                </a:extLst>
              </p:cNvPr>
              <p:cNvSpPr/>
              <p:nvPr/>
            </p:nvSpPr>
            <p:spPr>
              <a:xfrm>
                <a:off x="4362958" y="5144109"/>
                <a:ext cx="451945" cy="45194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448C16F1-6006-0174-4C40-9FD651287C28}"/>
                  </a:ext>
                </a:extLst>
              </p:cNvPr>
              <p:cNvSpPr/>
              <p:nvPr/>
            </p:nvSpPr>
            <p:spPr>
              <a:xfrm>
                <a:off x="4362958" y="3015873"/>
                <a:ext cx="451945" cy="45194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50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B698129-B199-F217-9CCC-B768FB8258BA}"/>
                  </a:ext>
                </a:extLst>
              </p:cNvPr>
              <p:cNvSpPr/>
              <p:nvPr/>
            </p:nvSpPr>
            <p:spPr>
              <a:xfrm>
                <a:off x="4362958" y="3698008"/>
                <a:ext cx="451945" cy="45194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0828928-FD22-67FA-521D-C4DE38CD8C6A}"/>
                  </a:ext>
                </a:extLst>
              </p:cNvPr>
              <p:cNvSpPr/>
              <p:nvPr/>
            </p:nvSpPr>
            <p:spPr>
              <a:xfrm>
                <a:off x="6412476" y="4540949"/>
                <a:ext cx="451945" cy="45194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B42590B-F35A-8D97-C566-C7AF796E08D6}"/>
                  </a:ext>
                </a:extLst>
              </p:cNvPr>
              <p:cNvSpPr/>
              <p:nvPr/>
            </p:nvSpPr>
            <p:spPr>
              <a:xfrm>
                <a:off x="6412476" y="3605528"/>
                <a:ext cx="451945" cy="45194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C7E3552C-0000-EB87-EDA7-55C731E8F30A}"/>
                  </a:ext>
                </a:extLst>
              </p:cNvPr>
              <p:cNvCxnSpPr>
                <a:stCxn id="21" idx="6"/>
                <a:endCxn id="25" idx="2"/>
              </p:cNvCxnSpPr>
              <p:nvPr/>
            </p:nvCxnSpPr>
            <p:spPr>
              <a:xfrm flipV="1">
                <a:off x="2765385" y="3241846"/>
                <a:ext cx="1597573" cy="4519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CCA66C77-F8A5-0F15-6DBB-D05C0A6015F9}"/>
                  </a:ext>
                </a:extLst>
              </p:cNvPr>
              <p:cNvCxnSpPr>
                <a:stCxn id="21" idx="6"/>
                <a:endCxn id="26" idx="2"/>
              </p:cNvCxnSpPr>
              <p:nvPr/>
            </p:nvCxnSpPr>
            <p:spPr>
              <a:xfrm>
                <a:off x="2765385" y="3693791"/>
                <a:ext cx="1597573" cy="2301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9EE5C6C0-2B42-6A7D-1690-B51CBC4F8BCE}"/>
                  </a:ext>
                </a:extLst>
              </p:cNvPr>
              <p:cNvCxnSpPr>
                <a:stCxn id="21" idx="6"/>
                <a:endCxn id="24" idx="2"/>
              </p:cNvCxnSpPr>
              <p:nvPr/>
            </p:nvCxnSpPr>
            <p:spPr>
              <a:xfrm>
                <a:off x="2765385" y="3693791"/>
                <a:ext cx="1597573" cy="16762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6EA8D98-6A15-A87F-FCA6-A17693CA263D}"/>
                  </a:ext>
                </a:extLst>
              </p:cNvPr>
              <p:cNvCxnSpPr>
                <a:stCxn id="22" idx="6"/>
                <a:endCxn id="25" idx="2"/>
              </p:cNvCxnSpPr>
              <p:nvPr/>
            </p:nvCxnSpPr>
            <p:spPr>
              <a:xfrm flipV="1">
                <a:off x="2765385" y="3241846"/>
                <a:ext cx="1597573" cy="1145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A50E82F-7D60-0A39-DEA1-9177372189FC}"/>
                  </a:ext>
                </a:extLst>
              </p:cNvPr>
              <p:cNvCxnSpPr>
                <a:stCxn id="22" idx="6"/>
                <a:endCxn id="26" idx="2"/>
              </p:cNvCxnSpPr>
              <p:nvPr/>
            </p:nvCxnSpPr>
            <p:spPr>
              <a:xfrm flipV="1">
                <a:off x="2765385" y="3923981"/>
                <a:ext cx="1597573" cy="4632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59D25B22-C448-2D10-DF27-17E04F258787}"/>
                  </a:ext>
                </a:extLst>
              </p:cNvPr>
              <p:cNvCxnSpPr>
                <a:stCxn id="22" idx="6"/>
                <a:endCxn id="24" idx="2"/>
              </p:cNvCxnSpPr>
              <p:nvPr/>
            </p:nvCxnSpPr>
            <p:spPr>
              <a:xfrm>
                <a:off x="2765385" y="4387209"/>
                <a:ext cx="1597573" cy="9828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D615592E-7228-C41D-6DA0-6DFF9786A67A}"/>
                  </a:ext>
                </a:extLst>
              </p:cNvPr>
              <p:cNvCxnSpPr>
                <a:stCxn id="23" idx="6"/>
                <a:endCxn id="25" idx="2"/>
              </p:cNvCxnSpPr>
              <p:nvPr/>
            </p:nvCxnSpPr>
            <p:spPr>
              <a:xfrm flipV="1">
                <a:off x="2765385" y="3241846"/>
                <a:ext cx="1597573" cy="18909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28C903F-4B04-D9AB-A6F4-FA9A01741A47}"/>
                  </a:ext>
                </a:extLst>
              </p:cNvPr>
              <p:cNvCxnSpPr>
                <a:stCxn id="23" idx="6"/>
                <a:endCxn id="26" idx="2"/>
              </p:cNvCxnSpPr>
              <p:nvPr/>
            </p:nvCxnSpPr>
            <p:spPr>
              <a:xfrm flipV="1">
                <a:off x="2765385" y="3923981"/>
                <a:ext cx="1597573" cy="12088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9163F2B-6995-A314-D647-30EC06B2DF78}"/>
                  </a:ext>
                </a:extLst>
              </p:cNvPr>
              <p:cNvCxnSpPr>
                <a:stCxn id="23" idx="6"/>
                <a:endCxn id="24" idx="2"/>
              </p:cNvCxnSpPr>
              <p:nvPr/>
            </p:nvCxnSpPr>
            <p:spPr>
              <a:xfrm>
                <a:off x="2765385" y="5132826"/>
                <a:ext cx="1597573" cy="2372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C2989C5-F9E4-5764-6A44-E006905F7830}"/>
                  </a:ext>
                </a:extLst>
              </p:cNvPr>
              <p:cNvCxnSpPr>
                <a:stCxn id="25" idx="6"/>
                <a:endCxn id="28" idx="2"/>
              </p:cNvCxnSpPr>
              <p:nvPr/>
            </p:nvCxnSpPr>
            <p:spPr>
              <a:xfrm>
                <a:off x="4814903" y="3241846"/>
                <a:ext cx="1597573" cy="5896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DE7D7741-1632-23DA-2AD8-179E85E57873}"/>
                  </a:ext>
                </a:extLst>
              </p:cNvPr>
              <p:cNvCxnSpPr>
                <a:stCxn id="25" idx="6"/>
                <a:endCxn id="27" idx="2"/>
              </p:cNvCxnSpPr>
              <p:nvPr/>
            </p:nvCxnSpPr>
            <p:spPr>
              <a:xfrm>
                <a:off x="4814903" y="3241846"/>
                <a:ext cx="1597573" cy="152507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B988613-02D2-68E7-F04A-634EC1F9C511}"/>
                  </a:ext>
                </a:extLst>
              </p:cNvPr>
              <p:cNvCxnSpPr>
                <a:stCxn id="26" idx="6"/>
                <a:endCxn id="28" idx="2"/>
              </p:cNvCxnSpPr>
              <p:nvPr/>
            </p:nvCxnSpPr>
            <p:spPr>
              <a:xfrm flipV="1">
                <a:off x="4814903" y="3831501"/>
                <a:ext cx="1597573" cy="924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D8B10D67-C621-7EFE-D5C7-C7CC904F901F}"/>
                  </a:ext>
                </a:extLst>
              </p:cNvPr>
              <p:cNvCxnSpPr>
                <a:stCxn id="26" idx="6"/>
                <a:endCxn id="27" idx="2"/>
              </p:cNvCxnSpPr>
              <p:nvPr/>
            </p:nvCxnSpPr>
            <p:spPr>
              <a:xfrm>
                <a:off x="4814903" y="3923981"/>
                <a:ext cx="1597573" cy="8429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7D3D7214-13DB-1DEF-BF02-699B7B0A9586}"/>
                  </a:ext>
                </a:extLst>
              </p:cNvPr>
              <p:cNvCxnSpPr>
                <a:stCxn id="24" idx="6"/>
                <a:endCxn id="27" idx="2"/>
              </p:cNvCxnSpPr>
              <p:nvPr/>
            </p:nvCxnSpPr>
            <p:spPr>
              <a:xfrm flipV="1">
                <a:off x="4814903" y="4766922"/>
                <a:ext cx="1597573" cy="6031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081D86C2-E2AC-9698-F04C-B9177C238630}"/>
                  </a:ext>
                </a:extLst>
              </p:cNvPr>
              <p:cNvCxnSpPr>
                <a:stCxn id="24" idx="6"/>
                <a:endCxn id="28" idx="2"/>
              </p:cNvCxnSpPr>
              <p:nvPr/>
            </p:nvCxnSpPr>
            <p:spPr>
              <a:xfrm flipV="1">
                <a:off x="4814903" y="3831501"/>
                <a:ext cx="1597573" cy="15385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F8C4C221-5D49-323D-E3DC-2F4FC47CE231}"/>
                  </a:ext>
                </a:extLst>
              </p:cNvPr>
              <p:cNvGrpSpPr/>
              <p:nvPr/>
            </p:nvGrpSpPr>
            <p:grpSpPr>
              <a:xfrm>
                <a:off x="37071" y="3434236"/>
                <a:ext cx="10026316" cy="1811172"/>
                <a:chOff x="1534333" y="3569232"/>
                <a:chExt cx="10026316" cy="1811172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93C3C39-1E68-822A-910E-5B8E0BF5C31C}"/>
                    </a:ext>
                  </a:extLst>
                </p:cNvPr>
                <p:cNvSpPr txBox="1"/>
                <p:nvPr/>
              </p:nvSpPr>
              <p:spPr>
                <a:xfrm>
                  <a:off x="2921418" y="3569232"/>
                  <a:ext cx="695768" cy="338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Age</a:t>
                  </a:r>
                  <a:endParaRPr lang="en-SG" sz="10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830C34F-BF53-20E1-4774-31A34FA53E8F}"/>
                    </a:ext>
                  </a:extLst>
                </p:cNvPr>
                <p:cNvSpPr txBox="1"/>
                <p:nvPr/>
              </p:nvSpPr>
              <p:spPr>
                <a:xfrm>
                  <a:off x="2921420" y="4264701"/>
                  <a:ext cx="695767" cy="338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BMI</a:t>
                  </a:r>
                  <a:endParaRPr lang="en-SG" sz="10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FC9DBAB-B42D-0A7B-83FB-BA7DCEC27547}"/>
                    </a:ext>
                  </a:extLst>
                </p:cNvPr>
                <p:cNvSpPr txBox="1"/>
                <p:nvPr/>
              </p:nvSpPr>
              <p:spPr>
                <a:xfrm>
                  <a:off x="1534333" y="5041849"/>
                  <a:ext cx="2054277" cy="338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Cholesterol level</a:t>
                  </a:r>
                  <a:endParaRPr lang="en-SG" sz="10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9AB29343-6A9B-0EAC-DC1F-629FD2AAF6EF}"/>
                    </a:ext>
                  </a:extLst>
                </p:cNvPr>
                <p:cNvCxnSpPr/>
                <p:nvPr/>
              </p:nvCxnSpPr>
              <p:spPr>
                <a:xfrm>
                  <a:off x="3533064" y="3816086"/>
                  <a:ext cx="2743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180F1468-4609-F421-3B99-22AA31D501D3}"/>
                    </a:ext>
                  </a:extLst>
                </p:cNvPr>
                <p:cNvCxnSpPr/>
                <p:nvPr/>
              </p:nvCxnSpPr>
              <p:spPr>
                <a:xfrm>
                  <a:off x="3533064" y="4513444"/>
                  <a:ext cx="2743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1D05B3B4-1B36-9B49-4944-E8D49A9312BA}"/>
                    </a:ext>
                  </a:extLst>
                </p:cNvPr>
                <p:cNvCxnSpPr/>
                <p:nvPr/>
              </p:nvCxnSpPr>
              <p:spPr>
                <a:xfrm>
                  <a:off x="3533064" y="5256024"/>
                  <a:ext cx="2743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68908CB8-29B1-1892-3E07-11FCFB04A5CC}"/>
                    </a:ext>
                  </a:extLst>
                </p:cNvPr>
                <p:cNvCxnSpPr/>
                <p:nvPr/>
              </p:nvCxnSpPr>
              <p:spPr>
                <a:xfrm>
                  <a:off x="8377241" y="3966496"/>
                  <a:ext cx="2743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620F1DF4-1EDD-4680-0871-519B92DE383B}"/>
                    </a:ext>
                  </a:extLst>
                </p:cNvPr>
                <p:cNvCxnSpPr/>
                <p:nvPr/>
              </p:nvCxnSpPr>
              <p:spPr>
                <a:xfrm>
                  <a:off x="8377241" y="4901918"/>
                  <a:ext cx="2743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423D0293-51C2-7BBC-B607-E7156A763BA2}"/>
                    </a:ext>
                  </a:extLst>
                </p:cNvPr>
                <p:cNvSpPr txBox="1"/>
                <p:nvPr/>
              </p:nvSpPr>
              <p:spPr>
                <a:xfrm>
                  <a:off x="8589254" y="4672423"/>
                  <a:ext cx="2575823" cy="338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High Blood Pressure </a:t>
                  </a:r>
                  <a:endParaRPr lang="en-SG" sz="10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FD9BB5F-0618-39F7-A3E6-2EE296764EF3}"/>
                    </a:ext>
                  </a:extLst>
                </p:cNvPr>
                <p:cNvSpPr txBox="1"/>
                <p:nvPr/>
              </p:nvSpPr>
              <p:spPr>
                <a:xfrm>
                  <a:off x="8589254" y="3740524"/>
                  <a:ext cx="2971395" cy="338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Normal Blood Pressure</a:t>
                  </a:r>
                  <a:endParaRPr lang="en-SG" sz="10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90AAF1F-BC68-E70C-490A-09E5E04DC140}"/>
                  </a:ext>
                </a:extLst>
              </p:cNvPr>
              <p:cNvSpPr/>
              <p:nvPr/>
            </p:nvSpPr>
            <p:spPr>
              <a:xfrm>
                <a:off x="4370617" y="4441048"/>
                <a:ext cx="451945" cy="45194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/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64750DDA-4584-E810-EBFD-2997AC9A2C42}"/>
                  </a:ext>
                </a:extLst>
              </p:cNvPr>
              <p:cNvCxnSpPr>
                <a:stCxn id="22" idx="6"/>
                <a:endCxn id="45" idx="2"/>
              </p:cNvCxnSpPr>
              <p:nvPr/>
            </p:nvCxnSpPr>
            <p:spPr>
              <a:xfrm>
                <a:off x="2765385" y="4387209"/>
                <a:ext cx="1605232" cy="2798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A78D1829-7D7C-8D67-7931-6BC04ECEC17D}"/>
                  </a:ext>
                </a:extLst>
              </p:cNvPr>
              <p:cNvCxnSpPr>
                <a:stCxn id="21" idx="6"/>
                <a:endCxn id="45" idx="2"/>
              </p:cNvCxnSpPr>
              <p:nvPr/>
            </p:nvCxnSpPr>
            <p:spPr>
              <a:xfrm>
                <a:off x="2765385" y="3693791"/>
                <a:ext cx="1605232" cy="9732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4C0E96C1-C261-91C9-CF67-C5078AC882D4}"/>
                  </a:ext>
                </a:extLst>
              </p:cNvPr>
              <p:cNvCxnSpPr>
                <a:stCxn id="45" idx="6"/>
                <a:endCxn id="28" idx="2"/>
              </p:cNvCxnSpPr>
              <p:nvPr/>
            </p:nvCxnSpPr>
            <p:spPr>
              <a:xfrm flipV="1">
                <a:off x="4822562" y="3831501"/>
                <a:ext cx="1589914" cy="8355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453CBD46-F86F-5FE2-67C6-BDBD83E2CA50}"/>
                  </a:ext>
                </a:extLst>
              </p:cNvPr>
              <p:cNvCxnSpPr>
                <a:stCxn id="45" idx="6"/>
                <a:endCxn id="27" idx="2"/>
              </p:cNvCxnSpPr>
              <p:nvPr/>
            </p:nvCxnSpPr>
            <p:spPr>
              <a:xfrm>
                <a:off x="4822562" y="4667021"/>
                <a:ext cx="1589914" cy="999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073EEAF-016E-DDB1-738B-E399D78EA2C5}"/>
                </a:ext>
              </a:extLst>
            </p:cNvPr>
            <p:cNvSpPr txBox="1"/>
            <p:nvPr/>
          </p:nvSpPr>
          <p:spPr>
            <a:xfrm>
              <a:off x="7256843" y="1833555"/>
              <a:ext cx="566359" cy="482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050" baseline="300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1050" baseline="-250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SG" sz="1050" baseline="-25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2687315-ABA2-8322-81F1-5EFF8844CE65}"/>
                </a:ext>
              </a:extLst>
            </p:cNvPr>
            <p:cNvSpPr txBox="1"/>
            <p:nvPr/>
          </p:nvSpPr>
          <p:spPr>
            <a:xfrm>
              <a:off x="7352734" y="2116393"/>
              <a:ext cx="587479" cy="482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050" baseline="300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1050" baseline="-250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SG" sz="1050" baseline="-25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EA81D8-D4B0-6960-12F9-5EBD05B4B354}"/>
                </a:ext>
              </a:extLst>
            </p:cNvPr>
            <p:cNvSpPr txBox="1"/>
            <p:nvPr/>
          </p:nvSpPr>
          <p:spPr>
            <a:xfrm>
              <a:off x="9284915" y="1702391"/>
              <a:ext cx="607717" cy="482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050" baseline="300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50" baseline="-250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SG" sz="1050" baseline="-25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D4FFAD-D5CD-F798-1C7D-BF8A17A7FC86}"/>
                </a:ext>
              </a:extLst>
            </p:cNvPr>
            <p:cNvSpPr txBox="1"/>
            <p:nvPr/>
          </p:nvSpPr>
          <p:spPr>
            <a:xfrm>
              <a:off x="9349886" y="2059151"/>
              <a:ext cx="607075" cy="482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050" baseline="300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50" baseline="-250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SG" sz="1050" baseline="-25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0C843E0-9D44-23A6-6B6C-11CC4270C7FF}"/>
                </a:ext>
              </a:extLst>
            </p:cNvPr>
            <p:cNvSpPr txBox="1"/>
            <p:nvPr/>
          </p:nvSpPr>
          <p:spPr>
            <a:xfrm>
              <a:off x="8662541" y="1644179"/>
              <a:ext cx="5347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500" dirty="0"/>
                <a:t>σ</a:t>
              </a:r>
              <a:endParaRPr lang="en-SG" sz="15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B839872-D3BE-65B0-0D08-0578952B3F68}"/>
                </a:ext>
              </a:extLst>
            </p:cNvPr>
            <p:cNvSpPr txBox="1"/>
            <p:nvPr/>
          </p:nvSpPr>
          <p:spPr>
            <a:xfrm>
              <a:off x="8662541" y="2328744"/>
              <a:ext cx="5347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500" dirty="0"/>
                <a:t>σ</a:t>
              </a:r>
              <a:endParaRPr lang="en-SG" sz="15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E1122D5-945E-FFD8-6301-F92D060CC6A6}"/>
                </a:ext>
              </a:extLst>
            </p:cNvPr>
            <p:cNvSpPr txBox="1"/>
            <p:nvPr/>
          </p:nvSpPr>
          <p:spPr>
            <a:xfrm>
              <a:off x="8662541" y="3065998"/>
              <a:ext cx="5347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500" dirty="0"/>
                <a:t>σ</a:t>
              </a:r>
              <a:endParaRPr lang="en-SG" sz="15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47A229F-C9A8-5E17-CB65-405704956FF1}"/>
                </a:ext>
              </a:extLst>
            </p:cNvPr>
            <p:cNvSpPr txBox="1"/>
            <p:nvPr/>
          </p:nvSpPr>
          <p:spPr>
            <a:xfrm>
              <a:off x="8662541" y="3779789"/>
              <a:ext cx="5347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500" dirty="0"/>
                <a:t>σ</a:t>
              </a:r>
              <a:endParaRPr lang="en-SG" sz="15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586628-B93B-ED39-0D04-F8458973EA69}"/>
                </a:ext>
              </a:extLst>
            </p:cNvPr>
            <p:cNvSpPr txBox="1"/>
            <p:nvPr/>
          </p:nvSpPr>
          <p:spPr>
            <a:xfrm>
              <a:off x="10717517" y="2238023"/>
              <a:ext cx="5347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500" dirty="0"/>
                <a:t>σ</a:t>
              </a:r>
              <a:endParaRPr lang="en-SG" sz="15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1C68F68-8D0B-B14A-86AA-C89759483DD4}"/>
                </a:ext>
              </a:extLst>
            </p:cNvPr>
            <p:cNvSpPr txBox="1"/>
            <p:nvPr/>
          </p:nvSpPr>
          <p:spPr>
            <a:xfrm>
              <a:off x="10717517" y="3184345"/>
              <a:ext cx="5347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500" dirty="0"/>
                <a:t>σ</a:t>
              </a:r>
              <a:endParaRPr lang="en-SG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6810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87B7-D148-403E-A1C8-D1963C87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878"/>
            <a:ext cx="10476000" cy="1325563"/>
          </a:xfrm>
        </p:spPr>
        <p:txBody>
          <a:bodyPr/>
          <a:lstStyle/>
          <a:p>
            <a:pPr algn="ctr"/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MNIST Classification - CNN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C308EF-C05F-4579-AF9B-B16414CF06F9}"/>
              </a:ext>
            </a:extLst>
          </p:cNvPr>
          <p:cNvSpPr txBox="1"/>
          <p:nvPr/>
        </p:nvSpPr>
        <p:spPr>
          <a:xfrm>
            <a:off x="513304" y="523878"/>
            <a:ext cx="140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i="1" dirty="0">
                <a:solidFill>
                  <a:srgbClr val="2B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Computer Science and Information Technology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514029D-B36A-49E9-8C7B-0BABC6F9D380}"/>
              </a:ext>
            </a:extLst>
          </p:cNvPr>
          <p:cNvCxnSpPr>
            <a:cxnSpLocks/>
          </p:cNvCxnSpPr>
          <p:nvPr/>
        </p:nvCxnSpPr>
        <p:spPr>
          <a:xfrm>
            <a:off x="594449" y="566737"/>
            <a:ext cx="1241971" cy="0"/>
          </a:xfrm>
          <a:prstGeom prst="line">
            <a:avLst/>
          </a:prstGeom>
          <a:ln w="19050">
            <a:solidFill>
              <a:srgbClr val="2B3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8CC032-18C1-41A4-85DD-AC0377EB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21</a:t>
            </a:fld>
            <a:endParaRPr lang="en-SG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A70E205-45F7-41F4-AF41-078CA8A5CC13}"/>
              </a:ext>
            </a:extLst>
          </p:cNvPr>
          <p:cNvGraphicFramePr/>
          <p:nvPr/>
        </p:nvGraphicFramePr>
        <p:xfrm>
          <a:off x="877800" y="1696441"/>
          <a:ext cx="10436400" cy="1610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308C030-BD3F-42AA-AD26-A5A0453A24B9}"/>
              </a:ext>
            </a:extLst>
          </p:cNvPr>
          <p:cNvSpPr txBox="1"/>
          <p:nvPr/>
        </p:nvSpPr>
        <p:spPr>
          <a:xfrm>
            <a:off x="3173081" y="4613170"/>
            <a:ext cx="13699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MNIST Dataset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8FBC72F-AF3F-48A2-9637-A9FD75F09D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600" y="3251375"/>
            <a:ext cx="2069681" cy="20696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3C8454-20B3-446C-9B7B-19DC0140C0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6200" y="3438344"/>
            <a:ext cx="2954632" cy="121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0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01F3-ACE3-4BD8-9671-DD83C4C9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Additional Reference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21989-3A25-4301-9CAB-9FED07ACC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SG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Applied Machine Learning Process</a:t>
            </a: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SG" sz="2400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 tooltip="https://machinelearningmastery.com/start-here/#process"/>
              </a:rPr>
              <a:t>https://machinelearningmastery.com/start-here/#process</a:t>
            </a: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US" sz="24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Basic Convolutional Neural Network - </a:t>
            </a:r>
            <a:r>
              <a:rPr lang="en-US" sz="24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https://towardsdatascience.com/basics-of-the-classic-cnn-a3dce1225add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514350" indent="-5143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US" sz="24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does Convolutional Neural Networks work? </a:t>
            </a: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https://e2eml.school/how_convolutional_neural_networks_work.html</a:t>
            </a: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53026-0451-41BB-A4CC-2D1FD1D67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695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A69ED35-5725-476E-BAA8-F99BF65B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>
                <a:latin typeface="+mj-lt"/>
              </a:rPr>
              <a:t>3</a:t>
            </a:fld>
            <a:endParaRPr lang="en-SG">
              <a:latin typeface="+mj-lt"/>
            </a:endParaRPr>
          </a:p>
        </p:txBody>
      </p:sp>
      <p:sp>
        <p:nvSpPr>
          <p:cNvPr id="59" name="Google Shape;147;p27">
            <a:extLst>
              <a:ext uri="{FF2B5EF4-FFF2-40B4-BE49-F238E27FC236}">
                <a16:creationId xmlns:a16="http://schemas.microsoft.com/office/drawing/2014/main" id="{F5DD685E-EE0A-4B69-913A-51915196DD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8" y="294537"/>
            <a:ext cx="10795001" cy="1034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FFFFFF"/>
              </a:buClr>
              <a:buSzPts val="3300"/>
            </a:pP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Recap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0080C9-E69E-4418-AA87-62AA6B97D32C}"/>
                  </a:ext>
                </a:extLst>
              </p:cNvPr>
              <p:cNvSpPr txBox="1"/>
              <p:nvPr/>
            </p:nvSpPr>
            <p:spPr>
              <a:xfrm>
                <a:off x="2188260" y="4486503"/>
                <a:ext cx="7123757" cy="12312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667" i="1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SG" sz="2667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667" i="1">
                          <a:latin typeface="Cambria Math" panose="02040503050406030204" pitchFamily="18" charset="0"/>
                        </a:rPr>
                        <m:t>𝑠𝑝𝑎𝑐𝑒</m:t>
                      </m:r>
                      <m:r>
                        <a:rPr lang="en-SG" sz="2667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2667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𝒳</m:t>
                      </m:r>
                      <m:r>
                        <a:rPr lang="en-SG" sz="2667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667" i="1">
                          <a:latin typeface="Cambria Math" panose="02040503050406030204" pitchFamily="18" charset="0"/>
                        </a:rPr>
                        <m:t>𝑛𝑢𝑚𝑒𝑟𝑖𝑐</m:t>
                      </m:r>
                      <m:r>
                        <a:rPr lang="en-SG" sz="2667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667" i="1">
                          <a:latin typeface="Cambria Math" panose="02040503050406030204" pitchFamily="18" charset="0"/>
                        </a:rPr>
                        <m:t>𝑓𝑒𝑎𝑡𝑢𝑟𝑒𝑠</m:t>
                      </m:r>
                    </m:oMath>
                  </m:oMathPara>
                </a14:m>
                <a:endParaRPr lang="en-SG" sz="2667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667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𝒳</m:t>
                      </m:r>
                      <m:r>
                        <a:rPr lang="en-SG" sz="2667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SG" sz="2667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667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SG" sz="2667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SG" sz="2667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667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SG" sz="2667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G" sz="2667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𝒳</m:t>
                      </m:r>
                      <m:r>
                        <a:rPr lang="en-SG" sz="2667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SG" sz="2667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𝒴</m:t>
                      </m:r>
                    </m:oMath>
                  </m:oMathPara>
                </a14:m>
                <a:endParaRPr lang="en-SG" sz="2667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0080C9-E69E-4418-AA87-62AA6B97D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260" y="4486503"/>
                <a:ext cx="7123757" cy="12312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95FF3D5-1F30-4BC0-9A2C-9905F813A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45066"/>
            <a:ext cx="7716288" cy="2324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444498-229E-4CC5-B37C-A8674C370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3173" y="1837421"/>
            <a:ext cx="4552792" cy="21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2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A69ED35-5725-476E-BAA8-F99BF65B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>
                <a:latin typeface="+mj-lt"/>
              </a:rPr>
              <a:t>4</a:t>
            </a:fld>
            <a:endParaRPr lang="en-SG">
              <a:latin typeface="+mj-lt"/>
            </a:endParaRPr>
          </a:p>
        </p:txBody>
      </p:sp>
      <p:sp>
        <p:nvSpPr>
          <p:cNvPr id="59" name="Google Shape;147;p27">
            <a:extLst>
              <a:ext uri="{FF2B5EF4-FFF2-40B4-BE49-F238E27FC236}">
                <a16:creationId xmlns:a16="http://schemas.microsoft.com/office/drawing/2014/main" id="{F5DD685E-EE0A-4B69-913A-51915196DD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8" y="294537"/>
            <a:ext cx="10795001" cy="1034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FFFFFF"/>
              </a:buClr>
              <a:buSzPts val="3300"/>
            </a:pP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Artificial Neural Network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6211346-F5A3-977B-ADEC-EE2B8584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42873"/>
            <a:ext cx="7886700" cy="3421544"/>
          </a:xfrm>
        </p:spPr>
        <p:txBody>
          <a:bodyPr/>
          <a:lstStyle/>
          <a:p>
            <a:r>
              <a:rPr lang="en-US" dirty="0"/>
              <a:t>Made up of </a:t>
            </a:r>
            <a:r>
              <a:rPr lang="en-US" u="sng" dirty="0"/>
              <a:t>multiple layers of nodes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229E76-9824-DFB4-6987-5BF5032BC442}"/>
              </a:ext>
            </a:extLst>
          </p:cNvPr>
          <p:cNvSpPr/>
          <p:nvPr/>
        </p:nvSpPr>
        <p:spPr>
          <a:xfrm>
            <a:off x="4475978" y="3424296"/>
            <a:ext cx="338959" cy="33895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E6C6847-7F66-9DD9-1FA3-182A7B82FD0B}"/>
              </a:ext>
            </a:extLst>
          </p:cNvPr>
          <p:cNvSpPr/>
          <p:nvPr/>
        </p:nvSpPr>
        <p:spPr>
          <a:xfrm>
            <a:off x="4475978" y="3944360"/>
            <a:ext cx="338959" cy="33895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5A6EAC-8CF4-BB84-5D5C-1D28CB180329}"/>
              </a:ext>
            </a:extLst>
          </p:cNvPr>
          <p:cNvSpPr/>
          <p:nvPr/>
        </p:nvSpPr>
        <p:spPr>
          <a:xfrm>
            <a:off x="4475978" y="4503573"/>
            <a:ext cx="338959" cy="33895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E7BC5D-63AB-E33C-64F6-6BDFCDC3F85F}"/>
              </a:ext>
            </a:extLst>
          </p:cNvPr>
          <p:cNvSpPr/>
          <p:nvPr/>
        </p:nvSpPr>
        <p:spPr>
          <a:xfrm>
            <a:off x="6013117" y="4681515"/>
            <a:ext cx="338959" cy="33895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1EA4C7-9EDC-BF04-ADDA-635EB3B63D47}"/>
              </a:ext>
            </a:extLst>
          </p:cNvPr>
          <p:cNvSpPr/>
          <p:nvPr/>
        </p:nvSpPr>
        <p:spPr>
          <a:xfrm>
            <a:off x="6013117" y="3085338"/>
            <a:ext cx="338959" cy="33895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5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C30C85F-1E9D-E359-0112-66382A68C9A3}"/>
              </a:ext>
            </a:extLst>
          </p:cNvPr>
          <p:cNvSpPr/>
          <p:nvPr/>
        </p:nvSpPr>
        <p:spPr>
          <a:xfrm>
            <a:off x="6013117" y="3596939"/>
            <a:ext cx="338959" cy="33895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550F1B-7DA7-D038-49C7-A81A4ADD354C}"/>
              </a:ext>
            </a:extLst>
          </p:cNvPr>
          <p:cNvSpPr/>
          <p:nvPr/>
        </p:nvSpPr>
        <p:spPr>
          <a:xfrm>
            <a:off x="7550255" y="4229145"/>
            <a:ext cx="338959" cy="33895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AFBA8B2-39FC-CEA5-1A5E-7AE1D699C64F}"/>
              </a:ext>
            </a:extLst>
          </p:cNvPr>
          <p:cNvSpPr/>
          <p:nvPr/>
        </p:nvSpPr>
        <p:spPr>
          <a:xfrm>
            <a:off x="7550255" y="3527579"/>
            <a:ext cx="338959" cy="33895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7438F9-AF6D-876B-0BFA-FECC78AB0638}"/>
              </a:ext>
            </a:extLst>
          </p:cNvPr>
          <p:cNvGrpSpPr/>
          <p:nvPr/>
        </p:nvGrpSpPr>
        <p:grpSpPr>
          <a:xfrm>
            <a:off x="4232892" y="2708287"/>
            <a:ext cx="4270820" cy="344322"/>
            <a:chOff x="3486586" y="2648134"/>
            <a:chExt cx="5694427" cy="4590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92B849A-6C88-F826-B5FA-AB1F724620AC}"/>
                </a:ext>
              </a:extLst>
            </p:cNvPr>
            <p:cNvSpPr txBox="1"/>
            <p:nvPr/>
          </p:nvSpPr>
          <p:spPr>
            <a:xfrm>
              <a:off x="3486586" y="2666657"/>
              <a:ext cx="1488491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layer</a:t>
              </a:r>
              <a:endParaRPr lang="en-SG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AB23E7-4AF8-7B48-3F72-BAD0EA0B0480}"/>
                </a:ext>
              </a:extLst>
            </p:cNvPr>
            <p:cNvSpPr txBox="1"/>
            <p:nvPr/>
          </p:nvSpPr>
          <p:spPr>
            <a:xfrm>
              <a:off x="5207707" y="2648134"/>
              <a:ext cx="1730873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Hidden layer</a:t>
              </a:r>
              <a:endParaRPr lang="en-SG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DBB0D0-CBB9-545D-3224-CAF892F15EB4}"/>
                </a:ext>
              </a:extLst>
            </p:cNvPr>
            <p:cNvSpPr txBox="1"/>
            <p:nvPr/>
          </p:nvSpPr>
          <p:spPr>
            <a:xfrm>
              <a:off x="7431348" y="2676343"/>
              <a:ext cx="1749665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layer</a:t>
              </a:r>
              <a:endParaRPr lang="en-SG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A0122166-695B-41B9-DA29-FCD93A3723DE}"/>
              </a:ext>
            </a:extLst>
          </p:cNvPr>
          <p:cNvSpPr/>
          <p:nvPr/>
        </p:nvSpPr>
        <p:spPr>
          <a:xfrm>
            <a:off x="6018861" y="4154219"/>
            <a:ext cx="338959" cy="33895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</p:spTree>
    <p:extLst>
      <p:ext uri="{BB962C8B-B14F-4D97-AF65-F5344CB8AC3E}">
        <p14:creationId xmlns:p14="http://schemas.microsoft.com/office/powerpoint/2010/main" val="39914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A69ED35-5725-476E-BAA8-F99BF65B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>
                <a:latin typeface="+mj-lt"/>
              </a:rPr>
              <a:t>5</a:t>
            </a:fld>
            <a:endParaRPr lang="en-SG">
              <a:latin typeface="+mj-lt"/>
            </a:endParaRPr>
          </a:p>
        </p:txBody>
      </p:sp>
      <p:sp>
        <p:nvSpPr>
          <p:cNvPr id="59" name="Google Shape;147;p27">
            <a:extLst>
              <a:ext uri="{FF2B5EF4-FFF2-40B4-BE49-F238E27FC236}">
                <a16:creationId xmlns:a16="http://schemas.microsoft.com/office/drawing/2014/main" id="{F5DD685E-EE0A-4B69-913A-51915196DD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8" y="294537"/>
            <a:ext cx="10795001" cy="1034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FFFFFF"/>
              </a:buClr>
              <a:buSzPts val="3300"/>
            </a:pP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Artificial Neural Network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6211346-F5A3-977B-ADEC-EE2B8584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036" y="1516019"/>
            <a:ext cx="10554764" cy="3436937"/>
          </a:xfrm>
        </p:spPr>
        <p:txBody>
          <a:bodyPr/>
          <a:lstStyle/>
          <a:p>
            <a:r>
              <a:rPr lang="en-US" dirty="0"/>
              <a:t>Made up of </a:t>
            </a:r>
            <a:r>
              <a:rPr lang="en-US" u="sng" dirty="0"/>
              <a:t>multiple layers of nodes</a:t>
            </a:r>
            <a:r>
              <a:rPr lang="en-US" dirty="0"/>
              <a:t>.</a:t>
            </a:r>
          </a:p>
          <a:p>
            <a:r>
              <a:rPr lang="en-US" dirty="0"/>
              <a:t>Each layer make simple decisions using different </a:t>
            </a:r>
            <a:r>
              <a:rPr lang="en-US" u="sng" dirty="0">
                <a:solidFill>
                  <a:schemeClr val="accent5"/>
                </a:solidFill>
              </a:rPr>
              <a:t>weights, </a:t>
            </a:r>
            <a:r>
              <a:rPr lang="en-US" i="1" u="sng" dirty="0">
                <a:solidFill>
                  <a:schemeClr val="accent5"/>
                </a:solidFill>
              </a:rPr>
              <a:t>w, </a:t>
            </a:r>
            <a:r>
              <a:rPr lang="en-US" u="sng" dirty="0">
                <a:solidFill>
                  <a:schemeClr val="accent5"/>
                </a:solidFill>
              </a:rPr>
              <a:t>bias, </a:t>
            </a:r>
            <a:r>
              <a:rPr lang="en-US" i="1" u="sng" dirty="0">
                <a:solidFill>
                  <a:schemeClr val="accent5"/>
                </a:solidFill>
              </a:rPr>
              <a:t>b</a:t>
            </a:r>
            <a:r>
              <a:rPr lang="en-US" u="sng" dirty="0">
                <a:solidFill>
                  <a:schemeClr val="accent5"/>
                </a:solidFill>
              </a:rPr>
              <a:t> </a:t>
            </a:r>
            <a:r>
              <a:rPr lang="en-US" u="sng" dirty="0"/>
              <a:t>and </a:t>
            </a:r>
            <a:r>
              <a:rPr lang="en-US" u="sng" dirty="0">
                <a:solidFill>
                  <a:srgbClr val="FF0000"/>
                </a:solidFill>
              </a:rPr>
              <a:t>activation function, </a:t>
            </a:r>
            <a:r>
              <a:rPr lang="el-GR" i="1" u="sng" dirty="0">
                <a:solidFill>
                  <a:srgbClr val="FF0000"/>
                </a:solidFill>
              </a:rPr>
              <a:t>σ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1E9867-8323-676A-7E46-4F65D39A3348}"/>
              </a:ext>
            </a:extLst>
          </p:cNvPr>
          <p:cNvSpPr/>
          <p:nvPr/>
        </p:nvSpPr>
        <p:spPr>
          <a:xfrm>
            <a:off x="4403427" y="3800687"/>
            <a:ext cx="338959" cy="33895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CB64CB-4E0D-FD3E-E082-328662EA3209}"/>
              </a:ext>
            </a:extLst>
          </p:cNvPr>
          <p:cNvSpPr/>
          <p:nvPr/>
        </p:nvSpPr>
        <p:spPr>
          <a:xfrm>
            <a:off x="4403427" y="4320751"/>
            <a:ext cx="338959" cy="33895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37734F-B7E6-80E6-E8F0-A6B34FD9BF28}"/>
              </a:ext>
            </a:extLst>
          </p:cNvPr>
          <p:cNvSpPr/>
          <p:nvPr/>
        </p:nvSpPr>
        <p:spPr>
          <a:xfrm>
            <a:off x="4403427" y="4879964"/>
            <a:ext cx="338959" cy="33895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EB0A858-7AFC-FFC8-E302-9ABCF08D5F59}"/>
              </a:ext>
            </a:extLst>
          </p:cNvPr>
          <p:cNvSpPr/>
          <p:nvPr/>
        </p:nvSpPr>
        <p:spPr>
          <a:xfrm>
            <a:off x="5940566" y="5057906"/>
            <a:ext cx="338959" cy="33895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54F489-4855-A336-F20F-4CA91A77E10A}"/>
              </a:ext>
            </a:extLst>
          </p:cNvPr>
          <p:cNvSpPr/>
          <p:nvPr/>
        </p:nvSpPr>
        <p:spPr>
          <a:xfrm>
            <a:off x="5940566" y="3461729"/>
            <a:ext cx="338959" cy="33895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5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12603EB-612A-8419-6EE4-3921080A559F}"/>
              </a:ext>
            </a:extLst>
          </p:cNvPr>
          <p:cNvSpPr/>
          <p:nvPr/>
        </p:nvSpPr>
        <p:spPr>
          <a:xfrm>
            <a:off x="5940566" y="3973330"/>
            <a:ext cx="338959" cy="33895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FE2F39C-A172-5945-348C-0D424AEBF4AC}"/>
              </a:ext>
            </a:extLst>
          </p:cNvPr>
          <p:cNvSpPr/>
          <p:nvPr/>
        </p:nvSpPr>
        <p:spPr>
          <a:xfrm>
            <a:off x="7477704" y="4605536"/>
            <a:ext cx="338959" cy="33895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5DE2098-CCE6-7D1C-0AE0-9FD3F88D941F}"/>
              </a:ext>
            </a:extLst>
          </p:cNvPr>
          <p:cNvSpPr/>
          <p:nvPr/>
        </p:nvSpPr>
        <p:spPr>
          <a:xfrm>
            <a:off x="7477704" y="3903970"/>
            <a:ext cx="338959" cy="33895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D4E75AE-ED18-1C44-BA7C-31787CD61522}"/>
              </a:ext>
            </a:extLst>
          </p:cNvPr>
          <p:cNvCxnSpPr>
            <a:stCxn id="7" idx="6"/>
            <a:endCxn id="21" idx="2"/>
          </p:cNvCxnSpPr>
          <p:nvPr/>
        </p:nvCxnSpPr>
        <p:spPr>
          <a:xfrm flipV="1">
            <a:off x="4742386" y="3631208"/>
            <a:ext cx="1198180" cy="338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45224B-726D-971C-445A-C77E7EC2C948}"/>
              </a:ext>
            </a:extLst>
          </p:cNvPr>
          <p:cNvCxnSpPr>
            <a:stCxn id="7" idx="6"/>
            <a:endCxn id="22" idx="2"/>
          </p:cNvCxnSpPr>
          <p:nvPr/>
        </p:nvCxnSpPr>
        <p:spPr>
          <a:xfrm>
            <a:off x="4742386" y="3970167"/>
            <a:ext cx="1198180" cy="172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FB0E97E-B98B-1046-1337-8B8776F5D54A}"/>
              </a:ext>
            </a:extLst>
          </p:cNvPr>
          <p:cNvCxnSpPr>
            <a:stCxn id="7" idx="6"/>
            <a:endCxn id="20" idx="2"/>
          </p:cNvCxnSpPr>
          <p:nvPr/>
        </p:nvCxnSpPr>
        <p:spPr>
          <a:xfrm>
            <a:off x="4742386" y="3970167"/>
            <a:ext cx="1198180" cy="1257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4F26049-958A-2CFD-ECB6-62C2C36D9F70}"/>
              </a:ext>
            </a:extLst>
          </p:cNvPr>
          <p:cNvCxnSpPr>
            <a:stCxn id="8" idx="6"/>
            <a:endCxn id="21" idx="2"/>
          </p:cNvCxnSpPr>
          <p:nvPr/>
        </p:nvCxnSpPr>
        <p:spPr>
          <a:xfrm flipV="1">
            <a:off x="4742386" y="3631209"/>
            <a:ext cx="1198180" cy="859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9B9A78F-C113-A369-901D-614BFC19FC47}"/>
              </a:ext>
            </a:extLst>
          </p:cNvPr>
          <p:cNvCxnSpPr>
            <a:stCxn id="8" idx="6"/>
            <a:endCxn id="22" idx="2"/>
          </p:cNvCxnSpPr>
          <p:nvPr/>
        </p:nvCxnSpPr>
        <p:spPr>
          <a:xfrm flipV="1">
            <a:off x="4742386" y="4142809"/>
            <a:ext cx="1198180" cy="347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308E26-F426-E469-0F85-128FEF4DB0BE}"/>
              </a:ext>
            </a:extLst>
          </p:cNvPr>
          <p:cNvCxnSpPr>
            <a:stCxn id="8" idx="6"/>
            <a:endCxn id="20" idx="2"/>
          </p:cNvCxnSpPr>
          <p:nvPr/>
        </p:nvCxnSpPr>
        <p:spPr>
          <a:xfrm>
            <a:off x="4742386" y="4490231"/>
            <a:ext cx="1198180" cy="737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304743-CC08-96BD-2DA7-F69C5F426714}"/>
              </a:ext>
            </a:extLst>
          </p:cNvPr>
          <p:cNvCxnSpPr>
            <a:stCxn id="9" idx="6"/>
            <a:endCxn id="21" idx="2"/>
          </p:cNvCxnSpPr>
          <p:nvPr/>
        </p:nvCxnSpPr>
        <p:spPr>
          <a:xfrm flipV="1">
            <a:off x="4742386" y="3631208"/>
            <a:ext cx="1198180" cy="1418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6507BF-EBF4-3CDB-21A2-0F3354E28FA8}"/>
              </a:ext>
            </a:extLst>
          </p:cNvPr>
          <p:cNvCxnSpPr>
            <a:stCxn id="9" idx="6"/>
            <a:endCxn id="22" idx="2"/>
          </p:cNvCxnSpPr>
          <p:nvPr/>
        </p:nvCxnSpPr>
        <p:spPr>
          <a:xfrm flipV="1">
            <a:off x="4742386" y="4142810"/>
            <a:ext cx="1198180" cy="906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ED3FD6-6954-8491-F826-D1BC528D4149}"/>
              </a:ext>
            </a:extLst>
          </p:cNvPr>
          <p:cNvCxnSpPr>
            <a:stCxn id="9" idx="6"/>
            <a:endCxn id="20" idx="2"/>
          </p:cNvCxnSpPr>
          <p:nvPr/>
        </p:nvCxnSpPr>
        <p:spPr>
          <a:xfrm>
            <a:off x="4742386" y="5049443"/>
            <a:ext cx="1198180" cy="177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61D5A8C-3E09-BC55-9EF3-ABF7BD984582}"/>
              </a:ext>
            </a:extLst>
          </p:cNvPr>
          <p:cNvCxnSpPr>
            <a:stCxn id="21" idx="6"/>
            <a:endCxn id="24" idx="2"/>
          </p:cNvCxnSpPr>
          <p:nvPr/>
        </p:nvCxnSpPr>
        <p:spPr>
          <a:xfrm>
            <a:off x="6279524" y="3631209"/>
            <a:ext cx="1198180" cy="442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E6A2AA9-1C89-FABC-679A-4EC835CF6A6A}"/>
              </a:ext>
            </a:extLst>
          </p:cNvPr>
          <p:cNvCxnSpPr>
            <a:stCxn id="21" idx="6"/>
            <a:endCxn id="23" idx="2"/>
          </p:cNvCxnSpPr>
          <p:nvPr/>
        </p:nvCxnSpPr>
        <p:spPr>
          <a:xfrm>
            <a:off x="6279524" y="3631208"/>
            <a:ext cx="1198180" cy="1143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9091CAD-72D9-E49E-DBA1-D4081ACB73E1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 flipV="1">
            <a:off x="6279524" y="4073449"/>
            <a:ext cx="1198180" cy="69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B2F721-7BB2-29FF-1F10-6AAA34ED82A9}"/>
              </a:ext>
            </a:extLst>
          </p:cNvPr>
          <p:cNvCxnSpPr>
            <a:stCxn id="22" idx="6"/>
            <a:endCxn id="23" idx="2"/>
          </p:cNvCxnSpPr>
          <p:nvPr/>
        </p:nvCxnSpPr>
        <p:spPr>
          <a:xfrm>
            <a:off x="6279524" y="4142810"/>
            <a:ext cx="1198180" cy="632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2156DA4-B8A4-EB97-CFE2-A4D2C6755D16}"/>
              </a:ext>
            </a:extLst>
          </p:cNvPr>
          <p:cNvCxnSpPr>
            <a:stCxn id="20" idx="6"/>
            <a:endCxn id="23" idx="2"/>
          </p:cNvCxnSpPr>
          <p:nvPr/>
        </p:nvCxnSpPr>
        <p:spPr>
          <a:xfrm flipV="1">
            <a:off x="6279524" y="4775015"/>
            <a:ext cx="1198180" cy="452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715391F-79DB-C1D2-BA96-A9B43F7FC017}"/>
              </a:ext>
            </a:extLst>
          </p:cNvPr>
          <p:cNvCxnSpPr>
            <a:cxnSpLocks/>
          </p:cNvCxnSpPr>
          <p:nvPr/>
        </p:nvCxnSpPr>
        <p:spPr>
          <a:xfrm flipV="1">
            <a:off x="6279524" y="4039799"/>
            <a:ext cx="1198180" cy="1153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67C0BA2-4357-3C10-4E75-79F76E2DFAEF}"/>
              </a:ext>
            </a:extLst>
          </p:cNvPr>
          <p:cNvGrpSpPr/>
          <p:nvPr/>
        </p:nvGrpSpPr>
        <p:grpSpPr>
          <a:xfrm>
            <a:off x="4160340" y="3084678"/>
            <a:ext cx="4270820" cy="344322"/>
            <a:chOff x="3486586" y="2648134"/>
            <a:chExt cx="5694427" cy="45909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6AFC450-22FF-CDFA-E4AD-F4CBACAF61F8}"/>
                </a:ext>
              </a:extLst>
            </p:cNvPr>
            <p:cNvSpPr txBox="1"/>
            <p:nvPr/>
          </p:nvSpPr>
          <p:spPr>
            <a:xfrm>
              <a:off x="3486586" y="2666657"/>
              <a:ext cx="1488491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layer</a:t>
              </a:r>
              <a:endParaRPr lang="en-SG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F499D0-EDC2-F8C8-F35B-9C089F767D48}"/>
                </a:ext>
              </a:extLst>
            </p:cNvPr>
            <p:cNvSpPr txBox="1"/>
            <p:nvPr/>
          </p:nvSpPr>
          <p:spPr>
            <a:xfrm>
              <a:off x="5207707" y="2648134"/>
              <a:ext cx="1730873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Hidden layer</a:t>
              </a:r>
              <a:endParaRPr lang="en-SG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B39615A-5E40-2C67-A8EA-2F96A6FFC449}"/>
                </a:ext>
              </a:extLst>
            </p:cNvPr>
            <p:cNvSpPr txBox="1"/>
            <p:nvPr/>
          </p:nvSpPr>
          <p:spPr>
            <a:xfrm>
              <a:off x="7431348" y="2676343"/>
              <a:ext cx="1749665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layer</a:t>
              </a:r>
              <a:endParaRPr lang="en-SG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520B604B-38EF-8C77-137C-765D7DCA24C0}"/>
              </a:ext>
            </a:extLst>
          </p:cNvPr>
          <p:cNvSpPr/>
          <p:nvPr/>
        </p:nvSpPr>
        <p:spPr>
          <a:xfrm>
            <a:off x="5946310" y="4530610"/>
            <a:ext cx="338959" cy="33895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06A75E4-D056-F44D-DEEF-113643F50FD2}"/>
              </a:ext>
            </a:extLst>
          </p:cNvPr>
          <p:cNvCxnSpPr>
            <a:stCxn id="8" idx="6"/>
            <a:endCxn id="44" idx="2"/>
          </p:cNvCxnSpPr>
          <p:nvPr/>
        </p:nvCxnSpPr>
        <p:spPr>
          <a:xfrm>
            <a:off x="4742386" y="4490230"/>
            <a:ext cx="1203924" cy="209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B07507F-8717-B71D-E994-2D121B03C756}"/>
              </a:ext>
            </a:extLst>
          </p:cNvPr>
          <p:cNvCxnSpPr>
            <a:stCxn id="7" idx="6"/>
            <a:endCxn id="44" idx="2"/>
          </p:cNvCxnSpPr>
          <p:nvPr/>
        </p:nvCxnSpPr>
        <p:spPr>
          <a:xfrm>
            <a:off x="4742386" y="3970167"/>
            <a:ext cx="1203924" cy="729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0BF83A3-EDAC-727D-A0D1-1B576C972C4C}"/>
              </a:ext>
            </a:extLst>
          </p:cNvPr>
          <p:cNvCxnSpPr>
            <a:stCxn id="44" idx="6"/>
            <a:endCxn id="24" idx="2"/>
          </p:cNvCxnSpPr>
          <p:nvPr/>
        </p:nvCxnSpPr>
        <p:spPr>
          <a:xfrm flipV="1">
            <a:off x="6285268" y="4073449"/>
            <a:ext cx="1192436" cy="626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B5E5F69-9B18-043F-D466-3F85FB88C216}"/>
              </a:ext>
            </a:extLst>
          </p:cNvPr>
          <p:cNvCxnSpPr>
            <a:stCxn id="44" idx="6"/>
            <a:endCxn id="23" idx="2"/>
          </p:cNvCxnSpPr>
          <p:nvPr/>
        </p:nvCxnSpPr>
        <p:spPr>
          <a:xfrm>
            <a:off x="6285268" y="4700090"/>
            <a:ext cx="1192436" cy="74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FE9BDDF-5693-5A47-3CAF-967A8846BEF9}"/>
              </a:ext>
            </a:extLst>
          </p:cNvPr>
          <p:cNvSpPr txBox="1"/>
          <p:nvPr/>
        </p:nvSpPr>
        <p:spPr>
          <a:xfrm>
            <a:off x="4938653" y="3607505"/>
            <a:ext cx="5125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050" baseline="30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050" baseline="-25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SG" sz="1050" baseline="-250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F23F9F-7678-C9EE-E4DF-2BB372ADF856}"/>
              </a:ext>
            </a:extLst>
          </p:cNvPr>
          <p:cNvSpPr txBox="1"/>
          <p:nvPr/>
        </p:nvSpPr>
        <p:spPr>
          <a:xfrm>
            <a:off x="5010572" y="3819633"/>
            <a:ext cx="4683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050" baseline="30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050" baseline="-25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SG" sz="1050" baseline="-250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B89935A-9DBA-97A7-BD89-060838FF0B10}"/>
              </a:ext>
            </a:extLst>
          </p:cNvPr>
          <p:cNvSpPr txBox="1"/>
          <p:nvPr/>
        </p:nvSpPr>
        <p:spPr>
          <a:xfrm>
            <a:off x="6459706" y="3509131"/>
            <a:ext cx="5424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050" baseline="30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050" baseline="-25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SG" sz="1050" baseline="-250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629E9E-D68D-042D-ABE2-7FEAA3E6E097}"/>
              </a:ext>
            </a:extLst>
          </p:cNvPr>
          <p:cNvSpPr txBox="1"/>
          <p:nvPr/>
        </p:nvSpPr>
        <p:spPr>
          <a:xfrm>
            <a:off x="6508435" y="3776701"/>
            <a:ext cx="4936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050" baseline="30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050" baseline="-25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SG" sz="1050" baseline="-250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E03C250-9745-C968-CE1F-A456F3F068E5}"/>
              </a:ext>
            </a:extLst>
          </p:cNvPr>
          <p:cNvSpPr txBox="1"/>
          <p:nvPr/>
        </p:nvSpPr>
        <p:spPr>
          <a:xfrm>
            <a:off x="5992927" y="3465472"/>
            <a:ext cx="4010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500" dirty="0">
                <a:solidFill>
                  <a:srgbClr val="FF0000"/>
                </a:solidFill>
              </a:rPr>
              <a:t>σ</a:t>
            </a:r>
            <a:endParaRPr lang="en-SG" sz="1500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BAA625-D4A4-75C3-415A-2109D0DCDCA7}"/>
              </a:ext>
            </a:extLst>
          </p:cNvPr>
          <p:cNvSpPr txBox="1"/>
          <p:nvPr/>
        </p:nvSpPr>
        <p:spPr>
          <a:xfrm>
            <a:off x="5992927" y="3978896"/>
            <a:ext cx="4010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500" dirty="0">
                <a:solidFill>
                  <a:srgbClr val="FF0000"/>
                </a:solidFill>
              </a:rPr>
              <a:t>σ</a:t>
            </a:r>
            <a:endParaRPr lang="en-SG" sz="1500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02F1A39-27C6-0DA1-D6E3-782DBA7321CD}"/>
              </a:ext>
            </a:extLst>
          </p:cNvPr>
          <p:cNvSpPr txBox="1"/>
          <p:nvPr/>
        </p:nvSpPr>
        <p:spPr>
          <a:xfrm>
            <a:off x="5992927" y="4531837"/>
            <a:ext cx="4010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500" dirty="0">
                <a:solidFill>
                  <a:srgbClr val="FF0000"/>
                </a:solidFill>
              </a:rPr>
              <a:t>σ</a:t>
            </a:r>
            <a:endParaRPr lang="en-SG" sz="1500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638069E-CB18-6FD6-7FC2-671B46BC9EDD}"/>
              </a:ext>
            </a:extLst>
          </p:cNvPr>
          <p:cNvSpPr txBox="1"/>
          <p:nvPr/>
        </p:nvSpPr>
        <p:spPr>
          <a:xfrm>
            <a:off x="5992927" y="5067180"/>
            <a:ext cx="4010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500" dirty="0">
                <a:solidFill>
                  <a:srgbClr val="FF0000"/>
                </a:solidFill>
              </a:rPr>
              <a:t>σ</a:t>
            </a:r>
            <a:endParaRPr lang="en-SG" sz="1500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D8E054-918F-17B5-1F4E-691EF9951F3D}"/>
              </a:ext>
            </a:extLst>
          </p:cNvPr>
          <p:cNvSpPr txBox="1"/>
          <p:nvPr/>
        </p:nvSpPr>
        <p:spPr>
          <a:xfrm>
            <a:off x="7534159" y="3910856"/>
            <a:ext cx="4010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500" dirty="0">
                <a:solidFill>
                  <a:srgbClr val="FF0000"/>
                </a:solidFill>
              </a:rPr>
              <a:t>σ</a:t>
            </a:r>
            <a:endParaRPr lang="en-SG" sz="1500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5721B6-B004-91C9-8EF4-747048FA4C75}"/>
              </a:ext>
            </a:extLst>
          </p:cNvPr>
          <p:cNvSpPr txBox="1"/>
          <p:nvPr/>
        </p:nvSpPr>
        <p:spPr>
          <a:xfrm>
            <a:off x="7534159" y="4620597"/>
            <a:ext cx="4010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500" dirty="0">
                <a:solidFill>
                  <a:srgbClr val="FF0000"/>
                </a:solidFill>
              </a:rPr>
              <a:t>σ</a:t>
            </a:r>
            <a:endParaRPr lang="en-SG" sz="1500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C571E5-AF61-D12D-637F-429511EDDF4D}"/>
              </a:ext>
            </a:extLst>
          </p:cNvPr>
          <p:cNvSpPr txBox="1"/>
          <p:nvPr/>
        </p:nvSpPr>
        <p:spPr>
          <a:xfrm>
            <a:off x="6137705" y="3311271"/>
            <a:ext cx="455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50" baseline="30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050" baseline="-25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SG" sz="1050" baseline="-250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F61C3F-125F-635F-8670-9756BD9F4CAF}"/>
              </a:ext>
            </a:extLst>
          </p:cNvPr>
          <p:cNvSpPr txBox="1"/>
          <p:nvPr/>
        </p:nvSpPr>
        <p:spPr>
          <a:xfrm>
            <a:off x="6137705" y="3829886"/>
            <a:ext cx="455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50" baseline="30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050" baseline="-25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SG" sz="1050" baseline="-250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711205-8BF8-DC55-60A9-28FF82586E5F}"/>
              </a:ext>
            </a:extLst>
          </p:cNvPr>
          <p:cNvSpPr txBox="1"/>
          <p:nvPr/>
        </p:nvSpPr>
        <p:spPr>
          <a:xfrm>
            <a:off x="6137705" y="4362851"/>
            <a:ext cx="455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50" baseline="30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050" baseline="-25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SG" sz="1050" baseline="-250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3AB6DB7-982B-3337-4C3D-D8D2E3678C49}"/>
              </a:ext>
            </a:extLst>
          </p:cNvPr>
          <p:cNvSpPr txBox="1"/>
          <p:nvPr/>
        </p:nvSpPr>
        <p:spPr>
          <a:xfrm>
            <a:off x="6137705" y="4907581"/>
            <a:ext cx="455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50" baseline="30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050" baseline="-25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SG" sz="1050" baseline="-250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4F119A4-0486-4C17-6479-3E2EAEF09861}"/>
              </a:ext>
            </a:extLst>
          </p:cNvPr>
          <p:cNvSpPr txBox="1"/>
          <p:nvPr/>
        </p:nvSpPr>
        <p:spPr>
          <a:xfrm>
            <a:off x="7659293" y="3729524"/>
            <a:ext cx="455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50" baseline="30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050" baseline="-25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SG" sz="1050" baseline="-250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F7D2164-FF5E-0749-09B8-ACC6175AA7A5}"/>
              </a:ext>
            </a:extLst>
          </p:cNvPr>
          <p:cNvSpPr txBox="1"/>
          <p:nvPr/>
        </p:nvSpPr>
        <p:spPr>
          <a:xfrm>
            <a:off x="7659293" y="4430719"/>
            <a:ext cx="455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50" baseline="30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050" baseline="-25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SG" sz="1050" baseline="-250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E7C3F1F-D2AE-E668-B46B-C3862674FC19}"/>
              </a:ext>
            </a:extLst>
          </p:cNvPr>
          <p:cNvGrpSpPr/>
          <p:nvPr/>
        </p:nvGrpSpPr>
        <p:grpSpPr>
          <a:xfrm>
            <a:off x="8047846" y="1581879"/>
            <a:ext cx="3345119" cy="1005630"/>
            <a:chOff x="8030265" y="1456615"/>
            <a:chExt cx="3535546" cy="1340839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91E7C51-2FD2-F05B-0FD8-B7C8689E7D16}"/>
                </a:ext>
              </a:extLst>
            </p:cNvPr>
            <p:cNvSpPr txBox="1"/>
            <p:nvPr/>
          </p:nvSpPr>
          <p:spPr>
            <a:xfrm>
              <a:off x="8655675" y="1456615"/>
              <a:ext cx="2910136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Learnable parameters</a:t>
              </a:r>
              <a:endParaRPr lang="en-SG" sz="2000" dirty="0">
                <a:solidFill>
                  <a:schemeClr val="accent2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1DF62CD-F2B4-4FC4-F94A-49882B872F2C}"/>
                </a:ext>
              </a:extLst>
            </p:cNvPr>
            <p:cNvSpPr/>
            <p:nvPr/>
          </p:nvSpPr>
          <p:spPr>
            <a:xfrm>
              <a:off x="8030265" y="2011624"/>
              <a:ext cx="3110412" cy="78583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/>
            </a:p>
          </p:txBody>
        </p:sp>
      </p:grpSp>
    </p:spTree>
    <p:extLst>
      <p:ext uri="{BB962C8B-B14F-4D97-AF65-F5344CB8AC3E}">
        <p14:creationId xmlns:p14="http://schemas.microsoft.com/office/powerpoint/2010/main" val="156995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A69ED35-5725-476E-BAA8-F99BF65B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>
                <a:latin typeface="+mj-lt"/>
              </a:rPr>
              <a:t>6</a:t>
            </a:fld>
            <a:endParaRPr lang="en-SG">
              <a:latin typeface="+mj-lt"/>
            </a:endParaRPr>
          </a:p>
        </p:txBody>
      </p:sp>
      <p:sp>
        <p:nvSpPr>
          <p:cNvPr id="59" name="Google Shape;147;p27">
            <a:extLst>
              <a:ext uri="{FF2B5EF4-FFF2-40B4-BE49-F238E27FC236}">
                <a16:creationId xmlns:a16="http://schemas.microsoft.com/office/drawing/2014/main" id="{F5DD685E-EE0A-4B69-913A-51915196DD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8" y="294537"/>
            <a:ext cx="10795001" cy="1034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FFFFFF"/>
              </a:buClr>
              <a:buSzPts val="3300"/>
            </a:pP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Artificial Neural Network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6211346-F5A3-977B-ADEC-EE2B8584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036" y="1516019"/>
            <a:ext cx="10554764" cy="3436937"/>
          </a:xfrm>
        </p:spPr>
        <p:txBody>
          <a:bodyPr/>
          <a:lstStyle/>
          <a:p>
            <a:r>
              <a:rPr lang="en-US" dirty="0"/>
              <a:t>Made up of </a:t>
            </a:r>
            <a:r>
              <a:rPr lang="en-US" u="sng" dirty="0"/>
              <a:t>multiple layers of nodes</a:t>
            </a:r>
            <a:r>
              <a:rPr lang="en-US" dirty="0"/>
              <a:t>.</a:t>
            </a:r>
          </a:p>
          <a:p>
            <a:r>
              <a:rPr lang="en-US" dirty="0"/>
              <a:t>Each layer make simple decisions using different </a:t>
            </a:r>
            <a:r>
              <a:rPr lang="en-US" u="sng" dirty="0">
                <a:solidFill>
                  <a:schemeClr val="accent5"/>
                </a:solidFill>
              </a:rPr>
              <a:t>weights, </a:t>
            </a:r>
            <a:r>
              <a:rPr lang="en-US" i="1" u="sng" dirty="0">
                <a:solidFill>
                  <a:schemeClr val="accent5"/>
                </a:solidFill>
              </a:rPr>
              <a:t>w, </a:t>
            </a:r>
            <a:r>
              <a:rPr lang="en-US" u="sng" dirty="0">
                <a:solidFill>
                  <a:schemeClr val="accent5"/>
                </a:solidFill>
              </a:rPr>
              <a:t>bias, </a:t>
            </a:r>
            <a:r>
              <a:rPr lang="en-US" i="1" u="sng" dirty="0">
                <a:solidFill>
                  <a:schemeClr val="accent5"/>
                </a:solidFill>
              </a:rPr>
              <a:t>b</a:t>
            </a:r>
            <a:r>
              <a:rPr lang="en-US" u="sng" dirty="0">
                <a:solidFill>
                  <a:schemeClr val="accent5"/>
                </a:solidFill>
              </a:rPr>
              <a:t> </a:t>
            </a:r>
            <a:r>
              <a:rPr lang="en-US" u="sng" dirty="0"/>
              <a:t>and </a:t>
            </a:r>
            <a:r>
              <a:rPr lang="en-US" u="sng" dirty="0">
                <a:solidFill>
                  <a:srgbClr val="FF0000"/>
                </a:solidFill>
              </a:rPr>
              <a:t>activation function, </a:t>
            </a:r>
            <a:r>
              <a:rPr lang="el-GR" i="1" u="sng" dirty="0">
                <a:solidFill>
                  <a:srgbClr val="FF0000"/>
                </a:solidFill>
              </a:rPr>
              <a:t>σ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en-SG" dirty="0">
              <a:solidFill>
                <a:srgbClr val="FF0000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67C0BA2-4357-3C10-4E75-79F76E2DFAEF}"/>
              </a:ext>
            </a:extLst>
          </p:cNvPr>
          <p:cNvGrpSpPr/>
          <p:nvPr/>
        </p:nvGrpSpPr>
        <p:grpSpPr>
          <a:xfrm>
            <a:off x="4160340" y="3084678"/>
            <a:ext cx="4270820" cy="344322"/>
            <a:chOff x="3486586" y="2648134"/>
            <a:chExt cx="5694427" cy="45909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6AFC450-22FF-CDFA-E4AD-F4CBACAF61F8}"/>
                </a:ext>
              </a:extLst>
            </p:cNvPr>
            <p:cNvSpPr txBox="1"/>
            <p:nvPr/>
          </p:nvSpPr>
          <p:spPr>
            <a:xfrm>
              <a:off x="3486586" y="2666657"/>
              <a:ext cx="1488491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layer</a:t>
              </a:r>
              <a:endParaRPr lang="en-SG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F499D0-EDC2-F8C8-F35B-9C089F767D48}"/>
                </a:ext>
              </a:extLst>
            </p:cNvPr>
            <p:cNvSpPr txBox="1"/>
            <p:nvPr/>
          </p:nvSpPr>
          <p:spPr>
            <a:xfrm>
              <a:off x="5207707" y="2648134"/>
              <a:ext cx="1730873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Hidden layer</a:t>
              </a:r>
              <a:endParaRPr lang="en-SG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B39615A-5E40-2C67-A8EA-2F96A6FFC449}"/>
                </a:ext>
              </a:extLst>
            </p:cNvPr>
            <p:cNvSpPr txBox="1"/>
            <p:nvPr/>
          </p:nvSpPr>
          <p:spPr>
            <a:xfrm>
              <a:off x="7431348" y="2676343"/>
              <a:ext cx="1749665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layer</a:t>
              </a:r>
              <a:endParaRPr lang="en-SG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E7C3F1F-D2AE-E668-B46B-C3862674FC19}"/>
              </a:ext>
            </a:extLst>
          </p:cNvPr>
          <p:cNvGrpSpPr/>
          <p:nvPr/>
        </p:nvGrpSpPr>
        <p:grpSpPr>
          <a:xfrm>
            <a:off x="8047846" y="1581879"/>
            <a:ext cx="3345119" cy="1005630"/>
            <a:chOff x="8030265" y="1456615"/>
            <a:chExt cx="3535546" cy="1340839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91E7C51-2FD2-F05B-0FD8-B7C8689E7D16}"/>
                </a:ext>
              </a:extLst>
            </p:cNvPr>
            <p:cNvSpPr txBox="1"/>
            <p:nvPr/>
          </p:nvSpPr>
          <p:spPr>
            <a:xfrm>
              <a:off x="8655675" y="1456615"/>
              <a:ext cx="2910136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Learnable parameters</a:t>
              </a:r>
              <a:endParaRPr lang="en-SG" sz="2000" dirty="0">
                <a:solidFill>
                  <a:schemeClr val="accent2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1DF62CD-F2B4-4FC4-F94A-49882B872F2C}"/>
                </a:ext>
              </a:extLst>
            </p:cNvPr>
            <p:cNvSpPr/>
            <p:nvPr/>
          </p:nvSpPr>
          <p:spPr>
            <a:xfrm>
              <a:off x="8030265" y="2011624"/>
              <a:ext cx="3110412" cy="78583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4A8344F-27EB-7512-A60E-80F3FD5E9CD5}"/>
              </a:ext>
            </a:extLst>
          </p:cNvPr>
          <p:cNvGrpSpPr/>
          <p:nvPr/>
        </p:nvGrpSpPr>
        <p:grpSpPr>
          <a:xfrm>
            <a:off x="2702359" y="3499937"/>
            <a:ext cx="7519737" cy="1935136"/>
            <a:chOff x="4272186" y="1641640"/>
            <a:chExt cx="10026316" cy="2580181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66AC165-5942-CE31-4673-05861D9A1D15}"/>
                </a:ext>
              </a:extLst>
            </p:cNvPr>
            <p:cNvGrpSpPr/>
            <p:nvPr/>
          </p:nvGrpSpPr>
          <p:grpSpPr>
            <a:xfrm>
              <a:off x="4272186" y="1641640"/>
              <a:ext cx="10026316" cy="2580181"/>
              <a:chOff x="37071" y="3015873"/>
              <a:chExt cx="10026316" cy="2580181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DBB2F9E3-9BB8-D403-339B-36DC86B0D5DD}"/>
                  </a:ext>
                </a:extLst>
              </p:cNvPr>
              <p:cNvSpPr/>
              <p:nvPr/>
            </p:nvSpPr>
            <p:spPr>
              <a:xfrm>
                <a:off x="2313440" y="3467818"/>
                <a:ext cx="451945" cy="45194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3110F445-BC66-B788-1E3D-32E245E063F8}"/>
                  </a:ext>
                </a:extLst>
              </p:cNvPr>
              <p:cNvSpPr/>
              <p:nvPr/>
            </p:nvSpPr>
            <p:spPr>
              <a:xfrm>
                <a:off x="2313440" y="4161236"/>
                <a:ext cx="451945" cy="45194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406FE8BE-9B0A-0FC4-3829-7ACBDC635185}"/>
                  </a:ext>
                </a:extLst>
              </p:cNvPr>
              <p:cNvSpPr/>
              <p:nvPr/>
            </p:nvSpPr>
            <p:spPr>
              <a:xfrm>
                <a:off x="2313440" y="4906853"/>
                <a:ext cx="451945" cy="45194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C961FFEB-E01C-CD36-87F8-E66AB7E4AC29}"/>
                  </a:ext>
                </a:extLst>
              </p:cNvPr>
              <p:cNvSpPr/>
              <p:nvPr/>
            </p:nvSpPr>
            <p:spPr>
              <a:xfrm>
                <a:off x="4362958" y="5144109"/>
                <a:ext cx="451945" cy="45194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939D3F23-E6F1-A0F6-C14E-49BA19758AE1}"/>
                  </a:ext>
                </a:extLst>
              </p:cNvPr>
              <p:cNvSpPr/>
              <p:nvPr/>
            </p:nvSpPr>
            <p:spPr>
              <a:xfrm>
                <a:off x="4362958" y="3015873"/>
                <a:ext cx="451945" cy="45194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500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804EFC6F-5F6F-3F06-59A7-9CBB839B346C}"/>
                  </a:ext>
                </a:extLst>
              </p:cNvPr>
              <p:cNvSpPr/>
              <p:nvPr/>
            </p:nvSpPr>
            <p:spPr>
              <a:xfrm>
                <a:off x="4362958" y="3698008"/>
                <a:ext cx="451945" cy="45194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A81CD5B4-A5C2-46EC-675B-58CB68A6E905}"/>
                  </a:ext>
                </a:extLst>
              </p:cNvPr>
              <p:cNvSpPr/>
              <p:nvPr/>
            </p:nvSpPr>
            <p:spPr>
              <a:xfrm>
                <a:off x="6412476" y="4540949"/>
                <a:ext cx="451945" cy="45194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491CAA83-DF1B-41DF-9FBE-0C30A4F2F62E}"/>
                  </a:ext>
                </a:extLst>
              </p:cNvPr>
              <p:cNvSpPr/>
              <p:nvPr/>
            </p:nvSpPr>
            <p:spPr>
              <a:xfrm>
                <a:off x="6412476" y="3605528"/>
                <a:ext cx="451945" cy="45194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/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EA3FC743-5704-5A68-739D-F119BCB9389A}"/>
                  </a:ext>
                </a:extLst>
              </p:cNvPr>
              <p:cNvCxnSpPr>
                <a:stCxn id="81" idx="6"/>
                <a:endCxn id="85" idx="2"/>
              </p:cNvCxnSpPr>
              <p:nvPr/>
            </p:nvCxnSpPr>
            <p:spPr>
              <a:xfrm flipV="1">
                <a:off x="2765385" y="3241846"/>
                <a:ext cx="1597573" cy="4519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6886EF8A-24C6-0D20-7A5F-DC5FD684BEE6}"/>
                  </a:ext>
                </a:extLst>
              </p:cNvPr>
              <p:cNvCxnSpPr>
                <a:stCxn id="81" idx="6"/>
                <a:endCxn id="86" idx="2"/>
              </p:cNvCxnSpPr>
              <p:nvPr/>
            </p:nvCxnSpPr>
            <p:spPr>
              <a:xfrm>
                <a:off x="2765385" y="3693791"/>
                <a:ext cx="1597573" cy="2301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50B7B062-AA3A-3131-7344-C7C36113D0B5}"/>
                  </a:ext>
                </a:extLst>
              </p:cNvPr>
              <p:cNvCxnSpPr>
                <a:stCxn id="81" idx="6"/>
                <a:endCxn id="84" idx="2"/>
              </p:cNvCxnSpPr>
              <p:nvPr/>
            </p:nvCxnSpPr>
            <p:spPr>
              <a:xfrm>
                <a:off x="2765385" y="3693791"/>
                <a:ext cx="1597573" cy="16762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E2E2977B-BBD2-BC70-1EAB-E7A0187B6C26}"/>
                  </a:ext>
                </a:extLst>
              </p:cNvPr>
              <p:cNvCxnSpPr>
                <a:stCxn id="82" idx="6"/>
                <a:endCxn id="85" idx="2"/>
              </p:cNvCxnSpPr>
              <p:nvPr/>
            </p:nvCxnSpPr>
            <p:spPr>
              <a:xfrm flipV="1">
                <a:off x="2765385" y="3241846"/>
                <a:ext cx="1597573" cy="1145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89043256-E5FA-35F1-E63A-C9C4711F2F9A}"/>
                  </a:ext>
                </a:extLst>
              </p:cNvPr>
              <p:cNvCxnSpPr>
                <a:stCxn id="82" idx="6"/>
                <a:endCxn id="86" idx="2"/>
              </p:cNvCxnSpPr>
              <p:nvPr/>
            </p:nvCxnSpPr>
            <p:spPr>
              <a:xfrm flipV="1">
                <a:off x="2765385" y="3923981"/>
                <a:ext cx="1597573" cy="4632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03247D8E-8C15-C52D-C7D0-77537D532F97}"/>
                  </a:ext>
                </a:extLst>
              </p:cNvPr>
              <p:cNvCxnSpPr>
                <a:stCxn id="82" idx="6"/>
                <a:endCxn id="84" idx="2"/>
              </p:cNvCxnSpPr>
              <p:nvPr/>
            </p:nvCxnSpPr>
            <p:spPr>
              <a:xfrm>
                <a:off x="2765385" y="4387209"/>
                <a:ext cx="1597573" cy="9828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CCD5D4C7-6157-2CDC-CEB6-AFE233BCC49E}"/>
                  </a:ext>
                </a:extLst>
              </p:cNvPr>
              <p:cNvCxnSpPr>
                <a:stCxn id="83" idx="6"/>
                <a:endCxn id="85" idx="2"/>
              </p:cNvCxnSpPr>
              <p:nvPr/>
            </p:nvCxnSpPr>
            <p:spPr>
              <a:xfrm flipV="1">
                <a:off x="2765385" y="3241846"/>
                <a:ext cx="1597573" cy="18909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CC2572A8-21A6-EB24-DA80-DAACBB8EB345}"/>
                  </a:ext>
                </a:extLst>
              </p:cNvPr>
              <p:cNvCxnSpPr>
                <a:stCxn id="83" idx="6"/>
                <a:endCxn id="86" idx="2"/>
              </p:cNvCxnSpPr>
              <p:nvPr/>
            </p:nvCxnSpPr>
            <p:spPr>
              <a:xfrm flipV="1">
                <a:off x="2765385" y="3923981"/>
                <a:ext cx="1597573" cy="12088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22D50E0E-2C91-D272-9C4B-BC0E27CADF00}"/>
                  </a:ext>
                </a:extLst>
              </p:cNvPr>
              <p:cNvCxnSpPr>
                <a:stCxn id="83" idx="6"/>
                <a:endCxn id="84" idx="2"/>
              </p:cNvCxnSpPr>
              <p:nvPr/>
            </p:nvCxnSpPr>
            <p:spPr>
              <a:xfrm>
                <a:off x="2765385" y="5132826"/>
                <a:ext cx="1597573" cy="2372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F0070036-D0FF-CBF7-EAD4-EA87BD9EB11A}"/>
                  </a:ext>
                </a:extLst>
              </p:cNvPr>
              <p:cNvCxnSpPr>
                <a:stCxn id="85" idx="6"/>
                <a:endCxn id="88" idx="2"/>
              </p:cNvCxnSpPr>
              <p:nvPr/>
            </p:nvCxnSpPr>
            <p:spPr>
              <a:xfrm>
                <a:off x="4814903" y="3241846"/>
                <a:ext cx="1597573" cy="5896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5B8FC3AB-6448-4DE7-8DFA-F3B6470A8FB4}"/>
                  </a:ext>
                </a:extLst>
              </p:cNvPr>
              <p:cNvCxnSpPr>
                <a:stCxn id="85" idx="6"/>
                <a:endCxn id="87" idx="2"/>
              </p:cNvCxnSpPr>
              <p:nvPr/>
            </p:nvCxnSpPr>
            <p:spPr>
              <a:xfrm>
                <a:off x="4814903" y="3241846"/>
                <a:ext cx="1597573" cy="152507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CF8D657F-2304-CB56-837C-649F2E2A9E74}"/>
                  </a:ext>
                </a:extLst>
              </p:cNvPr>
              <p:cNvCxnSpPr>
                <a:stCxn id="86" idx="6"/>
                <a:endCxn id="88" idx="2"/>
              </p:cNvCxnSpPr>
              <p:nvPr/>
            </p:nvCxnSpPr>
            <p:spPr>
              <a:xfrm flipV="1">
                <a:off x="4814903" y="3831501"/>
                <a:ext cx="1597573" cy="924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E8E45436-DAE1-566D-0E75-B0C82484189E}"/>
                  </a:ext>
                </a:extLst>
              </p:cNvPr>
              <p:cNvCxnSpPr>
                <a:stCxn id="86" idx="6"/>
                <a:endCxn id="87" idx="2"/>
              </p:cNvCxnSpPr>
              <p:nvPr/>
            </p:nvCxnSpPr>
            <p:spPr>
              <a:xfrm>
                <a:off x="4814903" y="3923981"/>
                <a:ext cx="1597573" cy="8429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4ABBFC4B-92D8-D48D-6F11-BBFBCC1829E7}"/>
                  </a:ext>
                </a:extLst>
              </p:cNvPr>
              <p:cNvCxnSpPr>
                <a:stCxn id="84" idx="6"/>
                <a:endCxn id="87" idx="2"/>
              </p:cNvCxnSpPr>
              <p:nvPr/>
            </p:nvCxnSpPr>
            <p:spPr>
              <a:xfrm flipV="1">
                <a:off x="4814903" y="4766922"/>
                <a:ext cx="1597573" cy="6031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EE5BD3BB-138D-220E-1BE0-87BF0AA6AB7C}"/>
                  </a:ext>
                </a:extLst>
              </p:cNvPr>
              <p:cNvCxnSpPr>
                <a:stCxn id="84" idx="6"/>
                <a:endCxn id="88" idx="2"/>
              </p:cNvCxnSpPr>
              <p:nvPr/>
            </p:nvCxnSpPr>
            <p:spPr>
              <a:xfrm flipV="1">
                <a:off x="4814903" y="3831501"/>
                <a:ext cx="1597573" cy="15385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910E8FD9-87B5-E4EE-B34A-615D2813FAA3}"/>
                  </a:ext>
                </a:extLst>
              </p:cNvPr>
              <p:cNvGrpSpPr/>
              <p:nvPr/>
            </p:nvGrpSpPr>
            <p:grpSpPr>
              <a:xfrm>
                <a:off x="37071" y="3434236"/>
                <a:ext cx="10026316" cy="1811172"/>
                <a:chOff x="1534333" y="3569232"/>
                <a:chExt cx="10026316" cy="1811172"/>
              </a:xfrm>
            </p:grpSpPr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41FB2E71-C1D0-F65B-E159-5E8BAB1B4A63}"/>
                    </a:ext>
                  </a:extLst>
                </p:cNvPr>
                <p:cNvSpPr txBox="1"/>
                <p:nvPr/>
              </p:nvSpPr>
              <p:spPr>
                <a:xfrm>
                  <a:off x="2921418" y="3569232"/>
                  <a:ext cx="695768" cy="338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Age</a:t>
                  </a:r>
                  <a:endParaRPr lang="en-SG" sz="10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67A33A16-5186-67E0-B3AC-EF2F4E488A6F}"/>
                    </a:ext>
                  </a:extLst>
                </p:cNvPr>
                <p:cNvSpPr txBox="1"/>
                <p:nvPr/>
              </p:nvSpPr>
              <p:spPr>
                <a:xfrm>
                  <a:off x="2921420" y="4264701"/>
                  <a:ext cx="695767" cy="338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BMI</a:t>
                  </a:r>
                  <a:endParaRPr lang="en-SG" sz="10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B9E01F28-21CB-75C2-9FFC-778EDDC23365}"/>
                    </a:ext>
                  </a:extLst>
                </p:cNvPr>
                <p:cNvSpPr txBox="1"/>
                <p:nvPr/>
              </p:nvSpPr>
              <p:spPr>
                <a:xfrm>
                  <a:off x="1534333" y="5041849"/>
                  <a:ext cx="2054277" cy="338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Cholesterol level</a:t>
                  </a:r>
                  <a:endParaRPr lang="en-SG" sz="10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AE994B04-9292-F9FE-12EF-8C1DA8261AFB}"/>
                    </a:ext>
                  </a:extLst>
                </p:cNvPr>
                <p:cNvCxnSpPr/>
                <p:nvPr/>
              </p:nvCxnSpPr>
              <p:spPr>
                <a:xfrm>
                  <a:off x="3533064" y="3816086"/>
                  <a:ext cx="2743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120A7759-959B-1D31-7E77-D720C6CAEEA5}"/>
                    </a:ext>
                  </a:extLst>
                </p:cNvPr>
                <p:cNvCxnSpPr/>
                <p:nvPr/>
              </p:nvCxnSpPr>
              <p:spPr>
                <a:xfrm>
                  <a:off x="3533064" y="4513444"/>
                  <a:ext cx="2743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B187DE3D-7211-2571-EA06-752D2B5BBED1}"/>
                    </a:ext>
                  </a:extLst>
                </p:cNvPr>
                <p:cNvCxnSpPr/>
                <p:nvPr/>
              </p:nvCxnSpPr>
              <p:spPr>
                <a:xfrm>
                  <a:off x="3533064" y="5256024"/>
                  <a:ext cx="2743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A5358B7B-57C9-4234-4D28-ADC4D5A532AA}"/>
                    </a:ext>
                  </a:extLst>
                </p:cNvPr>
                <p:cNvCxnSpPr/>
                <p:nvPr/>
              </p:nvCxnSpPr>
              <p:spPr>
                <a:xfrm>
                  <a:off x="8377241" y="3966496"/>
                  <a:ext cx="2743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F8E50486-1613-E447-3464-A934AE4A8765}"/>
                    </a:ext>
                  </a:extLst>
                </p:cNvPr>
                <p:cNvCxnSpPr/>
                <p:nvPr/>
              </p:nvCxnSpPr>
              <p:spPr>
                <a:xfrm>
                  <a:off x="8377241" y="4901918"/>
                  <a:ext cx="2743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D32A0001-D499-00F7-B73A-2426448F528D}"/>
                    </a:ext>
                  </a:extLst>
                </p:cNvPr>
                <p:cNvSpPr txBox="1"/>
                <p:nvPr/>
              </p:nvSpPr>
              <p:spPr>
                <a:xfrm>
                  <a:off x="8589254" y="4672423"/>
                  <a:ext cx="2575823" cy="338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High Blood Pressure </a:t>
                  </a:r>
                  <a:endParaRPr lang="en-SG" sz="10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44E01D88-4169-2967-2675-1FA290F83984}"/>
                    </a:ext>
                  </a:extLst>
                </p:cNvPr>
                <p:cNvSpPr txBox="1"/>
                <p:nvPr/>
              </p:nvSpPr>
              <p:spPr>
                <a:xfrm>
                  <a:off x="8589254" y="3740524"/>
                  <a:ext cx="2971395" cy="338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Normal Blood Pressure</a:t>
                  </a:r>
                  <a:endParaRPr lang="en-SG" sz="10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8848E0C6-862A-B2B3-69B8-1EC0D69FD953}"/>
                  </a:ext>
                </a:extLst>
              </p:cNvPr>
              <p:cNvSpPr/>
              <p:nvPr/>
            </p:nvSpPr>
            <p:spPr>
              <a:xfrm>
                <a:off x="4370617" y="4441048"/>
                <a:ext cx="451945" cy="45194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/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A82E7926-2D0E-0D48-D893-4468FE7F7338}"/>
                  </a:ext>
                </a:extLst>
              </p:cNvPr>
              <p:cNvCxnSpPr>
                <a:stCxn id="82" idx="6"/>
                <a:endCxn id="105" idx="2"/>
              </p:cNvCxnSpPr>
              <p:nvPr/>
            </p:nvCxnSpPr>
            <p:spPr>
              <a:xfrm>
                <a:off x="2765385" y="4387209"/>
                <a:ext cx="1605232" cy="2798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8CB39C5D-C87F-5802-756C-43A5A0105AFB}"/>
                  </a:ext>
                </a:extLst>
              </p:cNvPr>
              <p:cNvCxnSpPr>
                <a:stCxn id="81" idx="6"/>
                <a:endCxn id="105" idx="2"/>
              </p:cNvCxnSpPr>
              <p:nvPr/>
            </p:nvCxnSpPr>
            <p:spPr>
              <a:xfrm>
                <a:off x="2765385" y="3693791"/>
                <a:ext cx="1605232" cy="9732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E9C6322D-9442-4FA3-AF5D-4F8D529F56B0}"/>
                  </a:ext>
                </a:extLst>
              </p:cNvPr>
              <p:cNvCxnSpPr>
                <a:stCxn id="105" idx="6"/>
                <a:endCxn id="88" idx="2"/>
              </p:cNvCxnSpPr>
              <p:nvPr/>
            </p:nvCxnSpPr>
            <p:spPr>
              <a:xfrm flipV="1">
                <a:off x="4822562" y="3831501"/>
                <a:ext cx="1589914" cy="8355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8F21F032-E18D-FA44-DD48-02F6044403B1}"/>
                  </a:ext>
                </a:extLst>
              </p:cNvPr>
              <p:cNvCxnSpPr>
                <a:stCxn id="105" idx="6"/>
                <a:endCxn id="87" idx="2"/>
              </p:cNvCxnSpPr>
              <p:nvPr/>
            </p:nvCxnSpPr>
            <p:spPr>
              <a:xfrm>
                <a:off x="4822562" y="4667021"/>
                <a:ext cx="1589914" cy="999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8C3501B-A4C2-3926-FC37-0589D3A877A5}"/>
                </a:ext>
              </a:extLst>
            </p:cNvPr>
            <p:cNvSpPr txBox="1"/>
            <p:nvPr/>
          </p:nvSpPr>
          <p:spPr>
            <a:xfrm>
              <a:off x="7256843" y="1833555"/>
              <a:ext cx="566359" cy="482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050" baseline="300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1050" baseline="-250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SG" sz="1050" baseline="-25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EA34D4C-7D08-630E-C982-1CAEFA0FBEC0}"/>
                </a:ext>
              </a:extLst>
            </p:cNvPr>
            <p:cNvSpPr txBox="1"/>
            <p:nvPr/>
          </p:nvSpPr>
          <p:spPr>
            <a:xfrm>
              <a:off x="7352734" y="2116393"/>
              <a:ext cx="587479" cy="482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050" baseline="300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1050" baseline="-250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SG" sz="1050" baseline="-25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0E8F42E-6748-60AB-289B-76B46D9C55F8}"/>
                </a:ext>
              </a:extLst>
            </p:cNvPr>
            <p:cNvSpPr txBox="1"/>
            <p:nvPr/>
          </p:nvSpPr>
          <p:spPr>
            <a:xfrm>
              <a:off x="9284915" y="1702391"/>
              <a:ext cx="607717" cy="482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050" baseline="300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50" baseline="-250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SG" sz="1050" baseline="-25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C11A364-B807-21C3-127C-AD7CAF6B24B4}"/>
                </a:ext>
              </a:extLst>
            </p:cNvPr>
            <p:cNvSpPr txBox="1"/>
            <p:nvPr/>
          </p:nvSpPr>
          <p:spPr>
            <a:xfrm>
              <a:off x="9349886" y="2059151"/>
              <a:ext cx="607075" cy="482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050" baseline="300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50" baseline="-250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SG" sz="1050" baseline="-25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E38B39B-5679-7817-C0E6-CF2D7F1F7FE0}"/>
                </a:ext>
              </a:extLst>
            </p:cNvPr>
            <p:cNvSpPr txBox="1"/>
            <p:nvPr/>
          </p:nvSpPr>
          <p:spPr>
            <a:xfrm>
              <a:off x="8662541" y="1644179"/>
              <a:ext cx="5347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500" dirty="0"/>
                <a:t>σ</a:t>
              </a:r>
              <a:endParaRPr lang="en-SG" sz="15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76D13DA-40BE-FB2D-8E43-E55AF1B65326}"/>
                </a:ext>
              </a:extLst>
            </p:cNvPr>
            <p:cNvSpPr txBox="1"/>
            <p:nvPr/>
          </p:nvSpPr>
          <p:spPr>
            <a:xfrm>
              <a:off x="8662541" y="2328744"/>
              <a:ext cx="5347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500" dirty="0"/>
                <a:t>σ</a:t>
              </a:r>
              <a:endParaRPr lang="en-SG" sz="15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53D708A-263A-C8D3-559D-2920134EFE35}"/>
                </a:ext>
              </a:extLst>
            </p:cNvPr>
            <p:cNvSpPr txBox="1"/>
            <p:nvPr/>
          </p:nvSpPr>
          <p:spPr>
            <a:xfrm>
              <a:off x="8662541" y="3065998"/>
              <a:ext cx="5347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500" dirty="0"/>
                <a:t>σ</a:t>
              </a:r>
              <a:endParaRPr lang="en-SG" sz="15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560E62F-5AFB-FB3C-9186-644608977BFB}"/>
                </a:ext>
              </a:extLst>
            </p:cNvPr>
            <p:cNvSpPr txBox="1"/>
            <p:nvPr/>
          </p:nvSpPr>
          <p:spPr>
            <a:xfrm>
              <a:off x="8662541" y="3779789"/>
              <a:ext cx="5347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500" dirty="0"/>
                <a:t>σ</a:t>
              </a:r>
              <a:endParaRPr lang="en-SG" sz="15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E774C0F-B8AA-8F25-0FB1-9C269270A527}"/>
                </a:ext>
              </a:extLst>
            </p:cNvPr>
            <p:cNvSpPr txBox="1"/>
            <p:nvPr/>
          </p:nvSpPr>
          <p:spPr>
            <a:xfrm>
              <a:off x="10717517" y="2238023"/>
              <a:ext cx="5347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500" dirty="0"/>
                <a:t>σ</a:t>
              </a:r>
              <a:endParaRPr lang="en-SG" sz="15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CE2C047-23A9-9627-51EC-23B58F2AB068}"/>
                </a:ext>
              </a:extLst>
            </p:cNvPr>
            <p:cNvSpPr txBox="1"/>
            <p:nvPr/>
          </p:nvSpPr>
          <p:spPr>
            <a:xfrm>
              <a:off x="10717517" y="3184345"/>
              <a:ext cx="5347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500" dirty="0"/>
                <a:t>σ</a:t>
              </a:r>
              <a:endParaRPr lang="en-SG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09932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A69ED35-5725-476E-BAA8-F99BF65B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>
                <a:latin typeface="+mj-lt"/>
              </a:rPr>
              <a:t>7</a:t>
            </a:fld>
            <a:endParaRPr lang="en-SG">
              <a:latin typeface="+mj-lt"/>
            </a:endParaRPr>
          </a:p>
        </p:txBody>
      </p:sp>
      <p:sp>
        <p:nvSpPr>
          <p:cNvPr id="59" name="Google Shape;147;p27">
            <a:extLst>
              <a:ext uri="{FF2B5EF4-FFF2-40B4-BE49-F238E27FC236}">
                <a16:creationId xmlns:a16="http://schemas.microsoft.com/office/drawing/2014/main" id="{F5DD685E-EE0A-4B69-913A-51915196DD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8" y="294537"/>
            <a:ext cx="10795001" cy="1034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FFFFFF"/>
              </a:buClr>
              <a:buSzPts val="3300"/>
            </a:pP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Artificial Neural Network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67C0BA2-4357-3C10-4E75-79F76E2DFAEF}"/>
              </a:ext>
            </a:extLst>
          </p:cNvPr>
          <p:cNvGrpSpPr/>
          <p:nvPr/>
        </p:nvGrpSpPr>
        <p:grpSpPr>
          <a:xfrm>
            <a:off x="1825180" y="1551713"/>
            <a:ext cx="4270820" cy="344322"/>
            <a:chOff x="3486586" y="2648134"/>
            <a:chExt cx="5694427" cy="45909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6AFC450-22FF-CDFA-E4AD-F4CBACAF61F8}"/>
                </a:ext>
              </a:extLst>
            </p:cNvPr>
            <p:cNvSpPr txBox="1"/>
            <p:nvPr/>
          </p:nvSpPr>
          <p:spPr>
            <a:xfrm>
              <a:off x="3486586" y="2666657"/>
              <a:ext cx="1488491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layer</a:t>
              </a:r>
              <a:endParaRPr lang="en-SG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F499D0-EDC2-F8C8-F35B-9C089F767D48}"/>
                </a:ext>
              </a:extLst>
            </p:cNvPr>
            <p:cNvSpPr txBox="1"/>
            <p:nvPr/>
          </p:nvSpPr>
          <p:spPr>
            <a:xfrm>
              <a:off x="5207707" y="2648134"/>
              <a:ext cx="1730873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Hidden layer</a:t>
              </a:r>
              <a:endParaRPr lang="en-SG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B39615A-5E40-2C67-A8EA-2F96A6FFC449}"/>
                </a:ext>
              </a:extLst>
            </p:cNvPr>
            <p:cNvSpPr txBox="1"/>
            <p:nvPr/>
          </p:nvSpPr>
          <p:spPr>
            <a:xfrm>
              <a:off x="7431348" y="2676343"/>
              <a:ext cx="1749665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layer</a:t>
              </a:r>
              <a:endParaRPr lang="en-SG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4A8344F-27EB-7512-A60E-80F3FD5E9CD5}"/>
              </a:ext>
            </a:extLst>
          </p:cNvPr>
          <p:cNvGrpSpPr/>
          <p:nvPr/>
        </p:nvGrpSpPr>
        <p:grpSpPr>
          <a:xfrm>
            <a:off x="367199" y="1966972"/>
            <a:ext cx="7519737" cy="1935136"/>
            <a:chOff x="4272186" y="1641640"/>
            <a:chExt cx="10026316" cy="2580181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66AC165-5942-CE31-4673-05861D9A1D15}"/>
                </a:ext>
              </a:extLst>
            </p:cNvPr>
            <p:cNvGrpSpPr/>
            <p:nvPr/>
          </p:nvGrpSpPr>
          <p:grpSpPr>
            <a:xfrm>
              <a:off x="4272186" y="1641640"/>
              <a:ext cx="10026316" cy="2580181"/>
              <a:chOff x="37071" y="3015873"/>
              <a:chExt cx="10026316" cy="2580181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DBB2F9E3-9BB8-D403-339B-36DC86B0D5DD}"/>
                  </a:ext>
                </a:extLst>
              </p:cNvPr>
              <p:cNvSpPr/>
              <p:nvPr/>
            </p:nvSpPr>
            <p:spPr>
              <a:xfrm>
                <a:off x="2313440" y="3467818"/>
                <a:ext cx="451945" cy="45194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3110F445-BC66-B788-1E3D-32E245E063F8}"/>
                  </a:ext>
                </a:extLst>
              </p:cNvPr>
              <p:cNvSpPr/>
              <p:nvPr/>
            </p:nvSpPr>
            <p:spPr>
              <a:xfrm>
                <a:off x="2313440" y="4161236"/>
                <a:ext cx="451945" cy="45194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406FE8BE-9B0A-0FC4-3829-7ACBDC635185}"/>
                  </a:ext>
                </a:extLst>
              </p:cNvPr>
              <p:cNvSpPr/>
              <p:nvPr/>
            </p:nvSpPr>
            <p:spPr>
              <a:xfrm>
                <a:off x="2313440" y="4906853"/>
                <a:ext cx="451945" cy="45194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C961FFEB-E01C-CD36-87F8-E66AB7E4AC29}"/>
                  </a:ext>
                </a:extLst>
              </p:cNvPr>
              <p:cNvSpPr/>
              <p:nvPr/>
            </p:nvSpPr>
            <p:spPr>
              <a:xfrm>
                <a:off x="4362958" y="5144109"/>
                <a:ext cx="451945" cy="45194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939D3F23-E6F1-A0F6-C14E-49BA19758AE1}"/>
                  </a:ext>
                </a:extLst>
              </p:cNvPr>
              <p:cNvSpPr/>
              <p:nvPr/>
            </p:nvSpPr>
            <p:spPr>
              <a:xfrm>
                <a:off x="4362958" y="3015873"/>
                <a:ext cx="451945" cy="45194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500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804EFC6F-5F6F-3F06-59A7-9CBB839B346C}"/>
                  </a:ext>
                </a:extLst>
              </p:cNvPr>
              <p:cNvSpPr/>
              <p:nvPr/>
            </p:nvSpPr>
            <p:spPr>
              <a:xfrm>
                <a:off x="4362958" y="3698008"/>
                <a:ext cx="451945" cy="45194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A81CD5B4-A5C2-46EC-675B-58CB68A6E905}"/>
                  </a:ext>
                </a:extLst>
              </p:cNvPr>
              <p:cNvSpPr/>
              <p:nvPr/>
            </p:nvSpPr>
            <p:spPr>
              <a:xfrm>
                <a:off x="6412476" y="4540949"/>
                <a:ext cx="451945" cy="45194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491CAA83-DF1B-41DF-9FBE-0C30A4F2F62E}"/>
                  </a:ext>
                </a:extLst>
              </p:cNvPr>
              <p:cNvSpPr/>
              <p:nvPr/>
            </p:nvSpPr>
            <p:spPr>
              <a:xfrm>
                <a:off x="6412476" y="3605528"/>
                <a:ext cx="451945" cy="45194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/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EA3FC743-5704-5A68-739D-F119BCB9389A}"/>
                  </a:ext>
                </a:extLst>
              </p:cNvPr>
              <p:cNvCxnSpPr>
                <a:stCxn id="81" idx="6"/>
                <a:endCxn id="85" idx="2"/>
              </p:cNvCxnSpPr>
              <p:nvPr/>
            </p:nvCxnSpPr>
            <p:spPr>
              <a:xfrm flipV="1">
                <a:off x="2765385" y="3241846"/>
                <a:ext cx="1597573" cy="4519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6886EF8A-24C6-0D20-7A5F-DC5FD684BEE6}"/>
                  </a:ext>
                </a:extLst>
              </p:cNvPr>
              <p:cNvCxnSpPr>
                <a:stCxn id="81" idx="6"/>
                <a:endCxn id="86" idx="2"/>
              </p:cNvCxnSpPr>
              <p:nvPr/>
            </p:nvCxnSpPr>
            <p:spPr>
              <a:xfrm>
                <a:off x="2765385" y="3693791"/>
                <a:ext cx="1597573" cy="2301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50B7B062-AA3A-3131-7344-C7C36113D0B5}"/>
                  </a:ext>
                </a:extLst>
              </p:cNvPr>
              <p:cNvCxnSpPr>
                <a:stCxn id="81" idx="6"/>
                <a:endCxn id="84" idx="2"/>
              </p:cNvCxnSpPr>
              <p:nvPr/>
            </p:nvCxnSpPr>
            <p:spPr>
              <a:xfrm>
                <a:off x="2765385" y="3693791"/>
                <a:ext cx="1597573" cy="16762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E2E2977B-BBD2-BC70-1EAB-E7A0187B6C26}"/>
                  </a:ext>
                </a:extLst>
              </p:cNvPr>
              <p:cNvCxnSpPr>
                <a:stCxn id="82" idx="6"/>
                <a:endCxn id="85" idx="2"/>
              </p:cNvCxnSpPr>
              <p:nvPr/>
            </p:nvCxnSpPr>
            <p:spPr>
              <a:xfrm flipV="1">
                <a:off x="2765385" y="3241846"/>
                <a:ext cx="1597573" cy="1145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89043256-E5FA-35F1-E63A-C9C4711F2F9A}"/>
                  </a:ext>
                </a:extLst>
              </p:cNvPr>
              <p:cNvCxnSpPr>
                <a:stCxn id="82" idx="6"/>
                <a:endCxn id="86" idx="2"/>
              </p:cNvCxnSpPr>
              <p:nvPr/>
            </p:nvCxnSpPr>
            <p:spPr>
              <a:xfrm flipV="1">
                <a:off x="2765385" y="3923981"/>
                <a:ext cx="1597573" cy="4632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03247D8E-8C15-C52D-C7D0-77537D532F97}"/>
                  </a:ext>
                </a:extLst>
              </p:cNvPr>
              <p:cNvCxnSpPr>
                <a:stCxn id="82" idx="6"/>
                <a:endCxn id="84" idx="2"/>
              </p:cNvCxnSpPr>
              <p:nvPr/>
            </p:nvCxnSpPr>
            <p:spPr>
              <a:xfrm>
                <a:off x="2765385" y="4387209"/>
                <a:ext cx="1597573" cy="9828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CCD5D4C7-6157-2CDC-CEB6-AFE233BCC49E}"/>
                  </a:ext>
                </a:extLst>
              </p:cNvPr>
              <p:cNvCxnSpPr>
                <a:stCxn id="83" idx="6"/>
                <a:endCxn id="85" idx="2"/>
              </p:cNvCxnSpPr>
              <p:nvPr/>
            </p:nvCxnSpPr>
            <p:spPr>
              <a:xfrm flipV="1">
                <a:off x="2765385" y="3241846"/>
                <a:ext cx="1597573" cy="18909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CC2572A8-21A6-EB24-DA80-DAACBB8EB345}"/>
                  </a:ext>
                </a:extLst>
              </p:cNvPr>
              <p:cNvCxnSpPr>
                <a:stCxn id="83" idx="6"/>
                <a:endCxn id="86" idx="2"/>
              </p:cNvCxnSpPr>
              <p:nvPr/>
            </p:nvCxnSpPr>
            <p:spPr>
              <a:xfrm flipV="1">
                <a:off x="2765385" y="3923981"/>
                <a:ext cx="1597573" cy="12088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22D50E0E-2C91-D272-9C4B-BC0E27CADF00}"/>
                  </a:ext>
                </a:extLst>
              </p:cNvPr>
              <p:cNvCxnSpPr>
                <a:stCxn id="83" idx="6"/>
                <a:endCxn id="84" idx="2"/>
              </p:cNvCxnSpPr>
              <p:nvPr/>
            </p:nvCxnSpPr>
            <p:spPr>
              <a:xfrm>
                <a:off x="2765385" y="5132826"/>
                <a:ext cx="1597573" cy="2372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F0070036-D0FF-CBF7-EAD4-EA87BD9EB11A}"/>
                  </a:ext>
                </a:extLst>
              </p:cNvPr>
              <p:cNvCxnSpPr>
                <a:stCxn id="85" idx="6"/>
                <a:endCxn id="88" idx="2"/>
              </p:cNvCxnSpPr>
              <p:nvPr/>
            </p:nvCxnSpPr>
            <p:spPr>
              <a:xfrm>
                <a:off x="4814903" y="3241846"/>
                <a:ext cx="1597573" cy="5896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5B8FC3AB-6448-4DE7-8DFA-F3B6470A8FB4}"/>
                  </a:ext>
                </a:extLst>
              </p:cNvPr>
              <p:cNvCxnSpPr>
                <a:stCxn id="85" idx="6"/>
                <a:endCxn id="87" idx="2"/>
              </p:cNvCxnSpPr>
              <p:nvPr/>
            </p:nvCxnSpPr>
            <p:spPr>
              <a:xfrm>
                <a:off x="4814903" y="3241846"/>
                <a:ext cx="1597573" cy="152507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CF8D657F-2304-CB56-837C-649F2E2A9E74}"/>
                  </a:ext>
                </a:extLst>
              </p:cNvPr>
              <p:cNvCxnSpPr>
                <a:stCxn id="86" idx="6"/>
                <a:endCxn id="88" idx="2"/>
              </p:cNvCxnSpPr>
              <p:nvPr/>
            </p:nvCxnSpPr>
            <p:spPr>
              <a:xfrm flipV="1">
                <a:off x="4814903" y="3831501"/>
                <a:ext cx="1597573" cy="924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E8E45436-DAE1-566D-0E75-B0C82484189E}"/>
                  </a:ext>
                </a:extLst>
              </p:cNvPr>
              <p:cNvCxnSpPr>
                <a:stCxn id="86" idx="6"/>
                <a:endCxn id="87" idx="2"/>
              </p:cNvCxnSpPr>
              <p:nvPr/>
            </p:nvCxnSpPr>
            <p:spPr>
              <a:xfrm>
                <a:off x="4814903" y="3923981"/>
                <a:ext cx="1597573" cy="8429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4ABBFC4B-92D8-D48D-6F11-BBFBCC1829E7}"/>
                  </a:ext>
                </a:extLst>
              </p:cNvPr>
              <p:cNvCxnSpPr>
                <a:stCxn id="84" idx="6"/>
                <a:endCxn id="87" idx="2"/>
              </p:cNvCxnSpPr>
              <p:nvPr/>
            </p:nvCxnSpPr>
            <p:spPr>
              <a:xfrm flipV="1">
                <a:off x="4814903" y="4766922"/>
                <a:ext cx="1597573" cy="6031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EE5BD3BB-138D-220E-1BE0-87BF0AA6AB7C}"/>
                  </a:ext>
                </a:extLst>
              </p:cNvPr>
              <p:cNvCxnSpPr>
                <a:stCxn id="84" idx="6"/>
                <a:endCxn id="88" idx="2"/>
              </p:cNvCxnSpPr>
              <p:nvPr/>
            </p:nvCxnSpPr>
            <p:spPr>
              <a:xfrm flipV="1">
                <a:off x="4814903" y="3831501"/>
                <a:ext cx="1597573" cy="15385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910E8FD9-87B5-E4EE-B34A-615D2813FAA3}"/>
                  </a:ext>
                </a:extLst>
              </p:cNvPr>
              <p:cNvGrpSpPr/>
              <p:nvPr/>
            </p:nvGrpSpPr>
            <p:grpSpPr>
              <a:xfrm>
                <a:off x="37071" y="3434236"/>
                <a:ext cx="10026316" cy="1811172"/>
                <a:chOff x="1534333" y="3569232"/>
                <a:chExt cx="10026316" cy="1811172"/>
              </a:xfrm>
            </p:grpSpPr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41FB2E71-C1D0-F65B-E159-5E8BAB1B4A63}"/>
                    </a:ext>
                  </a:extLst>
                </p:cNvPr>
                <p:cNvSpPr txBox="1"/>
                <p:nvPr/>
              </p:nvSpPr>
              <p:spPr>
                <a:xfrm>
                  <a:off x="2921418" y="3569232"/>
                  <a:ext cx="695768" cy="338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Age</a:t>
                  </a:r>
                  <a:endParaRPr lang="en-SG" sz="10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67A33A16-5186-67E0-B3AC-EF2F4E488A6F}"/>
                    </a:ext>
                  </a:extLst>
                </p:cNvPr>
                <p:cNvSpPr txBox="1"/>
                <p:nvPr/>
              </p:nvSpPr>
              <p:spPr>
                <a:xfrm>
                  <a:off x="2921420" y="4264701"/>
                  <a:ext cx="695767" cy="338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BMI</a:t>
                  </a:r>
                  <a:endParaRPr lang="en-SG" sz="10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B9E01F28-21CB-75C2-9FFC-778EDDC23365}"/>
                    </a:ext>
                  </a:extLst>
                </p:cNvPr>
                <p:cNvSpPr txBox="1"/>
                <p:nvPr/>
              </p:nvSpPr>
              <p:spPr>
                <a:xfrm>
                  <a:off x="1534333" y="5041849"/>
                  <a:ext cx="2054277" cy="338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Cholesterol level</a:t>
                  </a:r>
                  <a:endParaRPr lang="en-SG" sz="10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AE994B04-9292-F9FE-12EF-8C1DA8261AFB}"/>
                    </a:ext>
                  </a:extLst>
                </p:cNvPr>
                <p:cNvCxnSpPr/>
                <p:nvPr/>
              </p:nvCxnSpPr>
              <p:spPr>
                <a:xfrm>
                  <a:off x="3533064" y="3816086"/>
                  <a:ext cx="2743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120A7759-959B-1D31-7E77-D720C6CAEEA5}"/>
                    </a:ext>
                  </a:extLst>
                </p:cNvPr>
                <p:cNvCxnSpPr/>
                <p:nvPr/>
              </p:nvCxnSpPr>
              <p:spPr>
                <a:xfrm>
                  <a:off x="3533064" y="4513444"/>
                  <a:ext cx="2743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B187DE3D-7211-2571-EA06-752D2B5BBED1}"/>
                    </a:ext>
                  </a:extLst>
                </p:cNvPr>
                <p:cNvCxnSpPr/>
                <p:nvPr/>
              </p:nvCxnSpPr>
              <p:spPr>
                <a:xfrm>
                  <a:off x="3533064" y="5256024"/>
                  <a:ext cx="2743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A5358B7B-57C9-4234-4D28-ADC4D5A532AA}"/>
                    </a:ext>
                  </a:extLst>
                </p:cNvPr>
                <p:cNvCxnSpPr/>
                <p:nvPr/>
              </p:nvCxnSpPr>
              <p:spPr>
                <a:xfrm>
                  <a:off x="8377241" y="3966496"/>
                  <a:ext cx="2743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F8E50486-1613-E447-3464-A934AE4A8765}"/>
                    </a:ext>
                  </a:extLst>
                </p:cNvPr>
                <p:cNvCxnSpPr/>
                <p:nvPr/>
              </p:nvCxnSpPr>
              <p:spPr>
                <a:xfrm>
                  <a:off x="8377241" y="4901918"/>
                  <a:ext cx="2743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D32A0001-D499-00F7-B73A-2426448F528D}"/>
                    </a:ext>
                  </a:extLst>
                </p:cNvPr>
                <p:cNvSpPr txBox="1"/>
                <p:nvPr/>
              </p:nvSpPr>
              <p:spPr>
                <a:xfrm>
                  <a:off x="8589254" y="4672423"/>
                  <a:ext cx="2575823" cy="338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High Blood Pressure </a:t>
                  </a:r>
                  <a:endParaRPr lang="en-SG" sz="10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44E01D88-4169-2967-2675-1FA290F83984}"/>
                    </a:ext>
                  </a:extLst>
                </p:cNvPr>
                <p:cNvSpPr txBox="1"/>
                <p:nvPr/>
              </p:nvSpPr>
              <p:spPr>
                <a:xfrm>
                  <a:off x="8589254" y="3740524"/>
                  <a:ext cx="2971395" cy="338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Normal Blood Pressure</a:t>
                  </a:r>
                  <a:endParaRPr lang="en-SG" sz="10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8848E0C6-862A-B2B3-69B8-1EC0D69FD953}"/>
                  </a:ext>
                </a:extLst>
              </p:cNvPr>
              <p:cNvSpPr/>
              <p:nvPr/>
            </p:nvSpPr>
            <p:spPr>
              <a:xfrm>
                <a:off x="4370617" y="4441048"/>
                <a:ext cx="451945" cy="45194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/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A82E7926-2D0E-0D48-D893-4468FE7F7338}"/>
                  </a:ext>
                </a:extLst>
              </p:cNvPr>
              <p:cNvCxnSpPr>
                <a:stCxn id="82" idx="6"/>
                <a:endCxn id="105" idx="2"/>
              </p:cNvCxnSpPr>
              <p:nvPr/>
            </p:nvCxnSpPr>
            <p:spPr>
              <a:xfrm>
                <a:off x="2765385" y="4387209"/>
                <a:ext cx="1605232" cy="2798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8CB39C5D-C87F-5802-756C-43A5A0105AFB}"/>
                  </a:ext>
                </a:extLst>
              </p:cNvPr>
              <p:cNvCxnSpPr>
                <a:stCxn id="81" idx="6"/>
                <a:endCxn id="105" idx="2"/>
              </p:cNvCxnSpPr>
              <p:nvPr/>
            </p:nvCxnSpPr>
            <p:spPr>
              <a:xfrm>
                <a:off x="2765385" y="3693791"/>
                <a:ext cx="1605232" cy="9732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E9C6322D-9442-4FA3-AF5D-4F8D529F56B0}"/>
                  </a:ext>
                </a:extLst>
              </p:cNvPr>
              <p:cNvCxnSpPr>
                <a:stCxn id="105" idx="6"/>
                <a:endCxn id="88" idx="2"/>
              </p:cNvCxnSpPr>
              <p:nvPr/>
            </p:nvCxnSpPr>
            <p:spPr>
              <a:xfrm flipV="1">
                <a:off x="4822562" y="3831501"/>
                <a:ext cx="1589914" cy="8355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8F21F032-E18D-FA44-DD48-02F6044403B1}"/>
                  </a:ext>
                </a:extLst>
              </p:cNvPr>
              <p:cNvCxnSpPr>
                <a:stCxn id="105" idx="6"/>
                <a:endCxn id="87" idx="2"/>
              </p:cNvCxnSpPr>
              <p:nvPr/>
            </p:nvCxnSpPr>
            <p:spPr>
              <a:xfrm>
                <a:off x="4822562" y="4667021"/>
                <a:ext cx="1589914" cy="999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8C3501B-A4C2-3926-FC37-0589D3A877A5}"/>
                </a:ext>
              </a:extLst>
            </p:cNvPr>
            <p:cNvSpPr txBox="1"/>
            <p:nvPr/>
          </p:nvSpPr>
          <p:spPr>
            <a:xfrm>
              <a:off x="7256843" y="1833555"/>
              <a:ext cx="566359" cy="482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050" baseline="300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1050" baseline="-250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SG" sz="1050" baseline="-25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EA34D4C-7D08-630E-C982-1CAEFA0FBEC0}"/>
                </a:ext>
              </a:extLst>
            </p:cNvPr>
            <p:cNvSpPr txBox="1"/>
            <p:nvPr/>
          </p:nvSpPr>
          <p:spPr>
            <a:xfrm>
              <a:off x="7352734" y="2116393"/>
              <a:ext cx="587479" cy="482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050" baseline="300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1050" baseline="-250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SG" sz="1050" baseline="-25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0E8F42E-6748-60AB-289B-76B46D9C55F8}"/>
                </a:ext>
              </a:extLst>
            </p:cNvPr>
            <p:cNvSpPr txBox="1"/>
            <p:nvPr/>
          </p:nvSpPr>
          <p:spPr>
            <a:xfrm>
              <a:off x="9284915" y="1702391"/>
              <a:ext cx="607717" cy="482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050" baseline="300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50" baseline="-250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SG" sz="1050" baseline="-25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C11A364-B807-21C3-127C-AD7CAF6B24B4}"/>
                </a:ext>
              </a:extLst>
            </p:cNvPr>
            <p:cNvSpPr txBox="1"/>
            <p:nvPr/>
          </p:nvSpPr>
          <p:spPr>
            <a:xfrm>
              <a:off x="9349886" y="2059151"/>
              <a:ext cx="607075" cy="482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050" baseline="300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50" baseline="-250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SG" sz="1050" baseline="-25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E38B39B-5679-7817-C0E6-CF2D7F1F7FE0}"/>
                </a:ext>
              </a:extLst>
            </p:cNvPr>
            <p:cNvSpPr txBox="1"/>
            <p:nvPr/>
          </p:nvSpPr>
          <p:spPr>
            <a:xfrm>
              <a:off x="8662541" y="1644179"/>
              <a:ext cx="5347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500" dirty="0"/>
                <a:t>σ</a:t>
              </a:r>
              <a:endParaRPr lang="en-SG" sz="15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76D13DA-40BE-FB2D-8E43-E55AF1B65326}"/>
                </a:ext>
              </a:extLst>
            </p:cNvPr>
            <p:cNvSpPr txBox="1"/>
            <p:nvPr/>
          </p:nvSpPr>
          <p:spPr>
            <a:xfrm>
              <a:off x="8662541" y="2328744"/>
              <a:ext cx="5347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500" dirty="0"/>
                <a:t>σ</a:t>
              </a:r>
              <a:endParaRPr lang="en-SG" sz="15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53D708A-263A-C8D3-559D-2920134EFE35}"/>
                </a:ext>
              </a:extLst>
            </p:cNvPr>
            <p:cNvSpPr txBox="1"/>
            <p:nvPr/>
          </p:nvSpPr>
          <p:spPr>
            <a:xfrm>
              <a:off x="8662541" y="3065998"/>
              <a:ext cx="5347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500" dirty="0"/>
                <a:t>σ</a:t>
              </a:r>
              <a:endParaRPr lang="en-SG" sz="15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560E62F-5AFB-FB3C-9186-644608977BFB}"/>
                </a:ext>
              </a:extLst>
            </p:cNvPr>
            <p:cNvSpPr txBox="1"/>
            <p:nvPr/>
          </p:nvSpPr>
          <p:spPr>
            <a:xfrm>
              <a:off x="8662541" y="3779789"/>
              <a:ext cx="5347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500" dirty="0"/>
                <a:t>σ</a:t>
              </a:r>
              <a:endParaRPr lang="en-SG" sz="15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E774C0F-B8AA-8F25-0FB1-9C269270A527}"/>
                </a:ext>
              </a:extLst>
            </p:cNvPr>
            <p:cNvSpPr txBox="1"/>
            <p:nvPr/>
          </p:nvSpPr>
          <p:spPr>
            <a:xfrm>
              <a:off x="10717517" y="2238023"/>
              <a:ext cx="5347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500" dirty="0"/>
                <a:t>σ</a:t>
              </a:r>
              <a:endParaRPr lang="en-SG" sz="15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CE2C047-23A9-9627-51EC-23B58F2AB068}"/>
                </a:ext>
              </a:extLst>
            </p:cNvPr>
            <p:cNvSpPr txBox="1"/>
            <p:nvPr/>
          </p:nvSpPr>
          <p:spPr>
            <a:xfrm>
              <a:off x="10717517" y="3184345"/>
              <a:ext cx="5347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500" dirty="0"/>
                <a:t>σ</a:t>
              </a:r>
              <a:endParaRPr lang="en-SG" sz="15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D9AC14-F1E6-D8F2-73F6-9F5102650822}"/>
                  </a:ext>
                </a:extLst>
              </p:cNvPr>
              <p:cNvSpPr txBox="1"/>
              <p:nvPr/>
            </p:nvSpPr>
            <p:spPr>
              <a:xfrm>
                <a:off x="6063563" y="3639123"/>
                <a:ext cx="5290237" cy="2052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667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SG" sz="2667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667" i="1" smtClean="0">
                          <a:latin typeface="Cambria Math" panose="02040503050406030204" pitchFamily="18" charset="0"/>
                        </a:rPr>
                        <m:t>𝑠𝑝𝑎𝑐𝑒</m:t>
                      </m:r>
                      <m:r>
                        <a:rPr lang="en-SG" sz="2667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2667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𝒳</m:t>
                      </m:r>
                      <m:r>
                        <a:rPr lang="en-SG" sz="2667" i="1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n-SG" sz="2667" i="1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SG" sz="2667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667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SG" sz="2667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667" b="0" i="1" smtClean="0">
                          <a:latin typeface="Cambria Math" panose="02040503050406030204" pitchFamily="18" charset="0"/>
                        </a:rPr>
                        <m:t>𝑖𝑛𝑠𝑡𝑎𝑛𝑐𝑒𝑠</m:t>
                      </m:r>
                    </m:oMath>
                  </m:oMathPara>
                </a14:m>
                <a:endParaRPr lang="en-SG" sz="2667" dirty="0"/>
              </a:p>
              <a:p>
                <a:endParaRPr lang="en-SG" sz="2667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667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𝒳</m:t>
                      </m:r>
                      <m:r>
                        <a:rPr lang="en-SG" sz="2667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SG" sz="2667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667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SG" sz="2667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SG" sz="2667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SG" sz="2667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𝑤h𝑒𝑟𝑒</m:t>
                      </m:r>
                      <m:r>
                        <a:rPr lang="en-SG" sz="2667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SG" sz="2667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SG" sz="2667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SG" sz="2667" dirty="0">
                  <a:ea typeface="Cambria Math" panose="02040503050406030204" pitchFamily="18" charset="0"/>
                </a:endParaRPr>
              </a:p>
              <a:p>
                <a:endParaRPr lang="en-SG" sz="2667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667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SG" sz="2667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G" sz="2667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𝒳</m:t>
                      </m:r>
                      <m:r>
                        <a:rPr lang="en-SG" sz="2667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SG" sz="2667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𝒴</m:t>
                      </m:r>
                    </m:oMath>
                  </m:oMathPara>
                </a14:m>
                <a:endParaRPr lang="en-SG" sz="2667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D9AC14-F1E6-D8F2-73F6-9F5102650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563" y="3639123"/>
                <a:ext cx="5290237" cy="20521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32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A69ED35-5725-476E-BAA8-F99BF65B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>
                <a:latin typeface="+mj-lt"/>
              </a:rPr>
              <a:t>8</a:t>
            </a:fld>
            <a:endParaRPr lang="en-SG">
              <a:latin typeface="+mj-lt"/>
            </a:endParaRPr>
          </a:p>
        </p:txBody>
      </p:sp>
      <p:sp>
        <p:nvSpPr>
          <p:cNvPr id="59" name="Google Shape;147;p27">
            <a:extLst>
              <a:ext uri="{FF2B5EF4-FFF2-40B4-BE49-F238E27FC236}">
                <a16:creationId xmlns:a16="http://schemas.microsoft.com/office/drawing/2014/main" id="{F5DD685E-EE0A-4B69-913A-51915196DD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8" y="294537"/>
            <a:ext cx="10795001" cy="1034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FFFFFF"/>
              </a:buClr>
              <a:buSzPts val="3300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Convolutional Neural Network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6211346-F5A3-977B-ADEC-EE2B8584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036" y="1516019"/>
            <a:ext cx="10554764" cy="3436937"/>
          </a:xfrm>
        </p:spPr>
        <p:txBody>
          <a:bodyPr/>
          <a:lstStyle/>
          <a:p>
            <a:r>
              <a:rPr lang="en-SG" dirty="0"/>
              <a:t>When your input is a Grey Scaled Image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2E9824-34A3-DE53-F761-47F673F83F0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799036" y="2269264"/>
            <a:ext cx="5655500" cy="38056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C6A144-F67A-C269-52C0-537AB79C8F81}"/>
                  </a:ext>
                </a:extLst>
              </p:cNvPr>
              <p:cNvSpPr txBox="1"/>
              <p:nvPr/>
            </p:nvSpPr>
            <p:spPr>
              <a:xfrm>
                <a:off x="6342962" y="2957752"/>
                <a:ext cx="5290237" cy="2052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667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SG" sz="2667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667" i="1" smtClean="0">
                          <a:latin typeface="Cambria Math" panose="02040503050406030204" pitchFamily="18" charset="0"/>
                        </a:rPr>
                        <m:t>𝑠𝑝𝑎𝑐𝑒</m:t>
                      </m:r>
                      <m:r>
                        <a:rPr lang="en-SG" sz="2667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2667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𝒳</m:t>
                      </m:r>
                      <m:r>
                        <a:rPr lang="en-SG" sz="2667" i="1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n-SG" sz="2667" i="1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SG" sz="2667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667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SG" sz="2667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667" i="1">
                          <a:latin typeface="Cambria Math" panose="02040503050406030204" pitchFamily="18" charset="0"/>
                        </a:rPr>
                        <m:t>𝑖𝑚𝑎𝑔𝑒𝑠</m:t>
                      </m:r>
                    </m:oMath>
                  </m:oMathPara>
                </a14:m>
                <a:endParaRPr lang="en-SG" sz="2667" dirty="0"/>
              </a:p>
              <a:p>
                <a:endParaRPr lang="en-SG" sz="2667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667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𝒳</m:t>
                      </m:r>
                      <m:r>
                        <a:rPr lang="en-SG" sz="2667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SG" sz="2667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667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SG" sz="2667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SG" sz="2667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SG" sz="2667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𝑤h𝑒𝑟𝑒</m:t>
                      </m:r>
                      <m:r>
                        <a:rPr lang="en-SG" sz="2667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SG" sz="2667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SG" sz="2667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SG" sz="2667" dirty="0">
                  <a:ea typeface="Cambria Math" panose="02040503050406030204" pitchFamily="18" charset="0"/>
                </a:endParaRPr>
              </a:p>
              <a:p>
                <a:endParaRPr lang="en-SG" sz="2667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667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SG" sz="2667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G" sz="2667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𝒳</m:t>
                      </m:r>
                      <m:r>
                        <a:rPr lang="en-SG" sz="2667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SG" sz="2667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𝒴</m:t>
                      </m:r>
                    </m:oMath>
                  </m:oMathPara>
                </a14:m>
                <a:endParaRPr lang="en-SG" sz="2667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C6A144-F67A-C269-52C0-537AB79C8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962" y="2957752"/>
                <a:ext cx="5290237" cy="2052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0034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A69ED35-5725-476E-BAA8-F99BF65B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>
                <a:latin typeface="+mj-lt"/>
              </a:rPr>
              <a:t>9</a:t>
            </a:fld>
            <a:endParaRPr lang="en-SG">
              <a:latin typeface="+mj-lt"/>
            </a:endParaRPr>
          </a:p>
        </p:txBody>
      </p:sp>
      <p:sp>
        <p:nvSpPr>
          <p:cNvPr id="59" name="Google Shape;147;p27">
            <a:extLst>
              <a:ext uri="{FF2B5EF4-FFF2-40B4-BE49-F238E27FC236}">
                <a16:creationId xmlns:a16="http://schemas.microsoft.com/office/drawing/2014/main" id="{F5DD685E-EE0A-4B69-913A-51915196DD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8" y="294537"/>
            <a:ext cx="10795001" cy="1034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FFFFFF"/>
              </a:buClr>
              <a:buSzPts val="3300"/>
            </a:pP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Convolutional Neural Network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DBF880-585A-CA7F-B5B2-2E9003FB0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208" y="1851718"/>
            <a:ext cx="8010993" cy="328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47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5720</TotalTime>
  <Words>864</Words>
  <Application>Microsoft Office PowerPoint</Application>
  <PresentationFormat>Widescreen</PresentationFormat>
  <Paragraphs>518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Outline</vt:lpstr>
      <vt:lpstr>Recap</vt:lpstr>
      <vt:lpstr>Artificial Neural Network</vt:lpstr>
      <vt:lpstr>Artificial Neural Network</vt:lpstr>
      <vt:lpstr>Artificial Neural Network</vt:lpstr>
      <vt:lpstr>Artificial Neural Network</vt:lpstr>
      <vt:lpstr>Convolutional Neural Network </vt:lpstr>
      <vt:lpstr>Convolutional Neural Network</vt:lpstr>
      <vt:lpstr>Convolution</vt:lpstr>
      <vt:lpstr>CNN</vt:lpstr>
      <vt:lpstr>CNN</vt:lpstr>
      <vt:lpstr>CNN</vt:lpstr>
      <vt:lpstr>CNN</vt:lpstr>
      <vt:lpstr>CNN</vt:lpstr>
      <vt:lpstr>CNN</vt:lpstr>
      <vt:lpstr>Feature Extraction </vt:lpstr>
      <vt:lpstr>CNN</vt:lpstr>
      <vt:lpstr>Hands-on Python Workshop </vt:lpstr>
      <vt:lpstr>Classification - ANN</vt:lpstr>
      <vt:lpstr>MNIST Classification - CNN</vt:lpstr>
      <vt:lpstr>Additional Reference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Collaboration between University Malaya and EDAG Holding Sdn. Bhd</dc:title>
  <dc:creator>shiernee</dc:creator>
  <cp:lastModifiedBy>SAW SHIER NEE</cp:lastModifiedBy>
  <cp:revision>259</cp:revision>
  <dcterms:created xsi:type="dcterms:W3CDTF">2021-05-02T08:19:35Z</dcterms:created>
  <dcterms:modified xsi:type="dcterms:W3CDTF">2022-12-24T10:57:03Z</dcterms:modified>
</cp:coreProperties>
</file>