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.xml" ContentType="application/vnd.openxmlformats-officedocument.presentationml.tags+xml"/>
  <Override PartName="/ppt/notesSlides/notesSlide6.xml" ContentType="application/vnd.openxmlformats-officedocument.presentationml.notesSlide+xml"/>
  <Override PartName="/ppt/tags/tag2.xml" ContentType="application/vnd.openxmlformats-officedocument.presentationml.tags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56" r:id="rId2"/>
    <p:sldId id="899" r:id="rId3"/>
    <p:sldId id="374" r:id="rId4"/>
    <p:sldId id="883" r:id="rId5"/>
    <p:sldId id="902" r:id="rId6"/>
    <p:sldId id="903" r:id="rId7"/>
    <p:sldId id="393" r:id="rId8"/>
    <p:sldId id="884" r:id="rId9"/>
    <p:sldId id="885" r:id="rId10"/>
    <p:sldId id="886" r:id="rId11"/>
    <p:sldId id="90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2F672"/>
    <a:srgbClr val="E7E6E6"/>
    <a:srgbClr val="ACCBF9"/>
    <a:srgbClr val="DAE3F3"/>
    <a:srgbClr val="7EB2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89659" autoAdjust="0"/>
  </p:normalViewPr>
  <p:slideViewPr>
    <p:cSldViewPr snapToGrid="0">
      <p:cViewPr varScale="1">
        <p:scale>
          <a:sx n="54" d="100"/>
          <a:sy n="54" d="100"/>
        </p:scale>
        <p:origin x="1084" y="8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B97ADA-5AE6-4183-825A-F968D6B4C8A4}" type="doc">
      <dgm:prSet loTypeId="urn:microsoft.com/office/officeart/2005/8/layout/process1" loCatId="process" qsTypeId="urn:microsoft.com/office/officeart/2005/8/quickstyle/3d2" qsCatId="3D" csTypeId="urn:microsoft.com/office/officeart/2005/8/colors/colorful1" csCatId="colorful" phldr="1"/>
      <dgm:spPr/>
    </dgm:pt>
    <dgm:pt modelId="{09E5C154-637A-4643-A57C-A8AA87286A63}">
      <dgm:prSet phldrT="[Text]"/>
      <dgm:spPr/>
      <dgm:t>
        <a:bodyPr/>
        <a:lstStyle/>
        <a:p>
          <a:r>
            <a:rPr lang="en-SG" dirty="0">
              <a:solidFill>
                <a:schemeClr val="tx1"/>
              </a:solidFill>
            </a:rPr>
            <a:t>Data Preparation</a:t>
          </a:r>
        </a:p>
      </dgm:t>
    </dgm:pt>
    <dgm:pt modelId="{D4BEDF17-22BC-4BA7-8196-9FA1384CC5F5}" type="parTrans" cxnId="{A81AC1D3-28B9-4F99-B4D4-92660090DA6F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0B5AD56E-5A65-4B08-9789-EF8715EE676F}" type="sibTrans" cxnId="{A81AC1D3-28B9-4F99-B4D4-92660090DA6F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C115A250-9C98-426C-9462-AD6B8B3D457D}">
      <dgm:prSet phldrT="[Text]"/>
      <dgm:spPr/>
      <dgm:t>
        <a:bodyPr/>
        <a:lstStyle/>
        <a:p>
          <a:r>
            <a:rPr lang="en-SG" dirty="0">
              <a:solidFill>
                <a:schemeClr val="tx1"/>
              </a:solidFill>
            </a:rPr>
            <a:t>Data Splitting</a:t>
          </a:r>
        </a:p>
      </dgm:t>
    </dgm:pt>
    <dgm:pt modelId="{637FA0E9-2A71-4B06-9BAA-D80F5E709AEB}" type="parTrans" cxnId="{DB169EA1-2BF6-4C82-8720-BFC9F0FF6CBC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2A59D7E8-F693-46FD-B67F-4C7B69781BAD}" type="sibTrans" cxnId="{DB169EA1-2BF6-4C82-8720-BFC9F0FF6CBC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79166FA1-0BF9-4975-A0DB-AB14A2DC5271}">
      <dgm:prSet phldrT="[Text]"/>
      <dgm:spPr/>
      <dgm:t>
        <a:bodyPr/>
        <a:lstStyle/>
        <a:p>
          <a:r>
            <a:rPr lang="en-SG" dirty="0">
              <a:solidFill>
                <a:schemeClr val="tx1"/>
              </a:solidFill>
            </a:rPr>
            <a:t>Training</a:t>
          </a:r>
        </a:p>
      </dgm:t>
    </dgm:pt>
    <dgm:pt modelId="{2A2531E1-3C95-47CD-8A38-EB2B38D097CF}" type="parTrans" cxnId="{1F478409-E69D-4916-8F0A-FFEF67661F18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37A95D37-80E9-4E00-8326-5482D37A8919}" type="sibTrans" cxnId="{1F478409-E69D-4916-8F0A-FFEF67661F18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4B358899-B038-43DC-8D5E-79B298E301DA}">
      <dgm:prSet phldrT="[Text]"/>
      <dgm:spPr/>
      <dgm:t>
        <a:bodyPr/>
        <a:lstStyle/>
        <a:p>
          <a:r>
            <a:rPr lang="en-SG" dirty="0">
              <a:solidFill>
                <a:schemeClr val="tx1"/>
              </a:solidFill>
            </a:rPr>
            <a:t>Testing</a:t>
          </a:r>
        </a:p>
      </dgm:t>
    </dgm:pt>
    <dgm:pt modelId="{D8EDB921-3995-4390-BBEE-CBBC6174D9F3}" type="parTrans" cxnId="{8E59DFDC-4865-4D79-848F-3EF64790BED0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DBDB6D92-0EE0-413E-BBBA-60B858A8270A}" type="sibTrans" cxnId="{8E59DFDC-4865-4D79-848F-3EF64790BED0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744A86D8-B5EC-45DD-A775-19B4C3844777}">
      <dgm:prSet phldrT="[Text]"/>
      <dgm:spPr/>
      <dgm:t>
        <a:bodyPr/>
        <a:lstStyle/>
        <a:p>
          <a:r>
            <a:rPr lang="en-SG" dirty="0">
              <a:solidFill>
                <a:schemeClr val="tx1"/>
              </a:solidFill>
            </a:rPr>
            <a:t>CNN</a:t>
          </a:r>
        </a:p>
      </dgm:t>
    </dgm:pt>
    <dgm:pt modelId="{A9B505BA-A56D-4200-812C-724CE15B0D38}" type="parTrans" cxnId="{C15280D0-8584-4FD2-8009-47B9200612E9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070DEB35-CC6D-44DC-800E-D68546632531}" type="sibTrans" cxnId="{C15280D0-8584-4FD2-8009-47B9200612E9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1A23F9B1-4E63-463E-A354-F20B42802902}">
      <dgm:prSet phldrT="[Text]"/>
      <dgm:spPr/>
      <dgm:t>
        <a:bodyPr/>
        <a:lstStyle/>
        <a:p>
          <a:r>
            <a:rPr lang="en-SG" dirty="0">
              <a:solidFill>
                <a:schemeClr val="tx1"/>
              </a:solidFill>
            </a:rPr>
            <a:t>Model Evaluation using Testing Data</a:t>
          </a:r>
        </a:p>
      </dgm:t>
    </dgm:pt>
    <dgm:pt modelId="{598598D3-8038-43DC-8CF8-11498739D03D}" type="parTrans" cxnId="{50AB67D6-CA43-4BF9-BB06-CAEC1FFD5C08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69AA63AC-A533-4312-B081-90FA992E4A68}" type="sibTrans" cxnId="{50AB67D6-CA43-4BF9-BB06-CAEC1FFD5C08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DAFEF2E4-3C4F-4A17-A81A-9104F22D1D1F}" type="pres">
      <dgm:prSet presAssocID="{DBB97ADA-5AE6-4183-825A-F968D6B4C8A4}" presName="Name0" presStyleCnt="0">
        <dgm:presLayoutVars>
          <dgm:dir/>
          <dgm:resizeHandles val="exact"/>
        </dgm:presLayoutVars>
      </dgm:prSet>
      <dgm:spPr/>
    </dgm:pt>
    <dgm:pt modelId="{0334D74C-1D4E-4BD5-879E-9F41FF24122F}" type="pres">
      <dgm:prSet presAssocID="{09E5C154-637A-4643-A57C-A8AA87286A63}" presName="node" presStyleLbl="node1" presStyleIdx="0" presStyleCnt="4">
        <dgm:presLayoutVars>
          <dgm:bulletEnabled val="1"/>
        </dgm:presLayoutVars>
      </dgm:prSet>
      <dgm:spPr/>
    </dgm:pt>
    <dgm:pt modelId="{BC65D688-4F93-42A4-9D61-6124AEBCEE4B}" type="pres">
      <dgm:prSet presAssocID="{0B5AD56E-5A65-4B08-9789-EF8715EE676F}" presName="sibTrans" presStyleLbl="sibTrans2D1" presStyleIdx="0" presStyleCnt="3"/>
      <dgm:spPr/>
    </dgm:pt>
    <dgm:pt modelId="{E0EF32C4-2F41-42DB-B2B1-B18EB626524F}" type="pres">
      <dgm:prSet presAssocID="{0B5AD56E-5A65-4B08-9789-EF8715EE676F}" presName="connectorText" presStyleLbl="sibTrans2D1" presStyleIdx="0" presStyleCnt="3"/>
      <dgm:spPr/>
    </dgm:pt>
    <dgm:pt modelId="{020F947E-3AB6-458D-A9E3-6E6B143E90E4}" type="pres">
      <dgm:prSet presAssocID="{C115A250-9C98-426C-9462-AD6B8B3D457D}" presName="node" presStyleLbl="node1" presStyleIdx="1" presStyleCnt="4">
        <dgm:presLayoutVars>
          <dgm:bulletEnabled val="1"/>
        </dgm:presLayoutVars>
      </dgm:prSet>
      <dgm:spPr/>
    </dgm:pt>
    <dgm:pt modelId="{1A61E3F1-6E0D-430D-9BEA-EF939BE23295}" type="pres">
      <dgm:prSet presAssocID="{2A59D7E8-F693-46FD-B67F-4C7B69781BAD}" presName="sibTrans" presStyleLbl="sibTrans2D1" presStyleIdx="1" presStyleCnt="3"/>
      <dgm:spPr/>
    </dgm:pt>
    <dgm:pt modelId="{E6A63010-206A-4BF3-AF20-1811BD5A5F3C}" type="pres">
      <dgm:prSet presAssocID="{2A59D7E8-F693-46FD-B67F-4C7B69781BAD}" presName="connectorText" presStyleLbl="sibTrans2D1" presStyleIdx="1" presStyleCnt="3"/>
      <dgm:spPr/>
    </dgm:pt>
    <dgm:pt modelId="{125E1FB4-E84F-4375-B20A-6A697CF3EDC3}" type="pres">
      <dgm:prSet presAssocID="{744A86D8-B5EC-45DD-A775-19B4C3844777}" presName="node" presStyleLbl="node1" presStyleIdx="2" presStyleCnt="4">
        <dgm:presLayoutVars>
          <dgm:bulletEnabled val="1"/>
        </dgm:presLayoutVars>
      </dgm:prSet>
      <dgm:spPr/>
    </dgm:pt>
    <dgm:pt modelId="{672FD6BA-ABEB-48DB-A784-79BB3E4F187A}" type="pres">
      <dgm:prSet presAssocID="{070DEB35-CC6D-44DC-800E-D68546632531}" presName="sibTrans" presStyleLbl="sibTrans2D1" presStyleIdx="2" presStyleCnt="3"/>
      <dgm:spPr/>
    </dgm:pt>
    <dgm:pt modelId="{BB324243-9A5A-4F3C-A23C-9B85E272344D}" type="pres">
      <dgm:prSet presAssocID="{070DEB35-CC6D-44DC-800E-D68546632531}" presName="connectorText" presStyleLbl="sibTrans2D1" presStyleIdx="2" presStyleCnt="3"/>
      <dgm:spPr/>
    </dgm:pt>
    <dgm:pt modelId="{A54944A9-1752-4D9E-B1F4-80B85BB092D3}" type="pres">
      <dgm:prSet presAssocID="{1A23F9B1-4E63-463E-A354-F20B42802902}" presName="node" presStyleLbl="node1" presStyleIdx="3" presStyleCnt="4">
        <dgm:presLayoutVars>
          <dgm:bulletEnabled val="1"/>
        </dgm:presLayoutVars>
      </dgm:prSet>
      <dgm:spPr/>
    </dgm:pt>
  </dgm:ptLst>
  <dgm:cxnLst>
    <dgm:cxn modelId="{1C47DD05-89A7-4857-B2AB-31DF06CBB59D}" type="presOf" srcId="{0B5AD56E-5A65-4B08-9789-EF8715EE676F}" destId="{BC65D688-4F93-42A4-9D61-6124AEBCEE4B}" srcOrd="0" destOrd="0" presId="urn:microsoft.com/office/officeart/2005/8/layout/process1"/>
    <dgm:cxn modelId="{1F478409-E69D-4916-8F0A-FFEF67661F18}" srcId="{C115A250-9C98-426C-9462-AD6B8B3D457D}" destId="{79166FA1-0BF9-4975-A0DB-AB14A2DC5271}" srcOrd="0" destOrd="0" parTransId="{2A2531E1-3C95-47CD-8A38-EB2B38D097CF}" sibTransId="{37A95D37-80E9-4E00-8326-5482D37A8919}"/>
    <dgm:cxn modelId="{AE8FA324-2E1E-48A8-9E70-7A520CEEE0BE}" type="presOf" srcId="{C115A250-9C98-426C-9462-AD6B8B3D457D}" destId="{020F947E-3AB6-458D-A9E3-6E6B143E90E4}" srcOrd="0" destOrd="0" presId="urn:microsoft.com/office/officeart/2005/8/layout/process1"/>
    <dgm:cxn modelId="{209F9425-92D4-41FE-9019-8ADFA8DFFF65}" type="presOf" srcId="{4B358899-B038-43DC-8D5E-79B298E301DA}" destId="{020F947E-3AB6-458D-A9E3-6E6B143E90E4}" srcOrd="0" destOrd="2" presId="urn:microsoft.com/office/officeart/2005/8/layout/process1"/>
    <dgm:cxn modelId="{C09C1037-94EA-4294-B534-72AB306CC70E}" type="presOf" srcId="{0B5AD56E-5A65-4B08-9789-EF8715EE676F}" destId="{E0EF32C4-2F41-42DB-B2B1-B18EB626524F}" srcOrd="1" destOrd="0" presId="urn:microsoft.com/office/officeart/2005/8/layout/process1"/>
    <dgm:cxn modelId="{ABFA103F-795B-4ADD-BBC1-AE3D0875B858}" type="presOf" srcId="{09E5C154-637A-4643-A57C-A8AA87286A63}" destId="{0334D74C-1D4E-4BD5-879E-9F41FF24122F}" srcOrd="0" destOrd="0" presId="urn:microsoft.com/office/officeart/2005/8/layout/process1"/>
    <dgm:cxn modelId="{4B50CC66-12B9-43AE-BFF0-390868FB1D4A}" type="presOf" srcId="{744A86D8-B5EC-45DD-A775-19B4C3844777}" destId="{125E1FB4-E84F-4375-B20A-6A697CF3EDC3}" srcOrd="0" destOrd="0" presId="urn:microsoft.com/office/officeart/2005/8/layout/process1"/>
    <dgm:cxn modelId="{1790604F-0B31-461D-9A4C-7E1B0BD6C193}" type="presOf" srcId="{2A59D7E8-F693-46FD-B67F-4C7B69781BAD}" destId="{1A61E3F1-6E0D-430D-9BEA-EF939BE23295}" srcOrd="0" destOrd="0" presId="urn:microsoft.com/office/officeart/2005/8/layout/process1"/>
    <dgm:cxn modelId="{F3694973-EDB4-4912-9A49-A2A06A408405}" type="presOf" srcId="{1A23F9B1-4E63-463E-A354-F20B42802902}" destId="{A54944A9-1752-4D9E-B1F4-80B85BB092D3}" srcOrd="0" destOrd="0" presId="urn:microsoft.com/office/officeart/2005/8/layout/process1"/>
    <dgm:cxn modelId="{1CEF0257-FA0F-4D5E-A4CB-B82973459E43}" type="presOf" srcId="{DBB97ADA-5AE6-4183-825A-F968D6B4C8A4}" destId="{DAFEF2E4-3C4F-4A17-A81A-9104F22D1D1F}" srcOrd="0" destOrd="0" presId="urn:microsoft.com/office/officeart/2005/8/layout/process1"/>
    <dgm:cxn modelId="{DB169EA1-2BF6-4C82-8720-BFC9F0FF6CBC}" srcId="{DBB97ADA-5AE6-4183-825A-F968D6B4C8A4}" destId="{C115A250-9C98-426C-9462-AD6B8B3D457D}" srcOrd="1" destOrd="0" parTransId="{637FA0E9-2A71-4B06-9BAA-D80F5E709AEB}" sibTransId="{2A59D7E8-F693-46FD-B67F-4C7B69781BAD}"/>
    <dgm:cxn modelId="{F67EEDA4-BF86-4E3B-BA3D-D587A5BA2DB6}" type="presOf" srcId="{070DEB35-CC6D-44DC-800E-D68546632531}" destId="{672FD6BA-ABEB-48DB-A784-79BB3E4F187A}" srcOrd="0" destOrd="0" presId="urn:microsoft.com/office/officeart/2005/8/layout/process1"/>
    <dgm:cxn modelId="{C15280D0-8584-4FD2-8009-47B9200612E9}" srcId="{DBB97ADA-5AE6-4183-825A-F968D6B4C8A4}" destId="{744A86D8-B5EC-45DD-A775-19B4C3844777}" srcOrd="2" destOrd="0" parTransId="{A9B505BA-A56D-4200-812C-724CE15B0D38}" sibTransId="{070DEB35-CC6D-44DC-800E-D68546632531}"/>
    <dgm:cxn modelId="{EA081FD3-3750-4E75-A7DE-084D87131D57}" type="presOf" srcId="{79166FA1-0BF9-4975-A0DB-AB14A2DC5271}" destId="{020F947E-3AB6-458D-A9E3-6E6B143E90E4}" srcOrd="0" destOrd="1" presId="urn:microsoft.com/office/officeart/2005/8/layout/process1"/>
    <dgm:cxn modelId="{A81AC1D3-28B9-4F99-B4D4-92660090DA6F}" srcId="{DBB97ADA-5AE6-4183-825A-F968D6B4C8A4}" destId="{09E5C154-637A-4643-A57C-A8AA87286A63}" srcOrd="0" destOrd="0" parTransId="{D4BEDF17-22BC-4BA7-8196-9FA1384CC5F5}" sibTransId="{0B5AD56E-5A65-4B08-9789-EF8715EE676F}"/>
    <dgm:cxn modelId="{50AB67D6-CA43-4BF9-BB06-CAEC1FFD5C08}" srcId="{DBB97ADA-5AE6-4183-825A-F968D6B4C8A4}" destId="{1A23F9B1-4E63-463E-A354-F20B42802902}" srcOrd="3" destOrd="0" parTransId="{598598D3-8038-43DC-8CF8-11498739D03D}" sibTransId="{69AA63AC-A533-4312-B081-90FA992E4A68}"/>
    <dgm:cxn modelId="{4598EBD7-4381-40F4-A4DE-4880C5EC0B44}" type="presOf" srcId="{2A59D7E8-F693-46FD-B67F-4C7B69781BAD}" destId="{E6A63010-206A-4BF3-AF20-1811BD5A5F3C}" srcOrd="1" destOrd="0" presId="urn:microsoft.com/office/officeart/2005/8/layout/process1"/>
    <dgm:cxn modelId="{C540DBD8-9673-460F-9438-CA85CA7ECAEC}" type="presOf" srcId="{070DEB35-CC6D-44DC-800E-D68546632531}" destId="{BB324243-9A5A-4F3C-A23C-9B85E272344D}" srcOrd="1" destOrd="0" presId="urn:microsoft.com/office/officeart/2005/8/layout/process1"/>
    <dgm:cxn modelId="{8E59DFDC-4865-4D79-848F-3EF64790BED0}" srcId="{C115A250-9C98-426C-9462-AD6B8B3D457D}" destId="{4B358899-B038-43DC-8D5E-79B298E301DA}" srcOrd="1" destOrd="0" parTransId="{D8EDB921-3995-4390-BBEE-CBBC6174D9F3}" sibTransId="{DBDB6D92-0EE0-413E-BBBA-60B858A8270A}"/>
    <dgm:cxn modelId="{9EBE8365-C6D5-48C5-8B38-8E9479BAFA17}" type="presParOf" srcId="{DAFEF2E4-3C4F-4A17-A81A-9104F22D1D1F}" destId="{0334D74C-1D4E-4BD5-879E-9F41FF24122F}" srcOrd="0" destOrd="0" presId="urn:microsoft.com/office/officeart/2005/8/layout/process1"/>
    <dgm:cxn modelId="{21CB7A4B-E488-483B-8579-DCA9F1A2C216}" type="presParOf" srcId="{DAFEF2E4-3C4F-4A17-A81A-9104F22D1D1F}" destId="{BC65D688-4F93-42A4-9D61-6124AEBCEE4B}" srcOrd="1" destOrd="0" presId="urn:microsoft.com/office/officeart/2005/8/layout/process1"/>
    <dgm:cxn modelId="{69567F3C-B16F-43C3-B958-31493E058933}" type="presParOf" srcId="{BC65D688-4F93-42A4-9D61-6124AEBCEE4B}" destId="{E0EF32C4-2F41-42DB-B2B1-B18EB626524F}" srcOrd="0" destOrd="0" presId="urn:microsoft.com/office/officeart/2005/8/layout/process1"/>
    <dgm:cxn modelId="{DC265066-77C4-4917-B08B-76422DB4A243}" type="presParOf" srcId="{DAFEF2E4-3C4F-4A17-A81A-9104F22D1D1F}" destId="{020F947E-3AB6-458D-A9E3-6E6B143E90E4}" srcOrd="2" destOrd="0" presId="urn:microsoft.com/office/officeart/2005/8/layout/process1"/>
    <dgm:cxn modelId="{5A74164F-376F-4581-A9A7-14082F159703}" type="presParOf" srcId="{DAFEF2E4-3C4F-4A17-A81A-9104F22D1D1F}" destId="{1A61E3F1-6E0D-430D-9BEA-EF939BE23295}" srcOrd="3" destOrd="0" presId="urn:microsoft.com/office/officeart/2005/8/layout/process1"/>
    <dgm:cxn modelId="{80FFA854-B60F-470C-9531-F1204368BA9C}" type="presParOf" srcId="{1A61E3F1-6E0D-430D-9BEA-EF939BE23295}" destId="{E6A63010-206A-4BF3-AF20-1811BD5A5F3C}" srcOrd="0" destOrd="0" presId="urn:microsoft.com/office/officeart/2005/8/layout/process1"/>
    <dgm:cxn modelId="{ECF454A6-68E9-4ADB-8E33-1533EA88B443}" type="presParOf" srcId="{DAFEF2E4-3C4F-4A17-A81A-9104F22D1D1F}" destId="{125E1FB4-E84F-4375-B20A-6A697CF3EDC3}" srcOrd="4" destOrd="0" presId="urn:microsoft.com/office/officeart/2005/8/layout/process1"/>
    <dgm:cxn modelId="{D6DFD5ED-C551-4CF6-8EEC-2DC9EBBE574D}" type="presParOf" srcId="{DAFEF2E4-3C4F-4A17-A81A-9104F22D1D1F}" destId="{672FD6BA-ABEB-48DB-A784-79BB3E4F187A}" srcOrd="5" destOrd="0" presId="urn:microsoft.com/office/officeart/2005/8/layout/process1"/>
    <dgm:cxn modelId="{CE312028-57ED-4983-A280-881B21FC1BD9}" type="presParOf" srcId="{672FD6BA-ABEB-48DB-A784-79BB3E4F187A}" destId="{BB324243-9A5A-4F3C-A23C-9B85E272344D}" srcOrd="0" destOrd="0" presId="urn:microsoft.com/office/officeart/2005/8/layout/process1"/>
    <dgm:cxn modelId="{5FA11651-A02E-4B35-8D28-53284E20D26F}" type="presParOf" srcId="{DAFEF2E4-3C4F-4A17-A81A-9104F22D1D1F}" destId="{A54944A9-1752-4D9E-B1F4-80B85BB092D3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34D74C-1D4E-4BD5-879E-9F41FF24122F}">
      <dsp:nvSpPr>
        <dsp:cNvPr id="0" name=""/>
        <dsp:cNvSpPr/>
      </dsp:nvSpPr>
      <dsp:spPr>
        <a:xfrm>
          <a:off x="4586" y="203910"/>
          <a:ext cx="2005236" cy="12031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100" kern="1200" dirty="0">
              <a:solidFill>
                <a:schemeClr val="tx1"/>
              </a:solidFill>
            </a:rPr>
            <a:t>Data Preparation</a:t>
          </a:r>
        </a:p>
      </dsp:txBody>
      <dsp:txXfrm>
        <a:off x="39825" y="239149"/>
        <a:ext cx="1934758" cy="1132663"/>
      </dsp:txXfrm>
    </dsp:sp>
    <dsp:sp modelId="{BC65D688-4F93-42A4-9D61-6124AEBCEE4B}">
      <dsp:nvSpPr>
        <dsp:cNvPr id="0" name=""/>
        <dsp:cNvSpPr/>
      </dsp:nvSpPr>
      <dsp:spPr>
        <a:xfrm>
          <a:off x="2210345" y="556832"/>
          <a:ext cx="425110" cy="4972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1700" kern="1200">
            <a:solidFill>
              <a:schemeClr val="tx1"/>
            </a:solidFill>
          </a:endParaRPr>
        </a:p>
      </dsp:txBody>
      <dsp:txXfrm>
        <a:off x="2210345" y="656292"/>
        <a:ext cx="297577" cy="298378"/>
      </dsp:txXfrm>
    </dsp:sp>
    <dsp:sp modelId="{020F947E-3AB6-458D-A9E3-6E6B143E90E4}">
      <dsp:nvSpPr>
        <dsp:cNvPr id="0" name=""/>
        <dsp:cNvSpPr/>
      </dsp:nvSpPr>
      <dsp:spPr>
        <a:xfrm>
          <a:off x="2811916" y="203910"/>
          <a:ext cx="2005236" cy="12031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100" kern="1200" dirty="0">
              <a:solidFill>
                <a:schemeClr val="tx1"/>
              </a:solidFill>
            </a:rPr>
            <a:t>Data Splitting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600" kern="1200" dirty="0">
              <a:solidFill>
                <a:schemeClr val="tx1"/>
              </a:solidFill>
            </a:rPr>
            <a:t>Training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600" kern="1200" dirty="0">
              <a:solidFill>
                <a:schemeClr val="tx1"/>
              </a:solidFill>
            </a:rPr>
            <a:t>Testing</a:t>
          </a:r>
        </a:p>
      </dsp:txBody>
      <dsp:txXfrm>
        <a:off x="2847155" y="239149"/>
        <a:ext cx="1934758" cy="1132663"/>
      </dsp:txXfrm>
    </dsp:sp>
    <dsp:sp modelId="{1A61E3F1-6E0D-430D-9BEA-EF939BE23295}">
      <dsp:nvSpPr>
        <dsp:cNvPr id="0" name=""/>
        <dsp:cNvSpPr/>
      </dsp:nvSpPr>
      <dsp:spPr>
        <a:xfrm>
          <a:off x="5017676" y="556832"/>
          <a:ext cx="425110" cy="4972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1700" kern="1200">
            <a:solidFill>
              <a:schemeClr val="tx1"/>
            </a:solidFill>
          </a:endParaRPr>
        </a:p>
      </dsp:txBody>
      <dsp:txXfrm>
        <a:off x="5017676" y="656292"/>
        <a:ext cx="297577" cy="298378"/>
      </dsp:txXfrm>
    </dsp:sp>
    <dsp:sp modelId="{125E1FB4-E84F-4375-B20A-6A697CF3EDC3}">
      <dsp:nvSpPr>
        <dsp:cNvPr id="0" name=""/>
        <dsp:cNvSpPr/>
      </dsp:nvSpPr>
      <dsp:spPr>
        <a:xfrm>
          <a:off x="5619247" y="203910"/>
          <a:ext cx="2005236" cy="12031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100" kern="1200" dirty="0">
              <a:solidFill>
                <a:schemeClr val="tx1"/>
              </a:solidFill>
            </a:rPr>
            <a:t>CNN</a:t>
          </a:r>
        </a:p>
      </dsp:txBody>
      <dsp:txXfrm>
        <a:off x="5654486" y="239149"/>
        <a:ext cx="1934758" cy="1132663"/>
      </dsp:txXfrm>
    </dsp:sp>
    <dsp:sp modelId="{672FD6BA-ABEB-48DB-A784-79BB3E4F187A}">
      <dsp:nvSpPr>
        <dsp:cNvPr id="0" name=""/>
        <dsp:cNvSpPr/>
      </dsp:nvSpPr>
      <dsp:spPr>
        <a:xfrm>
          <a:off x="7825006" y="556832"/>
          <a:ext cx="425110" cy="4972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1700" kern="1200">
            <a:solidFill>
              <a:schemeClr val="tx1"/>
            </a:solidFill>
          </a:endParaRPr>
        </a:p>
      </dsp:txBody>
      <dsp:txXfrm>
        <a:off x="7825006" y="656292"/>
        <a:ext cx="297577" cy="298378"/>
      </dsp:txXfrm>
    </dsp:sp>
    <dsp:sp modelId="{A54944A9-1752-4D9E-B1F4-80B85BB092D3}">
      <dsp:nvSpPr>
        <dsp:cNvPr id="0" name=""/>
        <dsp:cNvSpPr/>
      </dsp:nvSpPr>
      <dsp:spPr>
        <a:xfrm>
          <a:off x="8426577" y="203910"/>
          <a:ext cx="2005236" cy="12031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100" kern="1200" dirty="0">
              <a:solidFill>
                <a:schemeClr val="tx1"/>
              </a:solidFill>
            </a:rPr>
            <a:t>Model Evaluation using Testing Data</a:t>
          </a:r>
        </a:p>
      </dsp:txBody>
      <dsp:txXfrm>
        <a:off x="8461816" y="239149"/>
        <a:ext cx="1934758" cy="11326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02D285D-AE57-4AE4-9870-8E67F530CC1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ECC879-E173-4BD0-9A5C-B903DD50465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0225DA-B782-4186-8869-6875D5F5C474}" type="datetimeFigureOut">
              <a:rPr lang="en-SG" smtClean="0"/>
              <a:pPr/>
              <a:t>13/12/2021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9EEFA9-A5BC-4048-85F5-C704C81617F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651017-23C5-4CA5-8BC8-19A8717D155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66CAE7-7789-4221-894F-B76348FAED35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680885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9B29C6-0228-41F3-90E9-44DA31DA3860}" type="datetimeFigureOut">
              <a:rPr lang="en-SG" smtClean="0"/>
              <a:pPr/>
              <a:t>13/12/2021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427C99-B2A7-406B-BE84-5BF62BAEC75A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94415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err="1"/>
              <a:t>Konichiwa</a:t>
            </a:r>
            <a:r>
              <a:rPr lang="en-SG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427C99-B2A7-406B-BE84-5BF62BAEC75A}" type="slidenum">
              <a:rPr lang="en-SG" smtClean="0"/>
              <a:pPr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113714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err="1"/>
              <a:t>Arigatogozai</a:t>
            </a:r>
            <a:r>
              <a:rPr lang="en-SG" dirty="0"/>
              <a:t>-</a:t>
            </a:r>
            <a:r>
              <a:rPr lang="en-SG" dirty="0" err="1"/>
              <a:t>i</a:t>
            </a:r>
            <a:r>
              <a:rPr lang="en-SG" dirty="0"/>
              <a:t>-mas, </a:t>
            </a:r>
            <a:r>
              <a:rPr lang="en-SG" dirty="0" err="1"/>
              <a:t>matarai-su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427C99-B2A7-406B-BE84-5BF62BAEC75A}" type="slidenum">
              <a:rPr lang="en-SG" smtClean="0"/>
              <a:pPr/>
              <a:t>11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93469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5299E3-1846-43B9-BC9E-2346DF616FB8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141043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427C99-B2A7-406B-BE84-5BF62BAEC75A}" type="slidenum">
              <a:rPr lang="en-SG" smtClean="0"/>
              <a:pPr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854040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427C99-B2A7-406B-BE84-5BF62BAEC75A}" type="slidenum">
              <a:rPr lang="en-SG" smtClean="0"/>
              <a:pPr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25121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427C99-B2A7-406B-BE84-5BF62BAEC75A}" type="slidenum">
              <a:rPr lang="en-SG" smtClean="0"/>
              <a:pPr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589780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5299E3-1846-43B9-BC9E-2346DF616FB8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06954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5299E3-1846-43B9-BC9E-2346DF616FB8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273027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427C99-B2A7-406B-BE84-5BF62BAEC75A}" type="slidenum">
              <a:rPr lang="en-SG" smtClean="0"/>
              <a:pPr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793394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427C99-B2A7-406B-BE84-5BF62BAEC75A}" type="slidenum">
              <a:rPr lang="en-SG" smtClean="0"/>
              <a:pPr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60916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37DC8-A33A-4A09-B5A0-78F8B92004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48B20-218A-4690-ACF0-1843DAE856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65E3BF-6507-4327-8CE7-A2D5AD39C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1FEA8-79DD-400C-8081-26958518A088}" type="datetime1">
              <a:rPr lang="en-SG" smtClean="0"/>
              <a:t>13/12/2021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844D02-B9E5-4B06-B70B-94ED86296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4E512-7817-4E04-BB84-05016AE28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5288A-6BAD-4BD4-8533-E823FC31D5E9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33514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346CD-A516-4DD6-8645-AF4976ED7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80E5E6-79C4-4863-A8AA-A70B9C8DE6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ED1F1-2156-409E-8FA1-EC50930A6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48CF9-432F-4475-99CC-833FB0D42327}" type="datetime1">
              <a:rPr lang="en-SG" smtClean="0"/>
              <a:t>13/12/2021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DEEF62-B054-4516-999D-B68F84AB5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F5EBA-956E-4135-B924-0A0D42C3D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5288A-6BAD-4BD4-8533-E823FC31D5E9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4938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C6F063-6B01-4D19-A22A-DEABB67D4B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0538CD-BABD-45ED-A5A8-262A67771A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24B99-A306-47AC-BC25-E4BF42F71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DC2A3-2CD8-4260-89BC-6A4C6A662E6C}" type="datetime1">
              <a:rPr lang="en-SG" smtClean="0"/>
              <a:t>13/12/2021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5A564-6751-4C80-8C24-3F42E908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55139-6296-4E76-8376-D04DFE800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5288A-6BAD-4BD4-8533-E823FC31D5E9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95393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7B8CB-D878-4AB0-BDF3-3C69E46A1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6AAAA-0DE5-426A-AA9D-2BDCEAC0D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69CA60-6BD7-494B-863C-EAABF6AE6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E4319-08C4-4F16-B8C3-B8CCC7CA8C8B}" type="datetime1">
              <a:rPr lang="en-SG" smtClean="0"/>
              <a:t>13/12/2021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2CE5E-0A71-4354-A41B-2FD1FB7FF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E52D60-B8FD-445D-9C73-C7F6DDF82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5288A-6BAD-4BD4-8533-E823FC31D5E9}" type="slidenum">
              <a:rPr lang="en-SG" smtClean="0"/>
              <a:pPr/>
              <a:t>‹#›</a:t>
            </a:fld>
            <a:endParaRPr lang="en-S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B1F203-B038-4321-99AC-57C31F7812AC}"/>
              </a:ext>
            </a:extLst>
          </p:cNvPr>
          <p:cNvSpPr/>
          <p:nvPr userDrawn="1"/>
        </p:nvSpPr>
        <p:spPr>
          <a:xfrm>
            <a:off x="838200" y="1345293"/>
            <a:ext cx="10515600" cy="84554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3031D3F-65E4-43CB-B765-A1E8DCB30CC7}"/>
              </a:ext>
            </a:extLst>
          </p:cNvPr>
          <p:cNvGrpSpPr/>
          <p:nvPr userDrawn="1"/>
        </p:nvGrpSpPr>
        <p:grpSpPr>
          <a:xfrm>
            <a:off x="838200" y="6218759"/>
            <a:ext cx="10515600" cy="95794"/>
            <a:chOff x="838200" y="1297577"/>
            <a:chExt cx="10515600" cy="9579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4FD1087-7942-418A-B988-E36BA1A3F9C7}"/>
                </a:ext>
              </a:extLst>
            </p:cNvPr>
            <p:cNvSpPr/>
            <p:nvPr/>
          </p:nvSpPr>
          <p:spPr>
            <a:xfrm>
              <a:off x="838200" y="1297577"/>
              <a:ext cx="5585459" cy="95794"/>
            </a:xfrm>
            <a:prstGeom prst="rect">
              <a:avLst/>
            </a:prstGeom>
            <a:solidFill>
              <a:srgbClr val="3B3183"/>
            </a:solidFill>
            <a:ln>
              <a:solidFill>
                <a:srgbClr val="3B31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C3D1D9A-3E14-4E36-90D3-1C2152573245}"/>
                </a:ext>
              </a:extLst>
            </p:cNvPr>
            <p:cNvSpPr/>
            <p:nvPr/>
          </p:nvSpPr>
          <p:spPr>
            <a:xfrm>
              <a:off x="6423659" y="1297577"/>
              <a:ext cx="3040381" cy="95794"/>
            </a:xfrm>
            <a:prstGeom prst="rect">
              <a:avLst/>
            </a:prstGeom>
            <a:solidFill>
              <a:srgbClr val="F5D128"/>
            </a:solidFill>
            <a:ln>
              <a:solidFill>
                <a:srgbClr val="F5D1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F54B4FB-B023-4986-AC98-E4EBADE98EB9}"/>
                </a:ext>
              </a:extLst>
            </p:cNvPr>
            <p:cNvSpPr/>
            <p:nvPr/>
          </p:nvSpPr>
          <p:spPr>
            <a:xfrm>
              <a:off x="9464040" y="1297577"/>
              <a:ext cx="1889760" cy="95794"/>
            </a:xfrm>
            <a:prstGeom prst="rect">
              <a:avLst/>
            </a:prstGeom>
            <a:solidFill>
              <a:srgbClr val="DB2226"/>
            </a:solidFill>
            <a:ln>
              <a:solidFill>
                <a:srgbClr val="DB22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3664551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50166-8083-4BD1-A474-27C70412A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1A39E8-E123-4E86-BF74-9341EDB415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31E44-7263-4249-9019-5949AAA02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87E43-58EA-48C9-80D5-1CC68EA53584}" type="datetime1">
              <a:rPr lang="en-SG" smtClean="0"/>
              <a:t>13/12/2021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A4ECF-0E19-4DE6-9E2D-BB6EF451F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08574-AEE0-41F4-9677-4224109B3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5288A-6BAD-4BD4-8533-E823FC31D5E9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47610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C72CD-4A57-46F0-BA5F-01ACEDCDD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CD1A2-E9D1-4572-99C1-BEAF20392A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F79E6B-892E-4FF1-AE06-029B370DDE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A5A94F-DA59-41A8-BD6A-0916B5101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76F98-F869-4B64-AC46-3443B841E042}" type="datetime1">
              <a:rPr lang="en-SG" smtClean="0"/>
              <a:t>13/12/2021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55F9F6-511E-4575-AD1C-90A584F1C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F5970A-3701-4B60-AEC1-10C4575CF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5288A-6BAD-4BD4-8533-E823FC31D5E9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10681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A16F7-FF93-4357-8C23-EA33E9381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70C89C-29EC-47D3-8788-B587EBB198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9D4BE-08F4-4A08-889E-3F0999D276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EF9478-25DD-4918-94F5-7F678CE4DC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235B63-2B04-4D2B-A0C5-A84961C27C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46884A-A3BE-4EB7-B70E-814EF0C66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01358-38AF-4E28-9A84-4733C78B7DBA}" type="datetime1">
              <a:rPr lang="en-SG" smtClean="0"/>
              <a:t>13/12/2021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748C7F-73DD-46EA-88A5-67BE76984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82426A-33BE-465F-B522-86C5196CF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5288A-6BAD-4BD4-8533-E823FC31D5E9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60685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F3B63-EA83-4FD0-B67C-111B5B6F5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C14D80-865D-4B7E-AA58-2D31DB491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03964-70F8-47E8-A03A-F9E0DED97297}" type="datetime1">
              <a:rPr lang="en-SG" smtClean="0"/>
              <a:t>13/12/2021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D0F4C6-63B1-4147-9C86-DE85D00A8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422482-0905-4763-8DE1-CBC2A1DF9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5288A-6BAD-4BD4-8533-E823FC31D5E9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70441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6BD8D0-EC87-450D-9F59-4B0868F61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DEB6-4DE0-457D-8E2C-16CFA2F5A678}" type="datetime1">
              <a:rPr lang="en-SG" smtClean="0"/>
              <a:t>13/12/2021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AF82A8-B057-4A1D-887A-264994275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7FABBD-FA9B-45B7-946F-114F42F28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5288A-6BAD-4BD4-8533-E823FC31D5E9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32778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F48E5-5A2E-48F2-802A-4E5AE61F0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723B5-53AB-4E28-9B91-E02D4C4C0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5CA833-08DC-49A6-ABFE-1BEA79C275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6991C9-19B2-4D58-A253-F73ED9E4E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63388-916D-4A56-833F-0787460ACA01}" type="datetime1">
              <a:rPr lang="en-SG" smtClean="0"/>
              <a:t>13/12/2021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6F3DC4-C7A9-4530-8BB9-065B6F6E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C799BC-2934-41BD-AAF3-FD2858C50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5288A-6BAD-4BD4-8533-E823FC31D5E9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73384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F3AE2-2CE8-4EBC-A934-8540D0FBE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869E44-DB17-4AB5-9D98-1F3ACC6AF6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6DB6F7-3312-4883-B46F-D426C90239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34379E-E2A5-4990-83EE-D899BCDFC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808DD-A3D3-4E38-A562-20B1DF7530C8}" type="datetime1">
              <a:rPr lang="en-SG" smtClean="0"/>
              <a:t>13/12/2021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15E514-C8BA-45FC-AB89-2327BC195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7FDF36-F841-4886-B670-E3A2EA093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5288A-6BAD-4BD4-8533-E823FC31D5E9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9900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FD3987-B03F-4E3C-9DC4-D98F3E88E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20096D-FDC5-49E8-952E-2B9173ABA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2D0D84-7298-432D-833F-E7CDFA2905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9FCCC-C905-40BA-A2E6-63D9B48240DE}" type="datetime1">
              <a:rPr lang="en-SG" smtClean="0"/>
              <a:t>13/12/2021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B6B06-29DC-45AB-A8E2-E8F585D455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A32750-A2C1-4136-8CD7-A1C2874D2C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55288A-6BAD-4BD4-8533-E823FC31D5E9}" type="slidenum">
              <a:rPr lang="en-SG" smtClean="0"/>
              <a:pPr/>
              <a:t>‹#›</a:t>
            </a:fld>
            <a:endParaRPr lang="en-SG"/>
          </a:p>
        </p:txBody>
      </p:sp>
      <p:pic>
        <p:nvPicPr>
          <p:cNvPr id="7" name="Picture 4" descr="Download University of Malaya (UM, Universiti Malaya) Logo in SVG Vector or  PNG File Format - Logo.wine">
            <a:extLst>
              <a:ext uri="{FF2B5EF4-FFF2-40B4-BE49-F238E27FC236}">
                <a16:creationId xmlns:a16="http://schemas.microsoft.com/office/drawing/2014/main" id="{D4811E0A-52EB-4740-B9FE-655904AD6D8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0642" y="-244647"/>
            <a:ext cx="2173857" cy="1449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908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awsn@um.edu.my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shiernee.com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shiernee/Getting_Started_with_AI_Tutoria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hiernee/Getting_Started_with_AI_Tutorial/blob/main/AI_Workshop_Day1.ipynb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hiernee/Getting_Started_with_AI_Tutorial/blob/main/AI_Workshop_Day1.ipynb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hiernee/Getting_Started_with_AI_Tutorial/blob/main/AI_Workshop_Day1.ipynb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7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10" Type="http://schemas.openxmlformats.org/officeDocument/2006/relationships/image" Target="../media/image8.png"/><Relationship Id="rId4" Type="http://schemas.openxmlformats.org/officeDocument/2006/relationships/diagramData" Target="../diagrams/data1.xml"/><Relationship Id="rId9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01DC08EC-D256-4E27-A021-85CA7E6BF5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3345" y="3745991"/>
            <a:ext cx="7949414" cy="610027"/>
          </a:xfrm>
        </p:spPr>
        <p:txBody>
          <a:bodyPr/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Shier Nee Saw, PhD</a:t>
            </a:r>
            <a:endParaRPr lang="en-US" sz="280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95D44305-7B39-452E-A1A3-B4B624446B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0982" y="1875459"/>
            <a:ext cx="8825941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Getting started with Artificial intelligence – Day 1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21404C-6677-4907-BD6F-4125FDFF1088}"/>
              </a:ext>
            </a:extLst>
          </p:cNvPr>
          <p:cNvSpPr/>
          <p:nvPr/>
        </p:nvSpPr>
        <p:spPr>
          <a:xfrm>
            <a:off x="1736971" y="4396479"/>
            <a:ext cx="8825940" cy="1266437"/>
          </a:xfrm>
          <a:prstGeom prst="rect">
            <a:avLst/>
          </a:prstGeom>
        </p:spPr>
        <p:txBody>
          <a:bodyPr wrap="square" numCol="1" spcCol="54864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Department of Artificial Intelligence, </a:t>
            </a:r>
          </a:p>
          <a:p>
            <a:pPr algn="ctr"/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Faculty of  Computer Science and Information Technology, </a:t>
            </a:r>
          </a:p>
          <a:p>
            <a:pPr algn="ctr">
              <a:lnSpc>
                <a:spcPct val="150000"/>
              </a:lnSpc>
            </a:pPr>
            <a:r>
              <a:rPr lang="en-US" sz="20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Universiti</a:t>
            </a:r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 Malaya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E29A46-BFBD-4039-8C8A-15CE64A00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5288A-6BAD-4BD4-8533-E823FC31D5E9}" type="slidenum">
              <a:rPr lang="en-SG" smtClean="0"/>
              <a:pPr/>
              <a:t>1</a:t>
            </a:fld>
            <a:endParaRPr lang="en-SG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54DB8B-EB9E-4852-BC47-86AA5AB122FD}"/>
              </a:ext>
            </a:extLst>
          </p:cNvPr>
          <p:cNvSpPr txBox="1"/>
          <p:nvPr/>
        </p:nvSpPr>
        <p:spPr>
          <a:xfrm>
            <a:off x="513304" y="523878"/>
            <a:ext cx="1407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800" i="1" dirty="0">
                <a:solidFill>
                  <a:srgbClr val="2B3D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Faculty of Computer Science and Information Technology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B39D0E1-57E1-49EC-90C9-8F2C927D56C8}"/>
              </a:ext>
            </a:extLst>
          </p:cNvPr>
          <p:cNvCxnSpPr>
            <a:cxnSpLocks/>
          </p:cNvCxnSpPr>
          <p:nvPr/>
        </p:nvCxnSpPr>
        <p:spPr>
          <a:xfrm>
            <a:off x="594449" y="566737"/>
            <a:ext cx="1241971" cy="0"/>
          </a:xfrm>
          <a:prstGeom prst="line">
            <a:avLst/>
          </a:prstGeom>
          <a:ln w="19050">
            <a:solidFill>
              <a:srgbClr val="2B3D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AB7B2FCF-BA4A-4301-B4C8-2C3B836917B7}"/>
              </a:ext>
            </a:extLst>
          </p:cNvPr>
          <p:cNvSpPr/>
          <p:nvPr/>
        </p:nvSpPr>
        <p:spPr>
          <a:xfrm>
            <a:off x="1836420" y="5749483"/>
            <a:ext cx="8825940" cy="958660"/>
          </a:xfrm>
          <a:prstGeom prst="rect">
            <a:avLst/>
          </a:prstGeom>
        </p:spPr>
        <p:txBody>
          <a:bodyPr wrap="square" numCol="1" spcCol="54864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hlinkClick r:id="rId3"/>
              </a:rPr>
              <a:t>sawsn@um.edu.my</a:t>
            </a:r>
            <a:endParaRPr lang="en-US" sz="20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https://shiernee.com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0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2356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771"/>
    </mc:Choice>
    <mc:Fallback xmlns="">
      <p:transition spd="slow" advTm="1577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42DA6ED-8699-48F2-B113-1A54376F2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5288A-6BAD-4BD4-8533-E823FC31D5E9}" type="slidenum">
              <a:rPr lang="en-SG" smtClean="0"/>
              <a:pPr/>
              <a:t>10</a:t>
            </a:fld>
            <a:endParaRPr lang="en-SG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D73340-56F2-4F47-8FD4-21F71496688F}"/>
              </a:ext>
            </a:extLst>
          </p:cNvPr>
          <p:cNvSpPr txBox="1"/>
          <p:nvPr/>
        </p:nvSpPr>
        <p:spPr>
          <a:xfrm>
            <a:off x="513304" y="523878"/>
            <a:ext cx="1407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800" i="1" dirty="0">
                <a:solidFill>
                  <a:srgbClr val="2B3D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Faculty of Computer Science and Information Technology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4CCE605-70D9-4719-A207-51EB0041CAC0}"/>
              </a:ext>
            </a:extLst>
          </p:cNvPr>
          <p:cNvCxnSpPr>
            <a:cxnSpLocks/>
          </p:cNvCxnSpPr>
          <p:nvPr/>
        </p:nvCxnSpPr>
        <p:spPr>
          <a:xfrm>
            <a:off x="594449" y="566737"/>
            <a:ext cx="1241971" cy="0"/>
          </a:xfrm>
          <a:prstGeom prst="line">
            <a:avLst/>
          </a:prstGeom>
          <a:ln w="19050">
            <a:solidFill>
              <a:srgbClr val="2B3D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D3213BBB-A4DC-42BD-B5C3-004DF6FC3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0878"/>
            <a:ext cx="10476000" cy="1325563"/>
          </a:xfrm>
        </p:spPr>
        <p:txBody>
          <a:bodyPr/>
          <a:lstStyle/>
          <a:p>
            <a:pPr algn="ctr"/>
            <a:r>
              <a:rPr lang="en-SG" b="1" dirty="0">
                <a:latin typeface="Arial" panose="020B0604020202020204" pitchFamily="34" charset="0"/>
                <a:cs typeface="Arial" panose="020B0604020202020204" pitchFamily="34" charset="0"/>
              </a:rPr>
              <a:t>Classification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74E021E-484C-425A-A5BB-13254CA60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3800" y="0"/>
            <a:ext cx="4648200" cy="45064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800" dirty="0"/>
              <a:t>Google </a:t>
            </a:r>
            <a:r>
              <a:rPr lang="en-US" sz="1800" dirty="0" err="1"/>
              <a:t>Colab</a:t>
            </a:r>
            <a:r>
              <a:rPr lang="en-US" sz="1800" dirty="0"/>
              <a:t> Introduction Hands-on Workshop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49CCEC-978B-4187-B9D9-924E2CD23E12}"/>
              </a:ext>
            </a:extLst>
          </p:cNvPr>
          <p:cNvSpPr txBox="1"/>
          <p:nvPr/>
        </p:nvSpPr>
        <p:spPr>
          <a:xfrm>
            <a:off x="831526" y="1744113"/>
            <a:ext cx="1052227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SG" sz="2000" dirty="0"/>
              <a:t>To try with your datasets. Replace the datasets to your datasets for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SG" sz="2000" dirty="0" err="1"/>
              <a:t>train_image</a:t>
            </a:r>
            <a:r>
              <a:rPr lang="en-SG" sz="2000" dirty="0"/>
              <a:t>,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SG" sz="2000" dirty="0" err="1"/>
              <a:t>train_labels</a:t>
            </a:r>
            <a:r>
              <a:rPr lang="en-SG" sz="2000" dirty="0"/>
              <a:t>,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SG" sz="2000" dirty="0" err="1"/>
              <a:t>test_images</a:t>
            </a:r>
            <a:r>
              <a:rPr lang="en-SG" sz="2000" dirty="0"/>
              <a:t>,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SG" sz="2000" dirty="0" err="1"/>
              <a:t>test_labels</a:t>
            </a:r>
            <a:endParaRPr lang="en-SG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5EA3E6-AFA7-4610-AF6B-9DBF1F01DC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3825" y="2390910"/>
            <a:ext cx="8166573" cy="373220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BE8DDFB-C61E-47BD-B24F-AAF1E8A0801A}"/>
              </a:ext>
            </a:extLst>
          </p:cNvPr>
          <p:cNvSpPr/>
          <p:nvPr/>
        </p:nvSpPr>
        <p:spPr>
          <a:xfrm>
            <a:off x="3998069" y="5116749"/>
            <a:ext cx="875489" cy="856034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8942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276"/>
    </mc:Choice>
    <mc:Fallback xmlns="">
      <p:transition spd="slow" advTm="8276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42DA6ED-8699-48F2-B113-1A54376F2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5288A-6BAD-4BD4-8533-E823FC31D5E9}" type="slidenum">
              <a:rPr lang="en-SG" smtClean="0"/>
              <a:pPr/>
              <a:t>11</a:t>
            </a:fld>
            <a:endParaRPr lang="en-SG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D73340-56F2-4F47-8FD4-21F71496688F}"/>
              </a:ext>
            </a:extLst>
          </p:cNvPr>
          <p:cNvSpPr txBox="1"/>
          <p:nvPr/>
        </p:nvSpPr>
        <p:spPr>
          <a:xfrm>
            <a:off x="513304" y="523878"/>
            <a:ext cx="1407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800" i="1" dirty="0">
                <a:solidFill>
                  <a:srgbClr val="2B3D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Faculty of Computer Science and Information Technology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4CCE605-70D9-4719-A207-51EB0041CAC0}"/>
              </a:ext>
            </a:extLst>
          </p:cNvPr>
          <p:cNvCxnSpPr>
            <a:cxnSpLocks/>
          </p:cNvCxnSpPr>
          <p:nvPr/>
        </p:nvCxnSpPr>
        <p:spPr>
          <a:xfrm>
            <a:off x="594449" y="566737"/>
            <a:ext cx="1241971" cy="0"/>
          </a:xfrm>
          <a:prstGeom prst="line">
            <a:avLst/>
          </a:prstGeom>
          <a:ln w="19050">
            <a:solidFill>
              <a:srgbClr val="2B3D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D3213BBB-A4DC-42BD-B5C3-004DF6FC3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0878"/>
            <a:ext cx="10476000" cy="1325563"/>
          </a:xfrm>
        </p:spPr>
        <p:txBody>
          <a:bodyPr/>
          <a:lstStyle/>
          <a:p>
            <a:pPr algn="ctr"/>
            <a:r>
              <a:rPr lang="en-SG" b="1" dirty="0">
                <a:latin typeface="Arial" panose="020B0604020202020204" pitchFamily="34" charset="0"/>
                <a:cs typeface="Arial" panose="020B0604020202020204" pitchFamily="34" charset="0"/>
              </a:rPr>
              <a:t>Day 1 Conclude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74E021E-484C-425A-A5BB-13254CA60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3800" y="0"/>
            <a:ext cx="4648200" cy="45064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800" dirty="0"/>
              <a:t>Google </a:t>
            </a:r>
            <a:r>
              <a:rPr lang="en-US" sz="1800" dirty="0" err="1"/>
              <a:t>Colab</a:t>
            </a:r>
            <a:r>
              <a:rPr lang="en-US" sz="1800" dirty="0"/>
              <a:t> Introduction Hands-on Workshop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39CC9B8-C45E-4EC5-8CEB-E82033FA5985}"/>
              </a:ext>
            </a:extLst>
          </p:cNvPr>
          <p:cNvSpPr txBox="1">
            <a:spLocks/>
          </p:cNvSpPr>
          <p:nvPr/>
        </p:nvSpPr>
        <p:spPr>
          <a:xfrm>
            <a:off x="838200" y="159216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Google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Colab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Introduction Hands-on Workshop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Solving classification problem hands-on Workshop</a:t>
            </a:r>
          </a:p>
        </p:txBody>
      </p:sp>
    </p:spTree>
    <p:extLst>
      <p:ext uri="{BB962C8B-B14F-4D97-AF65-F5344CB8AC3E}">
        <p14:creationId xmlns:p14="http://schemas.microsoft.com/office/powerpoint/2010/main" val="3162916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276"/>
    </mc:Choice>
    <mc:Fallback xmlns="">
      <p:transition spd="slow" advTm="8276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565C0-9DA0-421E-8E11-2D7089856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>
                <a:latin typeface="Arial" panose="020B0604020202020204" pitchFamily="34" charset="0"/>
                <a:cs typeface="Arial" panose="020B0604020202020204" pitchFamily="34" charset="0"/>
              </a:rPr>
              <a:t>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BE479-D95C-4450-AF39-BBCE86363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0581" y="1596867"/>
            <a:ext cx="10283475" cy="4351338"/>
          </a:xfrm>
        </p:spPr>
        <p:txBody>
          <a:bodyPr/>
          <a:lstStyle/>
          <a:p>
            <a:r>
              <a:rPr lang="en-SG" dirty="0"/>
              <a:t>All the materials are available here. </a:t>
            </a:r>
          </a:p>
          <a:p>
            <a:r>
              <a:rPr lang="en-SG" dirty="0">
                <a:hlinkClick r:id="rId2"/>
              </a:rPr>
              <a:t>https://github.com/shiernee/Getting_Started_with_AI_Tutorial</a:t>
            </a:r>
            <a:r>
              <a:rPr lang="en-SG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95D050-CBEA-4D75-B287-F16A381FF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5288A-6BAD-4BD4-8533-E823FC31D5E9}" type="slidenum">
              <a:rPr lang="en-SG" smtClean="0"/>
              <a:pPr/>
              <a:t>2</a:t>
            </a:fld>
            <a:endParaRPr lang="en-SG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E5B5D3-7C91-4654-8276-0DDF3AC410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0673"/>
          <a:stretch/>
        </p:blipFill>
        <p:spPr>
          <a:xfrm>
            <a:off x="2018796" y="2973072"/>
            <a:ext cx="7755274" cy="2690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5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835"/>
    </mc:Choice>
    <mc:Fallback xmlns="">
      <p:transition spd="slow" advTm="37835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D87B7-D148-403E-A1C8-D1963C879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0878"/>
            <a:ext cx="10476000" cy="1325563"/>
          </a:xfrm>
        </p:spPr>
        <p:txBody>
          <a:bodyPr/>
          <a:lstStyle/>
          <a:p>
            <a:pPr algn="ctr"/>
            <a:r>
              <a:rPr lang="en-SG" b="1" dirty="0"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2C308EF-C05F-4579-AF9B-B16414CF06F9}"/>
              </a:ext>
            </a:extLst>
          </p:cNvPr>
          <p:cNvSpPr txBox="1"/>
          <p:nvPr/>
        </p:nvSpPr>
        <p:spPr>
          <a:xfrm>
            <a:off x="513304" y="523878"/>
            <a:ext cx="1407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800" i="1" dirty="0">
                <a:solidFill>
                  <a:srgbClr val="2B3D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Faculty of Computer Science and Information Technology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514029D-B36A-49E9-8C7B-0BABC6F9D380}"/>
              </a:ext>
            </a:extLst>
          </p:cNvPr>
          <p:cNvCxnSpPr>
            <a:cxnSpLocks/>
          </p:cNvCxnSpPr>
          <p:nvPr/>
        </p:nvCxnSpPr>
        <p:spPr>
          <a:xfrm>
            <a:off x="594449" y="566737"/>
            <a:ext cx="1241971" cy="0"/>
          </a:xfrm>
          <a:prstGeom prst="line">
            <a:avLst/>
          </a:prstGeom>
          <a:ln w="19050">
            <a:solidFill>
              <a:srgbClr val="2B3D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8CC032-18C1-41A4-85DD-AC0377EB5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5288A-6BAD-4BD4-8533-E823FC31D5E9}" type="slidenum">
              <a:rPr lang="en-SG" smtClean="0"/>
              <a:pPr/>
              <a:t>3</a:t>
            </a:fld>
            <a:endParaRPr lang="en-SG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470FAC3-F6DB-4D79-9773-040832694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2161"/>
            <a:ext cx="10515600" cy="4351338"/>
          </a:xfrm>
        </p:spPr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Google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Colab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Introduction Hands-on Workshop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Solving classification problem hands-on Workshop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2328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601"/>
    </mc:Choice>
    <mc:Fallback xmlns="">
      <p:transition spd="slow" advTm="2960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42DA6ED-8699-48F2-B113-1A54376F2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5288A-6BAD-4BD4-8533-E823FC31D5E9}" type="slidenum">
              <a:rPr lang="en-SG" smtClean="0"/>
              <a:pPr/>
              <a:t>4</a:t>
            </a:fld>
            <a:endParaRPr lang="en-SG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D73340-56F2-4F47-8FD4-21F71496688F}"/>
              </a:ext>
            </a:extLst>
          </p:cNvPr>
          <p:cNvSpPr txBox="1"/>
          <p:nvPr/>
        </p:nvSpPr>
        <p:spPr>
          <a:xfrm>
            <a:off x="513304" y="523878"/>
            <a:ext cx="1407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800" i="1" dirty="0">
                <a:solidFill>
                  <a:srgbClr val="2B3D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Faculty of Computer Science and Information Technology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4CCE605-70D9-4719-A207-51EB0041CAC0}"/>
              </a:ext>
            </a:extLst>
          </p:cNvPr>
          <p:cNvCxnSpPr>
            <a:cxnSpLocks/>
          </p:cNvCxnSpPr>
          <p:nvPr/>
        </p:nvCxnSpPr>
        <p:spPr>
          <a:xfrm>
            <a:off x="594449" y="566737"/>
            <a:ext cx="1241971" cy="0"/>
          </a:xfrm>
          <a:prstGeom prst="line">
            <a:avLst/>
          </a:prstGeom>
          <a:ln w="19050">
            <a:solidFill>
              <a:srgbClr val="2B3D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D3213BBB-A4DC-42BD-B5C3-004DF6FC3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0878"/>
            <a:ext cx="10476000" cy="1325563"/>
          </a:xfrm>
        </p:spPr>
        <p:txBody>
          <a:bodyPr/>
          <a:lstStyle/>
          <a:p>
            <a:pPr algn="ctr"/>
            <a:r>
              <a:rPr lang="en-SG" b="1" dirty="0">
                <a:latin typeface="Arial" panose="020B0604020202020204" pitchFamily="34" charset="0"/>
                <a:cs typeface="Arial" panose="020B0604020202020204" pitchFamily="34" charset="0"/>
              </a:rPr>
              <a:t>Google </a:t>
            </a:r>
            <a:r>
              <a:rPr lang="en-SG" b="1" dirty="0" err="1">
                <a:latin typeface="Arial" panose="020B0604020202020204" pitchFamily="34" charset="0"/>
                <a:cs typeface="Arial" panose="020B0604020202020204" pitchFamily="34" charset="0"/>
              </a:rPr>
              <a:t>Colab</a:t>
            </a:r>
            <a:endParaRPr lang="en-SG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74E021E-484C-425A-A5BB-13254CA60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3800" y="0"/>
            <a:ext cx="4648200" cy="45064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800" dirty="0"/>
              <a:t>Google </a:t>
            </a:r>
            <a:r>
              <a:rPr lang="en-US" sz="1800" dirty="0" err="1"/>
              <a:t>Colab</a:t>
            </a:r>
            <a:r>
              <a:rPr lang="en-US" sz="1800" dirty="0"/>
              <a:t> Introduction Hands-on Workshop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49CCEC-978B-4187-B9D9-924E2CD23E12}"/>
              </a:ext>
            </a:extLst>
          </p:cNvPr>
          <p:cNvSpPr txBox="1"/>
          <p:nvPr/>
        </p:nvSpPr>
        <p:spPr>
          <a:xfrm>
            <a:off x="831526" y="1744113"/>
            <a:ext cx="1052227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SG" dirty="0"/>
              <a:t>Please go to this link. We will go through the code here. </a:t>
            </a:r>
          </a:p>
          <a:p>
            <a:endParaRPr lang="en-SG" dirty="0"/>
          </a:p>
          <a:p>
            <a:r>
              <a:rPr lang="en-SG" dirty="0">
                <a:hlinkClick r:id="rId3"/>
              </a:rPr>
              <a:t>https://github.com/shiernee/Getting_Started_with_AI_Tutorial/blob/main/AI_Workshop_Day1.ipynb</a:t>
            </a:r>
            <a:r>
              <a:rPr lang="en-SG" dirty="0"/>
              <a:t> </a:t>
            </a:r>
          </a:p>
          <a:p>
            <a:endParaRPr lang="en-SG" dirty="0"/>
          </a:p>
          <a:p>
            <a:r>
              <a:rPr lang="en-SG" dirty="0"/>
              <a:t>2. Click “Open in </a:t>
            </a:r>
            <a:r>
              <a:rPr lang="en-SG" dirty="0" err="1"/>
              <a:t>Colab</a:t>
            </a:r>
            <a:r>
              <a:rPr lang="en-SG" dirty="0"/>
              <a:t>” </a:t>
            </a:r>
          </a:p>
          <a:p>
            <a:endParaRPr lang="en-SG" dirty="0"/>
          </a:p>
          <a:p>
            <a:r>
              <a:rPr lang="en-SG" dirty="0"/>
              <a:t>3. Save a copy in your drive. </a:t>
            </a:r>
          </a:p>
          <a:p>
            <a:pPr marL="285750" indent="-285750">
              <a:buFontTx/>
              <a:buChar char="-"/>
            </a:pPr>
            <a:r>
              <a:rPr lang="en-SG" dirty="0"/>
              <a:t>File</a:t>
            </a:r>
          </a:p>
          <a:p>
            <a:pPr marL="285750" indent="-285750">
              <a:buFontTx/>
              <a:buChar char="-"/>
            </a:pPr>
            <a:r>
              <a:rPr lang="en-SG" dirty="0"/>
              <a:t>Save a copy in Drive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D8C58D-0384-4724-A4F6-B112E27988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6261" y="2989906"/>
            <a:ext cx="6586330" cy="2811939"/>
          </a:xfrm>
          <a:prstGeom prst="rect">
            <a:avLst/>
          </a:prstGeom>
        </p:spPr>
      </p:pic>
      <p:sp>
        <p:nvSpPr>
          <p:cNvPr id="9" name="Arrow: Down 8">
            <a:extLst>
              <a:ext uri="{FF2B5EF4-FFF2-40B4-BE49-F238E27FC236}">
                <a16:creationId xmlns:a16="http://schemas.microsoft.com/office/drawing/2014/main" id="{66DAABAB-94A9-4EBE-9AEA-E2841E055922}"/>
              </a:ext>
            </a:extLst>
          </p:cNvPr>
          <p:cNvSpPr/>
          <p:nvPr/>
        </p:nvSpPr>
        <p:spPr>
          <a:xfrm rot="18384980">
            <a:off x="3738103" y="3631013"/>
            <a:ext cx="546652" cy="944217"/>
          </a:xfrm>
          <a:prstGeom prst="downArrow">
            <a:avLst>
              <a:gd name="adj1" fmla="val 31675"/>
              <a:gd name="adj2" fmla="val 64559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29655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759"/>
    </mc:Choice>
    <mc:Fallback xmlns="">
      <p:transition spd="slow" advTm="11759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42DA6ED-8699-48F2-B113-1A54376F2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5288A-6BAD-4BD4-8533-E823FC31D5E9}" type="slidenum">
              <a:rPr lang="en-SG" smtClean="0"/>
              <a:pPr/>
              <a:t>5</a:t>
            </a:fld>
            <a:endParaRPr lang="en-SG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D73340-56F2-4F47-8FD4-21F71496688F}"/>
              </a:ext>
            </a:extLst>
          </p:cNvPr>
          <p:cNvSpPr txBox="1"/>
          <p:nvPr/>
        </p:nvSpPr>
        <p:spPr>
          <a:xfrm>
            <a:off x="513304" y="523878"/>
            <a:ext cx="1407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800" i="1" dirty="0">
                <a:solidFill>
                  <a:srgbClr val="2B3D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Faculty of Computer Science and Information Technology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4CCE605-70D9-4719-A207-51EB0041CAC0}"/>
              </a:ext>
            </a:extLst>
          </p:cNvPr>
          <p:cNvCxnSpPr>
            <a:cxnSpLocks/>
          </p:cNvCxnSpPr>
          <p:nvPr/>
        </p:nvCxnSpPr>
        <p:spPr>
          <a:xfrm>
            <a:off x="594449" y="566737"/>
            <a:ext cx="1241971" cy="0"/>
          </a:xfrm>
          <a:prstGeom prst="line">
            <a:avLst/>
          </a:prstGeom>
          <a:ln w="19050">
            <a:solidFill>
              <a:srgbClr val="2B3D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D3213BBB-A4DC-42BD-B5C3-004DF6FC3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0878"/>
            <a:ext cx="10476000" cy="1325563"/>
          </a:xfrm>
        </p:spPr>
        <p:txBody>
          <a:bodyPr/>
          <a:lstStyle/>
          <a:p>
            <a:pPr algn="ctr"/>
            <a:r>
              <a:rPr lang="en-SG" b="1" dirty="0">
                <a:latin typeface="Arial" panose="020B0604020202020204" pitchFamily="34" charset="0"/>
                <a:cs typeface="Arial" panose="020B0604020202020204" pitchFamily="34" charset="0"/>
              </a:rPr>
              <a:t>Google </a:t>
            </a:r>
            <a:r>
              <a:rPr lang="en-SG" b="1" dirty="0" err="1">
                <a:latin typeface="Arial" panose="020B0604020202020204" pitchFamily="34" charset="0"/>
                <a:cs typeface="Arial" panose="020B0604020202020204" pitchFamily="34" charset="0"/>
              </a:rPr>
              <a:t>Colab</a:t>
            </a:r>
            <a:endParaRPr lang="en-SG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74E021E-484C-425A-A5BB-13254CA60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3800" y="0"/>
            <a:ext cx="4648200" cy="45064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800" dirty="0"/>
              <a:t>Google </a:t>
            </a:r>
            <a:r>
              <a:rPr lang="en-US" sz="1800" dirty="0" err="1"/>
              <a:t>Colab</a:t>
            </a:r>
            <a:r>
              <a:rPr lang="en-US" sz="1800" dirty="0"/>
              <a:t> Introduction Hands-on Workshop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49CCEC-978B-4187-B9D9-924E2CD23E12}"/>
              </a:ext>
            </a:extLst>
          </p:cNvPr>
          <p:cNvSpPr txBox="1"/>
          <p:nvPr/>
        </p:nvSpPr>
        <p:spPr>
          <a:xfrm>
            <a:off x="831526" y="1744113"/>
            <a:ext cx="1052227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SG" dirty="0"/>
              <a:t>Please go to this link. We will go through the code here. </a:t>
            </a:r>
          </a:p>
          <a:p>
            <a:endParaRPr lang="en-SG" dirty="0"/>
          </a:p>
          <a:p>
            <a:r>
              <a:rPr lang="en-SG" dirty="0">
                <a:hlinkClick r:id="rId3"/>
              </a:rPr>
              <a:t>https://github.com/shiernee/Getting_Started_with_AI_Tutorial/blob/main/AI_Workshop_Day1.ipynb</a:t>
            </a:r>
            <a:r>
              <a:rPr lang="en-SG" dirty="0"/>
              <a:t> </a:t>
            </a:r>
          </a:p>
          <a:p>
            <a:endParaRPr lang="en-SG" dirty="0"/>
          </a:p>
          <a:p>
            <a:r>
              <a:rPr lang="en-SG" dirty="0"/>
              <a:t>2. Click “Open in </a:t>
            </a:r>
            <a:r>
              <a:rPr lang="en-SG" dirty="0" err="1"/>
              <a:t>Colab</a:t>
            </a:r>
            <a:r>
              <a:rPr lang="en-SG" dirty="0"/>
              <a:t>” </a:t>
            </a:r>
          </a:p>
          <a:p>
            <a:endParaRPr lang="en-SG" dirty="0"/>
          </a:p>
          <a:p>
            <a:r>
              <a:rPr lang="en-SG" dirty="0"/>
              <a:t>3. Save a copy in your drive. </a:t>
            </a:r>
          </a:p>
          <a:p>
            <a:pPr marL="285750" indent="-285750">
              <a:buFontTx/>
              <a:buChar char="-"/>
            </a:pPr>
            <a:r>
              <a:rPr lang="en-SG" dirty="0"/>
              <a:t>File</a:t>
            </a:r>
          </a:p>
          <a:p>
            <a:pPr marL="285750" indent="-285750">
              <a:buFontTx/>
              <a:buChar char="-"/>
            </a:pPr>
            <a:r>
              <a:rPr lang="en-SG" dirty="0"/>
              <a:t>Save a copy in Drive</a:t>
            </a:r>
          </a:p>
          <a:p>
            <a:pPr marL="285750" indent="-285750">
              <a:buFontTx/>
              <a:buChar char="-"/>
            </a:pPr>
            <a:r>
              <a:rPr lang="en-SG" dirty="0"/>
              <a:t>You should see the name change to </a:t>
            </a:r>
          </a:p>
          <a:p>
            <a:r>
              <a:rPr lang="en-SG" dirty="0"/>
              <a:t>“Copy of AI_Workshop_Day1.ipynb”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01810F-FA1B-4BA5-AB23-4581F32857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9991" y="3033370"/>
            <a:ext cx="6626087" cy="273174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7833575-E7B9-4B13-AA4B-C0911D7023CF}"/>
              </a:ext>
            </a:extLst>
          </p:cNvPr>
          <p:cNvSpPr/>
          <p:nvPr/>
        </p:nvSpPr>
        <p:spPr>
          <a:xfrm>
            <a:off x="4820478" y="2882348"/>
            <a:ext cx="2335696" cy="4671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67665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759"/>
    </mc:Choice>
    <mc:Fallback xmlns="">
      <p:transition spd="slow" advTm="11759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42DA6ED-8699-48F2-B113-1A54376F2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5288A-6BAD-4BD4-8533-E823FC31D5E9}" type="slidenum">
              <a:rPr lang="en-SG" smtClean="0"/>
              <a:pPr/>
              <a:t>6</a:t>
            </a:fld>
            <a:endParaRPr lang="en-SG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D73340-56F2-4F47-8FD4-21F71496688F}"/>
              </a:ext>
            </a:extLst>
          </p:cNvPr>
          <p:cNvSpPr txBox="1"/>
          <p:nvPr/>
        </p:nvSpPr>
        <p:spPr>
          <a:xfrm>
            <a:off x="513304" y="523878"/>
            <a:ext cx="1407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800" i="1" dirty="0">
                <a:solidFill>
                  <a:srgbClr val="2B3D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Faculty of Computer Science and Information Technology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4CCE605-70D9-4719-A207-51EB0041CAC0}"/>
              </a:ext>
            </a:extLst>
          </p:cNvPr>
          <p:cNvCxnSpPr>
            <a:cxnSpLocks/>
          </p:cNvCxnSpPr>
          <p:nvPr/>
        </p:nvCxnSpPr>
        <p:spPr>
          <a:xfrm>
            <a:off x="594449" y="566737"/>
            <a:ext cx="1241971" cy="0"/>
          </a:xfrm>
          <a:prstGeom prst="line">
            <a:avLst/>
          </a:prstGeom>
          <a:ln w="19050">
            <a:solidFill>
              <a:srgbClr val="2B3D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D3213BBB-A4DC-42BD-B5C3-004DF6FC3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0878"/>
            <a:ext cx="10476000" cy="1325563"/>
          </a:xfrm>
        </p:spPr>
        <p:txBody>
          <a:bodyPr/>
          <a:lstStyle/>
          <a:p>
            <a:pPr algn="ctr"/>
            <a:r>
              <a:rPr lang="en-SG" b="1" dirty="0">
                <a:latin typeface="Arial" panose="020B0604020202020204" pitchFamily="34" charset="0"/>
                <a:cs typeface="Arial" panose="020B0604020202020204" pitchFamily="34" charset="0"/>
              </a:rPr>
              <a:t>Google </a:t>
            </a:r>
            <a:r>
              <a:rPr lang="en-SG" b="1" dirty="0" err="1">
                <a:latin typeface="Arial" panose="020B0604020202020204" pitchFamily="34" charset="0"/>
                <a:cs typeface="Arial" panose="020B0604020202020204" pitchFamily="34" charset="0"/>
              </a:rPr>
              <a:t>Colab</a:t>
            </a:r>
            <a:endParaRPr lang="en-SG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74E021E-484C-425A-A5BB-13254CA60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3800" y="0"/>
            <a:ext cx="4648200" cy="45064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800" dirty="0"/>
              <a:t>Google </a:t>
            </a:r>
            <a:r>
              <a:rPr lang="en-US" sz="1800" dirty="0" err="1"/>
              <a:t>Colab</a:t>
            </a:r>
            <a:r>
              <a:rPr lang="en-US" sz="1800" dirty="0"/>
              <a:t> Introduction Hands-on Workshop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49CCEC-978B-4187-B9D9-924E2CD23E12}"/>
              </a:ext>
            </a:extLst>
          </p:cNvPr>
          <p:cNvSpPr txBox="1"/>
          <p:nvPr/>
        </p:nvSpPr>
        <p:spPr>
          <a:xfrm>
            <a:off x="831526" y="1744113"/>
            <a:ext cx="1052227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SG" dirty="0"/>
              <a:t>Please go to this link. We will go through the code here. </a:t>
            </a:r>
          </a:p>
          <a:p>
            <a:endParaRPr lang="en-SG" dirty="0"/>
          </a:p>
          <a:p>
            <a:r>
              <a:rPr lang="en-SG" dirty="0">
                <a:hlinkClick r:id="rId3"/>
              </a:rPr>
              <a:t>https://github.com/shiernee/Getting_Started_with_AI_Tutorial/blob/main/AI_Workshop_Day1.ipynb</a:t>
            </a:r>
            <a:r>
              <a:rPr lang="en-SG" dirty="0"/>
              <a:t> </a:t>
            </a:r>
          </a:p>
          <a:p>
            <a:endParaRPr lang="en-SG" dirty="0"/>
          </a:p>
          <a:p>
            <a:r>
              <a:rPr lang="en-SG" dirty="0"/>
              <a:t>2. Click “Open in </a:t>
            </a:r>
            <a:r>
              <a:rPr lang="en-SG" dirty="0" err="1"/>
              <a:t>Colab</a:t>
            </a:r>
            <a:r>
              <a:rPr lang="en-SG" dirty="0"/>
              <a:t>” </a:t>
            </a:r>
          </a:p>
          <a:p>
            <a:endParaRPr lang="en-SG" dirty="0"/>
          </a:p>
          <a:p>
            <a:r>
              <a:rPr lang="en-SG" dirty="0"/>
              <a:t>3. Save a copy in your drive. </a:t>
            </a:r>
          </a:p>
          <a:p>
            <a:pPr marL="285750" indent="-285750">
              <a:buFontTx/>
              <a:buChar char="-"/>
            </a:pPr>
            <a:r>
              <a:rPr lang="en-SG" dirty="0"/>
              <a:t>File</a:t>
            </a:r>
          </a:p>
          <a:p>
            <a:pPr marL="285750" indent="-285750">
              <a:buFontTx/>
              <a:buChar char="-"/>
            </a:pPr>
            <a:r>
              <a:rPr lang="en-SG" dirty="0"/>
              <a:t>Save a copy in Drive</a:t>
            </a:r>
          </a:p>
          <a:p>
            <a:pPr marL="285750" indent="-285750">
              <a:buFontTx/>
              <a:buChar char="-"/>
            </a:pPr>
            <a:r>
              <a:rPr lang="en-SG" dirty="0"/>
              <a:t>You should see the name change to </a:t>
            </a:r>
          </a:p>
          <a:p>
            <a:r>
              <a:rPr lang="en-SG" dirty="0"/>
              <a:t>“Copy of AI_Workshop_Day1.ipynb”</a:t>
            </a:r>
          </a:p>
          <a:p>
            <a:pPr marL="285750" indent="-285750">
              <a:buFontTx/>
              <a:buChar char="-"/>
            </a:pPr>
            <a:r>
              <a:rPr lang="en-SG" dirty="0"/>
              <a:t>You should also see your </a:t>
            </a:r>
            <a:r>
              <a:rPr lang="en-SG" dirty="0" err="1"/>
              <a:t>ipynb</a:t>
            </a:r>
            <a:r>
              <a:rPr lang="en-SG" dirty="0"/>
              <a:t> file</a:t>
            </a:r>
          </a:p>
          <a:p>
            <a:r>
              <a:rPr lang="en-SG" dirty="0"/>
              <a:t>Is in your google drive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D3960FC-6D1E-4752-8CE3-EAC8472F02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0889" y="1560441"/>
            <a:ext cx="3559385" cy="4695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578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759"/>
    </mc:Choice>
    <mc:Fallback xmlns="">
      <p:transition spd="slow" advTm="11759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D87B7-D148-403E-A1C8-D1963C879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0878"/>
            <a:ext cx="10476000" cy="1325563"/>
          </a:xfrm>
        </p:spPr>
        <p:txBody>
          <a:bodyPr/>
          <a:lstStyle/>
          <a:p>
            <a:pPr algn="ctr"/>
            <a:r>
              <a:rPr lang="en-SG" b="1" dirty="0">
                <a:latin typeface="Arial" panose="020B0604020202020204" pitchFamily="34" charset="0"/>
                <a:cs typeface="Arial" panose="020B0604020202020204" pitchFamily="34" charset="0"/>
              </a:rPr>
              <a:t>Supervised Learning - Classification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2C308EF-C05F-4579-AF9B-B16414CF06F9}"/>
              </a:ext>
            </a:extLst>
          </p:cNvPr>
          <p:cNvSpPr txBox="1"/>
          <p:nvPr/>
        </p:nvSpPr>
        <p:spPr>
          <a:xfrm>
            <a:off x="513304" y="523878"/>
            <a:ext cx="1407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800" i="1" dirty="0">
                <a:solidFill>
                  <a:srgbClr val="2B3D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Faculty of Computer Science and Information Technology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514029D-B36A-49E9-8C7B-0BABC6F9D380}"/>
              </a:ext>
            </a:extLst>
          </p:cNvPr>
          <p:cNvCxnSpPr>
            <a:cxnSpLocks/>
          </p:cNvCxnSpPr>
          <p:nvPr/>
        </p:nvCxnSpPr>
        <p:spPr>
          <a:xfrm>
            <a:off x="594449" y="566737"/>
            <a:ext cx="1241971" cy="0"/>
          </a:xfrm>
          <a:prstGeom prst="line">
            <a:avLst/>
          </a:prstGeom>
          <a:ln w="19050">
            <a:solidFill>
              <a:srgbClr val="2B3D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A4613CED-B521-46A4-8B79-A7647DE83DA2}"/>
              </a:ext>
            </a:extLst>
          </p:cNvPr>
          <p:cNvGrpSpPr/>
          <p:nvPr/>
        </p:nvGrpSpPr>
        <p:grpSpPr>
          <a:xfrm>
            <a:off x="940193" y="1781219"/>
            <a:ext cx="2605447" cy="2303510"/>
            <a:chOff x="815476" y="1440971"/>
            <a:chExt cx="2605447" cy="230351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F024109-4E85-4E6C-9156-64A8DD163C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0740" r="77277"/>
            <a:stretch/>
          </p:blipFill>
          <p:spPr>
            <a:xfrm>
              <a:off x="1623522" y="1556935"/>
              <a:ext cx="724969" cy="2187546"/>
            </a:xfrm>
            <a:prstGeom prst="rect">
              <a:avLst/>
            </a:prstGeom>
          </p:spPr>
        </p:pic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88C7F34-8CCA-4119-9D0A-48F1244BB02C}"/>
                </a:ext>
              </a:extLst>
            </p:cNvPr>
            <p:cNvCxnSpPr/>
            <p:nvPr/>
          </p:nvCxnSpPr>
          <p:spPr>
            <a:xfrm>
              <a:off x="2150310" y="2882556"/>
              <a:ext cx="39636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8827323-FBAF-4664-A3D6-7E3057EAA205}"/>
                </a:ext>
              </a:extLst>
            </p:cNvPr>
            <p:cNvGrpSpPr/>
            <p:nvPr/>
          </p:nvGrpSpPr>
          <p:grpSpPr>
            <a:xfrm>
              <a:off x="815477" y="1513854"/>
              <a:ext cx="2494324" cy="1533419"/>
              <a:chOff x="916421" y="4407258"/>
              <a:chExt cx="2494324" cy="1533419"/>
            </a:xfrm>
          </p:grpSpPr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BAAB260C-81A9-460F-AC9A-0D031FB2E3CE}"/>
                  </a:ext>
                </a:extLst>
              </p:cNvPr>
              <p:cNvCxnSpPr/>
              <p:nvPr/>
            </p:nvCxnSpPr>
            <p:spPr>
              <a:xfrm>
                <a:off x="2339340" y="4602480"/>
                <a:ext cx="39636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3A91808E-E646-41CD-A23C-88886F9C6105}"/>
                  </a:ext>
                </a:extLst>
              </p:cNvPr>
              <p:cNvCxnSpPr/>
              <p:nvPr/>
            </p:nvCxnSpPr>
            <p:spPr>
              <a:xfrm>
                <a:off x="2289415" y="5166360"/>
                <a:ext cx="39636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8A7AFF37-9E62-4BD4-A096-1A30C7450F2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4635" y="5775960"/>
                <a:ext cx="29178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0207E8D-4632-4581-8AE9-D1622F722548}"/>
                  </a:ext>
                </a:extLst>
              </p:cNvPr>
              <p:cNvSpPr txBox="1"/>
              <p:nvPr/>
            </p:nvSpPr>
            <p:spPr>
              <a:xfrm>
                <a:off x="2685776" y="4407258"/>
                <a:ext cx="72496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1600" dirty="0">
                    <a:solidFill>
                      <a:schemeClr val="accent1"/>
                    </a:solidFill>
                  </a:rPr>
                  <a:t>Walk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97CFFE9-6BED-4B04-853C-EBF2A44DE1DC}"/>
                  </a:ext>
                </a:extLst>
              </p:cNvPr>
              <p:cNvSpPr txBox="1"/>
              <p:nvPr/>
            </p:nvSpPr>
            <p:spPr>
              <a:xfrm>
                <a:off x="2685776" y="5012298"/>
                <a:ext cx="72496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1600" dirty="0">
                    <a:solidFill>
                      <a:schemeClr val="accent1"/>
                    </a:solidFill>
                  </a:rPr>
                  <a:t>Walk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A94D9F5-A073-4808-B287-353645E878D5}"/>
                  </a:ext>
                </a:extLst>
              </p:cNvPr>
              <p:cNvSpPr txBox="1"/>
              <p:nvPr/>
            </p:nvSpPr>
            <p:spPr>
              <a:xfrm>
                <a:off x="2685776" y="5602123"/>
                <a:ext cx="72496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1600" dirty="0">
                    <a:solidFill>
                      <a:schemeClr val="accent1"/>
                    </a:solidFill>
                  </a:rPr>
                  <a:t>Walk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7142DDB-6686-4543-89EB-699486D96054}"/>
                  </a:ext>
                </a:extLst>
              </p:cNvPr>
              <p:cNvSpPr txBox="1"/>
              <p:nvPr/>
            </p:nvSpPr>
            <p:spPr>
              <a:xfrm>
                <a:off x="916421" y="5602123"/>
                <a:ext cx="72496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1600" dirty="0">
                    <a:solidFill>
                      <a:schemeClr val="accent1"/>
                    </a:solidFill>
                  </a:rPr>
                  <a:t>Walk</a:t>
                </a:r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F1943146-68B7-4BF4-B83B-E8B4F71B9D12}"/>
                  </a:ext>
                </a:extLst>
              </p:cNvPr>
              <p:cNvCxnSpPr/>
              <p:nvPr/>
            </p:nvCxnSpPr>
            <p:spPr>
              <a:xfrm>
                <a:off x="2339340" y="5446663"/>
                <a:ext cx="39636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28DE313-EF46-4E14-99DE-D300CA53552A}"/>
                  </a:ext>
                </a:extLst>
              </p:cNvPr>
              <p:cNvSpPr txBox="1"/>
              <p:nvPr/>
            </p:nvSpPr>
            <p:spPr>
              <a:xfrm>
                <a:off x="2685776" y="5251441"/>
                <a:ext cx="72496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1600" dirty="0">
                    <a:solidFill>
                      <a:schemeClr val="accent1"/>
                    </a:solidFill>
                  </a:rPr>
                  <a:t>Walk</a:t>
                </a: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3830E7D9-CBFD-48CD-8A38-3885B6F9DB95}"/>
                </a:ext>
              </a:extLst>
            </p:cNvPr>
            <p:cNvGrpSpPr/>
            <p:nvPr/>
          </p:nvGrpSpPr>
          <p:grpSpPr>
            <a:xfrm>
              <a:off x="815476" y="1440971"/>
              <a:ext cx="2482803" cy="2278686"/>
              <a:chOff x="916420" y="4334375"/>
              <a:chExt cx="2482803" cy="2278686"/>
            </a:xfrm>
          </p:grpSpPr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1CD6B41B-FEA2-4226-8636-CF2015292D91}"/>
                  </a:ext>
                </a:extLst>
              </p:cNvPr>
              <p:cNvCxnSpPr/>
              <p:nvPr/>
            </p:nvCxnSpPr>
            <p:spPr>
              <a:xfrm>
                <a:off x="2289415" y="6065520"/>
                <a:ext cx="39636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5980B66F-7390-4E80-B025-FC6367796A3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18726" y="5181575"/>
                <a:ext cx="28832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B9DF2456-07BD-4A0E-AC69-DAEBBD12414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18726" y="4523170"/>
                <a:ext cx="28832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8CE9EDAA-EC34-4BC8-BCD3-D90F55612390}"/>
                  </a:ext>
                </a:extLst>
              </p:cNvPr>
              <p:cNvCxnSpPr/>
              <p:nvPr/>
            </p:nvCxnSpPr>
            <p:spPr>
              <a:xfrm>
                <a:off x="2251253" y="6446520"/>
                <a:ext cx="39636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6B136F6-D9B0-4E4D-8FA0-57F06098CB0C}"/>
                  </a:ext>
                </a:extLst>
              </p:cNvPr>
              <p:cNvSpPr txBox="1"/>
              <p:nvPr/>
            </p:nvSpPr>
            <p:spPr>
              <a:xfrm>
                <a:off x="2674254" y="5914731"/>
                <a:ext cx="72496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1600" dirty="0">
                    <a:solidFill>
                      <a:schemeClr val="accent2"/>
                    </a:solidFill>
                  </a:rPr>
                  <a:t>Swim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9B6352C-3700-4489-9D9B-324D53D7DB9A}"/>
                  </a:ext>
                </a:extLst>
              </p:cNvPr>
              <p:cNvSpPr txBox="1"/>
              <p:nvPr/>
            </p:nvSpPr>
            <p:spPr>
              <a:xfrm>
                <a:off x="2674254" y="6274507"/>
                <a:ext cx="72496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1600" dirty="0">
                    <a:solidFill>
                      <a:schemeClr val="accent2"/>
                    </a:solidFill>
                  </a:rPr>
                  <a:t>Swim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F6E3F2F-8138-499F-896B-2A17B6A5B581}"/>
                  </a:ext>
                </a:extLst>
              </p:cNvPr>
              <p:cNvSpPr txBox="1"/>
              <p:nvPr/>
            </p:nvSpPr>
            <p:spPr>
              <a:xfrm>
                <a:off x="916420" y="4334375"/>
                <a:ext cx="72496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1600" dirty="0">
                    <a:solidFill>
                      <a:schemeClr val="accent2"/>
                    </a:solidFill>
                  </a:rPr>
                  <a:t>Swim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F220ADA-A5DE-4FAE-A918-4CAB8B795B00}"/>
                  </a:ext>
                </a:extLst>
              </p:cNvPr>
              <p:cNvSpPr txBox="1"/>
              <p:nvPr/>
            </p:nvSpPr>
            <p:spPr>
              <a:xfrm>
                <a:off x="959246" y="4987395"/>
                <a:ext cx="72496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1600" dirty="0">
                    <a:solidFill>
                      <a:schemeClr val="accent2"/>
                    </a:solidFill>
                  </a:rPr>
                  <a:t>Swim</a:t>
                </a: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948EBA3A-6427-46C7-AFA5-E663E8D7E942}"/>
                </a:ext>
              </a:extLst>
            </p:cNvPr>
            <p:cNvGrpSpPr/>
            <p:nvPr/>
          </p:nvGrpSpPr>
          <p:grpSpPr>
            <a:xfrm>
              <a:off x="962968" y="1760863"/>
              <a:ext cx="2457955" cy="1562692"/>
              <a:chOff x="1063912" y="4654267"/>
              <a:chExt cx="2457955" cy="1562692"/>
            </a:xfrm>
          </p:grpSpPr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7CD15B96-2B2A-4D55-A14A-FA69E7F1CD72}"/>
                  </a:ext>
                </a:extLst>
              </p:cNvPr>
              <p:cNvCxnSpPr/>
              <p:nvPr/>
            </p:nvCxnSpPr>
            <p:spPr>
              <a:xfrm flipH="1">
                <a:off x="1518726" y="5420756"/>
                <a:ext cx="29178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D364CEB7-98F2-407F-9682-13F8C31BB948}"/>
                  </a:ext>
                </a:extLst>
              </p:cNvPr>
              <p:cNvCxnSpPr/>
              <p:nvPr/>
            </p:nvCxnSpPr>
            <p:spPr>
              <a:xfrm flipH="1">
                <a:off x="1491335" y="6065520"/>
                <a:ext cx="29178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E7B1E0F4-A52E-4DF2-8F58-302AD840CF6F}"/>
                  </a:ext>
                </a:extLst>
              </p:cNvPr>
              <p:cNvCxnSpPr/>
              <p:nvPr/>
            </p:nvCxnSpPr>
            <p:spPr>
              <a:xfrm flipH="1">
                <a:off x="1491335" y="4853940"/>
                <a:ext cx="29178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858C74E-1F35-4035-94C9-A9F2FD2A0ED9}"/>
                  </a:ext>
                </a:extLst>
              </p:cNvPr>
              <p:cNvSpPr txBox="1"/>
              <p:nvPr/>
            </p:nvSpPr>
            <p:spPr>
              <a:xfrm>
                <a:off x="1070261" y="4654267"/>
                <a:ext cx="44846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1600" dirty="0">
                    <a:solidFill>
                      <a:schemeClr val="accent6"/>
                    </a:solidFill>
                  </a:rPr>
                  <a:t>Fly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F4E2803-127D-4BA6-B1FA-69C822543F16}"/>
                  </a:ext>
                </a:extLst>
              </p:cNvPr>
              <p:cNvSpPr txBox="1"/>
              <p:nvPr/>
            </p:nvSpPr>
            <p:spPr>
              <a:xfrm>
                <a:off x="1070260" y="5248651"/>
                <a:ext cx="72496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1600" dirty="0">
                    <a:solidFill>
                      <a:schemeClr val="accent6"/>
                    </a:solidFill>
                  </a:rPr>
                  <a:t>Fly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B44081B-9C25-4608-9FB7-A54E5F6C4AFB}"/>
                  </a:ext>
                </a:extLst>
              </p:cNvPr>
              <p:cNvSpPr txBox="1"/>
              <p:nvPr/>
            </p:nvSpPr>
            <p:spPr>
              <a:xfrm>
                <a:off x="1063912" y="5878405"/>
                <a:ext cx="72496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1600" dirty="0">
                    <a:solidFill>
                      <a:schemeClr val="accent6"/>
                    </a:solidFill>
                  </a:rPr>
                  <a:t>Fly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FC12A0B-BACF-4FB7-B4A1-96E4B245572E}"/>
                  </a:ext>
                </a:extLst>
              </p:cNvPr>
              <p:cNvSpPr txBox="1"/>
              <p:nvPr/>
            </p:nvSpPr>
            <p:spPr>
              <a:xfrm>
                <a:off x="2796898" y="4717386"/>
                <a:ext cx="72496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1600" dirty="0">
                    <a:solidFill>
                      <a:schemeClr val="accent6"/>
                    </a:solidFill>
                  </a:rPr>
                  <a:t>Fly</a:t>
                </a:r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B63D19EC-68CF-4158-9A05-75BD8FDBD0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26675" y="4914900"/>
                <a:ext cx="35389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</p:grpSp>
      <p:pic>
        <p:nvPicPr>
          <p:cNvPr id="38" name="Picture 37">
            <a:extLst>
              <a:ext uri="{FF2B5EF4-FFF2-40B4-BE49-F238E27FC236}">
                <a16:creationId xmlns:a16="http://schemas.microsoft.com/office/drawing/2014/main" id="{8AFDB7F2-1D69-4912-9399-B86EB6CC1D7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0832" t="41266" r="40061" b="37208"/>
          <a:stretch/>
        </p:blipFill>
        <p:spPr>
          <a:xfrm>
            <a:off x="6992871" y="2115944"/>
            <a:ext cx="1275284" cy="1103645"/>
          </a:xfrm>
          <a:prstGeom prst="rect">
            <a:avLst/>
          </a:prstGeom>
        </p:spPr>
      </p:pic>
      <p:sp>
        <p:nvSpPr>
          <p:cNvPr id="40" name="Arrow: Right 39">
            <a:extLst>
              <a:ext uri="{FF2B5EF4-FFF2-40B4-BE49-F238E27FC236}">
                <a16:creationId xmlns:a16="http://schemas.microsoft.com/office/drawing/2014/main" id="{11EDC62C-D383-4666-9320-328A1DA3BCB3}"/>
              </a:ext>
            </a:extLst>
          </p:cNvPr>
          <p:cNvSpPr/>
          <p:nvPr/>
        </p:nvSpPr>
        <p:spPr>
          <a:xfrm>
            <a:off x="6206678" y="2485901"/>
            <a:ext cx="697661" cy="4531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C01767F-FD74-41B4-8720-13ECA124616F}"/>
              </a:ext>
            </a:extLst>
          </p:cNvPr>
          <p:cNvCxnSpPr>
            <a:cxnSpLocks/>
          </p:cNvCxnSpPr>
          <p:nvPr/>
        </p:nvCxnSpPr>
        <p:spPr>
          <a:xfrm>
            <a:off x="3620671" y="1513854"/>
            <a:ext cx="0" cy="2688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EADF95D3-14AA-4792-81F1-172E4141EF2B}"/>
              </a:ext>
            </a:extLst>
          </p:cNvPr>
          <p:cNvSpPr txBox="1"/>
          <p:nvPr/>
        </p:nvSpPr>
        <p:spPr>
          <a:xfrm>
            <a:off x="815476" y="6272892"/>
            <a:ext cx="493762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900" dirty="0"/>
              <a:t>Image taken from https://learn.g2crowd.com/hubfs/unsupervised-learning.png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92250C7-AEC0-43DF-8482-780A2F6B4E68}"/>
              </a:ext>
            </a:extLst>
          </p:cNvPr>
          <p:cNvCxnSpPr/>
          <p:nvPr/>
        </p:nvCxnSpPr>
        <p:spPr>
          <a:xfrm>
            <a:off x="733425" y="4048125"/>
            <a:ext cx="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124211A8-44EC-48D1-8774-F323698B62F3}"/>
              </a:ext>
            </a:extLst>
          </p:cNvPr>
          <p:cNvSpPr txBox="1"/>
          <p:nvPr/>
        </p:nvSpPr>
        <p:spPr>
          <a:xfrm>
            <a:off x="8435767" y="1929102"/>
            <a:ext cx="32033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b="1" dirty="0"/>
              <a:t>Model will learn the </a:t>
            </a:r>
            <a:r>
              <a:rPr lang="en-SG" b="1" i="1" u="sng" dirty="0">
                <a:solidFill>
                  <a:schemeClr val="accent1"/>
                </a:solidFill>
              </a:rPr>
              <a:t>features</a:t>
            </a:r>
            <a:r>
              <a:rPr lang="en-SG" b="1" i="1" dirty="0"/>
              <a:t> </a:t>
            </a:r>
            <a:r>
              <a:rPr lang="en-SG" b="1" dirty="0"/>
              <a:t>for classification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b="1" i="1" dirty="0"/>
              <a:t>Swim </a:t>
            </a:r>
            <a:r>
              <a:rPr lang="en-SG" b="1" i="1" dirty="0">
                <a:sym typeface="Wingdings" panose="05000000000000000000" pitchFamily="2" charset="2"/>
              </a:rPr>
              <a:t> </a:t>
            </a:r>
            <a:r>
              <a:rPr lang="en-SG" b="1" i="1" dirty="0"/>
              <a:t>fin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b="1" i="1" dirty="0"/>
              <a:t>Walk </a:t>
            </a:r>
            <a:r>
              <a:rPr lang="en-SG" b="1" i="1" dirty="0">
                <a:sym typeface="Wingdings" panose="05000000000000000000" pitchFamily="2" charset="2"/>
              </a:rPr>
              <a:t> </a:t>
            </a:r>
            <a:r>
              <a:rPr lang="en-SG" b="1" i="1" dirty="0"/>
              <a:t>two ears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b="1" i="1" dirty="0"/>
              <a:t>Fly </a:t>
            </a:r>
            <a:r>
              <a:rPr lang="en-SG" b="1" i="1" dirty="0">
                <a:sym typeface="Wingdings" panose="05000000000000000000" pitchFamily="2" charset="2"/>
              </a:rPr>
              <a:t> </a:t>
            </a:r>
            <a:r>
              <a:rPr lang="en-SG" b="1" i="1" dirty="0"/>
              <a:t>peak, two legs</a:t>
            </a:r>
            <a:r>
              <a:rPr lang="en-SG" b="1" dirty="0"/>
              <a:t>.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44DF764-190D-4762-8E86-A3905AEECAFA}"/>
              </a:ext>
            </a:extLst>
          </p:cNvPr>
          <p:cNvSpPr txBox="1"/>
          <p:nvPr/>
        </p:nvSpPr>
        <p:spPr>
          <a:xfrm>
            <a:off x="3754106" y="3768509"/>
            <a:ext cx="2635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Training Data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257AB92F-02DE-4424-BA35-F16C00C8BCAA}"/>
              </a:ext>
            </a:extLst>
          </p:cNvPr>
          <p:cNvGrpSpPr/>
          <p:nvPr/>
        </p:nvGrpSpPr>
        <p:grpSpPr>
          <a:xfrm>
            <a:off x="3943129" y="2029271"/>
            <a:ext cx="2452238" cy="1728472"/>
            <a:chOff x="3623175" y="1411289"/>
            <a:chExt cx="2452238" cy="1728472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10627AAE-1755-479E-BB27-2744A0DE5ECF}"/>
                </a:ext>
              </a:extLst>
            </p:cNvPr>
            <p:cNvSpPr txBox="1"/>
            <p:nvPr/>
          </p:nvSpPr>
          <p:spPr>
            <a:xfrm>
              <a:off x="3623176" y="2679037"/>
              <a:ext cx="7249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600" dirty="0">
                  <a:solidFill>
                    <a:schemeClr val="accent1"/>
                  </a:solidFill>
                </a:rPr>
                <a:t>Walk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92C3E018-E269-475F-9154-4FC2A2540EC0}"/>
                </a:ext>
              </a:extLst>
            </p:cNvPr>
            <p:cNvSpPr txBox="1"/>
            <p:nvPr/>
          </p:nvSpPr>
          <p:spPr>
            <a:xfrm>
              <a:off x="3623175" y="1411289"/>
              <a:ext cx="7249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600" dirty="0">
                  <a:solidFill>
                    <a:schemeClr val="accent2"/>
                  </a:solidFill>
                </a:rPr>
                <a:t>Swim</a:t>
              </a: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D37E8B1C-22EE-45AA-8190-8243CAB2FD40}"/>
                </a:ext>
              </a:extLst>
            </p:cNvPr>
            <p:cNvGrpSpPr/>
            <p:nvPr/>
          </p:nvGrpSpPr>
          <p:grpSpPr>
            <a:xfrm>
              <a:off x="3666001" y="1515214"/>
              <a:ext cx="2409412" cy="1624547"/>
              <a:chOff x="3666001" y="1515214"/>
              <a:chExt cx="2409412" cy="1624547"/>
            </a:xfrm>
          </p:grpSpPr>
          <p:pic>
            <p:nvPicPr>
              <p:cNvPr id="39" name="Picture 38">
                <a:extLst>
                  <a:ext uri="{FF2B5EF4-FFF2-40B4-BE49-F238E27FC236}">
                    <a16:creationId xmlns:a16="http://schemas.microsoft.com/office/drawing/2014/main" id="{70B34567-AAB0-452D-9CBD-EDAAD214A4A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1336" t="12842" r="79450" b="28914"/>
              <a:stretch/>
            </p:blipFill>
            <p:spPr>
              <a:xfrm>
                <a:off x="4331622" y="1515214"/>
                <a:ext cx="697661" cy="1624547"/>
              </a:xfrm>
              <a:prstGeom prst="rect">
                <a:avLst/>
              </a:prstGeom>
            </p:spPr>
          </p:pic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ED329984-293D-4035-8F09-827FA32F744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251390" y="2852874"/>
                <a:ext cx="29178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AF0C978D-E0E5-455E-B970-3F6A61DDCF0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225481" y="2258489"/>
                <a:ext cx="28832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7E09E880-3A43-46EC-A543-D0133C690F6E}"/>
                  </a:ext>
                </a:extLst>
              </p:cNvPr>
              <p:cNvSpPr txBox="1"/>
              <p:nvPr/>
            </p:nvSpPr>
            <p:spPr>
              <a:xfrm>
                <a:off x="3666001" y="2064309"/>
                <a:ext cx="72496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1600" dirty="0">
                    <a:solidFill>
                      <a:schemeClr val="accent2"/>
                    </a:solidFill>
                  </a:rPr>
                  <a:t>Swim</a:t>
                </a:r>
              </a:p>
            </p:txBody>
          </p: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CCE2A411-3A12-458B-91C7-D3CCAE687612}"/>
                  </a:ext>
                </a:extLst>
              </p:cNvPr>
              <p:cNvCxnSpPr/>
              <p:nvPr/>
            </p:nvCxnSpPr>
            <p:spPr>
              <a:xfrm flipH="1">
                <a:off x="4198090" y="1930854"/>
                <a:ext cx="29178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6F5B3E46-B6A0-4FC5-A066-B16B66498996}"/>
                  </a:ext>
                </a:extLst>
              </p:cNvPr>
              <p:cNvSpPr txBox="1"/>
              <p:nvPr/>
            </p:nvSpPr>
            <p:spPr>
              <a:xfrm>
                <a:off x="3777016" y="1731181"/>
                <a:ext cx="44846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1600" dirty="0">
                    <a:solidFill>
                      <a:schemeClr val="accent6"/>
                    </a:solidFill>
                  </a:rPr>
                  <a:t>Fly</a:t>
                </a: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4FB87D6E-4A3D-464E-8F9D-82CA70E57B82}"/>
                  </a:ext>
                </a:extLst>
              </p:cNvPr>
              <p:cNvSpPr txBox="1"/>
              <p:nvPr/>
            </p:nvSpPr>
            <p:spPr>
              <a:xfrm>
                <a:off x="3777015" y="2325565"/>
                <a:ext cx="72496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1600" dirty="0">
                    <a:solidFill>
                      <a:schemeClr val="accent6"/>
                    </a:solidFill>
                  </a:rPr>
                  <a:t>Fly</a:t>
                </a:r>
              </a:p>
            </p:txBody>
          </p: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2DA83D43-7365-4F7F-90C9-2C277AF15D3E}"/>
                  </a:ext>
                </a:extLst>
              </p:cNvPr>
              <p:cNvCxnSpPr/>
              <p:nvPr/>
            </p:nvCxnSpPr>
            <p:spPr>
              <a:xfrm flipH="1">
                <a:off x="4198090" y="2522402"/>
                <a:ext cx="29178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5D1D4C36-8E9B-408B-8F62-AEB4467DD85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225481" y="1629766"/>
                <a:ext cx="28832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08F403BF-EFA4-4074-92AC-D81D6A4F2CA8}"/>
                  </a:ext>
                </a:extLst>
              </p:cNvPr>
              <p:cNvCxnSpPr/>
              <p:nvPr/>
            </p:nvCxnSpPr>
            <p:spPr>
              <a:xfrm>
                <a:off x="4804800" y="2888471"/>
                <a:ext cx="39636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A48414BB-D2E2-4D85-9250-38C90A132A0A}"/>
                  </a:ext>
                </a:extLst>
              </p:cNvPr>
              <p:cNvCxnSpPr/>
              <p:nvPr/>
            </p:nvCxnSpPr>
            <p:spPr>
              <a:xfrm>
                <a:off x="4892886" y="1714991"/>
                <a:ext cx="39636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B6FACBA9-03CD-450B-A766-D6417580500F}"/>
                  </a:ext>
                </a:extLst>
              </p:cNvPr>
              <p:cNvCxnSpPr/>
              <p:nvPr/>
            </p:nvCxnSpPr>
            <p:spPr>
              <a:xfrm>
                <a:off x="4842961" y="2278871"/>
                <a:ext cx="39636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B3CC3929-EDE3-4E5C-B864-2F8F87C1793E}"/>
                  </a:ext>
                </a:extLst>
              </p:cNvPr>
              <p:cNvSpPr txBox="1"/>
              <p:nvPr/>
            </p:nvSpPr>
            <p:spPr>
              <a:xfrm>
                <a:off x="5239322" y="1519769"/>
                <a:ext cx="72496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1600" dirty="0">
                    <a:solidFill>
                      <a:schemeClr val="accent1"/>
                    </a:solidFill>
                  </a:rPr>
                  <a:t>Walk</a:t>
                </a: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F52C8D95-DFDB-4C8D-B652-58BBD058430E}"/>
                  </a:ext>
                </a:extLst>
              </p:cNvPr>
              <p:cNvSpPr txBox="1"/>
              <p:nvPr/>
            </p:nvSpPr>
            <p:spPr>
              <a:xfrm>
                <a:off x="5239322" y="2124809"/>
                <a:ext cx="72496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1600" dirty="0">
                    <a:solidFill>
                      <a:schemeClr val="accent1"/>
                    </a:solidFill>
                  </a:rPr>
                  <a:t>Walk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DBDB7DB3-CF6D-4B54-A30B-B6F00F7ABBA2}"/>
                  </a:ext>
                </a:extLst>
              </p:cNvPr>
              <p:cNvSpPr txBox="1"/>
              <p:nvPr/>
            </p:nvSpPr>
            <p:spPr>
              <a:xfrm>
                <a:off x="5239322" y="2714634"/>
                <a:ext cx="72496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1600" dirty="0">
                    <a:solidFill>
                      <a:schemeClr val="accent1"/>
                    </a:solidFill>
                  </a:rPr>
                  <a:t>Walk</a:t>
                </a:r>
              </a:p>
            </p:txBody>
          </p:sp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984B1299-4D6D-4D41-8982-84CE11E3FBC7}"/>
                  </a:ext>
                </a:extLst>
              </p:cNvPr>
              <p:cNvCxnSpPr/>
              <p:nvPr/>
            </p:nvCxnSpPr>
            <p:spPr>
              <a:xfrm>
                <a:off x="4892886" y="2559174"/>
                <a:ext cx="39636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3F2B5691-3563-49C4-A377-5951F64DA5DF}"/>
                  </a:ext>
                </a:extLst>
              </p:cNvPr>
              <p:cNvSpPr txBox="1"/>
              <p:nvPr/>
            </p:nvSpPr>
            <p:spPr>
              <a:xfrm>
                <a:off x="5239322" y="2363952"/>
                <a:ext cx="72496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1600" dirty="0">
                    <a:solidFill>
                      <a:schemeClr val="accent1"/>
                    </a:solidFill>
                  </a:rPr>
                  <a:t>Walk</a:t>
                </a: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DF3C7B6-76C3-4C79-BD3F-34312396CEA7}"/>
                  </a:ext>
                </a:extLst>
              </p:cNvPr>
              <p:cNvSpPr txBox="1"/>
              <p:nvPr/>
            </p:nvSpPr>
            <p:spPr>
              <a:xfrm>
                <a:off x="5350444" y="1829897"/>
                <a:ext cx="72496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1600" dirty="0">
                    <a:solidFill>
                      <a:schemeClr val="accent6"/>
                    </a:solidFill>
                  </a:rPr>
                  <a:t>Fly</a:t>
                </a:r>
              </a:p>
            </p:txBody>
          </p:sp>
          <p:cxnSp>
            <p:nvCxnSpPr>
              <p:cNvPr id="84" name="Straight Arrow Connector 83">
                <a:extLst>
                  <a:ext uri="{FF2B5EF4-FFF2-40B4-BE49-F238E27FC236}">
                    <a16:creationId xmlns:a16="http://schemas.microsoft.com/office/drawing/2014/main" id="{21A99A8C-4D78-49D8-9123-326F7328CF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0221" y="2027411"/>
                <a:ext cx="35389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450C99E0-1CB0-4A2D-A1A5-F0BB1461086E}"/>
              </a:ext>
            </a:extLst>
          </p:cNvPr>
          <p:cNvSpPr txBox="1"/>
          <p:nvPr/>
        </p:nvSpPr>
        <p:spPr>
          <a:xfrm>
            <a:off x="6693093" y="3356538"/>
            <a:ext cx="1874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Model Training 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18F68EF-5CCD-4FEE-8045-2453344BDCFB}"/>
              </a:ext>
            </a:extLst>
          </p:cNvPr>
          <p:cNvCxnSpPr/>
          <p:nvPr/>
        </p:nvCxnSpPr>
        <p:spPr>
          <a:xfrm>
            <a:off x="729574" y="4202349"/>
            <a:ext cx="107879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>
            <a:extLst>
              <a:ext uri="{FF2B5EF4-FFF2-40B4-BE49-F238E27FC236}">
                <a16:creationId xmlns:a16="http://schemas.microsoft.com/office/drawing/2014/main" id="{CD4A6F6B-B24B-4318-BAF4-25F80C8E6703}"/>
              </a:ext>
            </a:extLst>
          </p:cNvPr>
          <p:cNvGrpSpPr/>
          <p:nvPr/>
        </p:nvGrpSpPr>
        <p:grpSpPr>
          <a:xfrm>
            <a:off x="351473" y="4829163"/>
            <a:ext cx="3279938" cy="1123076"/>
            <a:chOff x="351473" y="4829163"/>
            <a:chExt cx="3279938" cy="1123076"/>
          </a:xfrm>
        </p:grpSpPr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9A484CA8-2CB5-4CEA-9F65-356D56D680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336" t="71781" r="79450" b="7233"/>
            <a:stretch/>
          </p:blipFill>
          <p:spPr>
            <a:xfrm>
              <a:off x="1642612" y="4829163"/>
              <a:ext cx="697661" cy="585355"/>
            </a:xfrm>
            <a:prstGeom prst="rect">
              <a:avLst/>
            </a:prstGeom>
          </p:spPr>
        </p:pic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22310B97-76F4-4824-A5B3-40D7831F6546}"/>
                </a:ext>
              </a:extLst>
            </p:cNvPr>
            <p:cNvSpPr txBox="1"/>
            <p:nvPr/>
          </p:nvSpPr>
          <p:spPr>
            <a:xfrm>
              <a:off x="351473" y="5582907"/>
              <a:ext cx="32799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Future /  Unseen / Testing Data</a:t>
              </a:r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1D9858C9-C0EE-482B-8506-F27B2B4F9441}"/>
              </a:ext>
            </a:extLst>
          </p:cNvPr>
          <p:cNvSpPr txBox="1"/>
          <p:nvPr/>
        </p:nvSpPr>
        <p:spPr>
          <a:xfrm>
            <a:off x="179084" y="1460531"/>
            <a:ext cx="3624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1. Data Preparation: Labelled Data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D831CEB-9F48-4670-BF09-0CBAF6B8A436}"/>
              </a:ext>
            </a:extLst>
          </p:cNvPr>
          <p:cNvSpPr txBox="1"/>
          <p:nvPr/>
        </p:nvSpPr>
        <p:spPr>
          <a:xfrm>
            <a:off x="5932282" y="1463226"/>
            <a:ext cx="2635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/>
              <a:t>2. Model Training 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2696980-36BA-4C6C-8B64-1B84F84AB27A}"/>
              </a:ext>
            </a:extLst>
          </p:cNvPr>
          <p:cNvSpPr txBox="1"/>
          <p:nvPr/>
        </p:nvSpPr>
        <p:spPr>
          <a:xfrm>
            <a:off x="3974030" y="4245782"/>
            <a:ext cx="2635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/>
              <a:t>3. Model Testing </a:t>
            </a:r>
          </a:p>
        </p:txBody>
      </p:sp>
      <p:pic>
        <p:nvPicPr>
          <p:cNvPr id="95" name="Picture 94">
            <a:extLst>
              <a:ext uri="{FF2B5EF4-FFF2-40B4-BE49-F238E27FC236}">
                <a16:creationId xmlns:a16="http://schemas.microsoft.com/office/drawing/2014/main" id="{B66D71FB-AD80-44DE-895F-51F38720789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0832" t="41266" r="40061" b="37208"/>
          <a:stretch/>
        </p:blipFill>
        <p:spPr>
          <a:xfrm>
            <a:off x="4240210" y="4699612"/>
            <a:ext cx="1275284" cy="1103645"/>
          </a:xfrm>
          <a:prstGeom prst="rect">
            <a:avLst/>
          </a:prstGeom>
        </p:spPr>
      </p:pic>
      <p:sp>
        <p:nvSpPr>
          <p:cNvPr id="96" name="Arrow: Right 95">
            <a:extLst>
              <a:ext uri="{FF2B5EF4-FFF2-40B4-BE49-F238E27FC236}">
                <a16:creationId xmlns:a16="http://schemas.microsoft.com/office/drawing/2014/main" id="{DCA569EE-A92B-4077-86A4-77F97BF25053}"/>
              </a:ext>
            </a:extLst>
          </p:cNvPr>
          <p:cNvSpPr/>
          <p:nvPr/>
        </p:nvSpPr>
        <p:spPr>
          <a:xfrm>
            <a:off x="2793069" y="4969441"/>
            <a:ext cx="1275284" cy="4531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8" name="Arrow: Right 97">
            <a:extLst>
              <a:ext uri="{FF2B5EF4-FFF2-40B4-BE49-F238E27FC236}">
                <a16:creationId xmlns:a16="http://schemas.microsoft.com/office/drawing/2014/main" id="{6D3004E1-A991-41BD-95F9-46F76B7254A8}"/>
              </a:ext>
            </a:extLst>
          </p:cNvPr>
          <p:cNvSpPr/>
          <p:nvPr/>
        </p:nvSpPr>
        <p:spPr>
          <a:xfrm>
            <a:off x="5644607" y="5033944"/>
            <a:ext cx="1275284" cy="4531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63DABC1-20AF-4E4B-A361-678345155211}"/>
              </a:ext>
            </a:extLst>
          </p:cNvPr>
          <p:cNvSpPr txBox="1"/>
          <p:nvPr/>
        </p:nvSpPr>
        <p:spPr>
          <a:xfrm>
            <a:off x="5613017" y="4779827"/>
            <a:ext cx="1116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Predict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79555ED-E7A0-49A2-9352-CA23CE21EEB3}"/>
              </a:ext>
            </a:extLst>
          </p:cNvPr>
          <p:cNvSpPr txBox="1"/>
          <p:nvPr/>
        </p:nvSpPr>
        <p:spPr>
          <a:xfrm>
            <a:off x="7000604" y="4892334"/>
            <a:ext cx="11163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Walk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Fly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Swim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C062A0F-5E84-42B0-AE9A-CDC789CF43F7}"/>
              </a:ext>
            </a:extLst>
          </p:cNvPr>
          <p:cNvSpPr txBox="1"/>
          <p:nvPr/>
        </p:nvSpPr>
        <p:spPr>
          <a:xfrm>
            <a:off x="8543565" y="4548994"/>
            <a:ext cx="32033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Evaluation Metrics: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Sensitivity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Specificity 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06D4D4A-D41D-486C-8EB8-9C6B672F98C6}"/>
              </a:ext>
            </a:extLst>
          </p:cNvPr>
          <p:cNvSpPr txBox="1"/>
          <p:nvPr/>
        </p:nvSpPr>
        <p:spPr>
          <a:xfrm>
            <a:off x="4046920" y="5726636"/>
            <a:ext cx="1874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Trained Model</a:t>
            </a:r>
          </a:p>
        </p:txBody>
      </p:sp>
      <p:sp>
        <p:nvSpPr>
          <p:cNvPr id="104" name="Slide Number Placeholder 103">
            <a:extLst>
              <a:ext uri="{FF2B5EF4-FFF2-40B4-BE49-F238E27FC236}">
                <a16:creationId xmlns:a16="http://schemas.microsoft.com/office/drawing/2014/main" id="{820FB45D-8F6A-466D-97EC-60D9B4E9C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5288A-6BAD-4BD4-8533-E823FC31D5E9}" type="slidenum">
              <a:rPr lang="en-SG" smtClean="0"/>
              <a:pPr/>
              <a:t>7</a:t>
            </a:fld>
            <a:endParaRPr lang="en-SG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2785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1571"/>
    </mc:Choice>
    <mc:Fallback xmlns="">
      <p:transition spd="slow" advTm="17157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53" grpId="0"/>
      <p:bldP spid="50" grpId="0"/>
      <p:bldP spid="85" grpId="0"/>
      <p:bldP spid="93" grpId="0"/>
      <p:bldP spid="94" grpId="0"/>
      <p:bldP spid="96" grpId="0" animBg="1"/>
      <p:bldP spid="98" grpId="0" animBg="1"/>
      <p:bldP spid="99" grpId="0"/>
      <p:bldP spid="100" grpId="0"/>
      <p:bldP spid="102" grpId="0"/>
      <p:bldP spid="103" grpId="0"/>
    </p:bldLst>
  </p:timing>
  <p:extLst>
    <p:ext uri="{3A86A75C-4F4B-4683-9AE1-C65F6400EC91}">
      <p14:laserTraceLst xmlns:p14="http://schemas.microsoft.com/office/powerpoint/2010/main">
        <p14:tracePtLst>
          <p14:tracePt t="37558" x="3219450" y="6254750"/>
          <p14:tracePt t="37692" x="2119313" y="6656388"/>
          <p14:tracePt t="37700" x="2155825" y="6510338"/>
          <p14:tracePt t="37708" x="2182813" y="6373813"/>
          <p14:tracePt t="37716" x="2228850" y="6210300"/>
          <p14:tracePt t="37723" x="2273300" y="6072188"/>
          <p14:tracePt t="37731" x="2319338" y="5945188"/>
          <p14:tracePt t="37739" x="2346325" y="5843588"/>
          <p14:tracePt t="37748" x="2374900" y="5753100"/>
          <p14:tracePt t="37755" x="2374900" y="5680075"/>
          <p14:tracePt t="37762" x="2374900" y="5607050"/>
          <p14:tracePt t="37769" x="2374900" y="5570538"/>
          <p14:tracePt t="37777" x="2355850" y="5514975"/>
          <p14:tracePt t="37786" x="2346325" y="5441950"/>
          <p14:tracePt t="37793" x="2338388" y="5378450"/>
          <p14:tracePt t="37800" x="2319338" y="5305425"/>
          <p14:tracePt t="37809" x="2309813" y="5205413"/>
          <p14:tracePt t="37817" x="2282825" y="5113338"/>
          <p14:tracePt t="37825" x="2265363" y="5032375"/>
          <p14:tracePt t="37834" x="2265363" y="4922838"/>
          <p14:tracePt t="37842" x="2255838" y="4848225"/>
          <p14:tracePt t="37847" x="2255838" y="4775200"/>
          <p14:tracePt t="37856" x="2255838" y="4721225"/>
          <p14:tracePt t="37864" x="2255838" y="4675188"/>
          <p14:tracePt t="37870" x="2255838" y="4638675"/>
          <p14:tracePt t="37881" x="2255838" y="4584700"/>
          <p14:tracePt t="37887" x="2255838" y="4556125"/>
          <p14:tracePt t="37895" x="2255838" y="4502150"/>
          <p14:tracePt t="37903" x="2255838" y="4456113"/>
          <p14:tracePt t="37911" x="2255838" y="4402138"/>
          <p14:tracePt t="37918" x="2255838" y="4346575"/>
          <p14:tracePt t="37928" x="2282825" y="4264025"/>
          <p14:tracePt t="37934" x="2309813" y="4183063"/>
          <p14:tracePt t="37942" x="2319338" y="4154488"/>
          <p14:tracePt t="37951" x="2346325" y="4081463"/>
          <p14:tracePt t="37957" x="2392363" y="3954463"/>
          <p14:tracePt t="37964" x="2401888" y="3835400"/>
          <p14:tracePt t="37973" x="2447925" y="3706813"/>
          <p14:tracePt t="37982" x="2493963" y="3570288"/>
          <p14:tracePt t="37989" x="2584450" y="3278188"/>
          <p14:tracePt t="37998" x="2647950" y="3086100"/>
          <p14:tracePt t="38005" x="2730500" y="2711450"/>
          <p14:tracePt t="38013" x="2776538" y="2547938"/>
          <p14:tracePt t="38019" x="2803525" y="2455863"/>
          <p14:tracePt t="38027" x="2849563" y="2338388"/>
          <p14:tracePt t="38036" x="2859088" y="2292350"/>
          <p14:tracePt t="38043" x="2867025" y="2265363"/>
          <p14:tracePt t="38051" x="2867025" y="2236788"/>
          <p14:tracePt t="38059" x="2867025" y="2228850"/>
          <p14:tracePt t="38067" x="2867025" y="2209800"/>
          <p14:tracePt t="38075" x="2859088" y="2182813"/>
          <p14:tracePt t="38085" x="2840038" y="2163763"/>
          <p14:tracePt t="38092" x="2822575" y="2127250"/>
          <p14:tracePt t="38100" x="2794000" y="2109788"/>
          <p14:tracePt t="38105" x="2749550" y="2090738"/>
          <p14:tracePt t="38113" x="2730500" y="2063750"/>
          <p14:tracePt t="38121" x="2713038" y="2054225"/>
          <p14:tracePt t="38130" x="2693988" y="2046288"/>
          <p14:tracePt t="38138" x="2684463" y="2046288"/>
          <p14:tracePt t="38145" x="2667000" y="2036763"/>
          <p14:tracePt t="38153" x="2657475" y="2017713"/>
          <p14:tracePt t="38161" x="2640013" y="1981200"/>
          <p14:tracePt t="38169" x="2630488" y="1973263"/>
          <p14:tracePt t="38178" x="2611438" y="1944688"/>
          <p14:tracePt t="38185" x="2603500" y="1908175"/>
          <p14:tracePt t="38190" x="2574925" y="1862138"/>
          <p14:tracePt t="38200" x="2557463" y="1835150"/>
          <p14:tracePt t="38207" x="2547938" y="1808163"/>
          <p14:tracePt t="38216" x="2530475" y="1781175"/>
          <p14:tracePt t="38224" x="2520950" y="1762125"/>
          <p14:tracePt t="38231" x="2493963" y="1744663"/>
          <p14:tracePt t="38239" x="2484438" y="1716088"/>
          <p14:tracePt t="38247" x="2465388" y="1708150"/>
          <p14:tracePt t="38256" x="2457450" y="1689100"/>
          <p14:tracePt t="38263" x="2447925" y="1689100"/>
          <p14:tracePt t="38269" x="2438400" y="1679575"/>
          <p14:tracePt t="38277" x="2428875" y="1679575"/>
          <p14:tracePt t="38285" x="2411413" y="1679575"/>
          <p14:tracePt t="38293" x="2392363" y="1679575"/>
          <p14:tracePt t="38301" x="2374900" y="1679575"/>
          <p14:tracePt t="38309" x="2355850" y="1679575"/>
          <p14:tracePt t="38318" x="2328863" y="1679575"/>
          <p14:tracePt t="38324" x="2319338" y="1679575"/>
          <p14:tracePt t="38333" x="2309813" y="1679575"/>
          <p14:tracePt t="38341" x="2301875" y="1679575"/>
          <p14:tracePt t="38355" x="2292350" y="1679575"/>
          <p14:tracePt t="38363" x="2273300" y="1689100"/>
          <p14:tracePt t="38371" x="2255838" y="1698625"/>
          <p14:tracePt t="38379" x="2219325" y="1735138"/>
          <p14:tracePt t="38387" x="2209800" y="1744663"/>
          <p14:tracePt t="38396" x="2200275" y="1752600"/>
          <p14:tracePt t="38403" x="2182813" y="1789113"/>
          <p14:tracePt t="38411" x="2173288" y="1808163"/>
          <p14:tracePt t="38419" x="2173288" y="1817688"/>
          <p14:tracePt t="38427" x="2173288" y="1835150"/>
          <p14:tracePt t="38436" x="2155825" y="1862138"/>
          <p14:tracePt t="38441" x="2146300" y="1881188"/>
          <p14:tracePt t="38451" x="2136775" y="1898650"/>
          <p14:tracePt t="38457" x="2136775" y="1917700"/>
          <p14:tracePt t="38466" x="2136775" y="1927225"/>
          <p14:tracePt t="38473" x="2136775" y="1935163"/>
          <p14:tracePt t="38482" x="2136775" y="1973263"/>
          <p14:tracePt t="38489" x="2136775" y="2000250"/>
          <p14:tracePt t="38497" x="2136775" y="2036763"/>
          <p14:tracePt t="38505" x="2146300" y="2063750"/>
          <p14:tracePt t="38514" x="2163763" y="2100263"/>
          <p14:tracePt t="38521" x="2173288" y="2136775"/>
          <p14:tracePt t="38528" x="2200275" y="2173288"/>
          <p14:tracePt t="38536" x="2209800" y="2192338"/>
          <p14:tracePt t="38543" x="2228850" y="2228850"/>
          <p14:tracePt t="38550" x="2236788" y="2246313"/>
          <p14:tracePt t="38559" x="2246313" y="2255838"/>
          <p14:tracePt t="38567" x="2265363" y="2273300"/>
          <p14:tracePt t="38575" x="2273300" y="2273300"/>
          <p14:tracePt t="38585" x="2282825" y="2282825"/>
          <p14:tracePt t="38591" x="2292350" y="2282825"/>
          <p14:tracePt t="38605" x="2328863" y="2292350"/>
          <p14:tracePt t="38614" x="2346325" y="2292350"/>
          <p14:tracePt t="38621" x="2365375" y="2292350"/>
          <p14:tracePt t="38630" x="2382838" y="2282825"/>
          <p14:tracePt t="38637" x="2401888" y="2273300"/>
          <p14:tracePt t="38645" x="2428875" y="2255838"/>
          <p14:tracePt t="38654" x="2457450" y="2228850"/>
          <p14:tracePt t="38661" x="2474913" y="2219325"/>
          <p14:tracePt t="38668" x="2501900" y="2182813"/>
          <p14:tracePt t="38680" x="2511425" y="2163763"/>
          <p14:tracePt t="38685" x="2520950" y="2146300"/>
          <p14:tracePt t="38691" x="2520950" y="2127250"/>
          <p14:tracePt t="38700" x="2520950" y="2109788"/>
          <p14:tracePt t="38706" x="2520950" y="2082800"/>
          <p14:tracePt t="38715" x="2520950" y="2054225"/>
          <p14:tracePt t="38723" x="2520950" y="2017713"/>
          <p14:tracePt t="38732" x="2520950" y="2000250"/>
          <p14:tracePt t="38740" x="2511425" y="1954213"/>
          <p14:tracePt t="38747" x="2493963" y="1908175"/>
          <p14:tracePt t="38754" x="2457450" y="1871663"/>
          <p14:tracePt t="38763" x="2428875" y="1844675"/>
          <p14:tracePt t="38773" x="2392363" y="1825625"/>
          <p14:tracePt t="38777" x="2346325" y="1798638"/>
          <p14:tracePt t="38786" x="2301875" y="1781175"/>
          <p14:tracePt t="38793" x="2265363" y="1771650"/>
          <p14:tracePt t="38803" x="2219325" y="1762125"/>
          <p14:tracePt t="38809" x="2182813" y="1744663"/>
          <p14:tracePt t="38817" x="2136775" y="1744663"/>
          <p14:tracePt t="38825" x="2100263" y="1744663"/>
          <p14:tracePt t="38833" x="2054225" y="1744663"/>
          <p14:tracePt t="38841" x="2027238" y="1744663"/>
          <p14:tracePt t="38850" x="2000250" y="1744663"/>
          <p14:tracePt t="38857" x="1954213" y="1744663"/>
          <p14:tracePt t="38863" x="1900238" y="1752600"/>
          <p14:tracePt t="38884" x="1854200" y="1771650"/>
          <p14:tracePt t="38887" x="1817688" y="1789113"/>
          <p14:tracePt t="38896" x="1798638" y="1798638"/>
          <p14:tracePt t="38903" x="1790700" y="1817688"/>
          <p14:tracePt t="38911" x="1762125" y="1854200"/>
          <p14:tracePt t="38919" x="1725613" y="1871663"/>
          <p14:tracePt t="38928" x="1698625" y="1917700"/>
          <p14:tracePt t="38935" x="1671638" y="1944688"/>
          <p14:tracePt t="38944" x="1652588" y="1990725"/>
          <p14:tracePt t="38951" x="1652588" y="2017713"/>
          <p14:tracePt t="38957" x="1652588" y="2036763"/>
          <p14:tracePt t="38967" x="1652588" y="2063750"/>
          <p14:tracePt t="38973" x="1652588" y="2082800"/>
          <p14:tracePt t="38981" x="1652588" y="2109788"/>
          <p14:tracePt t="38989" x="1652588" y="2119313"/>
          <p14:tracePt t="38998" x="1662113" y="2136775"/>
          <p14:tracePt t="39004" x="1671638" y="2155825"/>
          <p14:tracePt t="39013" x="1681163" y="2182813"/>
          <p14:tracePt t="39023" x="1698625" y="2209800"/>
          <p14:tracePt t="39029" x="1735138" y="2228850"/>
          <p14:tracePt t="39035" x="1754188" y="2246313"/>
          <p14:tracePt t="39043" x="1771650" y="2273300"/>
          <p14:tracePt t="39052" x="1798638" y="2301875"/>
          <p14:tracePt t="39059" x="1844675" y="2309813"/>
          <p14:tracePt t="39067" x="1871663" y="2328863"/>
          <p14:tracePt t="39076" x="1890713" y="2338388"/>
          <p14:tracePt t="39085" x="1927225" y="2346325"/>
          <p14:tracePt t="39091" x="1936750" y="2346325"/>
          <p14:tracePt t="39100" x="1973263" y="2346325"/>
          <p14:tracePt t="39107" x="2000250" y="2346325"/>
          <p14:tracePt t="39113" x="2027238" y="2346325"/>
          <p14:tracePt t="39122" x="2054225" y="2346325"/>
          <p14:tracePt t="39129" x="2082800" y="2346325"/>
          <p14:tracePt t="39137" x="2127250" y="2346325"/>
          <p14:tracePt t="39147" x="2173288" y="2346325"/>
          <p14:tracePt t="39153" x="2200275" y="2338388"/>
          <p14:tracePt t="39161" x="2236788" y="2328863"/>
          <p14:tracePt t="39169" x="2273300" y="2328863"/>
          <p14:tracePt t="39178" x="2301875" y="2328863"/>
          <p14:tracePt t="39185" x="2338388" y="2309813"/>
          <p14:tracePt t="39195" x="2382838" y="2309813"/>
          <p14:tracePt t="39200" x="2438400" y="2309813"/>
          <p14:tracePt t="39207" x="2511425" y="2309813"/>
          <p14:tracePt t="39215" x="2566988" y="2309813"/>
          <p14:tracePt t="39223" x="2620963" y="2309813"/>
          <p14:tracePt t="39232" x="2684463" y="2309813"/>
          <p14:tracePt t="39239" x="2740025" y="2309813"/>
          <p14:tracePt t="39248" x="2776538" y="2309813"/>
          <p14:tracePt t="39255" x="2813050" y="2309813"/>
          <p14:tracePt t="39263" x="2849563" y="2309813"/>
          <p14:tracePt t="39271" x="2903538" y="2309813"/>
          <p14:tracePt t="39278" x="2940050" y="2309813"/>
          <p14:tracePt t="39285" x="2986088" y="2309813"/>
          <p14:tracePt t="39293" x="3022600" y="2309813"/>
          <p14:tracePt t="39302" x="3059113" y="2309813"/>
          <p14:tracePt t="39308" x="3086100" y="2309813"/>
          <p14:tracePt t="39316" x="3095625" y="2309813"/>
          <p14:tracePt t="39326" x="3105150" y="2309813"/>
          <p14:tracePt t="39334" x="3105150" y="2301875"/>
          <p14:tracePt t="39341" x="3105150" y="2292350"/>
          <p14:tracePt t="39350" x="3105150" y="2273300"/>
          <p14:tracePt t="39357" x="3105150" y="2255838"/>
          <p14:tracePt t="39368" x="3105150" y="2228850"/>
          <p14:tracePt t="39371" x="3105150" y="2200275"/>
          <p14:tracePt t="39379" x="3095625" y="2163763"/>
          <p14:tracePt t="39387" x="3086100" y="2136775"/>
          <p14:tracePt t="39396" x="3068638" y="2109788"/>
          <p14:tracePt t="39403" x="3032125" y="2063750"/>
          <p14:tracePt t="39412" x="2986088" y="2000250"/>
          <p14:tracePt t="39421" x="2968625" y="1981200"/>
          <p14:tracePt t="39427" x="2922588" y="1954213"/>
          <p14:tracePt t="39434" x="2886075" y="1944688"/>
          <p14:tracePt t="39445" x="2830513" y="1944688"/>
          <p14:tracePt t="39452" x="2776538" y="1935163"/>
          <p14:tracePt t="39457" x="2720975" y="1935163"/>
          <p14:tracePt t="39467" x="2667000" y="1935163"/>
          <p14:tracePt t="39473" x="2620963" y="1935163"/>
          <p14:tracePt t="39481" x="2603500" y="1935163"/>
          <p14:tracePt t="39489" x="2574925" y="1935163"/>
          <p14:tracePt t="39497" x="2557463" y="1935163"/>
          <p14:tracePt t="39505" x="2538413" y="1944688"/>
          <p14:tracePt t="39512" x="2520950" y="1963738"/>
          <p14:tracePt t="39525" x="2501900" y="1981200"/>
          <p14:tracePt t="39529" x="2474913" y="2009775"/>
          <p14:tracePt t="39537" x="2465388" y="2036763"/>
          <p14:tracePt t="39543" x="2447925" y="2090738"/>
          <p14:tracePt t="39552" x="2428875" y="2119313"/>
          <p14:tracePt t="39558" x="2411413" y="2146300"/>
          <p14:tracePt t="39567" x="2392363" y="2192338"/>
          <p14:tracePt t="39575" x="2382838" y="2228850"/>
          <p14:tracePt t="39584" x="2382838" y="2255838"/>
          <p14:tracePt t="39591" x="2374900" y="2292350"/>
          <p14:tracePt t="39601" x="2374900" y="2328863"/>
          <p14:tracePt t="39607" x="2365375" y="2365375"/>
          <p14:tracePt t="39616" x="2365375" y="2392363"/>
          <p14:tracePt t="39623" x="2365375" y="2447925"/>
          <p14:tracePt t="39629" x="2365375" y="2484438"/>
          <p14:tracePt t="39645" x="2365375" y="2511425"/>
          <p14:tracePt t="39653" x="2365375" y="2528888"/>
          <p14:tracePt t="39662" x="2365375" y="2538413"/>
          <p14:tracePt t="39669" x="2374900" y="2547938"/>
          <p14:tracePt t="39677" x="2374900" y="2557463"/>
          <p14:tracePt t="39693" x="2374900" y="2565400"/>
          <p14:tracePt t="39756" x="2374900" y="2574925"/>
          <p14:tracePt t="39763" x="2382838" y="2574925"/>
          <p14:tracePt t="39771" x="2392363" y="2574925"/>
          <p14:tracePt t="39779" x="2401888" y="2584450"/>
          <p14:tracePt t="39794" x="2411413" y="2593975"/>
          <p14:tracePt t="39803" x="2419350" y="2601913"/>
          <p14:tracePt t="39817" x="2428875" y="2601913"/>
          <p14:tracePt t="39826" x="2438400" y="2601913"/>
          <p14:tracePt t="39835" x="2457450" y="2601913"/>
          <p14:tracePt t="39842" x="2474913" y="2601913"/>
          <p14:tracePt t="39850" x="2501900" y="2601913"/>
          <p14:tracePt t="39857" x="2520950" y="2601913"/>
          <p14:tracePt t="39866" x="2547938" y="2601913"/>
          <p14:tracePt t="39873" x="2574925" y="2601913"/>
          <p14:tracePt t="39882" x="2593975" y="2593975"/>
          <p14:tracePt t="39888" x="2593975" y="2584450"/>
          <p14:tracePt t="39895" x="2603500" y="2574925"/>
          <p14:tracePt t="39903" x="2611438" y="2565400"/>
          <p14:tracePt t="39912" x="2630488" y="2547938"/>
          <p14:tracePt t="39919" x="2640013" y="2528888"/>
          <p14:tracePt t="39928" x="2647950" y="2511425"/>
          <p14:tracePt t="39935" x="2657475" y="2484438"/>
          <p14:tracePt t="39943" x="2657475" y="2455863"/>
          <p14:tracePt t="39951" x="2657475" y="2411413"/>
          <p14:tracePt t="39960" x="2657475" y="2392363"/>
          <p14:tracePt t="39966" x="2657475" y="2365375"/>
          <p14:tracePt t="39973" x="2640013" y="2338388"/>
          <p14:tracePt t="39981" x="2630488" y="2319338"/>
          <p14:tracePt t="39989" x="2620963" y="2301875"/>
          <p14:tracePt t="39997" x="2603500" y="2282825"/>
          <p14:tracePt t="40006" x="2593975" y="2265363"/>
          <p14:tracePt t="40014" x="2574925" y="2236788"/>
          <p14:tracePt t="40021" x="2547938" y="2219325"/>
          <p14:tracePt t="40029" x="2530475" y="2200275"/>
          <p14:tracePt t="40037" x="2501900" y="2182813"/>
          <p14:tracePt t="40045" x="2474913" y="2173288"/>
          <p14:tracePt t="40051" x="2447925" y="2155825"/>
          <p14:tracePt t="40059" x="2419350" y="2146300"/>
          <p14:tracePt t="40068" x="2392363" y="2127250"/>
          <p14:tracePt t="40076" x="2346325" y="2119313"/>
          <p14:tracePt t="40083" x="2319338" y="2119313"/>
          <p14:tracePt t="40091" x="2292350" y="2119313"/>
          <p14:tracePt t="40099" x="2265363" y="2119313"/>
          <p14:tracePt t="40107" x="2219325" y="2119313"/>
          <p14:tracePt t="40117" x="2182813" y="2119313"/>
          <p14:tracePt t="40123" x="2146300" y="2119313"/>
          <p14:tracePt t="40131" x="2119313" y="2119313"/>
          <p14:tracePt t="40139" x="2109788" y="2119313"/>
          <p14:tracePt t="40154" x="2036763" y="2136775"/>
          <p14:tracePt t="40162" x="2009775" y="2136775"/>
          <p14:tracePt t="40170" x="1973263" y="2136775"/>
          <p14:tracePt t="40177" x="1954213" y="2146300"/>
          <p14:tracePt t="40185" x="1927225" y="2146300"/>
          <p14:tracePt t="40194" x="1900238" y="2155825"/>
          <p14:tracePt t="40201" x="1854200" y="2163763"/>
          <p14:tracePt t="40210" x="1835150" y="2163763"/>
          <p14:tracePt t="40217" x="1808163" y="2173288"/>
          <p14:tracePt t="40223" x="1781175" y="2182813"/>
          <p14:tracePt t="40231" x="1754188" y="2182813"/>
          <p14:tracePt t="40239" x="1744663" y="2192338"/>
          <p14:tracePt t="40247" x="1725613" y="2200275"/>
          <p14:tracePt t="40255" x="1717675" y="2200275"/>
          <p14:tracePt t="40271" x="1717675" y="2209800"/>
          <p14:tracePt t="40287" x="1708150" y="2209800"/>
          <p14:tracePt t="40304" x="1708150" y="2219325"/>
          <p14:tracePt t="40310" x="1698625" y="2219325"/>
          <p14:tracePt t="40335" x="1698625" y="2228850"/>
          <p14:tracePt t="40341" x="1698625" y="2236788"/>
          <p14:tracePt t="40351" x="1698625" y="2246313"/>
          <p14:tracePt t="40357" x="1698625" y="2255838"/>
          <p14:tracePt t="40367" x="1698625" y="2265363"/>
          <p14:tracePt t="40373" x="1698625" y="2273300"/>
          <p14:tracePt t="40381" x="1698625" y="2282825"/>
          <p14:tracePt t="40389" x="1708150" y="2301875"/>
          <p14:tracePt t="40395" x="1717675" y="2328863"/>
          <p14:tracePt t="40403" x="1725613" y="2355850"/>
          <p14:tracePt t="40411" x="1744663" y="2374900"/>
          <p14:tracePt t="40420" x="1754188" y="2392363"/>
          <p14:tracePt t="40428" x="1762125" y="2411413"/>
          <p14:tracePt t="40435" x="1781175" y="2419350"/>
          <p14:tracePt t="40443" x="1790700" y="2428875"/>
          <p14:tracePt t="40450" x="1798638" y="2447925"/>
          <p14:tracePt t="40459" x="1817688" y="2455863"/>
          <p14:tracePt t="40466" x="1835150" y="2465388"/>
          <p14:tracePt t="40475" x="1854200" y="2474913"/>
          <p14:tracePt t="40481" x="1871663" y="2484438"/>
          <p14:tracePt t="40489" x="1908175" y="2501900"/>
          <p14:tracePt t="40497" x="1936750" y="2511425"/>
          <p14:tracePt t="40505" x="1981200" y="2511425"/>
          <p14:tracePt t="40514" x="2009775" y="2528888"/>
          <p14:tracePt t="40522" x="2046288" y="2538413"/>
          <p14:tracePt t="40529" x="2082800" y="2538413"/>
          <p14:tracePt t="40537" x="2109788" y="2538413"/>
          <p14:tracePt t="40545" x="2136775" y="2547938"/>
          <p14:tracePt t="40554" x="2155825" y="2547938"/>
          <p14:tracePt t="40559" x="2173288" y="2547938"/>
          <p14:tracePt t="40568" x="2192338" y="2547938"/>
          <p14:tracePt t="40574" x="2209800" y="2547938"/>
          <p14:tracePt t="40583" x="2228850" y="2547938"/>
          <p14:tracePt t="40591" x="2236788" y="2547938"/>
          <p14:tracePt t="40601" x="2246313" y="2547938"/>
          <p14:tracePt t="40616" x="2255838" y="2547938"/>
          <p14:tracePt t="40623" x="2265363" y="2547938"/>
          <p14:tracePt t="40631" x="2273300" y="2538413"/>
          <p14:tracePt t="40645" x="2282825" y="2538413"/>
          <p14:tracePt t="40653" x="2282825" y="2528888"/>
          <p14:tracePt t="40701" x="2292350" y="2528888"/>
          <p14:tracePt t="40709" x="2301875" y="2528888"/>
          <p14:tracePt t="40717" x="2301875" y="2520950"/>
          <p14:tracePt t="40726" x="2309813" y="2520950"/>
          <p14:tracePt t="40731" x="2328863" y="2511425"/>
          <p14:tracePt t="40738" x="2338388" y="2511425"/>
          <p14:tracePt t="40747" x="2346325" y="2501900"/>
          <p14:tracePt t="40763" x="2355850" y="2501900"/>
          <p14:tracePt t="40772" x="2355850" y="2492375"/>
          <p14:tracePt t="40795" x="2365375" y="2492375"/>
          <p14:tracePt t="40812" x="2374900" y="2484438"/>
          <p14:tracePt t="40889" x="2374900" y="2474913"/>
          <p14:tracePt t="40967" x="2365375" y="2474913"/>
          <p14:tracePt t="40978" x="2355850" y="2474913"/>
          <p14:tracePt t="40982" x="2338388" y="2474913"/>
          <p14:tracePt t="40991" x="2301875" y="2484438"/>
          <p14:tracePt t="40997" x="2273300" y="2484438"/>
          <p14:tracePt t="41004" x="2228850" y="2492375"/>
          <p14:tracePt t="41013" x="2192338" y="2492375"/>
          <p14:tracePt t="41021" x="2136775" y="2501900"/>
          <p14:tracePt t="41030" x="2109788" y="2501900"/>
          <p14:tracePt t="41038" x="2054225" y="2501900"/>
          <p14:tracePt t="41045" x="1981200" y="2501900"/>
          <p14:tracePt t="41055" x="1917700" y="2501900"/>
          <p14:tracePt t="41062" x="1881188" y="2501900"/>
          <p14:tracePt t="41069" x="1835150" y="2501900"/>
          <p14:tracePt t="41076" x="1798638" y="2501900"/>
          <p14:tracePt t="41083" x="1762125" y="2492375"/>
          <p14:tracePt t="41091" x="1735138" y="2484438"/>
          <p14:tracePt t="41099" x="1708150" y="2484438"/>
          <p14:tracePt t="41107" x="1681163" y="2474913"/>
          <p14:tracePt t="41117" x="1662113" y="2465388"/>
          <p14:tracePt t="41278" x="1681163" y="2465388"/>
          <p14:tracePt t="41287" x="1698625" y="2465388"/>
          <p14:tracePt t="41296" x="1717675" y="2465388"/>
          <p14:tracePt t="41303" x="1762125" y="2465388"/>
          <p14:tracePt t="41312" x="1798638" y="2474913"/>
          <p14:tracePt t="41319" x="1827213" y="2474913"/>
          <p14:tracePt t="41329" x="1871663" y="2474913"/>
          <p14:tracePt t="41334" x="1900238" y="2474913"/>
          <p14:tracePt t="41342" x="1944688" y="2474913"/>
          <p14:tracePt t="41350" x="1973263" y="2474913"/>
          <p14:tracePt t="41357" x="2000250" y="2474913"/>
          <p14:tracePt t="41366" x="2027238" y="2474913"/>
          <p14:tracePt t="41373" x="2046288" y="2474913"/>
          <p14:tracePt t="41386" x="2073275" y="2474913"/>
          <p14:tracePt t="41389" x="2090738" y="2474913"/>
          <p14:tracePt t="41397" x="2109788" y="2474913"/>
          <p14:tracePt t="41404" x="2127250" y="2465388"/>
          <p14:tracePt t="41413" x="2136775" y="2465388"/>
          <p14:tracePt t="41419" x="2146300" y="2465388"/>
          <p14:tracePt t="41428" x="2155825" y="2465388"/>
          <p14:tracePt t="41435" x="2155825" y="2455863"/>
          <p14:tracePt t="41484" x="2163763" y="2455863"/>
          <p14:tracePt t="41491" x="2173288" y="2455863"/>
          <p14:tracePt t="41506" x="2182813" y="2455863"/>
          <p14:tracePt t="41514" x="2200275" y="2455863"/>
          <p14:tracePt t="41520" x="2209800" y="2455863"/>
          <p14:tracePt t="41529" x="2209800" y="2465388"/>
          <p14:tracePt t="41538" x="2219325" y="2484438"/>
          <p14:tracePt t="41545" x="2228850" y="2492375"/>
          <p14:tracePt t="41555" x="2236788" y="2492375"/>
          <p14:tracePt t="41561" x="2246313" y="2501900"/>
          <p14:tracePt t="41569" x="2246313" y="2520950"/>
          <p14:tracePt t="41577" x="2255838" y="2538413"/>
          <p14:tracePt t="41585" x="2255838" y="2547938"/>
          <p14:tracePt t="41591" x="2255838" y="2565400"/>
          <p14:tracePt t="41600" x="2265363" y="2593975"/>
          <p14:tracePt t="41607" x="2265363" y="2620963"/>
          <p14:tracePt t="41616" x="2265363" y="2638425"/>
          <p14:tracePt t="41622" x="2265363" y="2667000"/>
          <p14:tracePt t="41639" x="2265363" y="2684463"/>
          <p14:tracePt t="41649" x="2265363" y="2693988"/>
          <p14:tracePt t="41678" x="2265363" y="2703513"/>
          <p14:tracePt t="41741" x="2265363" y="2720975"/>
          <p14:tracePt t="41749" x="2265363" y="2740025"/>
          <p14:tracePt t="41757" x="2292350" y="2757488"/>
          <p14:tracePt t="41763" x="2309813" y="2776538"/>
          <p14:tracePt t="41771" x="2338388" y="2803525"/>
          <p14:tracePt t="41779" x="2365375" y="2820988"/>
          <p14:tracePt t="41787" x="2401888" y="2840038"/>
          <p14:tracePt t="41795" x="2411413" y="2849563"/>
          <p14:tracePt t="41803" x="2438400" y="2867025"/>
          <p14:tracePt t="41811" x="2457450" y="2886075"/>
          <p14:tracePt t="41819" x="2484438" y="2913063"/>
          <p14:tracePt t="41827" x="2520950" y="2949575"/>
          <p14:tracePt t="41835" x="2547938" y="2976563"/>
          <p14:tracePt t="41844" x="2584450" y="3005138"/>
          <p14:tracePt t="41849" x="2593975" y="3032125"/>
          <p14:tracePt t="41857" x="2603500" y="3049588"/>
          <p14:tracePt t="41865" x="2603500" y="3068638"/>
          <p14:tracePt t="41873" x="2603500" y="3095625"/>
          <p14:tracePt t="41884" x="2611438" y="3114675"/>
          <p14:tracePt t="41888" x="2611438" y="3141663"/>
          <p14:tracePt t="41897" x="2611438" y="3151188"/>
          <p14:tracePt t="41905" x="2611438" y="3178175"/>
          <p14:tracePt t="41913" x="2611438" y="3205163"/>
          <p14:tracePt t="41921" x="2584450" y="3241675"/>
          <p14:tracePt t="41929" x="2557463" y="3287713"/>
          <p14:tracePt t="41934" x="2547938" y="3305175"/>
          <p14:tracePt t="41945" x="2511425" y="3351213"/>
          <p14:tracePt t="41951" x="2493963" y="3378200"/>
          <p14:tracePt t="41959" x="2474913" y="3397250"/>
          <p14:tracePt t="41969" x="2447925" y="3433763"/>
          <p14:tracePt t="41975" x="2438400" y="3451225"/>
          <p14:tracePt t="41983" x="2419350" y="3470275"/>
          <p14:tracePt t="41991" x="2411413" y="3479800"/>
          <p14:tracePt t="41999" x="2392363" y="3497263"/>
          <p14:tracePt t="42007" x="2374900" y="3524250"/>
          <p14:tracePt t="42016" x="2355850" y="3543300"/>
          <p14:tracePt t="42021" x="2338388" y="3570288"/>
          <p14:tracePt t="42029" x="2328863" y="3579813"/>
          <p14:tracePt t="42036" x="2319338" y="3597275"/>
          <p14:tracePt t="42056" x="2319338" y="3606800"/>
          <p14:tracePt t="42139" x="2319338" y="3616325"/>
          <p14:tracePt t="42147" x="2319338" y="3625850"/>
          <p14:tracePt t="42155" x="2328863" y="3643313"/>
          <p14:tracePt t="42164" x="2346325" y="3652838"/>
          <p14:tracePt t="42171" x="2365375" y="3662363"/>
          <p14:tracePt t="42179" x="2374900" y="3662363"/>
          <p14:tracePt t="42187" x="2382838" y="3679825"/>
          <p14:tracePt t="42193" x="2392363" y="3689350"/>
          <p14:tracePt t="42201" x="2392363" y="3706813"/>
          <p14:tracePt t="42217" x="2392363" y="3725863"/>
          <p14:tracePt t="42232" x="2392363" y="3735388"/>
          <p14:tracePt t="42241" x="2392363" y="3743325"/>
          <p14:tracePt t="42250" x="2392363" y="3752850"/>
          <p14:tracePt t="42265" x="2401888" y="3771900"/>
          <p14:tracePt t="42274" x="2401888" y="3779838"/>
          <p14:tracePt t="42279" x="2411413" y="3798888"/>
          <p14:tracePt t="42287" x="2411413" y="3808413"/>
          <p14:tracePt t="42295" x="2411413" y="3816350"/>
          <p14:tracePt t="42303" x="2419350" y="3825875"/>
          <p14:tracePt t="42310" x="2419350" y="3844925"/>
          <p14:tracePt t="42319" x="2419350" y="3862388"/>
          <p14:tracePt t="42327" x="2428875" y="3862388"/>
          <p14:tracePt t="42335" x="2438400" y="3881438"/>
          <p14:tracePt t="42344" x="2438400" y="3898900"/>
          <p14:tracePt t="42351" x="2447925" y="3908425"/>
          <p14:tracePt t="42359" x="2447925" y="3917950"/>
          <p14:tracePt t="42365" x="2457450" y="3935413"/>
          <p14:tracePt t="42373" x="2465388" y="3944938"/>
          <p14:tracePt t="42389" x="2474913" y="3963988"/>
          <p14:tracePt t="42397" x="2484438" y="3981450"/>
          <p14:tracePt t="42405" x="2484438" y="3990975"/>
          <p14:tracePt t="42414" x="2493963" y="4008438"/>
          <p14:tracePt t="42421" x="2493963" y="4017963"/>
          <p14:tracePt t="42430" x="2511425" y="4037013"/>
          <p14:tracePt t="42437" x="2511425" y="4044950"/>
          <p14:tracePt t="42446" x="2520950" y="4054475"/>
          <p14:tracePt t="42450" x="2530475" y="4054475"/>
          <p14:tracePt t="42467" x="2538413" y="4054475"/>
          <p14:tracePt t="42476" x="2538413" y="4064000"/>
          <p14:tracePt t="42483" x="2547938" y="4064000"/>
          <p14:tracePt t="42491" x="2566988" y="4073525"/>
          <p14:tracePt t="42499" x="2566988" y="4081463"/>
          <p14:tracePt t="42508" x="2584450" y="4081463"/>
          <p14:tracePt t="42517" x="2584450" y="4090988"/>
          <p14:tracePt t="42523" x="2593975" y="4090988"/>
          <p14:tracePt t="42529" x="2603500" y="4090988"/>
          <p14:tracePt t="42537" x="2611438" y="4090988"/>
          <p14:tracePt t="42546" x="2630488" y="4100513"/>
          <p14:tracePt t="42554" x="2647950" y="4100513"/>
          <p14:tracePt t="42561" x="2676525" y="4100513"/>
          <p14:tracePt t="42570" x="2684463" y="4110038"/>
          <p14:tracePt t="42577" x="2693988" y="4110038"/>
          <p14:tracePt t="42655" x="2693988" y="4100513"/>
          <p14:tracePt t="42672" x="2693988" y="4090988"/>
          <p14:tracePt t="42680" x="2693988" y="4081463"/>
          <p14:tracePt t="42696" x="2693988" y="4073525"/>
          <p14:tracePt t="42701" x="2684463" y="4073525"/>
          <p14:tracePt t="42709" x="2657475" y="4064000"/>
          <p14:tracePt t="42717" x="2611438" y="4044950"/>
          <p14:tracePt t="42726" x="2584450" y="4044950"/>
          <p14:tracePt t="42732" x="2530475" y="4044950"/>
          <p14:tracePt t="42741" x="2493963" y="4044950"/>
          <p14:tracePt t="42750" x="2438400" y="4044950"/>
          <p14:tracePt t="42757" x="2374900" y="4044950"/>
          <p14:tracePt t="42765" x="2319338" y="4044950"/>
          <p14:tracePt t="42773" x="2265363" y="4044950"/>
          <p14:tracePt t="42782" x="2236788" y="4044950"/>
          <p14:tracePt t="42787" x="2209800" y="4044950"/>
          <p14:tracePt t="42795" x="2163763" y="4044950"/>
          <p14:tracePt t="42803" x="2136775" y="4054475"/>
          <p14:tracePt t="42811" x="2090738" y="4054475"/>
          <p14:tracePt t="42819" x="2063750" y="4064000"/>
          <p14:tracePt t="42827" x="2027238" y="4073525"/>
          <p14:tracePt t="42835" x="2009775" y="4073525"/>
          <p14:tracePt t="42842" x="1973263" y="4073525"/>
          <p14:tracePt t="42853" x="1944688" y="4081463"/>
          <p14:tracePt t="42859" x="1917700" y="4081463"/>
          <p14:tracePt t="42867" x="1908175" y="4081463"/>
          <p14:tracePt t="42873" x="1900238" y="4081463"/>
          <p14:tracePt t="42882" x="1890713" y="4081463"/>
          <p14:tracePt t="42905" x="1881188" y="4081463"/>
          <p14:tracePt t="42921" x="1871663" y="4081463"/>
          <p14:tracePt t="42937" x="1863725" y="4081463"/>
          <p14:tracePt t="42944" x="1854200" y="4073525"/>
          <p14:tracePt t="42953" x="1844675" y="4064000"/>
          <p14:tracePt t="42959" x="1835150" y="4064000"/>
          <p14:tracePt t="42967" x="1817688" y="4044950"/>
          <p14:tracePt t="42976" x="1798638" y="4037013"/>
          <p14:tracePt t="42983" x="1790700" y="4017963"/>
          <p14:tracePt t="42992" x="1790700" y="4008438"/>
          <p14:tracePt t="43008" x="1781175" y="4000500"/>
          <p14:tracePt t="43017" x="1781175" y="3990975"/>
          <p14:tracePt t="43023" x="1781175" y="3981450"/>
          <p14:tracePt t="43032" x="1781175" y="3971925"/>
          <p14:tracePt t="43039" x="1771650" y="3963988"/>
          <p14:tracePt t="43045" x="1771650" y="3954463"/>
          <p14:tracePt t="43061" x="1771650" y="3935413"/>
          <p14:tracePt t="43069" x="1781175" y="3908425"/>
          <p14:tracePt t="43077" x="1798638" y="3898900"/>
          <p14:tracePt t="43085" x="1817688" y="3881438"/>
          <p14:tracePt t="43093" x="1835150" y="3871913"/>
          <p14:tracePt t="43102" x="1854200" y="3862388"/>
          <p14:tracePt t="43109" x="1881188" y="3852863"/>
          <p14:tracePt t="43117" x="1917700" y="3844925"/>
          <p14:tracePt t="43126" x="1936750" y="3835400"/>
          <p14:tracePt t="43132" x="1954213" y="3825875"/>
          <p14:tracePt t="43139" x="1963738" y="3825875"/>
          <p14:tracePt t="43151" x="1973263" y="3825875"/>
          <p14:tracePt t="43165" x="2009775" y="3825875"/>
          <p14:tracePt t="43171" x="2046288" y="3825875"/>
          <p14:tracePt t="43180" x="2054225" y="3825875"/>
          <p14:tracePt t="43187" x="2090738" y="3835400"/>
          <p14:tracePt t="43195" x="2119313" y="3844925"/>
          <p14:tracePt t="43203" x="2146300" y="3871913"/>
          <p14:tracePt t="43211" x="2173288" y="3881438"/>
          <p14:tracePt t="43218" x="2200275" y="3889375"/>
          <p14:tracePt t="43226" x="2209800" y="3898900"/>
          <p14:tracePt t="43232" x="2219325" y="3898900"/>
          <p14:tracePt t="43240" x="2219325" y="3908425"/>
          <p14:tracePt t="43248" x="2228850" y="3917950"/>
          <p14:tracePt t="43258" x="2236788" y="3917950"/>
          <p14:tracePt t="43265" x="2236788" y="3927475"/>
          <p14:tracePt t="43283" x="2246313" y="3935413"/>
          <p14:tracePt t="43320" x="2246313" y="3944938"/>
          <p14:tracePt t="43327" x="2246313" y="3954463"/>
          <p14:tracePt t="43335" x="2236788" y="3963988"/>
          <p14:tracePt t="43343" x="2209800" y="3990975"/>
          <p14:tracePt t="43351" x="2192338" y="4008438"/>
          <p14:tracePt t="43359" x="2155825" y="4027488"/>
          <p14:tracePt t="43367" x="2136775" y="4037013"/>
          <p14:tracePt t="43375" x="2109788" y="4054475"/>
          <p14:tracePt t="43383" x="2090738" y="4064000"/>
          <p14:tracePt t="43389" x="2054225" y="4081463"/>
          <p14:tracePt t="43399" x="2036763" y="4090988"/>
          <p14:tracePt t="43405" x="2017713" y="4090988"/>
          <p14:tracePt t="43414" x="1990725" y="4100513"/>
          <p14:tracePt t="43421" x="1973263" y="4110038"/>
          <p14:tracePt t="43429" x="1944688" y="4110038"/>
          <p14:tracePt t="43437" x="1927225" y="4110038"/>
          <p14:tracePt t="43445" x="1900238" y="4117975"/>
          <p14:tracePt t="43454" x="1863725" y="4117975"/>
          <p14:tracePt t="43461" x="1835150" y="4117975"/>
          <p14:tracePt t="43471" x="1827213" y="4117975"/>
          <p14:tracePt t="43483" x="1817688" y="4117975"/>
          <p14:tracePt t="43491" x="1808163" y="4110038"/>
          <p14:tracePt t="43499" x="1808163" y="4100513"/>
          <p14:tracePt t="43507" x="1798638" y="4090988"/>
          <p14:tracePt t="43515" x="1790700" y="4064000"/>
          <p14:tracePt t="43527" x="1781175" y="4027488"/>
          <p14:tracePt t="43531" x="1771650" y="4008438"/>
          <p14:tracePt t="43540" x="1771650" y="3990975"/>
          <p14:tracePt t="43550" x="1762125" y="3963988"/>
          <p14:tracePt t="43555" x="1754188" y="3917950"/>
          <p14:tracePt t="43561" x="1754188" y="3889375"/>
          <p14:tracePt t="43569" x="1754188" y="3844925"/>
          <p14:tracePt t="43578" x="1754188" y="3808413"/>
          <p14:tracePt t="43585" x="1754188" y="3771900"/>
          <p14:tracePt t="43593" x="1754188" y="3735388"/>
          <p14:tracePt t="43600" x="1754188" y="3706813"/>
          <p14:tracePt t="43609" x="1754188" y="3679825"/>
          <p14:tracePt t="43617" x="1754188" y="3662363"/>
          <p14:tracePt t="43625" x="1754188" y="3652838"/>
          <p14:tracePt t="43633" x="1744663" y="3643313"/>
          <p14:tracePt t="43641" x="1744663" y="3633788"/>
          <p14:tracePt t="43649" x="1735138" y="3633788"/>
          <p14:tracePt t="43655" x="1735138" y="3625850"/>
          <p14:tracePt t="43664" x="1725613" y="3616325"/>
          <p14:tracePt t="43671" x="1717675" y="3606800"/>
          <p14:tracePt t="43679" x="1708150" y="3606800"/>
          <p14:tracePt t="43687" x="1698625" y="3606800"/>
          <p14:tracePt t="43695" x="1652588" y="3606800"/>
          <p14:tracePt t="43703" x="1616075" y="3606800"/>
          <p14:tracePt t="43711" x="1570038" y="3606800"/>
          <p14:tracePt t="43719" x="1533525" y="3606800"/>
          <p14:tracePt t="43726" x="1497013" y="3606800"/>
          <p14:tracePt t="43734" x="1443038" y="3606800"/>
          <p14:tracePt t="43742" x="1416050" y="3606800"/>
          <p14:tracePt t="43749" x="1397000" y="3606800"/>
          <p14:tracePt t="43757" x="1387475" y="3606800"/>
          <p14:tracePt t="43805" x="1387475" y="3616325"/>
          <p14:tracePt t="43813" x="1387475" y="3643313"/>
          <p14:tracePt t="43819" x="1387475" y="3670300"/>
          <p14:tracePt t="43828" x="1397000" y="3716338"/>
          <p14:tracePt t="43836" x="1416050" y="3735388"/>
          <p14:tracePt t="43843" x="1452563" y="3771900"/>
          <p14:tracePt t="43851" x="1489075" y="3816350"/>
          <p14:tracePt t="43862" x="1552575" y="3852863"/>
          <p14:tracePt t="43867" x="1616075" y="3908425"/>
          <p14:tracePt t="43875" x="1698625" y="3944938"/>
          <p14:tracePt t="43898" x="1817688" y="4008438"/>
          <p14:tracePt t="43901" x="1917700" y="4054475"/>
          <p14:tracePt t="43906" x="1963738" y="4064000"/>
          <p14:tracePt t="43913" x="2073275" y="4073525"/>
          <p14:tracePt t="43922" x="2100263" y="4081463"/>
          <p14:tracePt t="43930" x="2192338" y="4100513"/>
          <p14:tracePt t="43937" x="2246313" y="4100513"/>
          <p14:tracePt t="43945" x="2273300" y="4100513"/>
          <p14:tracePt t="43954" x="2301875" y="4100513"/>
          <p14:tracePt t="43961" x="2319338" y="4100513"/>
          <p14:tracePt t="43969" x="2328863" y="4100513"/>
          <p14:tracePt t="43977" x="2338388" y="4100513"/>
          <p14:tracePt t="43986" x="2346325" y="4100513"/>
          <p14:tracePt t="44040" x="2355850" y="4100513"/>
          <p14:tracePt t="44047" x="2365375" y="4100513"/>
          <p14:tracePt t="44055" x="2401888" y="4100513"/>
          <p14:tracePt t="44064" x="2411413" y="4100513"/>
          <p14:tracePt t="44078" x="2419350" y="4100513"/>
          <p14:tracePt t="44085" x="2428875" y="4100513"/>
          <p14:tracePt t="44094" x="2438400" y="4100513"/>
          <p14:tracePt t="44102" x="2447925" y="4100513"/>
          <p14:tracePt t="44109" x="2457450" y="4100513"/>
          <p14:tracePt t="44118" x="2474913" y="4100513"/>
          <p14:tracePt t="44134" x="2484438" y="4100513"/>
          <p14:tracePt t="44143" x="2493963" y="4100513"/>
          <p14:tracePt t="44150" x="2501900" y="4100513"/>
          <p14:tracePt t="44158" x="2511425" y="4100513"/>
          <p14:tracePt t="44250" x="2520950" y="4100513"/>
          <p14:tracePt t="44290" x="2530475" y="4100513"/>
          <p14:tracePt t="44298" x="2530475" y="4110038"/>
          <p14:tracePt t="44335" x="2530475" y="4117975"/>
          <p14:tracePt t="44352" x="2538413" y="4117975"/>
          <p14:tracePt t="44421" x="2547938" y="4117975"/>
          <p14:tracePt t="44446" x="2557463" y="4117975"/>
          <p14:tracePt t="44454" x="2566988" y="4127500"/>
          <p14:tracePt t="44461" x="2574925" y="4127500"/>
          <p14:tracePt t="44469" x="2574925" y="4137025"/>
          <p14:tracePt t="44477" x="2584450" y="4146550"/>
          <p14:tracePt t="44486" x="2584450" y="4154488"/>
          <p14:tracePt t="44500" x="2593975" y="4164013"/>
          <p14:tracePt t="44507" x="2603500" y="4164013"/>
          <p14:tracePt t="44523" x="2611438" y="4164013"/>
          <p14:tracePt t="44548" x="2620963" y="4164013"/>
          <p14:tracePt t="44565" x="2620963" y="4173538"/>
          <p14:tracePt t="44572" x="2630488" y="4173538"/>
          <p14:tracePt t="44588" x="2630488" y="4183063"/>
          <p14:tracePt t="44626" x="2630488" y="4191000"/>
          <p14:tracePt t="44696" x="2640013" y="4191000"/>
          <p14:tracePt t="44719" x="2640013" y="4200525"/>
          <p14:tracePt t="44752" x="2647950" y="4200525"/>
          <p14:tracePt t="44766" x="2647950" y="4210050"/>
          <p14:tracePt t="44894" x="2647950" y="4219575"/>
          <p14:tracePt t="44899" x="2657475" y="4227513"/>
          <p14:tracePt t="44909" x="2667000" y="4256088"/>
          <p14:tracePt t="44916" x="2684463" y="4283075"/>
          <p14:tracePt t="44923" x="2693988" y="4292600"/>
          <p14:tracePt t="44930" x="2703513" y="4300538"/>
          <p14:tracePt t="44937" x="2713038" y="4300538"/>
          <p14:tracePt t="44946" x="2730500" y="4319588"/>
          <p14:tracePt t="44962" x="2730500" y="4329113"/>
          <p14:tracePt t="45071" x="2730500" y="4337050"/>
          <p14:tracePt t="49285" x="2740025" y="4337050"/>
          <p14:tracePt t="49293" x="2757488" y="4337050"/>
          <p14:tracePt t="49301" x="2786063" y="4337050"/>
          <p14:tracePt t="49308" x="2794000" y="4346575"/>
          <p14:tracePt t="49317" x="2803525" y="4346575"/>
          <p14:tracePt t="49325" x="2822575" y="4346575"/>
          <p14:tracePt t="49425" x="2830513" y="4346575"/>
          <p14:tracePt t="49433" x="2830513" y="4283075"/>
          <p14:tracePt t="49441" x="2840038" y="4227513"/>
          <p14:tracePt t="49453" x="2840038" y="4044950"/>
          <p14:tracePt t="49457" x="2840038" y="3862388"/>
          <p14:tracePt t="49465" x="2822575" y="3679825"/>
          <p14:tracePt t="49473" x="2822575" y="3625850"/>
          <p14:tracePt t="49483" x="2794000" y="3479800"/>
          <p14:tracePt t="49489" x="2767013" y="3414713"/>
          <p14:tracePt t="49497" x="2749550" y="3387725"/>
          <p14:tracePt t="49503" x="2740025" y="3378200"/>
          <p14:tracePt t="49512" x="2730500" y="3360738"/>
          <p14:tracePt t="49519" x="2713038" y="3341688"/>
          <p14:tracePt t="49527" x="2703513" y="3324225"/>
          <p14:tracePt t="49535" x="2693988" y="3287713"/>
          <p14:tracePt t="49544" x="2693988" y="3232150"/>
          <p14:tracePt t="49551" x="2693988" y="3195638"/>
          <p14:tracePt t="49559" x="2693988" y="3151188"/>
          <p14:tracePt t="49567" x="2693988" y="3114675"/>
          <p14:tracePt t="49574" x="2684463" y="3068638"/>
          <p14:tracePt t="49583" x="2667000" y="3013075"/>
          <p14:tracePt t="49589" x="2647950" y="2949575"/>
          <p14:tracePt t="49597" x="2630488" y="2894013"/>
          <p14:tracePt t="49605" x="2611438" y="2830513"/>
          <p14:tracePt t="49613" x="2603500" y="2784475"/>
          <p14:tracePt t="49621" x="2584450" y="2757488"/>
          <p14:tracePt t="49631" x="2574925" y="2730500"/>
          <p14:tracePt t="49637" x="2566988" y="2703513"/>
          <p14:tracePt t="49647" x="2557463" y="2674938"/>
          <p14:tracePt t="49653" x="2538413" y="2620963"/>
          <p14:tracePt t="49661" x="2520950" y="2557463"/>
          <p14:tracePt t="49669" x="2511425" y="2501900"/>
          <p14:tracePt t="49674" x="2511425" y="2447925"/>
          <p14:tracePt t="49683" x="2511425" y="2401888"/>
          <p14:tracePt t="49693" x="2501900" y="2374900"/>
          <p14:tracePt t="49699" x="2501900" y="2365375"/>
          <p14:tracePt t="49707" x="2501900" y="2355850"/>
          <p14:tracePt t="49715" x="2501900" y="2346325"/>
          <p14:tracePt t="49726" x="2501900" y="2338388"/>
          <p14:tracePt t="49731" x="2501900" y="2328863"/>
          <p14:tracePt t="49739" x="2501900" y="2309813"/>
          <p14:tracePt t="49748" x="2501900" y="2301875"/>
          <p14:tracePt t="49756" x="2501900" y="2282825"/>
          <p14:tracePt t="49770" x="2501900" y="2273300"/>
          <p14:tracePt t="49777" x="2501900" y="2265363"/>
          <p14:tracePt t="49785" x="2501900" y="2255838"/>
          <p14:tracePt t="49801" x="2511425" y="2246313"/>
          <p14:tracePt t="49809" x="2511425" y="2236788"/>
          <p14:tracePt t="49817" x="2511425" y="2219325"/>
          <p14:tracePt t="49825" x="2511425" y="2200275"/>
          <p14:tracePt t="49833" x="2511425" y="2182813"/>
          <p14:tracePt t="49841" x="2511425" y="2163763"/>
          <p14:tracePt t="49848" x="2511425" y="2155825"/>
          <p14:tracePt t="49854" x="2511425" y="2146300"/>
          <p14:tracePt t="49862" x="2511425" y="2136775"/>
          <p14:tracePt t="49871" x="2511425" y="2127250"/>
          <p14:tracePt t="49880" x="2511425" y="2119313"/>
          <p14:tracePt t="49899" x="2511425" y="2100263"/>
          <p14:tracePt t="49910" x="2501900" y="2082800"/>
          <p14:tracePt t="49927" x="2501900" y="2073275"/>
          <p14:tracePt t="49933" x="2493963" y="2063750"/>
          <p14:tracePt t="49941" x="2493963" y="2054225"/>
          <p14:tracePt t="49949" x="2484438" y="2046288"/>
          <p14:tracePt t="49957" x="2484438" y="2036763"/>
          <p14:tracePt t="49965" x="2474913" y="2036763"/>
          <p14:tracePt t="49982" x="2465388" y="2036763"/>
          <p14:tracePt t="49990" x="2465388" y="2027238"/>
          <p14:tracePt t="49996" x="2447925" y="2017713"/>
          <p14:tracePt t="50005" x="2428875" y="2000250"/>
          <p14:tracePt t="50013" x="2401888" y="1963738"/>
          <p14:tracePt t="50019" x="2382838" y="1944688"/>
          <p14:tracePt t="50028" x="2355850" y="1917700"/>
          <p14:tracePt t="50036" x="2338388" y="1898650"/>
          <p14:tracePt t="50044" x="2319338" y="1871663"/>
          <p14:tracePt t="50051" x="2292350" y="1854200"/>
          <p14:tracePt t="50059" x="2273300" y="1835150"/>
          <p14:tracePt t="50067" x="2255838" y="1817688"/>
          <p14:tracePt t="50075" x="2228850" y="1798638"/>
          <p14:tracePt t="50083" x="2209800" y="1789113"/>
          <p14:tracePt t="50091" x="2192338" y="1781175"/>
          <p14:tracePt t="50099" x="2173288" y="1771650"/>
          <p14:tracePt t="50105" x="2163763" y="1771650"/>
          <p14:tracePt t="50113" x="2155825" y="1762125"/>
          <p14:tracePt t="50121" x="2146300" y="1762125"/>
          <p14:tracePt t="50147" x="2146300" y="1752600"/>
          <p14:tracePt t="50207" x="2127250" y="1752600"/>
          <p14:tracePt t="50215" x="2119313" y="1752600"/>
          <p14:tracePt t="50223" x="2109788" y="1752600"/>
          <p14:tracePt t="50231" x="2073275" y="1752600"/>
          <p14:tracePt t="50239" x="2054225" y="1752600"/>
          <p14:tracePt t="50247" x="2036763" y="1752600"/>
          <p14:tracePt t="50254" x="2009775" y="1752600"/>
          <p14:tracePt t="50263" x="1981200" y="1762125"/>
          <p14:tracePt t="50269" x="1954213" y="1762125"/>
          <p14:tracePt t="50278" x="1917700" y="1781175"/>
          <p14:tracePt t="50285" x="1890713" y="1789113"/>
          <p14:tracePt t="50293" x="1871663" y="1798638"/>
          <p14:tracePt t="50301" x="1863725" y="1825625"/>
          <p14:tracePt t="50310" x="1844675" y="1835150"/>
          <p14:tracePt t="50317" x="1827213" y="1854200"/>
          <p14:tracePt t="50325" x="1817688" y="1862138"/>
          <p14:tracePt t="50333" x="1817688" y="1871663"/>
          <p14:tracePt t="50342" x="1808163" y="1881188"/>
          <p14:tracePt t="50350" x="1798638" y="1890713"/>
          <p14:tracePt t="50356" x="1790700" y="1908175"/>
          <p14:tracePt t="50363" x="1790700" y="1927225"/>
          <p14:tracePt t="50370" x="1781175" y="1935163"/>
          <p14:tracePt t="50382" x="1771650" y="1954213"/>
          <p14:tracePt t="50387" x="1771650" y="1963738"/>
          <p14:tracePt t="50397" x="1762125" y="2000250"/>
          <p14:tracePt t="50403" x="1754188" y="2036763"/>
          <p14:tracePt t="50414" x="1754188" y="2082800"/>
          <p14:tracePt t="50419" x="1754188" y="2119313"/>
          <p14:tracePt t="50427" x="1754188" y="2163763"/>
          <p14:tracePt t="50435" x="1754188" y="2219325"/>
          <p14:tracePt t="50442" x="1754188" y="2246313"/>
          <p14:tracePt t="50449" x="1754188" y="2301875"/>
          <p14:tracePt t="50458" x="1744663" y="2365375"/>
          <p14:tracePt t="50466" x="1744663" y="2392363"/>
          <p14:tracePt t="50472" x="1744663" y="2428875"/>
          <p14:tracePt t="50481" x="1744663" y="2474913"/>
          <p14:tracePt t="50489" x="1744663" y="2511425"/>
          <p14:tracePt t="50497" x="1744663" y="2557463"/>
          <p14:tracePt t="50505" x="1744663" y="2593975"/>
          <p14:tracePt t="50513" x="1744663" y="2620963"/>
          <p14:tracePt t="50520" x="1744663" y="2674938"/>
          <p14:tracePt t="50527" x="1744663" y="2720975"/>
          <p14:tracePt t="50535" x="1744663" y="2747963"/>
          <p14:tracePt t="50543" x="1744663" y="2794000"/>
          <p14:tracePt t="50551" x="1744663" y="2830513"/>
          <p14:tracePt t="50559" x="1744663" y="2867025"/>
          <p14:tracePt t="50567" x="1744663" y="2913063"/>
          <p14:tracePt t="50575" x="1744663" y="2949575"/>
          <p14:tracePt t="50583" x="1744663" y="2995613"/>
          <p14:tracePt t="50591" x="1744663" y="3022600"/>
          <p14:tracePt t="50599" x="1744663" y="3049588"/>
          <p14:tracePt t="50608" x="1744663" y="3095625"/>
          <p14:tracePt t="50613" x="1744663" y="3122613"/>
          <p14:tracePt t="50621" x="1744663" y="3151188"/>
          <p14:tracePt t="50629" x="1754188" y="3195638"/>
          <p14:tracePt t="50637" x="1754188" y="3224213"/>
          <p14:tracePt t="50646" x="1754188" y="3268663"/>
          <p14:tracePt t="50654" x="1754188" y="3305175"/>
          <p14:tracePt t="50664" x="1762125" y="3333750"/>
          <p14:tracePt t="50669" x="1762125" y="3370263"/>
          <p14:tracePt t="50677" x="1762125" y="3397250"/>
          <p14:tracePt t="50685" x="1762125" y="3414713"/>
          <p14:tracePt t="50694" x="1762125" y="3443288"/>
          <p14:tracePt t="50699" x="1762125" y="3451225"/>
          <p14:tracePt t="50708" x="1762125" y="3470275"/>
          <p14:tracePt t="50715" x="1762125" y="3487738"/>
          <p14:tracePt t="50722" x="1762125" y="3497263"/>
          <p14:tracePt t="50731" x="1762125" y="3506788"/>
          <p14:tracePt t="50739" x="1762125" y="3524250"/>
          <p14:tracePt t="50747" x="1762125" y="3552825"/>
          <p14:tracePt t="50755" x="1762125" y="3570288"/>
          <p14:tracePt t="50764" x="1762125" y="3597275"/>
          <p14:tracePt t="50770" x="1762125" y="3606800"/>
          <p14:tracePt t="50780" x="1762125" y="3616325"/>
          <p14:tracePt t="50785" x="1762125" y="3633788"/>
          <p14:tracePt t="50793" x="1762125" y="3643313"/>
          <p14:tracePt t="50801" x="1762125" y="3662363"/>
          <p14:tracePt t="50809" x="1762125" y="3689350"/>
          <p14:tracePt t="50817" x="1762125" y="3706813"/>
          <p14:tracePt t="50824" x="1762125" y="3735388"/>
          <p14:tracePt t="50833" x="1762125" y="3762375"/>
          <p14:tracePt t="50841" x="1762125" y="3779838"/>
          <p14:tracePt t="50849" x="1762125" y="3825875"/>
          <p14:tracePt t="50857" x="1762125" y="3835400"/>
          <p14:tracePt t="50864" x="1762125" y="3871913"/>
          <p14:tracePt t="50872" x="1762125" y="3898900"/>
          <p14:tracePt t="50879" x="1762125" y="3917950"/>
          <p14:tracePt t="50887" x="1762125" y="3935413"/>
          <p14:tracePt t="50898" x="1762125" y="3954463"/>
          <p14:tracePt t="50904" x="1762125" y="3971925"/>
          <p14:tracePt t="50912" x="1762125" y="4000500"/>
          <p14:tracePt t="50919" x="1762125" y="4027488"/>
          <p14:tracePt t="50926" x="1762125" y="4044950"/>
          <p14:tracePt t="50935" x="1762125" y="4073525"/>
          <p14:tracePt t="50944" x="1771650" y="4090988"/>
          <p14:tracePt t="50950" x="1771650" y="4117975"/>
          <p14:tracePt t="50958" x="1771650" y="4137025"/>
          <p14:tracePt t="50965" x="1781175" y="4154488"/>
          <p14:tracePt t="50972" x="1790700" y="4191000"/>
          <p14:tracePt t="50983" x="1798638" y="4210050"/>
          <p14:tracePt t="50989" x="1808163" y="4227513"/>
          <p14:tracePt t="50997" x="1835150" y="4246563"/>
          <p14:tracePt t="51006" x="1854200" y="4264025"/>
          <p14:tracePt t="51015" x="1871663" y="4283075"/>
          <p14:tracePt t="51021" x="1890713" y="4300538"/>
          <p14:tracePt t="51029" x="1908175" y="4319588"/>
          <p14:tracePt t="51035" x="1944688" y="4346575"/>
          <p14:tracePt t="51043" x="1973263" y="4365625"/>
          <p14:tracePt t="51052" x="1990725" y="4373563"/>
          <p14:tracePt t="51060" x="2017713" y="4383088"/>
          <p14:tracePt t="51068" x="2027238" y="4383088"/>
          <p14:tracePt t="51074" x="2046288" y="4392613"/>
          <p14:tracePt t="51082" x="2054225" y="4392613"/>
          <p14:tracePt t="51097" x="2073275" y="4392613"/>
          <p14:tracePt t="51098" x="2090738" y="4392613"/>
          <p14:tracePt t="51115" x="2109788" y="4392613"/>
          <p14:tracePt t="51121" x="2119313" y="4392613"/>
          <p14:tracePt t="51130" x="2127250" y="4392613"/>
          <p14:tracePt t="51137" x="2136775" y="4392613"/>
          <p14:tracePt t="51146" x="2146300" y="4392613"/>
          <p14:tracePt t="51162" x="2155825" y="4392613"/>
          <p14:tracePt t="51170" x="2163763" y="4383088"/>
          <p14:tracePt t="51177" x="2173288" y="4383088"/>
          <p14:tracePt t="51185" x="2192338" y="4373563"/>
          <p14:tracePt t="51194" x="2200275" y="4365625"/>
          <p14:tracePt t="51201" x="2209800" y="4365625"/>
          <p14:tracePt t="51207" x="2219325" y="4365625"/>
          <p14:tracePt t="51215" x="2228850" y="4356100"/>
          <p14:tracePt t="51224" x="2236788" y="4356100"/>
          <p14:tracePt t="51231" x="2246313" y="4346575"/>
          <p14:tracePt t="51247" x="2255838" y="4337050"/>
          <p14:tracePt t="51257" x="2265363" y="4337050"/>
          <p14:tracePt t="51262" x="2273300" y="4329113"/>
          <p14:tracePt t="51271" x="2273300" y="4319588"/>
          <p14:tracePt t="51279" x="2292350" y="4300538"/>
          <p14:tracePt t="51287" x="2301875" y="4283075"/>
          <p14:tracePt t="51296" x="2328863" y="4237038"/>
          <p14:tracePt t="51301" x="2338388" y="4237038"/>
          <p14:tracePt t="51310" x="2346325" y="4210050"/>
          <p14:tracePt t="51317" x="2355850" y="4173538"/>
          <p14:tracePt t="51325" x="2374900" y="4137025"/>
          <p14:tracePt t="51333" x="2374900" y="4117975"/>
          <p14:tracePt t="51342" x="2392363" y="4081463"/>
          <p14:tracePt t="51352" x="2401888" y="4054475"/>
          <p14:tracePt t="51357" x="2419350" y="4008438"/>
          <p14:tracePt t="51365" x="2428875" y="3981450"/>
          <p14:tracePt t="51373" x="2438400" y="3944938"/>
          <p14:tracePt t="51384" x="2447925" y="3862388"/>
          <p14:tracePt t="51387" x="2457450" y="3835400"/>
          <p14:tracePt t="51396" x="2474913" y="3762375"/>
          <p14:tracePt t="51403" x="2501900" y="3679825"/>
          <p14:tracePt t="51414" x="2511425" y="3589338"/>
          <p14:tracePt t="51419" x="2538413" y="3524250"/>
          <p14:tracePt t="51427" x="2547938" y="3487738"/>
          <p14:tracePt t="51435" x="2557463" y="3451225"/>
          <p14:tracePt t="51444" x="2566988" y="3424238"/>
          <p14:tracePt t="51452" x="2566988" y="3387725"/>
          <p14:tracePt t="51460" x="2566988" y="3351213"/>
          <p14:tracePt t="51465" x="2566988" y="3324225"/>
          <p14:tracePt t="51472" x="2566988" y="3297238"/>
          <p14:tracePt t="51481" x="2566988" y="3268663"/>
          <p14:tracePt t="51489" x="2566988" y="3214688"/>
          <p14:tracePt t="51496" x="2574925" y="3168650"/>
          <p14:tracePt t="51506" x="2574925" y="3114675"/>
          <p14:tracePt t="51513" x="2574925" y="3041650"/>
          <p14:tracePt t="51521" x="2593975" y="2976563"/>
          <p14:tracePt t="51529" x="2593975" y="2922588"/>
          <p14:tracePt t="51538" x="2593975" y="2886075"/>
          <p14:tracePt t="51546" x="2593975" y="2840038"/>
          <p14:tracePt t="51551" x="2593975" y="2803525"/>
          <p14:tracePt t="51559" x="2593975" y="2757488"/>
          <p14:tracePt t="51568" x="2593975" y="2730500"/>
          <p14:tracePt t="51575" x="2593975" y="2693988"/>
          <p14:tracePt t="51583" x="2593975" y="2647950"/>
          <p14:tracePt t="51592" x="2593975" y="2611438"/>
          <p14:tracePt t="51599" x="2584450" y="2565400"/>
          <p14:tracePt t="51607" x="2584450" y="2511425"/>
          <p14:tracePt t="51615" x="2574925" y="2465388"/>
          <p14:tracePt t="51624" x="2574925" y="2392363"/>
          <p14:tracePt t="51630" x="2566988" y="2319338"/>
          <p14:tracePt t="51637" x="2566988" y="2255838"/>
          <p14:tracePt t="51646" x="2566988" y="2219325"/>
          <p14:tracePt t="51653" x="2557463" y="2192338"/>
          <p14:tracePt t="51663" x="2557463" y="2155825"/>
          <p14:tracePt t="51669" x="2547938" y="2127250"/>
          <p14:tracePt t="51677" x="2547938" y="2100263"/>
          <p14:tracePt t="51686" x="2538413" y="2073275"/>
          <p14:tracePt t="51694" x="2538413" y="2054225"/>
          <p14:tracePt t="51702" x="2520950" y="2017713"/>
          <p14:tracePt t="51708" x="2511425" y="1981200"/>
          <p14:tracePt t="51715" x="2501900" y="1954213"/>
          <p14:tracePt t="51723" x="2501900" y="1898650"/>
          <p14:tracePt t="51731" x="2474913" y="1835150"/>
          <p14:tracePt t="51739" x="2465388" y="1752600"/>
          <p14:tracePt t="51748" x="2438400" y="1643063"/>
          <p14:tracePt t="51756" x="2428875" y="1598613"/>
          <p14:tracePt t="51764" x="2419350" y="1562100"/>
          <p14:tracePt t="51771" x="2419350" y="1552575"/>
          <p14:tracePt t="51779" x="2411413" y="1543050"/>
          <p14:tracePt t="51787" x="2411413" y="1533525"/>
          <p14:tracePt t="51796" x="2411413" y="1516063"/>
          <p14:tracePt t="51802" x="2401888" y="1497013"/>
          <p14:tracePt t="51810" x="2392363" y="1479550"/>
          <p14:tracePt t="51818" x="2382838" y="1460500"/>
          <p14:tracePt t="51825" x="2374900" y="1443038"/>
          <p14:tracePt t="51833" x="2365375" y="1423988"/>
          <p14:tracePt t="51841" x="2346325" y="1416050"/>
          <p14:tracePt t="51849" x="2338388" y="1406525"/>
          <p14:tracePt t="51857" x="2309813" y="1397000"/>
          <p14:tracePt t="51865" x="2292350" y="1397000"/>
          <p14:tracePt t="51873" x="2246313" y="1387475"/>
          <p14:tracePt t="51880" x="2228850" y="1387475"/>
          <p14:tracePt t="51889" x="2192338" y="1387475"/>
          <p14:tracePt t="51895" x="2119313" y="1387475"/>
          <p14:tracePt t="51904" x="2063750" y="1387475"/>
          <p14:tracePt t="51913" x="1990725" y="1387475"/>
          <p14:tracePt t="51919" x="1900238" y="1387475"/>
          <p14:tracePt t="51927" x="1827213" y="1387475"/>
          <p14:tracePt t="51935" x="1744663" y="1387475"/>
          <p14:tracePt t="51944" x="1652588" y="1416050"/>
          <p14:tracePt t="51954" x="1589088" y="1443038"/>
          <p14:tracePt t="51960" x="1543050" y="1479550"/>
          <p14:tracePt t="51967" x="1497013" y="1506538"/>
          <p14:tracePt t="51973" x="1470025" y="1525588"/>
          <p14:tracePt t="51980" x="1423988" y="1552575"/>
          <p14:tracePt t="51990" x="1397000" y="1589088"/>
          <p14:tracePt t="51997" x="1379538" y="1606550"/>
          <p14:tracePt t="52005" x="1350963" y="1652588"/>
          <p14:tracePt t="52013" x="1323975" y="1671638"/>
          <p14:tracePt t="52021" x="1306513" y="1698625"/>
          <p14:tracePt t="52029" x="1287463" y="1735138"/>
          <p14:tracePt t="52037" x="1270000" y="1762125"/>
          <p14:tracePt t="52046" x="1260475" y="1789113"/>
          <p14:tracePt t="52054" x="1241425" y="1835150"/>
          <p14:tracePt t="52059" x="1241425" y="1881188"/>
          <p14:tracePt t="52067" x="1241425" y="1890713"/>
          <p14:tracePt t="52074" x="1241425" y="1935163"/>
          <p14:tracePt t="52083" x="1241425" y="1973263"/>
          <p14:tracePt t="52091" x="1241425" y="2017713"/>
          <p14:tracePt t="52099" x="1241425" y="2054225"/>
          <p14:tracePt t="52107" x="1241425" y="2100263"/>
          <p14:tracePt t="52115" x="1250950" y="2136775"/>
          <p14:tracePt t="52123" x="1250950" y="2173288"/>
          <p14:tracePt t="52131" x="1260475" y="2200275"/>
          <p14:tracePt t="52139" x="1260475" y="2228850"/>
          <p14:tracePt t="52146" x="1270000" y="2255838"/>
          <p14:tracePt t="52163" x="1277938" y="2309813"/>
          <p14:tracePt t="52169" x="1287463" y="2338388"/>
          <p14:tracePt t="52178" x="1306513" y="2392363"/>
          <p14:tracePt t="52185" x="1323975" y="2428875"/>
          <p14:tracePt t="52194" x="1333500" y="2447925"/>
          <p14:tracePt t="52200" x="1360488" y="2501900"/>
          <p14:tracePt t="52209" x="1370013" y="2520950"/>
          <p14:tracePt t="52217" x="1406525" y="2565400"/>
          <p14:tracePt t="52226" x="1443038" y="2630488"/>
          <p14:tracePt t="52231" x="1452563" y="2647950"/>
          <p14:tracePt t="52239" x="1479550" y="2684463"/>
          <p14:tracePt t="52249" x="1497013" y="2711450"/>
          <p14:tracePt t="52255" x="1516063" y="2740025"/>
          <p14:tracePt t="52263" x="1533525" y="2757488"/>
          <p14:tracePt t="52271" x="1552575" y="2784475"/>
          <p14:tracePt t="52279" x="1589088" y="2813050"/>
          <p14:tracePt t="52288" x="1616075" y="2820988"/>
          <p14:tracePt t="52296" x="1681163" y="2849563"/>
          <p14:tracePt t="52302" x="1790700" y="2886075"/>
          <p14:tracePt t="52313" x="1871663" y="2913063"/>
          <p14:tracePt t="52317" x="1954213" y="2959100"/>
          <p14:tracePt t="52325" x="2046288" y="2986088"/>
          <p14:tracePt t="52334" x="2082800" y="3005138"/>
          <p14:tracePt t="52342" x="2182813" y="3032125"/>
          <p14:tracePt t="52350" x="2255838" y="3041650"/>
          <p14:tracePt t="52357" x="2301875" y="3049588"/>
          <p14:tracePt t="52365" x="2374900" y="3068638"/>
          <p14:tracePt t="52373" x="2501900" y="3068638"/>
          <p14:tracePt t="52381" x="2593975" y="3078163"/>
          <p14:tracePt t="52390" x="2640013" y="3078163"/>
          <p14:tracePt t="52397" x="2740025" y="3078163"/>
          <p14:tracePt t="52402" x="2794000" y="3078163"/>
          <p14:tracePt t="52413" x="2859088" y="3049588"/>
          <p14:tracePt t="52419" x="2895600" y="3049588"/>
          <p14:tracePt t="52427" x="2940050" y="3032125"/>
          <p14:tracePt t="52436" x="2986088" y="3022600"/>
          <p14:tracePt t="52444" x="3032125" y="2995613"/>
          <p14:tracePt t="52451" x="3059113" y="2976563"/>
          <p14:tracePt t="52459" x="3078163" y="2959100"/>
          <p14:tracePt t="52467" x="3114675" y="2949575"/>
          <p14:tracePt t="52475" x="3132138" y="2913063"/>
          <p14:tracePt t="52485" x="3159125" y="2886075"/>
          <p14:tracePt t="52489" x="3168650" y="2849563"/>
          <p14:tracePt t="52497" x="3205163" y="2820988"/>
          <p14:tracePt t="52505" x="3241675" y="2757488"/>
          <p14:tracePt t="52513" x="3270250" y="2711450"/>
          <p14:tracePt t="52521" x="3297238" y="2667000"/>
          <p14:tracePt t="52529" x="3314700" y="2620963"/>
          <p14:tracePt t="52538" x="3324225" y="2584450"/>
          <p14:tracePt t="52546" x="3333750" y="2565400"/>
          <p14:tracePt t="52553" x="3343275" y="2501900"/>
          <p14:tracePt t="52564" x="3343275" y="2465388"/>
          <p14:tracePt t="52568" x="3351213" y="2382838"/>
          <p14:tracePt t="52575" x="3351213" y="2301875"/>
          <p14:tracePt t="52583" x="3379788" y="2246313"/>
          <p14:tracePt t="52592" x="3379788" y="2182813"/>
          <p14:tracePt t="52599" x="3387725" y="2146300"/>
          <p14:tracePt t="52608" x="3397250" y="2127250"/>
          <p14:tracePt t="52615" x="3406775" y="2090738"/>
          <p14:tracePt t="52633" x="3406775" y="2082800"/>
          <p14:tracePt t="52639" x="3406775" y="2073275"/>
          <p14:tracePt t="52647" x="3406775" y="2054225"/>
          <p14:tracePt t="52653" x="3406775" y="2046288"/>
          <p14:tracePt t="52662" x="3406775" y="2027238"/>
          <p14:tracePt t="52668" x="3397250" y="2009775"/>
          <p14:tracePt t="52678" x="3397250" y="2000250"/>
          <p14:tracePt t="52685" x="3387725" y="1990725"/>
          <p14:tracePt t="52694" x="3387725" y="1981200"/>
          <p14:tracePt t="52709" x="3387725" y="1973263"/>
          <p14:tracePt t="52717" x="3379788" y="1963738"/>
          <p14:tracePt t="52737" x="3370263" y="1954213"/>
          <p14:tracePt t="52742" x="3370263" y="1944688"/>
          <p14:tracePt t="52747" x="3360738" y="1935163"/>
          <p14:tracePt t="52755" x="3351213" y="1927225"/>
          <p14:tracePt t="52763" x="3343275" y="1917700"/>
          <p14:tracePt t="52772" x="3333750" y="1908175"/>
          <p14:tracePt t="52779" x="3333750" y="1898650"/>
          <p14:tracePt t="52787" x="3324225" y="1890713"/>
          <p14:tracePt t="52796" x="3314700" y="1881188"/>
          <p14:tracePt t="52802" x="3314700" y="1871663"/>
          <p14:tracePt t="52812" x="3297238" y="1862138"/>
          <p14:tracePt t="52819" x="3278188" y="1854200"/>
          <p14:tracePt t="52828" x="3270250" y="1825625"/>
          <p14:tracePt t="52833" x="3241675" y="1817688"/>
          <p14:tracePt t="52841" x="3214688" y="1808163"/>
          <p14:tracePt t="52849" x="3195638" y="1798638"/>
          <p14:tracePt t="52857" x="3168650" y="1789113"/>
          <p14:tracePt t="52865" x="3141663" y="1781175"/>
          <p14:tracePt t="52873" x="3122613" y="1771650"/>
          <p14:tracePt t="52881" x="3086100" y="1762125"/>
          <p14:tracePt t="52890" x="3078163" y="1762125"/>
          <p14:tracePt t="52898" x="3068638" y="1752600"/>
          <p14:tracePt t="52907" x="3059113" y="1752600"/>
          <p14:tracePt t="52913" x="3049588" y="1744663"/>
          <p14:tracePt t="52919" x="3032125" y="1744663"/>
          <p14:tracePt t="52928" x="3013075" y="1744663"/>
          <p14:tracePt t="52935" x="2995613" y="1735138"/>
          <p14:tracePt t="52944" x="2976563" y="1735138"/>
          <p14:tracePt t="52951" x="2949575" y="1735138"/>
          <p14:tracePt t="52960" x="2922588" y="1735138"/>
          <p14:tracePt t="52966" x="2895600" y="1735138"/>
          <p14:tracePt t="52975" x="2859088" y="1735138"/>
          <p14:tracePt t="52983" x="2830513" y="1735138"/>
          <p14:tracePt t="52991" x="2813050" y="1735138"/>
          <p14:tracePt t="52999" x="2794000" y="1735138"/>
          <p14:tracePt t="53005" x="2757488" y="1735138"/>
          <p14:tracePt t="53014" x="2749550" y="1735138"/>
          <p14:tracePt t="53020" x="2740025" y="1735138"/>
          <p14:tracePt t="53028" x="2730500" y="1735138"/>
          <p14:tracePt t="53069" x="2730500" y="1744663"/>
          <p14:tracePt t="53078" x="2703513" y="1762125"/>
          <p14:tracePt t="53083" x="2693988" y="1781175"/>
          <p14:tracePt t="53091" x="2684463" y="1817688"/>
          <p14:tracePt t="53099" x="2676525" y="1835150"/>
          <p14:tracePt t="53107" x="2667000" y="1854200"/>
          <p14:tracePt t="53116" x="2657475" y="1890713"/>
          <p14:tracePt t="53123" x="2647950" y="1908175"/>
          <p14:tracePt t="53131" x="2640013" y="1927225"/>
          <p14:tracePt t="53139" x="2630488" y="1973263"/>
          <p14:tracePt t="53147" x="2620963" y="2017713"/>
          <p14:tracePt t="53155" x="2603500" y="2090738"/>
          <p14:tracePt t="53164" x="2593975" y="2155825"/>
          <p14:tracePt t="53169" x="2593975" y="2209800"/>
          <p14:tracePt t="53179" x="2584450" y="2246313"/>
          <p14:tracePt t="53185" x="2584450" y="2319338"/>
          <p14:tracePt t="53194" x="2574925" y="2365375"/>
          <p14:tracePt t="53201" x="2574925" y="2474913"/>
          <p14:tracePt t="53208" x="2574925" y="2520950"/>
          <p14:tracePt t="53217" x="2557463" y="2601913"/>
          <p14:tracePt t="53225" x="2557463" y="2674938"/>
          <p14:tracePt t="53233" x="2557463" y="2747963"/>
          <p14:tracePt t="53241" x="2557463" y="2840038"/>
          <p14:tracePt t="53249" x="2557463" y="2886075"/>
          <p14:tracePt t="53255" x="2547938" y="2986088"/>
          <p14:tracePt t="53264" x="2547938" y="3059113"/>
          <p14:tracePt t="53271" x="2547938" y="3132138"/>
          <p14:tracePt t="53279" x="2547938" y="3205163"/>
          <p14:tracePt t="53287" x="2547938" y="3278188"/>
          <p14:tracePt t="53297" x="2547938" y="3324225"/>
          <p14:tracePt t="53304" x="2547938" y="3387725"/>
          <p14:tracePt t="53312" x="2547938" y="3470275"/>
          <p14:tracePt t="53319" x="2547938" y="3524250"/>
          <p14:tracePt t="53331" x="2547938" y="3579813"/>
          <p14:tracePt t="53334" x="2557463" y="3625850"/>
          <p14:tracePt t="53342" x="2557463" y="3662363"/>
          <p14:tracePt t="53350" x="2574925" y="3698875"/>
          <p14:tracePt t="53357" x="2574925" y="3725863"/>
          <p14:tracePt t="53364" x="2574925" y="3752850"/>
          <p14:tracePt t="53373" x="2574925" y="3798888"/>
          <p14:tracePt t="53384" x="2584450" y="3816350"/>
          <p14:tracePt t="53389" x="2584450" y="3844925"/>
          <p14:tracePt t="53397" x="2584450" y="3862388"/>
          <p14:tracePt t="53405" x="2593975" y="3889375"/>
          <p14:tracePt t="53413" x="2593975" y="3908425"/>
          <p14:tracePt t="53418" x="2593975" y="3927475"/>
          <p14:tracePt t="53429" x="2593975" y="3954463"/>
          <p14:tracePt t="53435" x="2593975" y="3981450"/>
          <p14:tracePt t="53444" x="2603500" y="4017963"/>
          <p14:tracePt t="53452" x="2611438" y="4044950"/>
          <p14:tracePt t="53459" x="2611438" y="4073525"/>
          <p14:tracePt t="53467" x="2620963" y="4100513"/>
          <p14:tracePt t="53476" x="2630488" y="4117975"/>
          <p14:tracePt t="53486" x="2640013" y="4137025"/>
          <p14:tracePt t="53491" x="2647950" y="4164013"/>
          <p14:tracePt t="53499" x="2647950" y="4173538"/>
          <p14:tracePt t="53505" x="2657475" y="4183063"/>
          <p14:tracePt t="53513" x="2657475" y="4191000"/>
          <p14:tracePt t="53521" x="2667000" y="4210050"/>
          <p14:tracePt t="53528" x="2676525" y="4219575"/>
          <p14:tracePt t="53537" x="2676525" y="4227513"/>
          <p14:tracePt t="53545" x="2684463" y="4237038"/>
          <p14:tracePt t="53564" x="2693988" y="4246563"/>
          <p14:tracePt t="53570" x="2693988" y="4256088"/>
          <p14:tracePt t="53579" x="2693988" y="4264025"/>
          <p14:tracePt t="53586" x="2703513" y="4273550"/>
          <p14:tracePt t="53592" x="2713038" y="4283075"/>
          <p14:tracePt t="53599" x="2720975" y="4292600"/>
          <p14:tracePt t="53607" x="2730500" y="4292600"/>
          <p14:tracePt t="53615" x="2740025" y="4300538"/>
          <p14:tracePt t="53624" x="2749550" y="4310063"/>
          <p14:tracePt t="53633" x="2757488" y="4319588"/>
          <p14:tracePt t="53639" x="2776538" y="4337050"/>
          <p14:tracePt t="53647" x="2803525" y="4346575"/>
          <p14:tracePt t="53654" x="2830513" y="4356100"/>
          <p14:tracePt t="53662" x="2859088" y="4373563"/>
          <p14:tracePt t="53671" x="2876550" y="4383088"/>
          <p14:tracePt t="53681" x="2903538" y="4392613"/>
          <p14:tracePt t="53685" x="2940050" y="4410075"/>
          <p14:tracePt t="53694" x="2968625" y="4410075"/>
          <p14:tracePt t="53701" x="2986088" y="4419600"/>
          <p14:tracePt t="53708" x="2995613" y="4419600"/>
          <p14:tracePt t="53726" x="3005138" y="4419600"/>
          <p14:tracePt t="53764" x="3022600" y="4419600"/>
          <p14:tracePt t="53771" x="3049588" y="4419600"/>
          <p14:tracePt t="53779" x="3086100" y="4419600"/>
          <p14:tracePt t="53795" x="3114675" y="4419600"/>
          <p14:tracePt t="53803" x="3141663" y="4419600"/>
          <p14:tracePt t="53812" x="3159125" y="4419600"/>
          <p14:tracePt t="53820" x="3168650" y="4419600"/>
          <p14:tracePt t="53830" x="3178175" y="4419600"/>
          <p14:tracePt t="53857" x="3187700" y="4419600"/>
          <p14:tracePt t="53898" x="3195638" y="4419600"/>
          <p14:tracePt t="53906" x="3214688" y="4419600"/>
          <p14:tracePt t="53921" x="3224213" y="4419600"/>
          <p14:tracePt t="53935" x="3232150" y="4419600"/>
          <p14:tracePt t="54037" x="3241675" y="4410075"/>
          <p14:tracePt t="54053" x="3251200" y="4410075"/>
          <p14:tracePt t="54060" x="3260725" y="4410075"/>
          <p14:tracePt t="54078" x="3270250" y="4410075"/>
          <p14:tracePt t="54085" x="3270250" y="4402138"/>
          <p14:tracePt t="54093" x="3278188" y="4402138"/>
          <p14:tracePt t="54115" x="3287713" y="4402138"/>
          <p14:tracePt t="54130" x="3297238" y="4402138"/>
          <p14:tracePt t="54147" x="3306763" y="4402138"/>
          <p14:tracePt t="54157" x="3314700" y="4402138"/>
          <p14:tracePt t="54171" x="3324225" y="4402138"/>
          <p14:tracePt t="54190" x="3333750" y="4402138"/>
          <p14:tracePt t="54201" x="3343275" y="4402138"/>
          <p14:tracePt t="54216" x="3351213" y="4402138"/>
          <p14:tracePt t="65485" x="3360738" y="4392613"/>
          <p14:tracePt t="65490" x="3370263" y="4373563"/>
          <p14:tracePt t="65499" x="3387725" y="4365625"/>
          <p14:tracePt t="65509" x="3397250" y="4346575"/>
          <p14:tracePt t="65516" x="3406775" y="4329113"/>
          <p14:tracePt t="65526" x="3416300" y="4329113"/>
          <p14:tracePt t="65531" x="3416300" y="4319588"/>
          <p14:tracePt t="65539" x="3424238" y="4319588"/>
          <p14:tracePt t="65547" x="3424238" y="4310063"/>
          <p14:tracePt t="65577" x="3433763" y="4292600"/>
          <p14:tracePt t="65585" x="3443288" y="4246563"/>
          <p14:tracePt t="65593" x="3452813" y="4173538"/>
          <p14:tracePt t="65601" x="3460750" y="4090988"/>
          <p14:tracePt t="65609" x="3479800" y="4017963"/>
          <p14:tracePt t="65618" x="3489325" y="3954463"/>
          <p14:tracePt t="65625" x="3497263" y="3898900"/>
          <p14:tracePt t="65632" x="3516313" y="3835400"/>
          <p14:tracePt t="65639" x="3543300" y="3762375"/>
          <p14:tracePt t="65647" x="3552825" y="3716338"/>
          <p14:tracePt t="65657" x="3562350" y="3662363"/>
          <p14:tracePt t="65664" x="3562350" y="3625850"/>
          <p14:tracePt t="65672" x="3562350" y="3589338"/>
          <p14:tracePt t="65679" x="3562350" y="3516313"/>
          <p14:tracePt t="65687" x="3562350" y="3443288"/>
          <p14:tracePt t="65695" x="3562350" y="3351213"/>
          <p14:tracePt t="65703" x="3562350" y="3187700"/>
          <p14:tracePt t="65712" x="3562350" y="3078163"/>
          <p14:tracePt t="65718" x="3562350" y="2949575"/>
          <p14:tracePt t="65725" x="3525838" y="2820988"/>
          <p14:tracePt t="65733" x="3516313" y="2703513"/>
          <p14:tracePt t="65742" x="3489325" y="2574925"/>
          <p14:tracePt t="65750" x="3460750" y="2511425"/>
          <p14:tracePt t="65760" x="3460750" y="2484438"/>
          <p14:tracePt t="65766" x="3460750" y="2455863"/>
          <p14:tracePt t="65776" x="3452813" y="2411413"/>
          <p14:tracePt t="65782" x="3452813" y="2392363"/>
          <p14:tracePt t="65789" x="3452813" y="2355850"/>
          <p14:tracePt t="65797" x="3443288" y="2301875"/>
          <p14:tracePt t="65803" x="3416300" y="2236788"/>
          <p14:tracePt t="65811" x="3370263" y="2155825"/>
          <p14:tracePt t="65820" x="3343275" y="2109788"/>
          <p14:tracePt t="65828" x="3297238" y="2046288"/>
          <p14:tracePt t="65835" x="3270250" y="2009775"/>
          <p14:tracePt t="65843" x="3224213" y="1973263"/>
          <p14:tracePt t="65851" x="3187700" y="1944688"/>
          <p14:tracePt t="65859" x="3168650" y="1927225"/>
          <p14:tracePt t="65867" x="3141663" y="1890713"/>
          <p14:tracePt t="65875" x="3114675" y="1862138"/>
          <p14:tracePt t="65883" x="3068638" y="1825625"/>
          <p14:tracePt t="65889" x="3041650" y="1808163"/>
          <p14:tracePt t="65898" x="3032125" y="1798638"/>
          <p14:tracePt t="65908" x="2986088" y="1781175"/>
          <p14:tracePt t="65914" x="2922588" y="1752600"/>
          <p14:tracePt t="65922" x="2840038" y="1744663"/>
          <p14:tracePt t="65929" x="2767013" y="1716088"/>
          <p14:tracePt t="65937" x="2667000" y="1689100"/>
          <p14:tracePt t="65945" x="2593975" y="1679575"/>
          <p14:tracePt t="65954" x="2530475" y="1662113"/>
          <p14:tracePt t="65961" x="2484438" y="1643063"/>
          <p14:tracePt t="65970" x="2465388" y="1643063"/>
          <p14:tracePt t="65976" x="2438400" y="1635125"/>
          <p14:tracePt t="65983" x="2401888" y="1625600"/>
          <p14:tracePt t="65993" x="2365375" y="1606550"/>
          <p14:tracePt t="66000" x="2338388" y="1598613"/>
          <p14:tracePt t="66008" x="2309813" y="1598613"/>
          <p14:tracePt t="66016" x="2265363" y="1579563"/>
          <p14:tracePt t="66027" x="2236788" y="1579563"/>
          <p14:tracePt t="66031" x="2219325" y="1570038"/>
          <p14:tracePt t="66039" x="2209800" y="1562100"/>
          <p14:tracePt t="66048" x="2200275" y="1562100"/>
          <p14:tracePt t="66054" x="2182813" y="1562100"/>
          <p14:tracePt t="66062" x="2155825" y="1552575"/>
          <p14:tracePt t="66070" x="2136775" y="1552575"/>
          <p14:tracePt t="66078" x="2109788" y="1543050"/>
          <p14:tracePt t="66085" x="2082800" y="1543050"/>
          <p14:tracePt t="66093" x="2046288" y="1543050"/>
          <p14:tracePt t="66101" x="2027238" y="1533525"/>
          <p14:tracePt t="66112" x="2000250" y="1533525"/>
          <p14:tracePt t="66118" x="1973263" y="1525588"/>
          <p14:tracePt t="66126" x="1944688" y="1525588"/>
          <p14:tracePt t="66133" x="1908175" y="1516063"/>
          <p14:tracePt t="66139" x="1871663" y="1516063"/>
          <p14:tracePt t="66148" x="1827213" y="1506538"/>
          <p14:tracePt t="66157" x="1798638" y="1506538"/>
          <p14:tracePt t="66164" x="1781175" y="1506538"/>
          <p14:tracePt t="66171" x="1754188" y="1506538"/>
          <p14:tracePt t="66179" x="1744663" y="1506538"/>
          <p14:tracePt t="66187" x="1725613" y="1506538"/>
          <p14:tracePt t="66195" x="1717675" y="1506538"/>
          <p14:tracePt t="66203" x="1689100" y="1506538"/>
          <p14:tracePt t="66213" x="1671638" y="1506538"/>
          <p14:tracePt t="66219" x="1644650" y="1516063"/>
          <p14:tracePt t="66228" x="1625600" y="1525588"/>
          <p14:tracePt t="66233" x="1598613" y="1533525"/>
          <p14:tracePt t="66241" x="1579563" y="1533525"/>
          <p14:tracePt t="66249" x="1543050" y="1552575"/>
          <p14:tracePt t="66259" x="1525588" y="1562100"/>
          <p14:tracePt t="66265" x="1497013" y="1579563"/>
          <p14:tracePt t="66275" x="1479550" y="1589088"/>
          <p14:tracePt t="66281" x="1452563" y="1616075"/>
          <p14:tracePt t="66289" x="1416050" y="1635125"/>
          <p14:tracePt t="66297" x="1397000" y="1652588"/>
          <p14:tracePt t="66307" x="1387475" y="1671638"/>
          <p14:tracePt t="66311" x="1379538" y="1689100"/>
          <p14:tracePt t="66320" x="1360488" y="1708150"/>
          <p14:tracePt t="66329" x="1350963" y="1735138"/>
          <p14:tracePt t="66335" x="1333500" y="1762125"/>
          <p14:tracePt t="66345" x="1323975" y="1789113"/>
          <p14:tracePt t="66352" x="1296988" y="1817688"/>
          <p14:tracePt t="66359" x="1277938" y="1862138"/>
          <p14:tracePt t="66368" x="1270000" y="1890713"/>
          <p14:tracePt t="66376" x="1260475" y="1954213"/>
          <p14:tracePt t="66383" x="1250950" y="1990725"/>
          <p14:tracePt t="66391" x="1241425" y="2000250"/>
          <p14:tracePt t="66397" x="1241425" y="2036763"/>
          <p14:tracePt t="66405" x="1233488" y="2063750"/>
          <p14:tracePt t="66414" x="1214438" y="2100263"/>
          <p14:tracePt t="66421" x="1214438" y="2136775"/>
          <p14:tracePt t="66430" x="1214438" y="2163763"/>
          <p14:tracePt t="66437" x="1214438" y="2192338"/>
          <p14:tracePt t="66445" x="1214438" y="2228850"/>
          <p14:tracePt t="66454" x="1214438" y="2255838"/>
          <p14:tracePt t="66461" x="1214438" y="2273300"/>
          <p14:tracePt t="66470" x="1214438" y="2301875"/>
          <p14:tracePt t="66477" x="1214438" y="2319338"/>
          <p14:tracePt t="66484" x="1214438" y="2338388"/>
          <p14:tracePt t="66491" x="1214438" y="2365375"/>
          <p14:tracePt t="66499" x="1214438" y="2382838"/>
          <p14:tracePt t="66508" x="1223963" y="2411413"/>
          <p14:tracePt t="66516" x="1223963" y="2438400"/>
          <p14:tracePt t="66525" x="1223963" y="2474913"/>
          <p14:tracePt t="66531" x="1233488" y="2511425"/>
          <p14:tracePt t="66539" x="1241425" y="2547938"/>
          <p14:tracePt t="66548" x="1241425" y="2574925"/>
          <p14:tracePt t="66557" x="1241425" y="2611438"/>
          <p14:tracePt t="66564" x="1250950" y="2657475"/>
          <p14:tracePt t="66572" x="1270000" y="2703513"/>
          <p14:tracePt t="66578" x="1270000" y="2730500"/>
          <p14:tracePt t="66585" x="1287463" y="2757488"/>
          <p14:tracePt t="66593" x="1296988" y="2794000"/>
          <p14:tracePt t="66601" x="1306513" y="2820988"/>
          <p14:tracePt t="66611" x="1314450" y="2840038"/>
          <p14:tracePt t="66618" x="1323975" y="2867025"/>
          <p14:tracePt t="66626" x="1333500" y="2903538"/>
          <p14:tracePt t="66633" x="1343025" y="2922588"/>
          <p14:tracePt t="66643" x="1350963" y="2949575"/>
          <p14:tracePt t="66649" x="1350963" y="2959100"/>
          <p14:tracePt t="66658" x="1360488" y="2976563"/>
          <p14:tracePt t="66663" x="1370013" y="2995613"/>
          <p14:tracePt t="66672" x="1379538" y="3013075"/>
          <p14:tracePt t="66679" x="1387475" y="3032125"/>
          <p14:tracePt t="66687" x="1406525" y="3049588"/>
          <p14:tracePt t="66695" x="1406525" y="3059113"/>
          <p14:tracePt t="66704" x="1416050" y="3078163"/>
          <p14:tracePt t="66711" x="1423988" y="3078163"/>
          <p14:tracePt t="66720" x="1433513" y="3086100"/>
          <p14:tracePt t="66727" x="1443038" y="3105150"/>
          <p14:tracePt t="66735" x="1452563" y="3114675"/>
          <p14:tracePt t="66743" x="1460500" y="3132138"/>
          <p14:tracePt t="66749" x="1460500" y="3141663"/>
          <p14:tracePt t="66759" x="1460500" y="3151188"/>
          <p14:tracePt t="66765" x="1470025" y="3151188"/>
          <p14:tracePt t="66776" x="1479550" y="3168650"/>
          <p14:tracePt t="66781" x="1497013" y="3178175"/>
          <p14:tracePt t="66791" x="1516063" y="3205163"/>
          <p14:tracePt t="66797" x="1552575" y="3224213"/>
          <p14:tracePt t="66805" x="1579563" y="3232150"/>
          <p14:tracePt t="66813" x="1625600" y="3251200"/>
          <p14:tracePt t="66821" x="1671638" y="3278188"/>
          <p14:tracePt t="66829" x="1708150" y="3287713"/>
          <p14:tracePt t="66835" x="1754188" y="3305175"/>
          <p14:tracePt t="66844" x="1790700" y="3314700"/>
          <p14:tracePt t="66851" x="1817688" y="3341688"/>
          <p14:tracePt t="66860" x="1844675" y="3341688"/>
          <p14:tracePt t="66867" x="1881188" y="3351213"/>
          <p14:tracePt t="66876" x="1900238" y="3360738"/>
          <p14:tracePt t="66892" x="1944688" y="3370263"/>
          <p14:tracePt t="66899" x="1963738" y="3378200"/>
          <p14:tracePt t="66908" x="1990725" y="3378200"/>
          <p14:tracePt t="66916" x="2009775" y="3378200"/>
          <p14:tracePt t="66922" x="2036763" y="3387725"/>
          <p14:tracePt t="66929" x="2054225" y="3387725"/>
          <p14:tracePt t="66937" x="2082800" y="3387725"/>
          <p14:tracePt t="66946" x="2119313" y="3387725"/>
          <p14:tracePt t="66953" x="2136775" y="3387725"/>
          <p14:tracePt t="66962" x="2146300" y="3387725"/>
          <p14:tracePt t="66969" x="2155825" y="3387725"/>
          <p14:tracePt t="66978" x="2163763" y="3387725"/>
          <p14:tracePt t="66985" x="2182813" y="3387725"/>
          <p14:tracePt t="66993" x="2192338" y="3387725"/>
          <p14:tracePt t="66999" x="2200275" y="3387725"/>
          <p14:tracePt t="67009" x="2219325" y="3387725"/>
          <p14:tracePt t="67015" x="2228850" y="3387725"/>
          <p14:tracePt t="67025" x="2246313" y="3387725"/>
          <p14:tracePt t="67031" x="2265363" y="3387725"/>
          <p14:tracePt t="67041" x="2282825" y="3387725"/>
          <p14:tracePt t="67048" x="2309813" y="3397250"/>
          <p14:tracePt t="67056" x="2328863" y="3397250"/>
          <p14:tracePt t="67064" x="2365375" y="3397250"/>
          <p14:tracePt t="67072" x="2382838" y="3397250"/>
          <p14:tracePt t="67079" x="2411413" y="3397250"/>
          <p14:tracePt t="67085" x="2438400" y="3397250"/>
          <p14:tracePt t="67094" x="2457450" y="3397250"/>
          <p14:tracePt t="67101" x="2465388" y="3397250"/>
          <p14:tracePt t="67110" x="2484438" y="3397250"/>
          <p14:tracePt t="68510" x="2493963" y="3397250"/>
          <p14:tracePt t="68518" x="2530475" y="3387725"/>
          <p14:tracePt t="68525" x="2574925" y="3378200"/>
          <p14:tracePt t="68534" x="2630488" y="3378200"/>
          <p14:tracePt t="68541" x="2684463" y="3378200"/>
          <p14:tracePt t="68549" x="2757488" y="3378200"/>
          <p14:tracePt t="68557" x="2822575" y="3378200"/>
          <p14:tracePt t="68563" x="2859088" y="3378200"/>
          <p14:tracePt t="68572" x="2913063" y="3378200"/>
          <p14:tracePt t="68579" x="2959100" y="3378200"/>
          <p14:tracePt t="68587" x="2986088" y="3378200"/>
          <p14:tracePt t="68595" x="3022600" y="3378200"/>
          <p14:tracePt t="68603" x="3059113" y="3378200"/>
          <p14:tracePt t="68612" x="3095625" y="3378200"/>
          <p14:tracePt t="68619" x="3105150" y="3378200"/>
          <p14:tracePt t="68628" x="3132138" y="3387725"/>
          <p14:tracePt t="68634" x="3168650" y="3387725"/>
          <p14:tracePt t="68643" x="3214688" y="3387725"/>
          <p14:tracePt t="68649" x="3251200" y="3387725"/>
          <p14:tracePt t="68658" x="3278188" y="3387725"/>
          <p14:tracePt t="68665" x="3314700" y="3387725"/>
          <p14:tracePt t="68674" x="3343275" y="3387725"/>
          <p14:tracePt t="68681" x="3370263" y="3387725"/>
          <p14:tracePt t="68691" x="3416300" y="3387725"/>
          <p14:tracePt t="68697" x="3443288" y="3387725"/>
          <p14:tracePt t="68707" x="3470275" y="3387725"/>
          <p14:tracePt t="68713" x="3497263" y="3387725"/>
          <p14:tracePt t="68722" x="3516313" y="3387725"/>
          <p14:tracePt t="68728" x="3533775" y="3387725"/>
          <p14:tracePt t="68736" x="3562350" y="3387725"/>
          <p14:tracePt t="68743" x="3579813" y="3387725"/>
          <p14:tracePt t="68751" x="3598863" y="3387725"/>
          <p14:tracePt t="68760" x="3616325" y="3387725"/>
          <p14:tracePt t="68768" x="3625850" y="3378200"/>
          <p14:tracePt t="68776" x="3643313" y="3378200"/>
          <p14:tracePt t="68783" x="3652838" y="3370263"/>
          <p14:tracePt t="68822" x="3662363" y="3370263"/>
          <p14:tracePt t="68861" x="3679825" y="3351213"/>
          <p14:tracePt t="68870" x="3698875" y="3341688"/>
          <p14:tracePt t="68877" x="3735388" y="3314700"/>
          <p14:tracePt t="68889" x="3762375" y="3305175"/>
          <p14:tracePt t="68892" x="3781425" y="3287713"/>
          <p14:tracePt t="68899" x="3789363" y="3287713"/>
          <p14:tracePt t="68907" x="3798888" y="3268663"/>
          <p14:tracePt t="68915" x="3808413" y="3268663"/>
          <p14:tracePt t="68925" x="3825875" y="3260725"/>
          <p14:tracePt t="68985" x="3835400" y="3241675"/>
          <p14:tracePt t="68993" x="3844925" y="3224213"/>
          <p14:tracePt t="69003" x="3844925" y="3214688"/>
          <p14:tracePt t="69009" x="3844925" y="3205163"/>
          <p14:tracePt t="69017" x="3854450" y="3195638"/>
          <p14:tracePt t="69026" x="3854450" y="3187700"/>
          <p14:tracePt t="69033" x="3862388" y="3178175"/>
          <p14:tracePt t="69041" x="3862388" y="3168650"/>
          <p14:tracePt t="69111" x="3862388" y="3159125"/>
          <p14:tracePt t="69119" x="3871913" y="3151188"/>
          <p14:tracePt t="69127" x="3871913" y="3141663"/>
          <p14:tracePt t="69135" x="3881438" y="3122613"/>
          <p14:tracePt t="69143" x="3881438" y="3114675"/>
          <p14:tracePt t="69149" x="3881438" y="3105150"/>
          <p14:tracePt t="69158" x="3881438" y="3095625"/>
          <p14:tracePt t="69166" x="3890963" y="3095625"/>
          <p14:tracePt t="69175" x="3890963" y="3086100"/>
          <p14:tracePt t="69191" x="3890963" y="3078163"/>
          <p14:tracePt t="69198" x="3890963" y="3068638"/>
          <p14:tracePt t="69208" x="3890963" y="3059113"/>
          <p14:tracePt t="69213" x="3890963" y="3049588"/>
          <p14:tracePt t="69233" x="3890963" y="3041650"/>
          <p14:tracePt t="69237" x="3890963" y="3032125"/>
          <p14:tracePt t="69244" x="3890963" y="3022600"/>
          <p14:tracePt t="69252" x="3890963" y="3005138"/>
          <p14:tracePt t="69259" x="3890963" y="2995613"/>
          <p14:tracePt t="69267" x="3890963" y="2986088"/>
          <p14:tracePt t="69893" x="3898900" y="2976563"/>
          <p14:tracePt t="69901" x="3898900" y="2968625"/>
          <p14:tracePt t="69909" x="3908425" y="2968625"/>
          <p14:tracePt t="69917" x="3917950" y="2959100"/>
          <p14:tracePt t="69928" x="3927475" y="2959100"/>
          <p14:tracePt t="69931" x="3944938" y="2959100"/>
          <p14:tracePt t="69940" x="3944938" y="2949575"/>
          <p14:tracePt t="69948" x="3963988" y="2949575"/>
          <p14:tracePt t="69957" x="3981450" y="2949575"/>
          <p14:tracePt t="69972" x="3990975" y="2940050"/>
          <p14:tracePt t="69979" x="4008438" y="2940050"/>
          <p14:tracePt t="69988" x="4017963" y="2940050"/>
          <p14:tracePt t="69995" x="4027488" y="2940050"/>
          <p14:tracePt t="70003" x="4044950" y="2940050"/>
          <p14:tracePt t="70009" x="4073525" y="2930525"/>
          <p14:tracePt t="70018" x="4100513" y="2930525"/>
          <p14:tracePt t="70026" x="4127500" y="2930525"/>
          <p14:tracePt t="70034" x="4173538" y="2930525"/>
          <p14:tracePt t="70041" x="4200525" y="2930525"/>
          <p14:tracePt t="70049" x="4246563" y="2930525"/>
          <p14:tracePt t="70057" x="4273550" y="2930525"/>
          <p14:tracePt t="70065" x="4302125" y="2930525"/>
          <p14:tracePt t="70075" x="4319588" y="2930525"/>
          <p14:tracePt t="70083" x="4356100" y="2922588"/>
          <p14:tracePt t="70090" x="4402138" y="2922588"/>
          <p14:tracePt t="70095" x="4438650" y="2922588"/>
          <p14:tracePt t="70103" x="4511675" y="2913063"/>
          <p14:tracePt t="70111" x="4584700" y="2913063"/>
          <p14:tracePt t="70119" x="4657725" y="2913063"/>
          <p14:tracePt t="70127" x="4794250" y="2894013"/>
          <p14:tracePt t="70135" x="4922838" y="2894013"/>
          <p14:tracePt t="70143" x="5032375" y="2894013"/>
          <p14:tracePt t="70151" x="5105400" y="2886075"/>
          <p14:tracePt t="70158" x="5287963" y="2886075"/>
          <p14:tracePt t="70167" x="5378450" y="2867025"/>
          <p14:tracePt t="70176" x="5424488" y="2857500"/>
          <p14:tracePt t="70181" x="5497513" y="2849563"/>
          <p14:tracePt t="70189" x="5597525" y="2830513"/>
          <p14:tracePt t="70197" x="5653088" y="2813050"/>
          <p14:tracePt t="70207" x="5689600" y="2784475"/>
          <p14:tracePt t="70213" x="5708650" y="2776538"/>
          <p14:tracePt t="70221" x="5735638" y="2757488"/>
          <p14:tracePt t="70228" x="5753100" y="2740025"/>
          <p14:tracePt t="70237" x="5762625" y="2720975"/>
          <p14:tracePt t="70245" x="5772150" y="2711450"/>
          <p14:tracePt t="70254" x="5781675" y="2693988"/>
          <p14:tracePt t="70261" x="5789613" y="2674938"/>
          <p14:tracePt t="70267" x="5789613" y="2647950"/>
          <p14:tracePt t="70276" x="5799138" y="2630488"/>
          <p14:tracePt t="70283" x="5799138" y="2601913"/>
          <p14:tracePt t="70291" x="5799138" y="2565400"/>
          <p14:tracePt t="70299" x="5799138" y="2528888"/>
          <p14:tracePt t="70307" x="5799138" y="2501900"/>
          <p14:tracePt t="70316" x="5799138" y="2455863"/>
          <p14:tracePt t="70323" x="5799138" y="2419350"/>
          <p14:tracePt t="70331" x="5799138" y="2374900"/>
          <p14:tracePt t="70339" x="5799138" y="2346325"/>
          <p14:tracePt t="70347" x="5789613" y="2301875"/>
          <p14:tracePt t="70354" x="5762625" y="2246313"/>
          <p14:tracePt t="70361" x="5745163" y="2209800"/>
          <p14:tracePt t="70370" x="5726113" y="2163763"/>
          <p14:tracePt t="70378" x="5689600" y="2119313"/>
          <p14:tracePt t="70386" x="5653088" y="2073275"/>
          <p14:tracePt t="70393" x="5597525" y="2027238"/>
          <p14:tracePt t="70401" x="5570538" y="2000250"/>
          <p14:tracePt t="70409" x="5524500" y="1973263"/>
          <p14:tracePt t="70417" x="5497513" y="1963738"/>
          <p14:tracePt t="70425" x="5480050" y="1954213"/>
          <p14:tracePt t="70432" x="5443538" y="1927225"/>
          <p14:tracePt t="70440" x="5370513" y="1908175"/>
          <p14:tracePt t="70446" x="5314950" y="1890713"/>
          <p14:tracePt t="70456" x="5251450" y="1881188"/>
          <p14:tracePt t="70463" x="5195888" y="1881188"/>
          <p14:tracePt t="70472" x="5086350" y="1871663"/>
          <p14:tracePt t="70480" x="5013325" y="1871663"/>
          <p14:tracePt t="70487" x="4903788" y="1871663"/>
          <p14:tracePt t="70494" x="4876800" y="1871663"/>
          <p14:tracePt t="70503" x="4776788" y="1871663"/>
          <p14:tracePt t="70511" x="4667250" y="1871663"/>
          <p14:tracePt t="70517" x="4630738" y="1871663"/>
          <p14:tracePt t="70525" x="4575175" y="1871663"/>
          <p14:tracePt t="70534" x="4502150" y="1871663"/>
          <p14:tracePt t="70542" x="4475163" y="1871663"/>
          <p14:tracePt t="70549" x="4438650" y="1871663"/>
          <p14:tracePt t="70557" x="4402138" y="1881188"/>
          <p14:tracePt t="70565" x="4375150" y="1898650"/>
          <p14:tracePt t="70573" x="4346575" y="1908175"/>
          <p14:tracePt t="70582" x="4310063" y="1927225"/>
          <p14:tracePt t="70590" x="4265613" y="1963738"/>
          <p14:tracePt t="70596" x="4219575" y="2000250"/>
          <p14:tracePt t="70603" x="4192588" y="2009775"/>
          <p14:tracePt t="70611" x="4156075" y="2046288"/>
          <p14:tracePt t="70619" x="4127500" y="2073275"/>
          <p14:tracePt t="70627" x="4090988" y="2119313"/>
          <p14:tracePt t="70635" x="4054475" y="2155825"/>
          <p14:tracePt t="70643" x="4027488" y="2182813"/>
          <p14:tracePt t="70651" x="4000500" y="2246313"/>
          <p14:tracePt t="70659" x="3971925" y="2273300"/>
          <p14:tracePt t="70667" x="3935413" y="2338388"/>
          <p14:tracePt t="70675" x="3908425" y="2382838"/>
          <p14:tracePt t="70683" x="3890963" y="2419350"/>
          <p14:tracePt t="70689" x="3862388" y="2465388"/>
          <p14:tracePt t="70696" x="3854450" y="2501900"/>
          <p14:tracePt t="70706" x="3844925" y="2565400"/>
          <p14:tracePt t="70713" x="3835400" y="2601913"/>
          <p14:tracePt t="70722" x="3825875" y="2667000"/>
          <p14:tracePt t="70729" x="3808413" y="2703513"/>
          <p14:tracePt t="70738" x="3808413" y="2747963"/>
          <p14:tracePt t="70746" x="3798888" y="2820988"/>
          <p14:tracePt t="70753" x="3798888" y="2857500"/>
          <p14:tracePt t="70761" x="3798888" y="2903538"/>
          <p14:tracePt t="70769" x="3789363" y="2940050"/>
          <p14:tracePt t="70775" x="3789363" y="2986088"/>
          <p14:tracePt t="70783" x="3789363" y="3041650"/>
          <p14:tracePt t="70791" x="3789363" y="3068638"/>
          <p14:tracePt t="70798" x="3789363" y="3105150"/>
          <p14:tracePt t="70808" x="3789363" y="3205163"/>
          <p14:tracePt t="70815" x="3808413" y="3268663"/>
          <p14:tracePt t="70824" x="3817938" y="3341688"/>
          <p14:tracePt t="70831" x="3825875" y="3424238"/>
          <p14:tracePt t="70841" x="3844925" y="3460750"/>
          <p14:tracePt t="70847" x="3862388" y="3524250"/>
          <p14:tracePt t="70856" x="3890963" y="3606800"/>
          <p14:tracePt t="70861" x="3917950" y="3652838"/>
          <p14:tracePt t="70869" x="3935413" y="3716338"/>
          <p14:tracePt t="70877" x="3963988" y="3752850"/>
          <p14:tracePt t="70890" x="3990975" y="3816350"/>
          <p14:tracePt t="70893" x="4008438" y="3862388"/>
          <p14:tracePt t="70901" x="4027488" y="3898900"/>
          <p14:tracePt t="70911" x="4064000" y="3927475"/>
          <p14:tracePt t="70917" x="4083050" y="3954463"/>
          <p14:tracePt t="70925" x="4100513" y="3981450"/>
          <p14:tracePt t="70933" x="4146550" y="4008438"/>
          <p14:tracePt t="70943" x="4173538" y="4027488"/>
          <p14:tracePt t="70946" x="4210050" y="4054475"/>
          <p14:tracePt t="70956" x="4256088" y="4073525"/>
          <p14:tracePt t="70963" x="4302125" y="4100513"/>
          <p14:tracePt t="70973" x="4329113" y="4117975"/>
          <p14:tracePt t="70978" x="4383088" y="4127500"/>
          <p14:tracePt t="70986" x="4465638" y="4154488"/>
          <p14:tracePt t="70995" x="4538663" y="4183063"/>
          <p14:tracePt t="71003" x="4638675" y="4191000"/>
          <p14:tracePt t="71012" x="4767263" y="4219575"/>
          <p14:tracePt t="71019" x="4840288" y="4237038"/>
          <p14:tracePt t="71027" x="4940300" y="4246563"/>
          <p14:tracePt t="71033" x="5013325" y="4264025"/>
          <p14:tracePt t="71040" x="5078413" y="4273550"/>
          <p14:tracePt t="71049" x="5114925" y="4273550"/>
          <p14:tracePt t="71059" x="5159375" y="4283075"/>
          <p14:tracePt t="71066" x="5232400" y="4283075"/>
          <p14:tracePt t="71074" x="5305425" y="4283075"/>
          <p14:tracePt t="71081" x="5334000" y="4283075"/>
          <p14:tracePt t="71090" x="5407025" y="4283075"/>
          <p14:tracePt t="71097" x="5480050" y="4264025"/>
          <p14:tracePt t="71107" x="5561013" y="4256088"/>
          <p14:tracePt t="71113" x="5634038" y="4246563"/>
          <p14:tracePt t="71120" x="5735638" y="4219575"/>
          <p14:tracePt t="71127" x="5862638" y="4183063"/>
          <p14:tracePt t="71136" x="5881688" y="4173538"/>
          <p14:tracePt t="71143" x="5935663" y="4154488"/>
          <p14:tracePt t="71150" x="6037263" y="4110038"/>
          <p14:tracePt t="71159" x="6073775" y="4090988"/>
          <p14:tracePt t="71169" x="6100763" y="4073525"/>
          <p14:tracePt t="71174" x="6146800" y="4037013"/>
          <p14:tracePt t="71183" x="6183313" y="3990975"/>
          <p14:tracePt t="71191" x="6227763" y="3954463"/>
          <p14:tracePt t="71199" x="6264275" y="3908425"/>
          <p14:tracePt t="71205" x="6310313" y="3852863"/>
          <p14:tracePt t="71213" x="6365875" y="3771900"/>
          <p14:tracePt t="71223" x="6402388" y="3725863"/>
          <p14:tracePt t="71229" x="6456363" y="3625850"/>
          <p14:tracePt t="71237" x="6483350" y="3579813"/>
          <p14:tracePt t="71245" x="6521450" y="3516313"/>
          <p14:tracePt t="71253" x="6548438" y="3460750"/>
          <p14:tracePt t="71261" x="6594475" y="3341688"/>
          <p14:tracePt t="71269" x="6602413" y="3297238"/>
          <p14:tracePt t="71277" x="6630988" y="3187700"/>
          <p14:tracePt t="71286" x="6638925" y="3095625"/>
          <p14:tracePt t="71291" x="6657975" y="3032125"/>
          <p14:tracePt t="71299" x="6667500" y="2940050"/>
          <p14:tracePt t="71307" x="6667500" y="2830513"/>
          <p14:tracePt t="71315" x="6667500" y="2740025"/>
          <p14:tracePt t="71323" x="6667500" y="2657475"/>
          <p14:tracePt t="71331" x="6667500" y="2565400"/>
          <p14:tracePt t="71340" x="6648450" y="2511425"/>
          <p14:tracePt t="71346" x="6638925" y="2447925"/>
          <p14:tracePt t="71355" x="6621463" y="2401888"/>
          <p14:tracePt t="71363" x="6575425" y="2338388"/>
          <p14:tracePt t="71373" x="6538913" y="2273300"/>
          <p14:tracePt t="71378" x="6502400" y="2228850"/>
          <p14:tracePt t="71386" x="6446838" y="2146300"/>
          <p14:tracePt t="71393" x="6402388" y="2082800"/>
          <p14:tracePt t="71401" x="6346825" y="2009775"/>
          <p14:tracePt t="71409" x="6273800" y="1944688"/>
          <p14:tracePt t="71417" x="6210300" y="1881188"/>
          <p14:tracePt t="71425" x="6146800" y="1825625"/>
          <p14:tracePt t="71433" x="6081713" y="1789113"/>
          <p14:tracePt t="71441" x="5964238" y="1716088"/>
          <p14:tracePt t="71449" x="5862638" y="1652588"/>
          <p14:tracePt t="71458" x="5762625" y="1616075"/>
          <p14:tracePt t="71463" x="5689600" y="1589088"/>
          <p14:tracePt t="71473" x="5589588" y="1562100"/>
          <p14:tracePt t="71479" x="5461000" y="1533525"/>
          <p14:tracePt t="71487" x="5278438" y="1516063"/>
          <p14:tracePt t="71495" x="5168900" y="1506538"/>
          <p14:tracePt t="71504" x="5032375" y="1489075"/>
          <p14:tracePt t="71511" x="4886325" y="1470025"/>
          <p14:tracePt t="71519" x="4721225" y="1470025"/>
          <p14:tracePt t="71526" x="4611688" y="1470025"/>
          <p14:tracePt t="71534" x="4557713" y="1470025"/>
          <p14:tracePt t="71543" x="4448175" y="1470025"/>
          <p14:tracePt t="71549" x="4392613" y="1479550"/>
          <p14:tracePt t="71557" x="4329113" y="1489075"/>
          <p14:tracePt t="71565" x="4283075" y="1516063"/>
          <p14:tracePt t="71573" x="4219575" y="1533525"/>
          <p14:tracePt t="71581" x="4164013" y="1562100"/>
          <p14:tracePt t="71589" x="4110038" y="1598613"/>
          <p14:tracePt t="71597" x="4064000" y="1635125"/>
          <p14:tracePt t="71609" x="4017963" y="1671638"/>
          <p14:tracePt t="71613" x="3971925" y="1716088"/>
          <p14:tracePt t="71624" x="3917950" y="1771650"/>
          <p14:tracePt t="71629" x="3862388" y="1835150"/>
          <p14:tracePt t="71634" x="3817938" y="1881188"/>
          <p14:tracePt t="71643" x="3781425" y="1927225"/>
          <p14:tracePt t="71653" x="3708400" y="2027238"/>
          <p14:tracePt t="71659" x="3671888" y="2109788"/>
          <p14:tracePt t="71667" x="3635375" y="2173288"/>
          <p14:tracePt t="71674" x="3570288" y="2255838"/>
          <p14:tracePt t="71683" x="3552825" y="2292350"/>
          <p14:tracePt t="71691" x="3506788" y="2365375"/>
          <p14:tracePt t="71701" x="3452813" y="2465388"/>
          <p14:tracePt t="71708" x="3424238" y="2538413"/>
          <p14:tracePt t="71715" x="3416300" y="2584450"/>
          <p14:tracePt t="71722" x="3397250" y="2638425"/>
          <p14:tracePt t="71729" x="3397250" y="2684463"/>
          <p14:tracePt t="71737" x="3387725" y="2720975"/>
          <p14:tracePt t="71745" x="3387725" y="2784475"/>
          <p14:tracePt t="71753" x="3379788" y="2894013"/>
          <p14:tracePt t="71761" x="3379788" y="2949575"/>
          <p14:tracePt t="71769" x="3379788" y="2995613"/>
          <p14:tracePt t="71778" x="3379788" y="3059113"/>
          <p14:tracePt t="71788" x="3379788" y="3151188"/>
          <p14:tracePt t="71793" x="3379788" y="3260725"/>
          <p14:tracePt t="71799" x="3379788" y="3324225"/>
          <p14:tracePt t="71808" x="3379788" y="3378200"/>
          <p14:tracePt t="71815" x="3379788" y="3433763"/>
          <p14:tracePt t="71824" x="3406775" y="3497263"/>
          <p14:tracePt t="71831" x="3416300" y="3560763"/>
          <p14:tracePt t="71841" x="3424238" y="3616325"/>
          <p14:tracePt t="71848" x="3452813" y="3679825"/>
          <p14:tracePt t="71856" x="3489325" y="3762375"/>
          <p14:tracePt t="71862" x="3516313" y="3808413"/>
          <p14:tracePt t="71872" x="3552825" y="3852863"/>
          <p14:tracePt t="71879" x="3589338" y="3898900"/>
          <p14:tracePt t="71886" x="3625850" y="3963988"/>
          <p14:tracePt t="71893" x="3671888" y="4008438"/>
          <p14:tracePt t="71900" x="3752850" y="4064000"/>
          <p14:tracePt t="71909" x="3835400" y="4117975"/>
          <p14:tracePt t="71917" x="3898900" y="4164013"/>
          <p14:tracePt t="71926" x="4000500" y="4219575"/>
          <p14:tracePt t="71933" x="4100513" y="4273550"/>
          <p14:tracePt t="71942" x="4219575" y="4319588"/>
          <p14:tracePt t="71949" x="4302125" y="4356100"/>
          <p14:tracePt t="71958" x="4411663" y="4383088"/>
          <p14:tracePt t="71966" x="4492625" y="4410075"/>
          <p14:tracePt t="71973" x="4529138" y="4419600"/>
          <p14:tracePt t="71979" x="4594225" y="4438650"/>
          <p14:tracePt t="71988" x="4667250" y="4446588"/>
          <p14:tracePt t="71995" x="4721225" y="4446588"/>
          <p14:tracePt t="72003" x="4784725" y="4446588"/>
          <p14:tracePt t="72011" x="4895850" y="4446588"/>
          <p14:tracePt t="72019" x="4968875" y="4446588"/>
          <p14:tracePt t="72027" x="5022850" y="4446588"/>
          <p14:tracePt t="72036" x="5095875" y="4446588"/>
          <p14:tracePt t="72042" x="5205413" y="4446588"/>
          <p14:tracePt t="72050" x="5314950" y="4446588"/>
          <p14:tracePt t="72057" x="5397500" y="4446588"/>
          <p14:tracePt t="72065" x="5470525" y="4429125"/>
          <p14:tracePt t="72073" x="5497513" y="4429125"/>
          <p14:tracePt t="72082" x="5553075" y="4410075"/>
          <p14:tracePt t="72091" x="5616575" y="4383088"/>
          <p14:tracePt t="72096" x="5662613" y="4365625"/>
          <p14:tracePt t="72107" x="5708650" y="4329113"/>
          <p14:tracePt t="72113" x="5745163" y="4300538"/>
          <p14:tracePt t="72122" x="5789613" y="4256088"/>
          <p14:tracePt t="72129" x="5854700" y="4210050"/>
          <p14:tracePt t="72139" x="5899150" y="4173538"/>
          <p14:tracePt t="72145" x="5935663" y="4127500"/>
          <p14:tracePt t="72150" x="5972175" y="4090988"/>
          <p14:tracePt t="72159" x="6008688" y="4044950"/>
          <p14:tracePt t="72168" x="6018213" y="4017963"/>
          <p14:tracePt t="72175" x="6027738" y="3981450"/>
          <p14:tracePt t="72183" x="6037263" y="3927475"/>
          <p14:tracePt t="72192" x="6045200" y="3898900"/>
          <p14:tracePt t="72199" x="6054725" y="3844925"/>
          <p14:tracePt t="72207" x="6073775" y="3743325"/>
          <p14:tracePt t="72215" x="6081713" y="3689350"/>
          <p14:tracePt t="72222" x="6091238" y="3625850"/>
          <p14:tracePt t="72229" x="6091238" y="3570288"/>
          <p14:tracePt t="72237" x="6091238" y="3516313"/>
          <p14:tracePt t="72245" x="6091238" y="3470275"/>
          <p14:tracePt t="72253" x="6110288" y="3433763"/>
          <p14:tracePt t="72261" x="6110288" y="3387725"/>
          <p14:tracePt t="72269" x="6110288" y="3351213"/>
          <p14:tracePt t="72278" x="6110288" y="3305175"/>
          <p14:tracePt t="72287" x="6110288" y="3251200"/>
          <p14:tracePt t="72293" x="6110288" y="3214688"/>
          <p14:tracePt t="72301" x="6100763" y="3168650"/>
          <p14:tracePt t="72307" x="6100763" y="3132138"/>
          <p14:tracePt t="72315" x="6091238" y="3059113"/>
          <p14:tracePt t="72323" x="6091238" y="3005138"/>
          <p14:tracePt t="72331" x="6081713" y="2940050"/>
          <p14:tracePt t="72339" x="6081713" y="2922588"/>
          <p14:tracePt t="72347" x="6073775" y="2867025"/>
          <p14:tracePt t="72357" x="6054725" y="2794000"/>
          <p14:tracePt t="72363" x="6054725" y="2767013"/>
          <p14:tracePt t="72373" x="6045200" y="2730500"/>
          <p14:tracePt t="72379" x="6045200" y="2711450"/>
          <p14:tracePt t="72393" x="6045200" y="2703513"/>
          <p14:tracePt t="72473" x="6027738" y="2703513"/>
          <p14:tracePt t="72479" x="6008688" y="2703513"/>
          <p14:tracePt t="72488" x="5991225" y="2703513"/>
          <p14:tracePt t="72503" x="5981700" y="2703513"/>
          <p14:tracePt t="72512" x="5972175" y="2703513"/>
          <p14:tracePt t="72629" x="5972175" y="2647950"/>
          <p14:tracePt t="72638" x="5954713" y="2574925"/>
          <p14:tracePt t="72645" x="5945188" y="2484438"/>
          <p14:tracePt t="72651" x="5935663" y="2419350"/>
          <p14:tracePt t="72659" x="5918200" y="2346325"/>
          <p14:tracePt t="72667" x="5908675" y="2265363"/>
          <p14:tracePt t="72676" x="5881688" y="2209800"/>
          <p14:tracePt t="72683" x="5872163" y="2109788"/>
          <p14:tracePt t="72692" x="5862638" y="2082800"/>
          <p14:tracePt t="72698" x="5845175" y="2027238"/>
          <p14:tracePt t="72707" x="5835650" y="2000250"/>
          <p14:tracePt t="72715" x="5808663" y="1954213"/>
          <p14:tracePt t="72724" x="5772150" y="1917700"/>
          <p14:tracePt t="72731" x="5735638" y="1871663"/>
          <p14:tracePt t="72738" x="5670550" y="1835150"/>
          <p14:tracePt t="72745" x="5607050" y="1789113"/>
          <p14:tracePt t="72754" x="5524500" y="1752600"/>
          <p14:tracePt t="72761" x="5397500" y="1708150"/>
          <p14:tracePt t="72769" x="5360988" y="1689100"/>
          <p14:tracePt t="72777" x="5278438" y="1662113"/>
          <p14:tracePt t="72785" x="5214938" y="1652588"/>
          <p14:tracePt t="72793" x="5159375" y="1643063"/>
          <p14:tracePt t="72802" x="5114925" y="1643063"/>
          <p14:tracePt t="72809" x="5049838" y="1643063"/>
          <p14:tracePt t="72817" x="4976813" y="1643063"/>
          <p14:tracePt t="72822" x="4830763" y="1643063"/>
          <p14:tracePt t="72831" x="4748213" y="1643063"/>
          <p14:tracePt t="72839" x="4657725" y="1671638"/>
          <p14:tracePt t="72847" x="4575175" y="1698625"/>
          <p14:tracePt t="72857" x="4492625" y="1735138"/>
          <p14:tracePt t="72863" x="4429125" y="1781175"/>
          <p14:tracePt t="72872" x="4346575" y="1817688"/>
          <p14:tracePt t="72880" x="4302125" y="1862138"/>
          <p14:tracePt t="72889" x="4256088" y="1898650"/>
          <p14:tracePt t="72895" x="4210050" y="1935163"/>
          <p14:tracePt t="72904" x="4137025" y="2009775"/>
          <p14:tracePt t="72909" x="4119563" y="2027238"/>
          <p14:tracePt t="72917" x="4073525" y="2073275"/>
          <p14:tracePt t="72925" x="4017963" y="2155825"/>
          <p14:tracePt t="72933" x="3981450" y="2200275"/>
          <p14:tracePt t="72941" x="3908425" y="2282825"/>
          <p14:tracePt t="72950" x="3862388" y="2346325"/>
          <p14:tracePt t="72959" x="3825875" y="2411413"/>
          <p14:tracePt t="72965" x="3798888" y="2474913"/>
          <p14:tracePt t="72972" x="3771900" y="2520950"/>
          <p14:tracePt t="72981" x="3752850" y="2584450"/>
          <p14:tracePt t="72989" x="3735388" y="2647950"/>
          <p14:tracePt t="72995" x="3735388" y="2720975"/>
          <p14:tracePt t="73004" x="3725863" y="2776538"/>
          <p14:tracePt t="73012" x="3725863" y="2849563"/>
          <p14:tracePt t="73020" x="3725863" y="2976563"/>
          <p14:tracePt t="73028" x="3725863" y="3068638"/>
          <p14:tracePt t="73035" x="3725863" y="3132138"/>
          <p14:tracePt t="73043" x="3735388" y="3241675"/>
          <p14:tracePt t="73051" x="3744913" y="3333750"/>
          <p14:tracePt t="73059" x="3752850" y="3397250"/>
          <p14:tracePt t="73067" x="3771900" y="3470275"/>
          <p14:tracePt t="73075" x="3808413" y="3570288"/>
          <p14:tracePt t="73081" x="3835400" y="3633788"/>
          <p14:tracePt t="73090" x="3844925" y="3662363"/>
          <p14:tracePt t="73097" x="3871913" y="3716338"/>
          <p14:tracePt t="73106" x="3908425" y="3762375"/>
          <p14:tracePt t="73113" x="3935413" y="3816350"/>
          <p14:tracePt t="73123" x="3971925" y="3862388"/>
          <p14:tracePt t="73129" x="4027488" y="3908425"/>
          <p14:tracePt t="73138" x="4083050" y="3990975"/>
          <p14:tracePt t="73145" x="4110038" y="4027488"/>
          <p14:tracePt t="73154" x="4164013" y="4064000"/>
          <p14:tracePt t="73163" x="4210050" y="4100513"/>
          <p14:tracePt t="73167" x="4256088" y="4117975"/>
          <p14:tracePt t="73175" x="4302125" y="4154488"/>
          <p14:tracePt t="73183" x="4346575" y="4173538"/>
          <p14:tracePt t="73191" x="4392613" y="4210050"/>
          <p14:tracePt t="73199" x="4456113" y="4237038"/>
          <p14:tracePt t="73207" x="4502150" y="4273550"/>
          <p14:tracePt t="73215" x="4548188" y="4292600"/>
          <p14:tracePt t="73223" x="4594225" y="4319588"/>
          <p14:tracePt t="73231" x="4657725" y="4346575"/>
          <p14:tracePt t="73239" x="4711700" y="4356100"/>
          <p14:tracePt t="73245" x="4776788" y="4365625"/>
          <p14:tracePt t="73253" x="4813300" y="4373563"/>
          <p14:tracePt t="73261" x="4895850" y="4392613"/>
          <p14:tracePt t="73270" x="4949825" y="4392613"/>
          <p14:tracePt t="73277" x="5005388" y="4392613"/>
          <p14:tracePt t="73285" x="5032375" y="4402138"/>
          <p14:tracePt t="73293" x="5078413" y="4402138"/>
          <p14:tracePt t="73302" x="5095875" y="4402138"/>
          <p14:tracePt t="73309" x="5105400" y="4402138"/>
          <p14:tracePt t="73316" x="5114925" y="4402138"/>
          <p14:tracePt t="73404" x="5114925" y="4392613"/>
          <p14:tracePt t="73412" x="5132388" y="4365625"/>
          <p14:tracePt t="73434" x="5132388" y="4356100"/>
          <p14:tracePt t="73661" x="5132388" y="4346575"/>
          <p14:tracePt t="77077" x="5132388" y="4337050"/>
          <p14:tracePt t="77086" x="5159375" y="4273550"/>
          <p14:tracePt t="77093" x="5232400" y="4154488"/>
          <p14:tracePt t="77101" x="5305425" y="4008438"/>
          <p14:tracePt t="77108" x="5407025" y="3808413"/>
          <p14:tracePt t="77118" x="5461000" y="3706813"/>
          <p14:tracePt t="77125" x="5507038" y="3560763"/>
          <p14:tracePt t="77131" x="5524500" y="3460750"/>
          <p14:tracePt t="77139" x="5497513" y="3314700"/>
          <p14:tracePt t="77147" x="5451475" y="3251200"/>
          <p14:tracePt t="77156" x="5424488" y="3232150"/>
          <p14:tracePt t="77163" x="5387975" y="3159125"/>
          <p14:tracePt t="77561" x="5360988" y="3159125"/>
          <p14:tracePt t="77569" x="5334000" y="3178175"/>
          <p14:tracePt t="77577" x="5314950" y="3195638"/>
          <p14:tracePt t="77586" x="5297488" y="3214688"/>
          <p14:tracePt t="77592" x="5287963" y="3224213"/>
          <p14:tracePt t="77602" x="5278438" y="3232150"/>
          <p14:tracePt t="77609" x="5278438" y="3241675"/>
          <p14:tracePt t="77617" x="5278438" y="3251200"/>
          <p14:tracePt t="77625" x="5278438" y="3260725"/>
          <p14:tracePt t="77632" x="5268913" y="3278188"/>
          <p14:tracePt t="77639" x="5260975" y="3297238"/>
          <p14:tracePt t="77646" x="5251450" y="3324225"/>
          <p14:tracePt t="77654" x="5241925" y="3324225"/>
          <p14:tracePt t="77664" x="5232400" y="3341688"/>
          <p14:tracePt t="77672" x="5224463" y="3360738"/>
          <p14:tracePt t="77679" x="5205413" y="3370263"/>
          <p14:tracePt t="77687" x="5195888" y="3387725"/>
          <p14:tracePt t="77695" x="5187950" y="3397250"/>
          <p14:tracePt t="77704" x="5168900" y="3406775"/>
          <p14:tracePt t="77711" x="5159375" y="3414713"/>
          <p14:tracePt t="77722" x="5141913" y="3424238"/>
          <p14:tracePt t="79189" x="5151438" y="3424238"/>
          <p14:tracePt t="79196" x="5187950" y="3414713"/>
          <p14:tracePt t="79202" x="5205413" y="3406775"/>
          <p14:tracePt t="79212" x="5232400" y="3397250"/>
          <p14:tracePt t="79220" x="5251450" y="3387725"/>
          <p14:tracePt t="79227" x="5268913" y="3378200"/>
          <p14:tracePt t="79237" x="5287963" y="3378200"/>
          <p14:tracePt t="79243" x="5297488" y="3370263"/>
          <p14:tracePt t="79252" x="5305425" y="3370263"/>
          <p14:tracePt t="79275" x="5314950" y="3370263"/>
          <p14:tracePt t="79280" x="5324475" y="3378200"/>
          <p14:tracePt t="79289" x="5334000" y="3387725"/>
          <p14:tracePt t="79298" x="5334000" y="3406775"/>
          <p14:tracePt t="79305" x="5334000" y="3433763"/>
          <p14:tracePt t="79313" x="5334000" y="3479800"/>
          <p14:tracePt t="79321" x="5334000" y="3533775"/>
          <p14:tracePt t="79329" x="5324475" y="3579813"/>
          <p14:tracePt t="79509" x="5297488" y="3570288"/>
          <p14:tracePt t="79517" x="5287963" y="3533775"/>
          <p14:tracePt t="79526" x="5278438" y="3506788"/>
          <p14:tracePt t="79530" x="5278438" y="3487738"/>
          <p14:tracePt t="79539" x="5278438" y="3460750"/>
          <p14:tracePt t="79550" x="5278438" y="3424238"/>
          <p14:tracePt t="79555" x="5278438" y="3414713"/>
          <p14:tracePt t="79650" x="5278438" y="3406775"/>
          <p14:tracePt t="79703" x="5278438" y="3397250"/>
          <p14:tracePt t="79743" x="5287963" y="3397250"/>
          <p14:tracePt t="79767" x="5305425" y="3387725"/>
          <p14:tracePt t="79775" x="5314950" y="3387725"/>
          <p14:tracePt t="79783" x="5334000" y="3378200"/>
          <p14:tracePt t="79790" x="5341938" y="3378200"/>
          <p14:tracePt t="79829" x="5351463" y="3378200"/>
          <p14:tracePt t="79854" x="5387975" y="3378200"/>
          <p14:tracePt t="79861" x="5451475" y="3397250"/>
          <p14:tracePt t="79870" x="5507038" y="3414713"/>
          <p14:tracePt t="79875" x="5570538" y="3443288"/>
          <p14:tracePt t="79883" x="5670550" y="3487738"/>
          <p14:tracePt t="79890" x="5735638" y="3506788"/>
          <p14:tracePt t="79899" x="5808663" y="3533775"/>
          <p14:tracePt t="79907" x="5872163" y="3560763"/>
          <p14:tracePt t="79915" x="5918200" y="3579813"/>
          <p14:tracePt t="79923" x="5945188" y="3589338"/>
          <p14:tracePt t="79931" x="5981700" y="3589338"/>
          <p14:tracePt t="79940" x="5981700" y="3597275"/>
          <p14:tracePt t="79947" x="6018213" y="3606800"/>
          <p14:tracePt t="79955" x="6037263" y="3606800"/>
          <p14:tracePt t="79961" x="6054725" y="3616325"/>
          <p14:tracePt t="79970" x="6064250" y="3616325"/>
          <p14:tracePt t="79977" x="6081713" y="3616325"/>
          <p14:tracePt t="79986" x="6091238" y="3616325"/>
          <p14:tracePt t="79993" x="6100763" y="3625850"/>
          <p14:tracePt t="80002" x="6110288" y="3625850"/>
          <p14:tracePt t="80017" x="6118225" y="3625850"/>
          <p14:tracePt t="80025" x="6137275" y="3625850"/>
          <p14:tracePt t="80063" x="6146800" y="3625850"/>
          <p14:tracePt t="80073" x="6164263" y="3625850"/>
          <p14:tracePt t="80080" x="6191250" y="3625850"/>
          <p14:tracePt t="80087" x="6237288" y="3625850"/>
          <p14:tracePt t="80094" x="6292850" y="3625850"/>
          <p14:tracePt t="80103" x="6346825" y="3625850"/>
          <p14:tracePt t="80111" x="6419850" y="3625850"/>
          <p14:tracePt t="80120" x="6475413" y="3625850"/>
          <p14:tracePt t="80127" x="6511925" y="3625850"/>
          <p14:tracePt t="80133" x="6548438" y="3625850"/>
          <p14:tracePt t="80140" x="6594475" y="3625850"/>
          <p14:tracePt t="80149" x="6621463" y="3625850"/>
          <p14:tracePt t="80157" x="6657975" y="3625850"/>
          <p14:tracePt t="80165" x="6711950" y="3625850"/>
          <p14:tracePt t="80173" x="6731000" y="3625850"/>
          <p14:tracePt t="80181" x="6784975" y="3633788"/>
          <p14:tracePt t="80191" x="6877050" y="3633788"/>
          <p14:tracePt t="80202" x="6940550" y="3633788"/>
          <p14:tracePt t="80205" x="6996113" y="3633788"/>
          <p14:tracePt t="80213" x="7069138" y="3633788"/>
          <p14:tracePt t="80219" x="7105650" y="3633788"/>
          <p14:tracePt t="80227" x="7178675" y="3633788"/>
          <p14:tracePt t="80238" x="7232650" y="3633788"/>
          <p14:tracePt t="80242" x="7305675" y="3633788"/>
          <p14:tracePt t="80251" x="7415213" y="3633788"/>
          <p14:tracePt t="80259" x="7497763" y="3633788"/>
          <p14:tracePt t="80268" x="7553325" y="3633788"/>
          <p14:tracePt t="80274" x="7643813" y="3633788"/>
          <p14:tracePt t="80283" x="7735888" y="3633788"/>
          <p14:tracePt t="80291" x="7772400" y="3633788"/>
          <p14:tracePt t="80300" x="7845425" y="3633788"/>
          <p14:tracePt t="80305" x="7899400" y="3633788"/>
          <p14:tracePt t="80313" x="7962900" y="3633788"/>
          <p14:tracePt t="80321" x="8008938" y="3616325"/>
          <p14:tracePt t="80329" x="8054975" y="3589338"/>
          <p14:tracePt t="80338" x="8064500" y="3570288"/>
          <p14:tracePt t="80347" x="8072438" y="3552825"/>
          <p14:tracePt t="80353" x="8091488" y="3524250"/>
          <p14:tracePt t="80361" x="8091488" y="3487738"/>
          <p14:tracePt t="80369" x="8118475" y="3424238"/>
          <p14:tracePt t="80377" x="8128000" y="3341688"/>
          <p14:tracePt t="80387" x="8137525" y="3251200"/>
          <p14:tracePt t="80391" x="8154988" y="3159125"/>
          <p14:tracePt t="80400" x="8154988" y="3095625"/>
          <p14:tracePt t="80407" x="8154988" y="3068638"/>
          <p14:tracePt t="80415" x="8154988" y="3013075"/>
          <p14:tracePt t="80423" x="8154988" y="2986088"/>
          <p14:tracePt t="80432" x="8154988" y="2940050"/>
          <p14:tracePt t="80438" x="8128000" y="2886075"/>
          <p14:tracePt t="80447" x="8108950" y="2849563"/>
          <p14:tracePt t="80455" x="8064500" y="2813050"/>
          <p14:tracePt t="80463" x="8027988" y="2794000"/>
          <p14:tracePt t="80471" x="7972425" y="2757488"/>
          <p14:tracePt t="80476" x="7889875" y="2730500"/>
          <p14:tracePt t="80486" x="7762875" y="2703513"/>
          <p14:tracePt t="80493" x="7634288" y="2674938"/>
          <p14:tracePt t="80503" x="7543800" y="2674938"/>
          <p14:tracePt t="80509" x="7378700" y="2657475"/>
          <p14:tracePt t="80518" x="7296150" y="2657475"/>
          <p14:tracePt t="80525" x="7123113" y="2657475"/>
          <p14:tracePt t="80533" x="7059613" y="2657475"/>
          <p14:tracePt t="80541" x="6931025" y="2657475"/>
          <p14:tracePt t="80549" x="6840538" y="2674938"/>
          <p14:tracePt t="80557" x="6777038" y="2693988"/>
          <p14:tracePt t="80563" x="6704013" y="2720975"/>
          <p14:tracePt t="80571" x="6621463" y="2747963"/>
          <p14:tracePt t="80579" x="6538913" y="2784475"/>
          <p14:tracePt t="80587" x="6475413" y="2820988"/>
          <p14:tracePt t="80595" x="6402388" y="2849563"/>
          <p14:tracePt t="80603" x="6329363" y="2903538"/>
          <p14:tracePt t="80611" x="6246813" y="2940050"/>
          <p14:tracePt t="80620" x="6200775" y="2976563"/>
          <p14:tracePt t="80627" x="6183313" y="2995613"/>
          <p14:tracePt t="80636" x="6154738" y="3022600"/>
          <p14:tracePt t="80642" x="6137275" y="3032125"/>
          <p14:tracePt t="80649" x="6100763" y="3059113"/>
          <p14:tracePt t="80657" x="6091238" y="3068638"/>
          <p14:tracePt t="80665" x="6081713" y="3086100"/>
          <p14:tracePt t="80673" x="6064250" y="3105150"/>
          <p14:tracePt t="80681" x="6045200" y="3114675"/>
          <p14:tracePt t="80689" x="6018213" y="3132138"/>
          <p14:tracePt t="80697" x="6000750" y="3151188"/>
          <p14:tracePt t="80705" x="5972175" y="3159125"/>
          <p14:tracePt t="80713" x="5964238" y="3168650"/>
          <p14:tracePt t="80720" x="5935663" y="3178175"/>
          <p14:tracePt t="80729" x="5918200" y="3187700"/>
          <p14:tracePt t="80736" x="5908675" y="3195638"/>
          <p14:tracePt t="80743" x="5891213" y="3195638"/>
          <p14:tracePt t="80754" x="5862638" y="3195638"/>
          <p14:tracePt t="80759" x="5845175" y="3205163"/>
          <p14:tracePt t="80767" x="5826125" y="3205163"/>
          <p14:tracePt t="80775" x="5818188" y="3205163"/>
          <p14:tracePt t="80783" x="5799138" y="3205163"/>
          <p14:tracePt t="80799" x="5789613" y="3205163"/>
          <p14:tracePt t="80807" x="5781675" y="3205163"/>
          <p14:tracePt t="80830" x="5772150" y="3205163"/>
          <p14:tracePt t="80840" x="5762625" y="3195638"/>
          <p14:tracePt t="80853" x="5762625" y="3187700"/>
          <p14:tracePt t="80861" x="5753100" y="3187700"/>
          <p14:tracePt t="80869" x="5745163" y="3178175"/>
          <p14:tracePt t="80877" x="5745163" y="3168650"/>
          <p14:tracePt t="80894" x="5735638" y="3159125"/>
          <p14:tracePt t="80899" x="5735638" y="3151188"/>
          <p14:tracePt t="80907" x="5726113" y="3151188"/>
          <p14:tracePt t="80992" x="5726113" y="3141663"/>
          <p14:tracePt t="81627" x="5716588" y="3141663"/>
          <p14:tracePt t="81634" x="5708650" y="3141663"/>
          <p14:tracePt t="81645" x="5699125" y="3141663"/>
          <p14:tracePt t="81658" x="5689600" y="3132138"/>
          <p14:tracePt t="81673" x="5680075" y="3132138"/>
          <p14:tracePt t="81689" x="5662613" y="3122613"/>
          <p14:tracePt t="81706" x="5607050" y="3114675"/>
          <p14:tracePt t="81712" x="5580063" y="3105150"/>
          <p14:tracePt t="81720" x="5534025" y="3086100"/>
          <p14:tracePt t="81729" x="5507038" y="3078163"/>
          <p14:tracePt t="81738" x="5480050" y="3068638"/>
          <p14:tracePt t="81745" x="5434013" y="3049588"/>
          <p14:tracePt t="81753" x="5407025" y="3041650"/>
          <p14:tracePt t="81758" x="5341938" y="3013075"/>
          <p14:tracePt t="81768" x="5305425" y="3005138"/>
          <p14:tracePt t="81775" x="5260975" y="2986088"/>
          <p14:tracePt t="81784" x="5214938" y="2959100"/>
          <p14:tracePt t="81791" x="5168900" y="2949575"/>
          <p14:tracePt t="81799" x="5141913" y="2930525"/>
          <p14:tracePt t="81807" x="5122863" y="2930525"/>
          <p14:tracePt t="81815" x="5122863" y="2922588"/>
          <p14:tracePt t="81987" x="5122863" y="2913063"/>
          <p14:tracePt t="82003" x="5132388" y="2903538"/>
          <p14:tracePt t="82011" x="5132388" y="2894013"/>
          <p14:tracePt t="82017" x="5141913" y="2894013"/>
          <p14:tracePt t="82025" x="5151438" y="2886075"/>
          <p14:tracePt t="82033" x="5159375" y="2886075"/>
          <p14:tracePt t="82041" x="5168900" y="2886075"/>
          <p14:tracePt t="82050" x="5178425" y="2876550"/>
          <p14:tracePt t="82057" x="5187950" y="2867025"/>
          <p14:tracePt t="82065" x="5195888" y="2867025"/>
          <p14:tracePt t="82073" x="5205413" y="2857500"/>
          <p14:tracePt t="82082" x="5214938" y="2849563"/>
          <p14:tracePt t="82089" x="5232400" y="2840038"/>
          <p14:tracePt t="82097" x="5241925" y="2830513"/>
          <p14:tracePt t="82103" x="5260975" y="2820988"/>
          <p14:tracePt t="82111" x="5278438" y="2813050"/>
          <p14:tracePt t="82120" x="5297488" y="2794000"/>
          <p14:tracePt t="82127" x="5314950" y="2784475"/>
          <p14:tracePt t="82136" x="5324475" y="2776538"/>
          <p14:tracePt t="82143" x="5341938" y="2767013"/>
          <p14:tracePt t="82152" x="5351463" y="2740025"/>
          <p14:tracePt t="82159" x="5370513" y="2720975"/>
          <p14:tracePt t="82168" x="5378450" y="2711450"/>
          <p14:tracePt t="82176" x="5387975" y="2711450"/>
          <p14:tracePt t="82183" x="5397500" y="2693988"/>
          <p14:tracePt t="82189" x="5397500" y="2684463"/>
          <p14:tracePt t="82198" x="5397500" y="2667000"/>
          <p14:tracePt t="82205" x="5407025" y="2647950"/>
          <p14:tracePt t="82212" x="5424488" y="2630488"/>
          <p14:tracePt t="82221" x="5434013" y="2611438"/>
          <p14:tracePt t="82229" x="5443538" y="2584450"/>
          <p14:tracePt t="82238" x="5451475" y="2547938"/>
          <p14:tracePt t="82245" x="5451475" y="2520950"/>
          <p14:tracePt t="82253" x="5451475" y="2492375"/>
          <p14:tracePt t="82260" x="5451475" y="2447925"/>
          <p14:tracePt t="82268" x="5451475" y="2411413"/>
          <p14:tracePt t="82275" x="5451475" y="2382838"/>
          <p14:tracePt t="82283" x="5451475" y="2338388"/>
          <p14:tracePt t="82291" x="5451475" y="2301875"/>
          <p14:tracePt t="82299" x="5434013" y="2255838"/>
          <p14:tracePt t="82306" x="5424488" y="2192338"/>
          <p14:tracePt t="82314" x="5414963" y="2155825"/>
          <p14:tracePt t="82324" x="5397500" y="2119313"/>
          <p14:tracePt t="82331" x="5387975" y="2090738"/>
          <p14:tracePt t="82339" x="5360988" y="2046288"/>
          <p14:tracePt t="82347" x="5341938" y="1990725"/>
          <p14:tracePt t="82355" x="5305425" y="1954213"/>
          <p14:tracePt t="82361" x="5287963" y="1908175"/>
          <p14:tracePt t="82369" x="5260975" y="1890713"/>
          <p14:tracePt t="82377" x="5241925" y="1881188"/>
          <p14:tracePt t="82386" x="5232400" y="1862138"/>
          <p14:tracePt t="82393" x="5214938" y="1844675"/>
          <p14:tracePt t="82402" x="5195888" y="1825625"/>
          <p14:tracePt t="82409" x="5168900" y="1798638"/>
          <p14:tracePt t="82420" x="5151438" y="1781175"/>
          <p14:tracePt t="82425" x="5114925" y="1762125"/>
          <p14:tracePt t="82433" x="5086350" y="1752600"/>
          <p14:tracePt t="82441" x="5059363" y="1744663"/>
          <p14:tracePt t="82447" x="5022850" y="1735138"/>
          <p14:tracePt t="82455" x="4995863" y="1735138"/>
          <p14:tracePt t="82463" x="4968875" y="1725613"/>
          <p14:tracePt t="82471" x="4940300" y="1725613"/>
          <p14:tracePt t="82479" x="4903788" y="1716088"/>
          <p14:tracePt t="82487" x="4886325" y="1716088"/>
          <p14:tracePt t="82494" x="4876800" y="1716088"/>
          <p14:tracePt t="82503" x="4857750" y="1716088"/>
          <p14:tracePt t="82511" x="4821238" y="1716088"/>
          <p14:tracePt t="82525" x="4813300" y="1716088"/>
          <p14:tracePt t="82532" x="4803775" y="1716088"/>
          <p14:tracePt t="82541" x="4784725" y="1716088"/>
          <p14:tracePt t="82549" x="4776788" y="1735138"/>
          <p14:tracePt t="82557" x="4757738" y="1752600"/>
          <p14:tracePt t="82565" x="4721225" y="1771650"/>
          <p14:tracePt t="82573" x="4694238" y="1789113"/>
          <p14:tracePt t="82582" x="4675188" y="1808163"/>
          <p14:tracePt t="82589" x="4648200" y="1835150"/>
          <p14:tracePt t="82597" x="4611688" y="1862138"/>
          <p14:tracePt t="82605" x="4584700" y="1890713"/>
          <p14:tracePt t="82612" x="4557713" y="1927225"/>
          <p14:tracePt t="82619" x="4538663" y="1935163"/>
          <p14:tracePt t="82626" x="4521200" y="1963738"/>
          <p14:tracePt t="82635" x="4511675" y="1981200"/>
          <p14:tracePt t="82643" x="4492625" y="2027238"/>
          <p14:tracePt t="82652" x="4484688" y="2054225"/>
          <p14:tracePt t="82659" x="4465638" y="2100263"/>
          <p14:tracePt t="82669" x="4465638" y="2136775"/>
          <p14:tracePt t="82674" x="4465638" y="2209800"/>
          <p14:tracePt t="82684" x="4465638" y="2282825"/>
          <p14:tracePt t="82691" x="4465638" y="2338388"/>
          <p14:tracePt t="82697" x="4465638" y="2401888"/>
          <p14:tracePt t="82706" x="4465638" y="2455863"/>
          <p14:tracePt t="82714" x="4465638" y="2492375"/>
          <p14:tracePt t="82721" x="4465638" y="2538413"/>
          <p14:tracePt t="82728" x="4465638" y="2593975"/>
          <p14:tracePt t="82737" x="4475163" y="2620963"/>
          <p14:tracePt t="82745" x="4484688" y="2674938"/>
          <p14:tracePt t="82754" x="4484688" y="2693988"/>
          <p14:tracePt t="82761" x="4492625" y="2740025"/>
          <p14:tracePt t="82768" x="4511675" y="2784475"/>
          <p14:tracePt t="82777" x="4529138" y="2820988"/>
          <p14:tracePt t="82783" x="4548188" y="2867025"/>
          <p14:tracePt t="82791" x="4557713" y="2913063"/>
          <p14:tracePt t="82799" x="4565650" y="2940050"/>
          <p14:tracePt t="82806" x="4565650" y="2968625"/>
          <p14:tracePt t="82815" x="4575175" y="3005138"/>
          <p14:tracePt t="82823" x="4575175" y="3032125"/>
          <p14:tracePt t="82833" x="4594225" y="3059113"/>
          <p14:tracePt t="82839" x="4602163" y="3086100"/>
          <p14:tracePt t="82848" x="4611688" y="3122613"/>
          <p14:tracePt t="82855" x="4621213" y="3151188"/>
          <p14:tracePt t="82862" x="4621213" y="3178175"/>
          <p14:tracePt t="82869" x="4630738" y="3205163"/>
          <p14:tracePt t="82877" x="4638675" y="3251200"/>
          <p14:tracePt t="82885" x="4648200" y="3278188"/>
          <p14:tracePt t="82892" x="4648200" y="3297238"/>
          <p14:tracePt t="82902" x="4648200" y="3314700"/>
          <p14:tracePt t="82909" x="4657725" y="3351213"/>
          <p14:tracePt t="82920" x="4657725" y="3360738"/>
          <p14:tracePt t="82925" x="4667250" y="3378200"/>
          <p14:tracePt t="82933" x="4667250" y="3414713"/>
          <p14:tracePt t="82941" x="4667250" y="3443288"/>
          <p14:tracePt t="82947" x="4667250" y="3479800"/>
          <p14:tracePt t="82955" x="4675188" y="3516313"/>
          <p14:tracePt t="82963" x="4675188" y="3543300"/>
          <p14:tracePt t="82970" x="4675188" y="3570288"/>
          <p14:tracePt t="82979" x="4694238" y="3597275"/>
          <p14:tracePt t="82987" x="4694238" y="3633788"/>
          <p14:tracePt t="82995" x="4703763" y="3652838"/>
          <p14:tracePt t="83003" x="4703763" y="3670300"/>
          <p14:tracePt t="83019" x="4703763" y="3689350"/>
          <p14:tracePt t="83027" x="4711700" y="3706813"/>
          <p14:tracePt t="83033" x="4711700" y="3716338"/>
          <p14:tracePt t="83041" x="4721225" y="3735388"/>
          <p14:tracePt t="83050" x="4730750" y="3743325"/>
          <p14:tracePt t="83057" x="4740275" y="3752850"/>
          <p14:tracePt t="83065" x="4740275" y="3762375"/>
          <p14:tracePt t="83073" x="4748213" y="3762375"/>
          <p14:tracePt t="83081" x="4767263" y="3771900"/>
          <p14:tracePt t="83089" x="4776788" y="3789363"/>
          <p14:tracePt t="83096" x="4794250" y="3798888"/>
          <p14:tracePt t="83105" x="4813300" y="3825875"/>
          <p14:tracePt t="83112" x="4840288" y="3835400"/>
          <p14:tracePt t="83118" x="4849813" y="3844925"/>
          <p14:tracePt t="83129" x="4876800" y="3852863"/>
          <p14:tracePt t="83134" x="4903788" y="3862388"/>
          <p14:tracePt t="83143" x="4940300" y="3871913"/>
          <p14:tracePt t="83152" x="4968875" y="3881438"/>
          <p14:tracePt t="83159" x="4995863" y="3889375"/>
          <p14:tracePt t="83167" x="5032375" y="3898900"/>
          <p14:tracePt t="83175" x="5059363" y="3908425"/>
          <p14:tracePt t="83184" x="5078413" y="3908425"/>
          <p14:tracePt t="83191" x="5105400" y="3908425"/>
          <p14:tracePt t="83199" x="5122863" y="3917950"/>
          <p14:tracePt t="83204" x="5132388" y="3917950"/>
          <p14:tracePt t="83213" x="5159375" y="3917950"/>
          <p14:tracePt t="83221" x="5187950" y="3917950"/>
          <p14:tracePt t="83229" x="5205413" y="3917950"/>
          <p14:tracePt t="83237" x="5232400" y="3927475"/>
          <p14:tracePt t="83244" x="5251450" y="3927475"/>
          <p14:tracePt t="83253" x="5268913" y="3927475"/>
          <p14:tracePt t="83261" x="5287963" y="3927475"/>
          <p14:tracePt t="83269" x="5297488" y="3927475"/>
          <p14:tracePt t="83277" x="5314950" y="3927475"/>
          <p14:tracePt t="83286" x="5324475" y="3927475"/>
          <p14:tracePt t="83299" x="5334000" y="3927475"/>
          <p14:tracePt t="83307" x="5341938" y="3927475"/>
          <p14:tracePt t="83315" x="5351463" y="3927475"/>
          <p14:tracePt t="83323" x="5360988" y="3927475"/>
          <p14:tracePt t="83331" x="5370513" y="3927475"/>
          <p14:tracePt t="83339" x="5378450" y="3927475"/>
          <p14:tracePt t="83377" x="5387975" y="3927475"/>
          <p14:tracePt t="83384" x="5397500" y="3917950"/>
          <p14:tracePt t="83396" x="5407025" y="3898900"/>
          <p14:tracePt t="83401" x="5434013" y="3881438"/>
          <p14:tracePt t="83409" x="5443538" y="3871913"/>
          <p14:tracePt t="83419" x="5461000" y="3852863"/>
          <p14:tracePt t="83425" x="5480050" y="3835400"/>
          <p14:tracePt t="83433" x="5487988" y="3825875"/>
          <p14:tracePt t="83441" x="5507038" y="3808413"/>
          <p14:tracePt t="83449" x="5516563" y="3789363"/>
          <p14:tracePt t="83457" x="5524500" y="3771900"/>
          <p14:tracePt t="83463" x="5534025" y="3743325"/>
          <p14:tracePt t="83471" x="5553075" y="3706813"/>
          <p14:tracePt t="83480" x="5570538" y="3670300"/>
          <p14:tracePt t="83488" x="5570538" y="3633788"/>
          <p14:tracePt t="83495" x="5580063" y="3597275"/>
          <p14:tracePt t="83504" x="5597525" y="3533775"/>
          <p14:tracePt t="83510" x="5597525" y="3479800"/>
          <p14:tracePt t="83519" x="5616575" y="3351213"/>
          <p14:tracePt t="83527" x="5634038" y="3251200"/>
          <p14:tracePt t="83536" x="5634038" y="3159125"/>
          <p14:tracePt t="83544" x="5634038" y="3086100"/>
          <p14:tracePt t="83549" x="5634038" y="3013075"/>
          <p14:tracePt t="83557" x="5634038" y="2995613"/>
          <p14:tracePt t="83564" x="5643563" y="2949575"/>
          <p14:tracePt t="83573" x="5643563" y="2922588"/>
          <p14:tracePt t="83581" x="5643563" y="2894013"/>
          <p14:tracePt t="83589" x="5643563" y="2867025"/>
          <p14:tracePt t="83598" x="5643563" y="2830513"/>
          <p14:tracePt t="83604" x="5626100" y="2803525"/>
          <p14:tracePt t="83614" x="5616575" y="2776538"/>
          <p14:tracePt t="83621" x="5607050" y="2730500"/>
          <p14:tracePt t="83629" x="5597525" y="2674938"/>
          <p14:tracePt t="83635" x="5589588" y="2630488"/>
          <p14:tracePt t="83643" x="5561013" y="2538413"/>
          <p14:tracePt t="83652" x="5543550" y="2474913"/>
          <p14:tracePt t="83659" x="5534025" y="2428875"/>
          <p14:tracePt t="83669" x="5524500" y="2392363"/>
          <p14:tracePt t="83675" x="5516563" y="2346325"/>
          <p14:tracePt t="83684" x="5507038" y="2319338"/>
          <p14:tracePt t="83691" x="5480050" y="2273300"/>
          <p14:tracePt t="83699" x="5470525" y="2246313"/>
          <p14:tracePt t="83707" x="5461000" y="2200275"/>
          <p14:tracePt t="83714" x="5451475" y="2163763"/>
          <p14:tracePt t="83723" x="5443538" y="2119313"/>
          <p14:tracePt t="83729" x="5414963" y="2054225"/>
          <p14:tracePt t="83736" x="5397500" y="2009775"/>
          <p14:tracePt t="83745" x="5370513" y="1944688"/>
          <p14:tracePt t="83756" x="5360988" y="1917700"/>
          <p14:tracePt t="83761" x="5341938" y="1890713"/>
          <p14:tracePt t="83774" x="5341938" y="1871663"/>
          <p14:tracePt t="83776" x="5334000" y="1862138"/>
          <p14:tracePt t="83785" x="5334000" y="1854200"/>
          <p14:tracePt t="83793" x="5334000" y="1844675"/>
          <p14:tracePt t="83805" x="5324475" y="1844675"/>
          <p14:tracePt t="83807" x="5314950" y="1825625"/>
          <p14:tracePt t="83815" x="5305425" y="1825625"/>
          <p14:tracePt t="83823" x="5297488" y="1817688"/>
          <p14:tracePt t="83831" x="5287963" y="1798638"/>
          <p14:tracePt t="83839" x="5278438" y="1781175"/>
          <p14:tracePt t="83847" x="5260975" y="1771650"/>
          <p14:tracePt t="83855" x="5241925" y="1752600"/>
          <p14:tracePt t="83863" x="5232400" y="1735138"/>
          <p14:tracePt t="83872" x="5224463" y="1735138"/>
          <p14:tracePt t="83879" x="5214938" y="1725613"/>
          <p14:tracePt t="83884" x="5214938" y="1716088"/>
          <p14:tracePt t="83901" x="5205413" y="1708150"/>
          <p14:tracePt t="83909" x="5195888" y="1698625"/>
          <p14:tracePt t="83919" x="5178425" y="1698625"/>
          <p14:tracePt t="83926" x="5159375" y="1689100"/>
          <p14:tracePt t="83933" x="5132388" y="1689100"/>
          <p14:tracePt t="83941" x="5114925" y="1689100"/>
          <p14:tracePt t="83949" x="5086350" y="1689100"/>
          <p14:tracePt t="83957" x="5068888" y="1689100"/>
          <p14:tracePt t="83965" x="5041900" y="1689100"/>
          <p14:tracePt t="83973" x="5032375" y="1689100"/>
          <p14:tracePt t="83979" x="5022850" y="1689100"/>
          <p14:tracePt t="83987" x="5013325" y="1689100"/>
          <p14:tracePt t="83995" x="5005388" y="1689100"/>
          <p14:tracePt t="84003" x="4986338" y="1708150"/>
          <p14:tracePt t="84012" x="4968875" y="1716088"/>
          <p14:tracePt t="84021" x="4949825" y="1725613"/>
          <p14:tracePt t="84027" x="4932363" y="1744663"/>
          <p14:tracePt t="84035" x="4922838" y="1762125"/>
          <p14:tracePt t="84044" x="4903788" y="1771650"/>
          <p14:tracePt t="84053" x="4886325" y="1789113"/>
          <p14:tracePt t="84059" x="4867275" y="1825625"/>
          <p14:tracePt t="84065" x="4840288" y="1844675"/>
          <p14:tracePt t="84073" x="4830763" y="1871663"/>
          <p14:tracePt t="84081" x="4813300" y="1898650"/>
          <p14:tracePt t="84089" x="4794250" y="1935163"/>
          <p14:tracePt t="84097" x="4776788" y="1963738"/>
          <p14:tracePt t="84105" x="4748213" y="2000250"/>
          <p14:tracePt t="84114" x="4740275" y="2017713"/>
          <p14:tracePt t="84121" x="4730750" y="2046288"/>
          <p14:tracePt t="84129" x="4721225" y="2063750"/>
          <p14:tracePt t="84137" x="4721225" y="2090738"/>
          <p14:tracePt t="84146" x="4711700" y="2146300"/>
          <p14:tracePt t="84152" x="4703763" y="2192338"/>
          <p14:tracePt t="84159" x="4684713" y="2246313"/>
          <p14:tracePt t="84168" x="4684713" y="2282825"/>
          <p14:tracePt t="84175" x="4675188" y="2338388"/>
          <p14:tracePt t="84183" x="4675188" y="2392363"/>
          <p14:tracePt t="84191" x="4667250" y="2438400"/>
          <p14:tracePt t="84198" x="4667250" y="2492375"/>
          <p14:tracePt t="84206" x="4667250" y="2547938"/>
          <p14:tracePt t="84215" x="4667250" y="2574925"/>
          <p14:tracePt t="84223" x="4667250" y="2630488"/>
          <p14:tracePt t="84229" x="4667250" y="2693988"/>
          <p14:tracePt t="84238" x="4667250" y="2720975"/>
          <p14:tracePt t="84245" x="4667250" y="2757488"/>
          <p14:tracePt t="84252" x="4684713" y="2820988"/>
          <p14:tracePt t="84261" x="4684713" y="2849563"/>
          <p14:tracePt t="84272" x="4694238" y="2876550"/>
          <p14:tracePt t="84277" x="4694238" y="2922588"/>
          <p14:tracePt t="84285" x="4703763" y="2959100"/>
          <p14:tracePt t="84294" x="4711700" y="3005138"/>
          <p14:tracePt t="84302" x="4711700" y="3059113"/>
          <p14:tracePt t="84309" x="4721225" y="3105150"/>
          <p14:tracePt t="84315" x="4730750" y="3141663"/>
          <p14:tracePt t="84323" x="4730750" y="3187700"/>
          <p14:tracePt t="84331" x="4730750" y="3214688"/>
          <p14:tracePt t="84339" x="4730750" y="3241675"/>
          <p14:tracePt t="84348" x="4748213" y="3297238"/>
          <p14:tracePt t="84355" x="4757738" y="3341688"/>
          <p14:tracePt t="84363" x="4757738" y="3378200"/>
          <p14:tracePt t="84370" x="4757738" y="3414713"/>
          <p14:tracePt t="84381" x="4767263" y="3451225"/>
          <p14:tracePt t="84387" x="4767263" y="3497263"/>
          <p14:tracePt t="84394" x="4776788" y="3533775"/>
          <p14:tracePt t="84401" x="4784725" y="3579813"/>
          <p14:tracePt t="84409" x="4784725" y="3606800"/>
          <p14:tracePt t="84418" x="4794250" y="3652838"/>
          <p14:tracePt t="84425" x="4813300" y="3689350"/>
          <p14:tracePt t="84432" x="4821238" y="3735388"/>
          <p14:tracePt t="84441" x="4830763" y="3762375"/>
          <p14:tracePt t="84450" x="4840288" y="3808413"/>
          <p14:tracePt t="84458" x="4849813" y="3835400"/>
          <p14:tracePt t="84465" x="4857750" y="3871913"/>
          <p14:tracePt t="84475" x="4867275" y="3889375"/>
          <p14:tracePt t="84482" x="4876800" y="3908425"/>
          <p14:tracePt t="84486" x="4886325" y="3917950"/>
          <p14:tracePt t="84502" x="4895850" y="3917950"/>
          <p14:tracePt t="84605" x="4895850" y="3927475"/>
          <p14:tracePt t="84683" x="4913313" y="3927475"/>
          <p14:tracePt t="84691" x="4932363" y="3935413"/>
          <p14:tracePt t="84698" x="4949825" y="3935413"/>
          <p14:tracePt t="84707" x="4976813" y="3944938"/>
          <p14:tracePt t="84716" x="5005388" y="3954463"/>
          <p14:tracePt t="84723" x="5041900" y="3971925"/>
          <p14:tracePt t="84731" x="5078413" y="3981450"/>
          <p14:tracePt t="84737" x="5122863" y="3981450"/>
          <p14:tracePt t="84745" x="5141913" y="3990975"/>
          <p14:tracePt t="84755" x="5178425" y="4000500"/>
          <p14:tracePt t="84761" x="5224463" y="4008438"/>
          <p14:tracePt t="84769" x="5251450" y="4017963"/>
          <p14:tracePt t="84777" x="5278438" y="4017963"/>
          <p14:tracePt t="84785" x="5324475" y="4027488"/>
          <p14:tracePt t="84793" x="5351463" y="4037013"/>
          <p14:tracePt t="84804" x="5387975" y="4037013"/>
          <p14:tracePt t="84809" x="5414963" y="4037013"/>
          <p14:tracePt t="84820" x="5443538" y="4037013"/>
          <p14:tracePt t="84823" x="5487988" y="4054475"/>
          <p14:tracePt t="84831" x="5524500" y="4054475"/>
          <p14:tracePt t="84839" x="5597525" y="4054475"/>
          <p14:tracePt t="84847" x="5653088" y="4054475"/>
          <p14:tracePt t="84855" x="5689600" y="4064000"/>
          <p14:tracePt t="84863" x="5772150" y="4064000"/>
          <p14:tracePt t="84871" x="5826125" y="4073525"/>
          <p14:tracePt t="84881" x="5881688" y="4073525"/>
          <p14:tracePt t="84888" x="5908675" y="4073525"/>
          <p14:tracePt t="84894" x="5945188" y="4073525"/>
          <p14:tracePt t="84903" x="5964238" y="4073525"/>
          <p14:tracePt t="84911" x="5972175" y="4073525"/>
          <p14:tracePt t="84918" x="6000750" y="4073525"/>
          <p14:tracePt t="84925" x="6018213" y="4064000"/>
          <p14:tracePt t="84935" x="6018213" y="4054475"/>
          <p14:tracePt t="84941" x="6045200" y="4037013"/>
          <p14:tracePt t="84949" x="6054725" y="4027488"/>
          <p14:tracePt t="84956" x="6073775" y="4008438"/>
          <p14:tracePt t="84965" x="6091238" y="3990975"/>
          <p14:tracePt t="84973" x="6127750" y="3963988"/>
          <p14:tracePt t="84981" x="6146800" y="3927475"/>
          <p14:tracePt t="84989" x="6183313" y="3881438"/>
          <p14:tracePt t="84997" x="6219825" y="3835400"/>
          <p14:tracePt t="85003" x="6237288" y="3789363"/>
          <p14:tracePt t="85011" x="6292850" y="3679825"/>
          <p14:tracePt t="85020" x="6310313" y="3616325"/>
          <p14:tracePt t="85029" x="6319838" y="3552825"/>
          <p14:tracePt t="85035" x="6329363" y="3497263"/>
          <p14:tracePt t="85044" x="6329363" y="3424238"/>
          <p14:tracePt t="85055" x="6346825" y="3341688"/>
          <p14:tracePt t="85058" x="6346825" y="3287713"/>
          <p14:tracePt t="85069" x="6346825" y="3251200"/>
          <p14:tracePt t="85075" x="6356350" y="3205163"/>
          <p14:tracePt t="85085" x="6356350" y="3114675"/>
          <p14:tracePt t="85089" x="6356350" y="3078163"/>
          <p14:tracePt t="85097" x="6356350" y="3022600"/>
          <p14:tracePt t="85105" x="6356350" y="2959100"/>
          <p14:tracePt t="85113" x="6356350" y="2922588"/>
          <p14:tracePt t="85121" x="6356350" y="2867025"/>
          <p14:tracePt t="85129" x="6356350" y="2794000"/>
          <p14:tracePt t="85137" x="6356350" y="2740025"/>
          <p14:tracePt t="85145" x="6356350" y="2657475"/>
          <p14:tracePt t="85153" x="6356350" y="2584450"/>
          <p14:tracePt t="85160" x="6356350" y="2511425"/>
          <p14:tracePt t="85168" x="6337300" y="2438400"/>
          <p14:tracePt t="85176" x="6310313" y="2338388"/>
          <p14:tracePt t="85185" x="6300788" y="2265363"/>
          <p14:tracePt t="85191" x="6273800" y="2200275"/>
          <p14:tracePt t="85201" x="6264275" y="2136775"/>
          <p14:tracePt t="85207" x="6256338" y="2119313"/>
          <p14:tracePt t="85216" x="6246813" y="2090738"/>
          <p14:tracePt t="85223" x="6227763" y="2063750"/>
          <p14:tracePt t="85231" x="6210300" y="2054225"/>
          <p14:tracePt t="85239" x="6200775" y="2036763"/>
          <p14:tracePt t="85247" x="6191250" y="2017713"/>
          <p14:tracePt t="85253" x="6173788" y="1981200"/>
          <p14:tracePt t="85261" x="6164263" y="1973263"/>
          <p14:tracePt t="85273" x="6146800" y="1944688"/>
          <p14:tracePt t="85276" x="6127750" y="1927225"/>
          <p14:tracePt t="85284" x="6118225" y="1908175"/>
          <p14:tracePt t="85292" x="6110288" y="1898650"/>
          <p14:tracePt t="85301" x="6100763" y="1890713"/>
          <p14:tracePt t="85325" x="6091238" y="1881188"/>
          <p14:tracePt t="85337" x="6081713" y="1881188"/>
          <p14:tracePt t="85339" x="6073775" y="1871663"/>
          <p14:tracePt t="85348" x="6073775" y="1862138"/>
          <p14:tracePt t="85355" x="6064250" y="1862138"/>
          <p14:tracePt t="85362" x="6054725" y="1862138"/>
          <p14:tracePt t="85370" x="6037263" y="1854200"/>
          <p14:tracePt t="85380" x="6008688" y="1854200"/>
          <p14:tracePt t="85386" x="5981700" y="1854200"/>
          <p14:tracePt t="85395" x="5954713" y="1854200"/>
          <p14:tracePt t="85403" x="5927725" y="1854200"/>
          <p14:tracePt t="85411" x="5891213" y="1854200"/>
          <p14:tracePt t="85418" x="5862638" y="1854200"/>
          <p14:tracePt t="85425" x="5835650" y="1854200"/>
          <p14:tracePt t="85435" x="5818188" y="1854200"/>
          <p14:tracePt t="85441" x="5799138" y="1854200"/>
          <p14:tracePt t="85450" x="5781675" y="1862138"/>
          <p14:tracePt t="85457" x="5762625" y="1871663"/>
          <p14:tracePt t="85466" x="5753100" y="1881188"/>
          <p14:tracePt t="85474" x="5735638" y="1890713"/>
          <p14:tracePt t="85481" x="5716588" y="1898650"/>
          <p14:tracePt t="85489" x="5689600" y="1917700"/>
          <p14:tracePt t="85497" x="5670550" y="1927225"/>
          <p14:tracePt t="85503" x="5634038" y="1963738"/>
          <p14:tracePt t="85512" x="5607050" y="1981200"/>
          <p14:tracePt t="85519" x="5589588" y="2000250"/>
          <p14:tracePt t="85527" x="5570538" y="2017713"/>
          <p14:tracePt t="85535" x="5543550" y="2054225"/>
          <p14:tracePt t="85543" x="5524500" y="2082800"/>
          <p14:tracePt t="85551" x="5507038" y="2100263"/>
          <p14:tracePt t="85559" x="5487988" y="2127250"/>
          <p14:tracePt t="85569" x="5470525" y="2163763"/>
          <p14:tracePt t="85575" x="5451475" y="2192338"/>
          <p14:tracePt t="85585" x="5434013" y="2209800"/>
          <p14:tracePt t="85590" x="5424488" y="2255838"/>
          <p14:tracePt t="85597" x="5414963" y="2282825"/>
          <p14:tracePt t="85605" x="5397500" y="2338388"/>
          <p14:tracePt t="85614" x="5378450" y="2382838"/>
          <p14:tracePt t="85621" x="5370513" y="2447925"/>
          <p14:tracePt t="85629" x="5370513" y="2474913"/>
          <p14:tracePt t="85637" x="5360988" y="2511425"/>
          <p14:tracePt t="85645" x="5360988" y="2557463"/>
          <p14:tracePt t="85652" x="5360988" y="2593975"/>
          <p14:tracePt t="85661" x="5360988" y="2647950"/>
          <p14:tracePt t="85669" x="5360988" y="2711450"/>
          <p14:tracePt t="85675" x="5360988" y="2747963"/>
          <p14:tracePt t="85684" x="5360988" y="2794000"/>
          <p14:tracePt t="85690" x="5360988" y="2849563"/>
          <p14:tracePt t="85702" x="5360988" y="2886075"/>
          <p14:tracePt t="85707" x="5360988" y="2940050"/>
          <p14:tracePt t="85716" x="5360988" y="2995613"/>
          <p14:tracePt t="85723" x="5360988" y="3041650"/>
          <p14:tracePt t="85731" x="5360988" y="3059113"/>
          <p14:tracePt t="85739" x="5360988" y="3122613"/>
          <p14:tracePt t="85747" x="5360988" y="3178175"/>
          <p14:tracePt t="85755" x="5360988" y="3224213"/>
          <p14:tracePt t="85761" x="5370513" y="3287713"/>
          <p14:tracePt t="85769" x="5387975" y="3324225"/>
          <p14:tracePt t="85777" x="5397500" y="3370263"/>
          <p14:tracePt t="85784" x="5407025" y="3397250"/>
          <p14:tracePt t="85794" x="5414963" y="3443288"/>
          <p14:tracePt t="85801" x="5424488" y="3460750"/>
          <p14:tracePt t="85809" x="5443538" y="3506788"/>
          <p14:tracePt t="85818" x="5461000" y="3543300"/>
          <p14:tracePt t="85825" x="5487988" y="3579813"/>
          <p14:tracePt t="85834" x="5497513" y="3606800"/>
          <p14:tracePt t="85842" x="5516563" y="3633788"/>
          <p14:tracePt t="85847" x="5543550" y="3670300"/>
          <p14:tracePt t="85855" x="5561013" y="3698875"/>
          <p14:tracePt t="85863" x="5580063" y="3725863"/>
          <p14:tracePt t="85871" x="5597525" y="3752850"/>
          <p14:tracePt t="85881" x="5607050" y="3771900"/>
          <p14:tracePt t="85887" x="5616575" y="3789363"/>
          <p14:tracePt t="85895" x="5634038" y="3808413"/>
          <p14:tracePt t="85903" x="5662613" y="3825875"/>
          <p14:tracePt t="85911" x="5670550" y="3844925"/>
          <p14:tracePt t="85921" x="5689600" y="3852863"/>
          <p14:tracePt t="85928" x="5708650" y="3862388"/>
          <p14:tracePt t="85935" x="5726113" y="3881438"/>
          <p14:tracePt t="85941" x="5745163" y="3889375"/>
          <p14:tracePt t="85949" x="5772150" y="3898900"/>
          <p14:tracePt t="85957" x="5799138" y="3908425"/>
          <p14:tracePt t="85965" x="5845175" y="3935413"/>
          <p14:tracePt t="85973" x="5881688" y="3944938"/>
          <p14:tracePt t="85981" x="5918200" y="3944938"/>
          <p14:tracePt t="85988" x="5964238" y="3954463"/>
          <p14:tracePt t="85996" x="6000750" y="3954463"/>
          <p14:tracePt t="86007" x="6045200" y="3954463"/>
          <p14:tracePt t="86013" x="6081713" y="3963988"/>
          <p14:tracePt t="86019" x="6127750" y="3963988"/>
          <p14:tracePt t="86027" x="6164263" y="3963988"/>
          <p14:tracePt t="86036" x="6210300" y="3963988"/>
          <p14:tracePt t="86043" x="6227763" y="3963988"/>
          <p14:tracePt t="86051" x="6246813" y="3954463"/>
          <p14:tracePt t="86059" x="6264275" y="3944938"/>
          <p14:tracePt t="86068" x="6273800" y="3935413"/>
          <p14:tracePt t="86075" x="6292850" y="3927475"/>
          <p14:tracePt t="86084" x="6310313" y="3908425"/>
          <p14:tracePt t="86091" x="6319838" y="3898900"/>
          <p14:tracePt t="86100" x="6329363" y="3881438"/>
          <p14:tracePt t="86105" x="6337300" y="3871913"/>
          <p14:tracePt t="86121" x="6346825" y="3871913"/>
          <p14:tracePt t="86129" x="6356350" y="3862388"/>
          <p14:tracePt t="86145" x="6356350" y="3852863"/>
          <p14:tracePt t="86185" x="6356350" y="3844925"/>
          <p14:tracePt t="86193" x="6365875" y="3825875"/>
          <p14:tracePt t="86199" x="6373813" y="3816350"/>
          <p14:tracePt t="86206" x="6373813" y="3808413"/>
          <p14:tracePt t="86215" x="6373813" y="3798888"/>
          <p14:tracePt t="86224" x="6383338" y="3779838"/>
          <p14:tracePt t="86231" x="6383338" y="3771900"/>
          <p14:tracePt t="86239" x="6383338" y="3762375"/>
          <p14:tracePt t="86247" x="6392863" y="3752850"/>
          <p14:tracePt t="86255" x="6392863" y="3743325"/>
          <p14:tracePt t="86708" x="6410325" y="3743325"/>
          <p14:tracePt t="86715" x="6456363" y="3725863"/>
          <p14:tracePt t="86724" x="6511925" y="3716338"/>
          <p14:tracePt t="86733" x="6611938" y="3689350"/>
          <p14:tracePt t="86739" x="6657975" y="3679825"/>
          <p14:tracePt t="86746" x="6711950" y="3670300"/>
          <p14:tracePt t="86755" x="6777038" y="3643313"/>
          <p14:tracePt t="86764" x="6831013" y="3633788"/>
          <p14:tracePt t="86771" x="6877050" y="3616325"/>
          <p14:tracePt t="86779" x="6923088" y="3597275"/>
          <p14:tracePt t="86787" x="6967538" y="3589338"/>
          <p14:tracePt t="86793" x="7004050" y="3560763"/>
          <p14:tracePt t="86801" x="7040563" y="3552825"/>
          <p14:tracePt t="86809" x="7096125" y="3543300"/>
          <p14:tracePt t="86818" x="7142163" y="3524250"/>
          <p14:tracePt t="86825" x="7215188" y="3506788"/>
          <p14:tracePt t="86833" x="7278688" y="3497263"/>
          <p14:tracePt t="86841" x="7342188" y="3470275"/>
          <p14:tracePt t="86851" x="7415213" y="3470275"/>
          <p14:tracePt t="86857" x="7470775" y="3460750"/>
          <p14:tracePt t="86866" x="7516813" y="3451225"/>
          <p14:tracePt t="86873" x="7543800" y="3451225"/>
          <p14:tracePt t="86879" x="7570788" y="3451225"/>
          <p14:tracePt t="86887" x="7580313" y="3443288"/>
          <p14:tracePt t="97794" x="7570788" y="3443288"/>
          <p14:tracePt t="97801" x="7553325" y="3443288"/>
          <p14:tracePt t="97808" x="7543800" y="3451225"/>
          <p14:tracePt t="97816" x="7534275" y="3460750"/>
          <p14:tracePt t="98013" x="7534275" y="3470275"/>
          <p14:tracePt t="98038" x="7534275" y="3479800"/>
          <p14:tracePt t="98045" x="7543800" y="3506788"/>
          <p14:tracePt t="98053" x="7543800" y="3516313"/>
          <p14:tracePt t="98059" x="7543800" y="3533775"/>
          <p14:tracePt t="98067" x="7543800" y="3543300"/>
          <p14:tracePt t="98076" x="7516813" y="3560763"/>
          <p14:tracePt t="98083" x="7488238" y="3570288"/>
          <p14:tracePt t="98334" x="7488238" y="3560763"/>
          <p14:tracePt t="98341" x="7488238" y="3543300"/>
          <p14:tracePt t="98349" x="7488238" y="3524250"/>
          <p14:tracePt t="98357" x="7488238" y="3516313"/>
          <p14:tracePt t="98365" x="7488238" y="3497263"/>
          <p14:tracePt t="98373" x="7488238" y="3479800"/>
          <p14:tracePt t="98382" x="7488238" y="3460750"/>
          <p14:tracePt t="98391" x="7488238" y="3451225"/>
          <p14:tracePt t="98403" x="7488238" y="3433763"/>
          <p14:tracePt t="98411" x="7488238" y="3414713"/>
          <p14:tracePt t="98419" x="7488238" y="3406775"/>
          <p14:tracePt t="98428" x="7488238" y="3387725"/>
          <p14:tracePt t="98436" x="7488238" y="3370263"/>
          <p14:tracePt t="98443" x="7488238" y="3360738"/>
          <p14:tracePt t="98583" x="7488238" y="3351213"/>
          <p14:tracePt t="98686" x="7488238" y="3341688"/>
          <p14:tracePt t="100577" x="7497763" y="3351213"/>
          <p14:tracePt t="100586" x="7507288" y="3360738"/>
          <p14:tracePt t="100594" x="7524750" y="3378200"/>
          <p14:tracePt t="100601" x="7534275" y="3378200"/>
          <p14:tracePt t="100609" x="7543800" y="3387725"/>
          <p14:tracePt t="100617" x="7543800" y="3397250"/>
          <p14:tracePt t="100625" x="7553325" y="3397250"/>
          <p14:tracePt t="100639" x="7553325" y="3406775"/>
          <p14:tracePt t="100695" x="7553325" y="3414713"/>
          <p14:tracePt t="100703" x="7561263" y="3424238"/>
          <p14:tracePt t="100713" x="7570788" y="3433763"/>
          <p14:tracePt t="100719" x="7580313" y="3433763"/>
          <p14:tracePt t="100774" x="7589838" y="3433763"/>
          <p14:tracePt t="100859" x="7589838" y="3443288"/>
          <p14:tracePt t="100884" x="7589838" y="3451225"/>
          <p14:tracePt t="100892" x="7597775" y="3460750"/>
          <p14:tracePt t="100905" x="7607300" y="3470275"/>
          <p14:tracePt t="100913" x="7607300" y="3479800"/>
          <p14:tracePt t="100929" x="7607300" y="3487738"/>
          <p14:tracePt t="100938" x="7616825" y="3487738"/>
          <p14:tracePt t="100953" x="7626350" y="3497263"/>
          <p14:tracePt t="100963" x="7626350" y="3506788"/>
          <p14:tracePt t="100969" x="7626350" y="3516313"/>
          <p14:tracePt t="100975" x="7634288" y="3524250"/>
          <p14:tracePt t="100983" x="7634288" y="3533775"/>
          <p14:tracePt t="100992" x="7643813" y="3533775"/>
          <p14:tracePt t="100999" x="7643813" y="3543300"/>
          <p14:tracePt t="101015" x="7653338" y="3552825"/>
          <p14:tracePt t="101031" x="7653338" y="3560763"/>
          <p14:tracePt t="101055" x="7653338" y="3570288"/>
          <p14:tracePt t="101065" x="7662863" y="3589338"/>
          <p14:tracePt t="101069" x="7662863" y="3606800"/>
          <p14:tracePt t="101077" x="7662863" y="3633788"/>
          <p14:tracePt t="101085" x="7670800" y="3662363"/>
          <p14:tracePt t="101093" x="7670800" y="3689350"/>
          <p14:tracePt t="101101" x="7670800" y="3725863"/>
          <p14:tracePt t="101109" x="7680325" y="3752850"/>
          <p14:tracePt t="101118" x="7680325" y="3779838"/>
          <p14:tracePt t="101125" x="7699375" y="3808413"/>
          <p14:tracePt t="101133" x="7707313" y="3844925"/>
          <p14:tracePt t="101142" x="7726363" y="3871913"/>
          <p14:tracePt t="101151" x="7735888" y="3898900"/>
          <p14:tracePt t="101155" x="7762875" y="3935413"/>
          <p14:tracePt t="101172" x="7772400" y="3954463"/>
          <p14:tracePt t="101180" x="7772400" y="3971925"/>
          <p14:tracePt t="101188" x="7780338" y="3990975"/>
          <p14:tracePt t="101197" x="7789863" y="4017963"/>
          <p14:tracePt t="101204" x="7799388" y="4044950"/>
          <p14:tracePt t="101214" x="7799388" y="4064000"/>
          <p14:tracePt t="101219" x="7808913" y="4081463"/>
          <p14:tracePt t="101227" x="7808913" y="4100513"/>
          <p14:tracePt t="101234" x="7816850" y="4110038"/>
          <p14:tracePt t="101242" x="7826375" y="4127500"/>
          <p14:tracePt t="101249" x="7826375" y="4137025"/>
          <p14:tracePt t="101257" x="7826375" y="4154488"/>
          <p14:tracePt t="101265" x="7826375" y="4164013"/>
          <p14:tracePt t="101305" x="7835900" y="4173538"/>
          <p14:tracePt t="101335" x="7835900" y="4191000"/>
          <p14:tracePt t="101351" x="7835900" y="4200525"/>
          <p14:tracePt t="101359" x="7835900" y="4210050"/>
          <p14:tracePt t="101367" x="7835900" y="4219575"/>
          <p14:tracePt t="101384" x="7845425" y="4219575"/>
          <p14:tracePt t="101392" x="7845425" y="4227513"/>
          <p14:tracePt t="101399" x="7845425" y="4237038"/>
          <p14:tracePt t="101406" x="7845425" y="4246563"/>
          <p14:tracePt t="101416" x="7845425" y="4256088"/>
          <p14:tracePt t="101431" x="7845425" y="4264025"/>
          <p14:tracePt t="101437" x="7845425" y="4273550"/>
          <p14:tracePt t="101453" x="7853363" y="4273550"/>
          <p14:tracePt t="101556" x="7853363" y="4283075"/>
          <p14:tracePt t="101563" x="7853363" y="4292600"/>
          <p14:tracePt t="101571" x="7853363" y="4310063"/>
          <p14:tracePt t="101577" x="7853363" y="4319588"/>
          <p14:tracePt t="101585" x="7853363" y="4337050"/>
          <p14:tracePt t="101602" x="7853363" y="4346575"/>
          <p14:tracePt t="101610" x="7853363" y="4356100"/>
          <p14:tracePt t="101618" x="7853363" y="4365625"/>
          <p14:tracePt t="101626" x="7853363" y="4373563"/>
          <p14:tracePt t="101633" x="7853363" y="4383088"/>
          <p14:tracePt t="101641" x="7853363" y="4392613"/>
          <p14:tracePt t="101664" x="7853363" y="4402138"/>
          <p14:tracePt t="101671" x="7853363" y="4410075"/>
          <p14:tracePt t="101688" x="7853363" y="4419600"/>
          <p14:tracePt t="101703" x="7853363" y="4429125"/>
          <p14:tracePt t="101714" x="7853363" y="4438650"/>
          <p14:tracePt t="101719" x="7853363" y="4446588"/>
          <p14:tracePt t="101744" x="7853363" y="4456113"/>
          <p14:tracePt t="101749" x="7853363" y="4465638"/>
          <p14:tracePt t="101758" x="7853363" y="4475163"/>
          <p14:tracePt t="101765" x="7853363" y="4483100"/>
          <p14:tracePt t="101773" x="7853363" y="4492625"/>
          <p14:tracePt t="101781" x="7853363" y="4502150"/>
          <p14:tracePt t="101806" x="7853363" y="4511675"/>
          <p14:tracePt t="101868" x="7853363" y="4519613"/>
          <p14:tracePt t="101914" x="7853363" y="4529138"/>
          <p14:tracePt t="101930" x="7853363" y="4538663"/>
          <p14:tracePt t="101944" x="7853363" y="4548188"/>
          <p14:tracePt t="101961" x="7853363" y="4556125"/>
          <p14:tracePt t="102079" x="7853363" y="4565650"/>
          <p14:tracePt t="102126" x="7853363" y="4575175"/>
          <p14:tracePt t="102243" x="7862888" y="4584700"/>
          <p14:tracePt t="102259" x="7862888" y="4592638"/>
          <p14:tracePt t="102333" x="7862888" y="4602163"/>
          <p14:tracePt t="102407" x="7872413" y="4602163"/>
          <p14:tracePt t="102555" x="7881938" y="4602163"/>
          <p14:tracePt t="102596" x="7881938" y="4611688"/>
          <p14:tracePt t="103947" x="7881938" y="4621213"/>
          <p14:tracePt t="104471" x="7881938" y="4629150"/>
          <p14:tracePt t="106949" x="7881938" y="4638675"/>
          <p14:tracePt t="106957" x="7881938" y="4665663"/>
          <p14:tracePt t="106965" x="7881938" y="4702175"/>
          <p14:tracePt t="106973" x="7881938" y="4757738"/>
          <p14:tracePt t="106981" x="7845425" y="4857750"/>
          <p14:tracePt t="106989" x="7789863" y="4959350"/>
          <p14:tracePt t="107200" x="7789863" y="4940300"/>
          <p14:tracePt t="107207" x="7789863" y="4913313"/>
          <p14:tracePt t="107215" x="7789863" y="4894263"/>
          <p14:tracePt t="107223" x="7789863" y="4876800"/>
          <p14:tracePt t="107231" x="7789863" y="4857750"/>
          <p14:tracePt t="107239" x="7789863" y="4840288"/>
          <p14:tracePt t="107248" x="7789863" y="4811713"/>
          <p14:tracePt t="107256" x="7799388" y="4784725"/>
          <p14:tracePt t="107263" x="7799388" y="4757738"/>
          <p14:tracePt t="107272" x="7808913" y="4738688"/>
          <p14:tracePt t="107278" x="7808913" y="4730750"/>
          <p14:tracePt t="107295" x="7816850" y="4711700"/>
          <p14:tracePt t="107302" x="7826375" y="4702175"/>
          <p14:tracePt t="107311" x="7835900" y="4684713"/>
          <p14:tracePt t="107319" x="7845425" y="4665663"/>
          <p14:tracePt t="107326" x="7853363" y="4648200"/>
          <p14:tracePt t="107334" x="7862888" y="4638675"/>
          <p14:tracePt t="107342" x="7872413" y="4621213"/>
          <p14:tracePt t="107349" x="7872413" y="4602163"/>
          <p14:tracePt t="107357" x="7881938" y="4584700"/>
          <p14:tracePt t="107364" x="7889875" y="4565650"/>
          <p14:tracePt t="107371" x="7899400" y="4548188"/>
          <p14:tracePt t="107381" x="7899400" y="4511675"/>
          <p14:tracePt t="107388" x="7899400" y="4475163"/>
          <p14:tracePt t="107397" x="7899400" y="4446588"/>
          <p14:tracePt t="107404" x="7899400" y="4410075"/>
          <p14:tracePt t="107413" x="7899400" y="4392613"/>
          <p14:tracePt t="107419" x="7889875" y="4356100"/>
          <p14:tracePt t="107428" x="7889875" y="4329113"/>
          <p14:tracePt t="107436" x="7881938" y="4300538"/>
          <p14:tracePt t="107442" x="7872413" y="4273550"/>
          <p14:tracePt t="107449" x="7845425" y="4237038"/>
          <p14:tracePt t="107458" x="7816850" y="4191000"/>
          <p14:tracePt t="107466" x="7789863" y="4146550"/>
          <p14:tracePt t="107473" x="7735888" y="4081463"/>
          <p14:tracePt t="107481" x="7707313" y="4054475"/>
          <p14:tracePt t="107489" x="7626350" y="3981450"/>
          <p14:tracePt t="107499" x="7534275" y="3898900"/>
          <p14:tracePt t="107505" x="7470775" y="3816350"/>
          <p14:tracePt t="107514" x="7388225" y="3743325"/>
          <p14:tracePt t="107521" x="7351713" y="3706813"/>
          <p14:tracePt t="107529" x="7305675" y="3670300"/>
          <p14:tracePt t="107536" x="7259638" y="3643313"/>
          <p14:tracePt t="107545" x="7215188" y="3616325"/>
          <p14:tracePt t="107552" x="7150100" y="3579813"/>
          <p14:tracePt t="107562" x="7086600" y="3552825"/>
          <p14:tracePt t="107567" x="6986588" y="3516313"/>
          <p14:tracePt t="107575" x="6923088" y="3460750"/>
          <p14:tracePt t="107583" x="6804025" y="3397250"/>
          <p14:tracePt t="107592" x="6731000" y="3378200"/>
          <p14:tracePt t="107600" x="6684963" y="3351213"/>
          <p14:tracePt t="107609" x="6621463" y="3324225"/>
          <p14:tracePt t="107615" x="6575425" y="3314700"/>
          <p14:tracePt t="107621" x="6548438" y="3305175"/>
          <p14:tracePt t="107630" x="6538913" y="3297238"/>
          <p14:tracePt t="107637" x="6529388" y="3297238"/>
          <p14:tracePt t="107694" x="6521450" y="3297238"/>
          <p14:tracePt t="107699" x="6511925" y="3297238"/>
          <p14:tracePt t="107708" x="6492875" y="3297238"/>
          <p14:tracePt t="107715" x="6446838" y="3297238"/>
          <p14:tracePt t="107723" x="6419850" y="3297238"/>
          <p14:tracePt t="107731" x="6383338" y="3297238"/>
          <p14:tracePt t="107740" x="6337300" y="3297238"/>
          <p14:tracePt t="107748" x="6300788" y="3297238"/>
          <p14:tracePt t="107755" x="6264275" y="3297238"/>
          <p14:tracePt t="107764" x="6227763" y="3297238"/>
          <p14:tracePt t="107771" x="6173788" y="3297238"/>
          <p14:tracePt t="107779" x="6110288" y="3287713"/>
          <p14:tracePt t="107785" x="6073775" y="3287713"/>
          <p14:tracePt t="107794" x="6018213" y="3278188"/>
          <p14:tracePt t="107801" x="5972175" y="3278188"/>
          <p14:tracePt t="107813" x="5935663" y="3278188"/>
          <p14:tracePt t="107818" x="5891213" y="3278188"/>
          <p14:tracePt t="107825" x="5854700" y="3278188"/>
          <p14:tracePt t="107833" x="5808663" y="3278188"/>
          <p14:tracePt t="107841" x="5772150" y="3278188"/>
          <p14:tracePt t="107849" x="5753100" y="3278188"/>
          <p14:tracePt t="107858" x="5680075" y="3278188"/>
          <p14:tracePt t="107865" x="5643563" y="3278188"/>
          <p14:tracePt t="107873" x="5616575" y="3278188"/>
          <p14:tracePt t="107879" x="5597525" y="3278188"/>
          <p14:tracePt t="107952" x="5589588" y="3278188"/>
          <p14:tracePt t="108075" x="5597525" y="3278188"/>
          <p14:tracePt t="108083" x="5616575" y="3278188"/>
          <p14:tracePt t="108092" x="5689600" y="3268663"/>
          <p14:tracePt t="108099" x="5772150" y="3251200"/>
          <p14:tracePt t="108107" x="5881688" y="3232150"/>
          <p14:tracePt t="108115" x="5991225" y="3224213"/>
          <p14:tracePt t="108123" x="6118225" y="3205163"/>
          <p14:tracePt t="108131" x="6300788" y="3205163"/>
          <p14:tracePt t="108137" x="6410325" y="3205163"/>
          <p14:tracePt t="108146" x="6538913" y="3205163"/>
          <p14:tracePt t="108153" x="6648450" y="3205163"/>
          <p14:tracePt t="108162" x="6794500" y="3205163"/>
          <p14:tracePt t="108169" x="6904038" y="3205163"/>
          <p14:tracePt t="108177" x="7004050" y="3205163"/>
          <p14:tracePt t="108185" x="7132638" y="3224213"/>
          <p14:tracePt t="108195" x="7205663" y="3232150"/>
          <p14:tracePt t="108202" x="7259638" y="3232150"/>
          <p14:tracePt t="108211" x="7361238" y="3251200"/>
          <p14:tracePt t="108226" x="7443788" y="3260725"/>
          <p14:tracePt t="108231" x="7470775" y="3260725"/>
          <p14:tracePt t="108239" x="7497763" y="3268663"/>
          <p14:tracePt t="108250" x="7534275" y="3268663"/>
          <p14:tracePt t="108256" x="7570788" y="3268663"/>
          <p14:tracePt t="108264" x="7597775" y="3278188"/>
          <p14:tracePt t="108271" x="7616825" y="3278188"/>
          <p14:tracePt t="108279" x="7662863" y="3278188"/>
          <p14:tracePt t="108288" x="7716838" y="3278188"/>
          <p14:tracePt t="108295" x="7772400" y="3278188"/>
          <p14:tracePt t="108302" x="7881938" y="3297238"/>
          <p14:tracePt t="108312" x="7999413" y="3305175"/>
          <p14:tracePt t="108318" x="8108950" y="3324225"/>
          <p14:tracePt t="108328" x="8256588" y="3341688"/>
          <p14:tracePt t="108333" x="8439150" y="3351213"/>
          <p14:tracePt t="108342" x="8529638" y="3370263"/>
          <p14:tracePt t="108350" x="8629650" y="3378200"/>
          <p14:tracePt t="108358" x="8702675" y="3397250"/>
          <p14:tracePt t="108365" x="8794750" y="3406775"/>
          <p14:tracePt t="108373" x="8840788" y="3414713"/>
          <p14:tracePt t="108381" x="8867775" y="3424238"/>
          <p14:tracePt t="108388" x="8894763" y="3424238"/>
          <p14:tracePt t="108397" x="8931275" y="3424238"/>
          <p14:tracePt t="108404" x="8986838" y="3424238"/>
          <p14:tracePt t="108412" x="9096375" y="3443288"/>
          <p14:tracePt t="108419" x="9205913" y="3451225"/>
          <p14:tracePt t="108428" x="9351963" y="3470275"/>
          <p14:tracePt t="108435" x="9405938" y="3470275"/>
          <p14:tracePt t="108448" x="9551988" y="3487738"/>
          <p14:tracePt t="108452" x="9726613" y="3497263"/>
          <p14:tracePt t="108461" x="9799638" y="3516313"/>
          <p14:tracePt t="108467" x="9853613" y="3516313"/>
          <p14:tracePt t="108473" x="9899650" y="3516313"/>
          <p14:tracePt t="108545" x="9899650" y="3506788"/>
          <p14:tracePt t="108553" x="9899650" y="3497263"/>
          <p14:tracePt t="108560" x="9899650" y="3487738"/>
          <p14:tracePt t="108566" x="9899650" y="3479800"/>
          <p14:tracePt t="108577" x="9899650" y="3460750"/>
          <p14:tracePt t="108583" x="9899650" y="3451225"/>
          <p14:tracePt t="108599" x="9899650" y="3443288"/>
          <p14:tracePt t="108607" x="9890125" y="3433763"/>
          <p14:tracePt t="108614" x="9890125" y="3424238"/>
          <p14:tracePt t="108623" x="9882188" y="3414713"/>
          <p14:tracePt t="108631" x="9882188" y="3406775"/>
          <p14:tracePt t="108639" x="9872663" y="3406775"/>
          <p14:tracePt t="108653" x="9872663" y="3397250"/>
          <p14:tracePt t="108661" x="9863138" y="3378200"/>
          <p14:tracePt t="108669" x="9853613" y="3360738"/>
          <p14:tracePt t="108677" x="9845675" y="3341688"/>
          <p14:tracePt t="108685" x="9836150" y="3324225"/>
          <p14:tracePt t="108694" x="9826625" y="3314700"/>
          <p14:tracePt t="108701" x="9817100" y="3297238"/>
          <p14:tracePt t="108711" x="9809163" y="3287713"/>
          <p14:tracePt t="108717" x="9809163" y="3278188"/>
          <p14:tracePt t="108726" x="9799638" y="3268663"/>
          <p14:tracePt t="108731" x="9790113" y="3260725"/>
          <p14:tracePt t="108740" x="9780588" y="3260725"/>
          <p14:tracePt t="108747" x="9763125" y="3251200"/>
          <p14:tracePt t="108755" x="9753600" y="3251200"/>
          <p14:tracePt t="108763" x="9726613" y="3241675"/>
          <p14:tracePt t="108771" x="9707563" y="3232150"/>
          <p14:tracePt t="108779" x="9690100" y="3232150"/>
          <p14:tracePt t="108787" x="9661525" y="3224213"/>
          <p14:tracePt t="108796" x="9634538" y="3205163"/>
          <p14:tracePt t="108804" x="9607550" y="3195638"/>
          <p14:tracePt t="108811" x="9544050" y="3178175"/>
          <p14:tracePt t="108816" x="9515475" y="3168650"/>
          <p14:tracePt t="108826" x="9471025" y="3159125"/>
          <p14:tracePt t="108833" x="9434513" y="3141663"/>
          <p14:tracePt t="108842" x="9424988" y="3141663"/>
          <p14:tracePt t="108849" x="9398000" y="3132138"/>
          <p14:tracePt t="108857" x="9369425" y="3132138"/>
          <p14:tracePt t="108865" x="9351963" y="3122613"/>
          <p14:tracePt t="108873" x="9315450" y="3114675"/>
          <p14:tracePt t="108881" x="9305925" y="3114675"/>
          <p14:tracePt t="108889" x="9296400" y="3105150"/>
          <p14:tracePt t="108897" x="9288463" y="3105150"/>
          <p14:tracePt t="108911" x="9278938" y="3105150"/>
          <p14:tracePt t="108926" x="9269413" y="3105150"/>
          <p14:tracePt t="108935" x="9259888" y="3105150"/>
          <p14:tracePt t="108944" x="9251950" y="3105150"/>
          <p14:tracePt t="108951" x="9242425" y="3105150"/>
          <p14:tracePt t="108966" x="9232900" y="3105150"/>
          <p14:tracePt t="108977" x="9223375" y="3105150"/>
          <p14:tracePt t="108985" x="9215438" y="3105150"/>
          <p14:tracePt t="108989" x="9205913" y="3095625"/>
          <p14:tracePt t="108997" x="9186863" y="3095625"/>
          <p14:tracePt t="109005" x="9169400" y="3095625"/>
          <p14:tracePt t="109021" x="9150350" y="3086100"/>
          <p14:tracePt t="109029" x="9132888" y="3086100"/>
          <p14:tracePt t="109037" x="9113838" y="3086100"/>
          <p14:tracePt t="109046" x="9096375" y="3086100"/>
          <p14:tracePt t="109054" x="9077325" y="3086100"/>
          <p14:tracePt t="109062" x="9069388" y="3086100"/>
          <p14:tracePt t="109069" x="9059863" y="3086100"/>
          <p14:tracePt t="109091" x="9050338" y="3086100"/>
          <p14:tracePt t="109107" x="9040813" y="3086100"/>
          <p14:tracePt t="109116" x="9032875" y="3086100"/>
          <p14:tracePt t="109124" x="9013825" y="3086100"/>
          <p14:tracePt t="109131" x="8996363" y="3086100"/>
          <p14:tracePt t="109138" x="8977313" y="3086100"/>
          <p14:tracePt t="109147" x="8959850" y="3086100"/>
          <p14:tracePt t="109155" x="8931275" y="3086100"/>
          <p14:tracePt t="109161" x="8913813" y="3086100"/>
          <p14:tracePt t="109169" x="8894763" y="3086100"/>
          <p14:tracePt t="109177" x="8885238" y="3086100"/>
          <p14:tracePt t="109185" x="8877300" y="3086100"/>
          <p14:tracePt t="109193" x="8877300" y="3095625"/>
          <p14:tracePt t="109279" x="8858250" y="3095625"/>
          <p14:tracePt t="109287" x="8848725" y="3105150"/>
          <p14:tracePt t="109295" x="8831263" y="3105150"/>
          <p14:tracePt t="109303" x="8821738" y="3105150"/>
          <p14:tracePt t="109313" x="8804275" y="3114675"/>
          <p14:tracePt t="109319" x="8775700" y="3114675"/>
          <p14:tracePt t="109328" x="8748713" y="3122613"/>
          <p14:tracePt t="109333" x="8721725" y="3141663"/>
          <p14:tracePt t="109340" x="8685213" y="3141663"/>
          <p14:tracePt t="109349" x="8648700" y="3141663"/>
          <p14:tracePt t="109358" x="8575675" y="3141663"/>
          <p14:tracePt t="109366" x="8539163" y="3151188"/>
          <p14:tracePt t="109373" x="8475663" y="3151188"/>
          <p14:tracePt t="109380" x="8439150" y="3151188"/>
          <p14:tracePt t="109389" x="8366125" y="3151188"/>
          <p14:tracePt t="109398" x="8310563" y="3151188"/>
          <p14:tracePt t="109405" x="8220075" y="3151188"/>
          <p14:tracePt t="109411" x="8128000" y="3151188"/>
          <p14:tracePt t="109419" x="8091488" y="3151188"/>
          <p14:tracePt t="109428" x="8018463" y="3151188"/>
          <p14:tracePt t="109435" x="7954963" y="3141663"/>
          <p14:tracePt t="109443" x="7881938" y="3141663"/>
          <p14:tracePt t="109451" x="7772400" y="3141663"/>
          <p14:tracePt t="109460" x="7716838" y="3141663"/>
          <p14:tracePt t="109467" x="7680325" y="3141663"/>
          <p14:tracePt t="109478" x="7626350" y="3141663"/>
          <p14:tracePt t="109482" x="7561263" y="3141663"/>
          <p14:tracePt t="109491" x="7507288" y="3141663"/>
          <p14:tracePt t="109496" x="7470775" y="3141663"/>
          <p14:tracePt t="109505" x="7415213" y="3141663"/>
          <p14:tracePt t="109515" x="7370763" y="3141663"/>
          <p14:tracePt t="109522" x="7334250" y="3141663"/>
          <p14:tracePt t="109531" x="7288213" y="3141663"/>
          <p14:tracePt t="109537" x="7232650" y="3141663"/>
          <p14:tracePt t="109546" x="7196138" y="3141663"/>
          <p14:tracePt t="109553" x="7142163" y="3141663"/>
          <p14:tracePt t="109561" x="7069138" y="3141663"/>
          <p14:tracePt t="109569" x="6996113" y="3141663"/>
          <p14:tracePt t="109577" x="6959600" y="3141663"/>
          <p14:tracePt t="109585" x="6904038" y="3132138"/>
          <p14:tracePt t="109591" x="6850063" y="3132138"/>
          <p14:tracePt t="109602" x="6794500" y="3132138"/>
          <p14:tracePt t="109607" x="6748463" y="3122613"/>
          <p14:tracePt t="109615" x="6711950" y="3122613"/>
          <p14:tracePt t="109623" x="6657975" y="3122613"/>
          <p14:tracePt t="109631" x="6602413" y="3122613"/>
          <p14:tracePt t="109639" x="6565900" y="3122613"/>
          <p14:tracePt t="109647" x="6511925" y="3114675"/>
          <p14:tracePt t="109655" x="6419850" y="3114675"/>
          <p14:tracePt t="109663" x="6365875" y="3114675"/>
          <p14:tracePt t="109668" x="6300788" y="3105150"/>
          <p14:tracePt t="109677" x="6264275" y="3105150"/>
          <p14:tracePt t="109685" x="6210300" y="3105150"/>
          <p14:tracePt t="109697" x="6191250" y="3105150"/>
          <p14:tracePt t="109701" x="6137275" y="3105150"/>
          <p14:tracePt t="109710" x="6073775" y="3086100"/>
          <p14:tracePt t="109717" x="6037263" y="3086100"/>
          <p14:tracePt t="109726" x="6000750" y="3086100"/>
          <p14:tracePt t="109734" x="5964238" y="3086100"/>
          <p14:tracePt t="109744" x="5927725" y="3078163"/>
          <p14:tracePt t="109750" x="5881688" y="3078163"/>
          <p14:tracePt t="109755" x="5854700" y="3078163"/>
          <p14:tracePt t="109763" x="5818188" y="3078163"/>
          <p14:tracePt t="109771" x="5781675" y="3078163"/>
          <p14:tracePt t="109779" x="5753100" y="3078163"/>
          <p14:tracePt t="109787" x="5726113" y="3068638"/>
          <p14:tracePt t="109796" x="5708650" y="3068638"/>
          <p14:tracePt t="109803" x="5680075" y="3068638"/>
          <p14:tracePt t="109812" x="5662613" y="3068638"/>
          <p14:tracePt t="109819" x="5653088" y="3068638"/>
          <p14:tracePt t="109827" x="5643563" y="3068638"/>
          <p14:tracePt t="109835" x="5634038" y="3068638"/>
          <p14:tracePt t="113587" x="5634038" y="3049588"/>
          <p14:tracePt t="113595" x="5626100" y="3013075"/>
          <p14:tracePt t="113606" x="5626100" y="2968625"/>
          <p14:tracePt t="113611" x="5616575" y="2940050"/>
          <p14:tracePt t="113619" x="5607050" y="2903538"/>
          <p14:tracePt t="113627" x="5607050" y="2894013"/>
          <p14:tracePt t="113634" x="5597525" y="2867025"/>
          <p14:tracePt t="113642" x="5589588" y="2849563"/>
          <p14:tracePt t="113649" x="5570538" y="2830513"/>
          <p14:tracePt t="113659" x="5561013" y="2813050"/>
          <p14:tracePt t="113666" x="5553075" y="2794000"/>
          <p14:tracePt t="113673" x="5543550" y="2776538"/>
          <p14:tracePt t="113681" x="5524500" y="2767013"/>
          <p14:tracePt t="113688" x="5497513" y="2747963"/>
          <p14:tracePt t="113697" x="5480050" y="2703513"/>
          <p14:tracePt t="113705" x="5451475" y="2674938"/>
          <p14:tracePt t="113713" x="5414963" y="2657475"/>
          <p14:tracePt t="113721" x="5370513" y="2620963"/>
          <p14:tracePt t="113727" x="5324475" y="2593975"/>
          <p14:tracePt t="113735" x="5297488" y="2565400"/>
          <p14:tracePt t="113743" x="5287963" y="2557463"/>
          <p14:tracePt t="113752" x="5260975" y="2538413"/>
          <p14:tracePt t="113758" x="5232400" y="2511425"/>
          <p14:tracePt t="113767" x="5195888" y="2474913"/>
          <p14:tracePt t="113774" x="5168900" y="2455863"/>
          <p14:tracePt t="113785" x="5132388" y="2438400"/>
          <p14:tracePt t="113791" x="5105400" y="2411413"/>
          <p14:tracePt t="113799" x="5059363" y="2392363"/>
          <p14:tracePt t="113809" x="4995863" y="2365375"/>
          <p14:tracePt t="113813" x="4959350" y="2355850"/>
          <p14:tracePt t="113821" x="4922838" y="2338388"/>
          <p14:tracePt t="113829" x="4895850" y="2328863"/>
          <p14:tracePt t="113837" x="4867275" y="2319338"/>
          <p14:tracePt t="113845" x="4840288" y="2309813"/>
          <p14:tracePt t="113853" x="4803775" y="2292350"/>
          <p14:tracePt t="113860" x="4784725" y="2292350"/>
          <p14:tracePt t="113868" x="4776788" y="2292350"/>
          <p14:tracePt t="113878" x="4767263" y="2292350"/>
          <p14:tracePt t="113891" x="4748213" y="2292350"/>
          <p14:tracePt t="113892" x="4730750" y="2292350"/>
          <p14:tracePt t="113899" x="4703763" y="2292350"/>
          <p14:tracePt t="113908" x="4657725" y="2292350"/>
          <p14:tracePt t="113915" x="4621213" y="2292350"/>
          <p14:tracePt t="113924" x="4584700" y="2292350"/>
          <p14:tracePt t="113931" x="4548188" y="2292350"/>
          <p14:tracePt t="113939" x="4502150" y="2292350"/>
          <p14:tracePt t="113947" x="4448175" y="2273300"/>
          <p14:tracePt t="113955" x="4419600" y="2273300"/>
          <p14:tracePt t="113962" x="4392613" y="2273300"/>
          <p14:tracePt t="113971" x="4365625" y="2273300"/>
          <p14:tracePt t="113979" x="4356100" y="2273300"/>
          <p14:tracePt t="113985" x="4346575" y="2273300"/>
          <p14:tracePt t="113993" x="4338638" y="2273300"/>
          <p14:tracePt t="114009" x="4329113" y="2273300"/>
          <p14:tracePt t="114017" x="4319588" y="2273300"/>
          <p14:tracePt t="114033" x="4310063" y="2273300"/>
          <p14:tracePt t="114041" x="4302125" y="2273300"/>
          <p14:tracePt t="114049" x="4283075" y="2273300"/>
          <p14:tracePt t="114058" x="4273550" y="2273300"/>
          <p14:tracePt t="114071" x="4265613" y="2273300"/>
          <p14:tracePt t="114087" x="4256088" y="2273300"/>
          <p14:tracePt t="114095" x="4246563" y="2273300"/>
          <p14:tracePt t="114103" x="4229100" y="2273300"/>
          <p14:tracePt t="114111" x="4219575" y="2273300"/>
          <p14:tracePt t="114119" x="4210050" y="2273300"/>
          <p14:tracePt t="114127" x="4200525" y="2273300"/>
          <p14:tracePt t="114135" x="4192588" y="2273300"/>
          <p14:tracePt t="114143" x="4183063" y="2273300"/>
          <p14:tracePt t="114150" x="4164013" y="2273300"/>
          <p14:tracePt t="114158" x="4146550" y="2273300"/>
          <p14:tracePt t="114165" x="4119563" y="2273300"/>
          <p14:tracePt t="114174" x="4083050" y="2292350"/>
          <p14:tracePt t="114181" x="4083050" y="2301875"/>
          <p14:tracePt t="114190" x="4073525" y="2309813"/>
          <p14:tracePt t="114243" x="4073525" y="2319338"/>
          <p14:tracePt t="114251" x="4083050" y="2338388"/>
          <p14:tracePt t="114259" x="4127500" y="2365375"/>
          <p14:tracePt t="114266" x="4173538" y="2382838"/>
          <p14:tracePt t="114276" x="4256088" y="2419350"/>
          <p14:tracePt t="114283" x="4319588" y="2447925"/>
          <p14:tracePt t="114292" x="4429125" y="2474913"/>
          <p14:tracePt t="114298" x="4511675" y="2492375"/>
          <p14:tracePt t="114307" x="4602163" y="2501900"/>
          <p14:tracePt t="114315" x="4675188" y="2520950"/>
          <p14:tracePt t="114321" x="4757738" y="2528888"/>
          <p14:tracePt t="114329" x="4784725" y="2528888"/>
          <p14:tracePt t="114337" x="4840288" y="2528888"/>
          <p14:tracePt t="114345" x="4876800" y="2528888"/>
          <p14:tracePt t="114353" x="4886325" y="2528888"/>
          <p14:tracePt t="114361" x="4895850" y="2528888"/>
          <p14:tracePt t="114393" x="4903788" y="2528888"/>
          <p14:tracePt t="114401" x="4913313" y="2528888"/>
          <p14:tracePt t="114408" x="4940300" y="2528888"/>
          <p14:tracePt t="114414" x="4976813" y="2520950"/>
          <p14:tracePt t="114427" x="5013325" y="2501900"/>
          <p14:tracePt t="114431" x="5068888" y="2474913"/>
          <p14:tracePt t="114440" x="5132388" y="2447925"/>
          <p14:tracePt t="114447" x="5159375" y="2428875"/>
          <p14:tracePt t="114455" x="5195888" y="2419350"/>
          <p14:tracePt t="114465" x="5214938" y="2411413"/>
          <p14:tracePt t="114471" x="5232400" y="2401888"/>
          <p14:tracePt t="114479" x="5232400" y="2392363"/>
          <p14:tracePt t="114487" x="5241925" y="2382838"/>
          <p14:tracePt t="114493" x="5251450" y="2374900"/>
          <p14:tracePt t="114500" x="5260975" y="2374900"/>
          <p14:tracePt t="114508" x="5268913" y="2365375"/>
          <p14:tracePt t="114518" x="5268913" y="2355850"/>
          <p14:tracePt t="114528" x="5278438" y="2346325"/>
          <p14:tracePt t="114533" x="5278438" y="2338388"/>
          <p14:tracePt t="114543" x="5287963" y="2328863"/>
          <p14:tracePt t="114549" x="5287963" y="2319338"/>
          <p14:tracePt t="114558" x="5297488" y="2309813"/>
          <p14:tracePt t="114565" x="5297488" y="2301875"/>
          <p14:tracePt t="114577" x="5297488" y="2292350"/>
          <p14:tracePt t="114580" x="5297488" y="2282825"/>
          <p14:tracePt t="114588" x="5297488" y="2273300"/>
          <p14:tracePt t="114595" x="5297488" y="2265363"/>
          <p14:tracePt t="114603" x="5297488" y="2255838"/>
          <p14:tracePt t="114611" x="5305425" y="2236788"/>
          <p14:tracePt t="114619" x="5305425" y="2228850"/>
          <p14:tracePt t="114627" x="5305425" y="2219325"/>
          <p14:tracePt t="114635" x="5305425" y="2200275"/>
          <p14:tracePt t="114643" x="5297488" y="2182813"/>
          <p14:tracePt t="114651" x="5268913" y="2163763"/>
          <p14:tracePt t="114659" x="5268913" y="2155825"/>
          <p14:tracePt t="114665" x="5251450" y="2136775"/>
          <p14:tracePt t="114675" x="5241925" y="2127250"/>
          <p14:tracePt t="114681" x="5232400" y="2119313"/>
          <p14:tracePt t="114690" x="5224463" y="2109788"/>
          <p14:tracePt t="114698" x="5214938" y="2109788"/>
          <p14:tracePt t="114705" x="5205413" y="2100263"/>
          <p14:tracePt t="114721" x="5205413" y="2090738"/>
          <p14:tracePt t="114729" x="5187950" y="2082800"/>
          <p14:tracePt t="114737" x="5187950" y="2073275"/>
          <p14:tracePt t="114745" x="5168900" y="2063750"/>
          <p14:tracePt t="114751" x="5151438" y="2054225"/>
          <p14:tracePt t="114760" x="5141913" y="2036763"/>
          <p14:tracePt t="114767" x="5122863" y="2027238"/>
          <p14:tracePt t="114775" x="5105400" y="2027238"/>
          <p14:tracePt t="114783" x="5059363" y="2017713"/>
          <p14:tracePt t="114793" x="5032375" y="2009775"/>
          <p14:tracePt t="114799" x="5005388" y="2000250"/>
          <p14:tracePt t="114808" x="4968875" y="2000250"/>
          <p14:tracePt t="114815" x="4940300" y="1990725"/>
          <p14:tracePt t="114826" x="4913313" y="1990725"/>
          <p14:tracePt t="114831" x="4895850" y="1990725"/>
          <p14:tracePt t="114838" x="4867275" y="1990725"/>
          <p14:tracePt t="114845" x="4830763" y="1973263"/>
          <p14:tracePt t="114853" x="4821238" y="1973263"/>
          <p14:tracePt t="114861" x="4784725" y="1973263"/>
          <p14:tracePt t="114869" x="4767263" y="1973263"/>
          <p14:tracePt t="114877" x="4748213" y="1973263"/>
          <p14:tracePt t="114893" x="4730750" y="1973263"/>
          <p14:tracePt t="114901" x="4721225" y="1973263"/>
          <p14:tracePt t="114909" x="4711700" y="1973263"/>
          <p14:tracePt t="114917" x="4703763" y="1973263"/>
          <p14:tracePt t="114931" x="4694238" y="1973263"/>
          <p14:tracePt t="114946" x="4684713" y="1973263"/>
          <p14:tracePt t="114955" x="4675188" y="1973263"/>
          <p14:tracePt t="114965" x="4667250" y="1973263"/>
          <p14:tracePt t="114979" x="4648200" y="1973263"/>
          <p14:tracePt t="114987" x="4638675" y="1990725"/>
          <p14:tracePt t="114995" x="4621213" y="2000250"/>
          <p14:tracePt t="115002" x="4611688" y="2009775"/>
          <p14:tracePt t="115009" x="4594225" y="2017713"/>
          <p14:tracePt t="115017" x="4594225" y="2027238"/>
          <p14:tracePt t="115025" x="4584700" y="2036763"/>
          <p14:tracePt t="115033" x="4584700" y="2046288"/>
          <p14:tracePt t="115041" x="4584700" y="2054225"/>
          <p14:tracePt t="115049" x="4575175" y="2054225"/>
          <p14:tracePt t="115059" x="4575175" y="2063750"/>
          <p14:tracePt t="115065" x="4565650" y="2082800"/>
          <p14:tracePt t="115075" x="4565650" y="2100263"/>
          <p14:tracePt t="115081" x="4565650" y="2109788"/>
          <p14:tracePt t="115090" x="4557713" y="2127250"/>
          <p14:tracePt t="115097" x="4557713" y="2146300"/>
          <p14:tracePt t="115104" x="4557713" y="2163763"/>
          <p14:tracePt t="115111" x="4557713" y="2173288"/>
          <p14:tracePt t="115127" x="4565650" y="2182813"/>
          <p14:tracePt t="115135" x="4565650" y="2192338"/>
          <p14:tracePt t="115143" x="4565650" y="2200275"/>
          <p14:tracePt t="115151" x="4565650" y="2209800"/>
          <p14:tracePt t="115159" x="4575175" y="2219325"/>
          <p14:tracePt t="115167" x="4584700" y="2228850"/>
          <p14:tracePt t="115176" x="4594225" y="2228850"/>
          <p14:tracePt t="115181" x="4602163" y="2236788"/>
          <p14:tracePt t="115199" x="4611688" y="2246313"/>
          <p14:tracePt t="115205" x="4621213" y="2255838"/>
          <p14:tracePt t="115222" x="4630738" y="2265363"/>
          <p14:tracePt t="115229" x="4638675" y="2265363"/>
          <p14:tracePt t="115237" x="4638675" y="2273300"/>
          <p14:tracePt t="115245" x="4648200" y="2282825"/>
          <p14:tracePt t="115253" x="4657725" y="2282825"/>
          <p14:tracePt t="115260" x="4667250" y="2282825"/>
          <p14:tracePt t="115276" x="4675188" y="2292350"/>
          <p14:tracePt t="115291" x="4703763" y="2292350"/>
          <p14:tracePt t="115299" x="4721225" y="2292350"/>
          <p14:tracePt t="115308" x="4748213" y="2292350"/>
          <p14:tracePt t="115315" x="4784725" y="2292350"/>
          <p14:tracePt t="115325" x="4813300" y="2292350"/>
          <p14:tracePt t="115330" x="4840288" y="2292350"/>
          <p14:tracePt t="115339" x="4867275" y="2292350"/>
          <p14:tracePt t="115345" x="4895850" y="2292350"/>
          <p14:tracePt t="115353" x="4932363" y="2292350"/>
          <p14:tracePt t="115361" x="4959350" y="2292350"/>
          <p14:tracePt t="115369" x="4986338" y="2282825"/>
          <p14:tracePt t="115377" x="5022850" y="2273300"/>
          <p14:tracePt t="115393" x="5032375" y="2265363"/>
          <p14:tracePt t="115401" x="5041900" y="2265363"/>
          <p14:tracePt t="115409" x="5049838" y="2255838"/>
          <p14:tracePt t="115417" x="5059363" y="2255838"/>
          <p14:tracePt t="115424" x="5068888" y="2246313"/>
          <p14:tracePt t="115432" x="5078413" y="2236788"/>
          <p14:tracePt t="115438" x="5086350" y="2236788"/>
          <p14:tracePt t="115447" x="5095875" y="2236788"/>
          <p14:tracePt t="115457" x="5105400" y="2228850"/>
          <p14:tracePt t="115463" x="5114925" y="2219325"/>
          <p14:tracePt t="115471" x="5122863" y="2209800"/>
          <p14:tracePt t="115479" x="5132388" y="2200275"/>
          <p14:tracePt t="115487" x="5141913" y="2192338"/>
          <p14:tracePt t="115496" x="5141913" y="2173288"/>
          <p14:tracePt t="115503" x="5151438" y="2173288"/>
          <p14:tracePt t="115511" x="5159375" y="2163763"/>
          <p14:tracePt t="115519" x="5159375" y="2155825"/>
          <p14:tracePt t="115524" x="5168900" y="2146300"/>
          <p14:tracePt t="115534" x="5168900" y="2127250"/>
          <p14:tracePt t="115541" x="5178425" y="2119313"/>
          <p14:tracePt t="115549" x="5178425" y="2100263"/>
          <p14:tracePt t="115558" x="5178425" y="2090738"/>
          <p14:tracePt t="115565" x="5178425" y="2082800"/>
          <p14:tracePt t="115574" x="5178425" y="2063750"/>
          <p14:tracePt t="115581" x="5168900" y="2046288"/>
          <p14:tracePt t="115589" x="5159375" y="2027238"/>
          <p14:tracePt t="115597" x="5141913" y="2000250"/>
          <p14:tracePt t="115604" x="5132388" y="1981200"/>
          <p14:tracePt t="115611" x="5114925" y="1973263"/>
          <p14:tracePt t="115619" x="5095875" y="1954213"/>
          <p14:tracePt t="115627" x="5086350" y="1944688"/>
          <p14:tracePt t="115635" x="5049838" y="1935163"/>
          <p14:tracePt t="115643" x="5013325" y="1927225"/>
          <p14:tracePt t="115652" x="4976813" y="1917700"/>
          <p14:tracePt t="115662" x="4959350" y="1917700"/>
          <p14:tracePt t="115667" x="4913313" y="1908175"/>
          <p14:tracePt t="115675" x="4886325" y="1908175"/>
          <p14:tracePt t="115683" x="4867275" y="1898650"/>
          <p14:tracePt t="115690" x="4849813" y="1898650"/>
          <p14:tracePt t="115698" x="4830763" y="1898650"/>
          <p14:tracePt t="115706" x="4803775" y="1898650"/>
          <p14:tracePt t="115713" x="4776788" y="1898650"/>
          <p14:tracePt t="115721" x="4757738" y="1908175"/>
          <p14:tracePt t="115729" x="4740275" y="1917700"/>
          <p14:tracePt t="115737" x="4730750" y="1917700"/>
          <p14:tracePt t="115745" x="4721225" y="1917700"/>
          <p14:tracePt t="115753" x="4721225" y="1927225"/>
          <p14:tracePt t="115761" x="4711700" y="1935163"/>
          <p14:tracePt t="115769" x="4703763" y="1954213"/>
          <p14:tracePt t="115774" x="4694238" y="1973263"/>
          <p14:tracePt t="115783" x="4684713" y="1990725"/>
          <p14:tracePt t="115791" x="4675188" y="2000250"/>
          <p14:tracePt t="115799" x="4675188" y="2009775"/>
          <p14:tracePt t="115808" x="4675188" y="2017713"/>
          <p14:tracePt t="115815" x="4675188" y="2027238"/>
          <p14:tracePt t="115826" x="4675188" y="2046288"/>
          <p14:tracePt t="115831" x="4675188" y="2054225"/>
          <p14:tracePt t="115840" x="4675188" y="2073275"/>
          <p14:tracePt t="115846" x="4684713" y="2090738"/>
          <p14:tracePt t="115856" x="4694238" y="2109788"/>
          <p14:tracePt t="115861" x="4711700" y="2119313"/>
          <p14:tracePt t="115869" x="4721225" y="2136775"/>
          <p14:tracePt t="115890" x="4730750" y="2163763"/>
          <p14:tracePt t="115894" x="4740275" y="2182813"/>
          <p14:tracePt t="115910" x="4748213" y="2200275"/>
          <p14:tracePt t="115926" x="4748213" y="2209800"/>
          <p14:tracePt t="115972" x="4757738" y="2209800"/>
          <p14:tracePt t="116012" x="4767263" y="2219325"/>
          <p14:tracePt t="116027" x="4767263" y="2228850"/>
          <p14:tracePt t="116032" x="4776788" y="2228850"/>
          <p14:tracePt t="116041" x="4776788" y="2236788"/>
          <p14:tracePt t="116051" x="4784725" y="2246313"/>
          <p14:tracePt t="116065" x="4794250" y="2265363"/>
          <p14:tracePt t="116074" x="4794250" y="2273300"/>
          <p14:tracePt t="116081" x="4794250" y="2282825"/>
          <p14:tracePt t="116091" x="4794250" y="2301875"/>
          <p14:tracePt t="116098" x="4803775" y="2309813"/>
          <p14:tracePt t="116106" x="4813300" y="2328863"/>
          <p14:tracePt t="116113" x="4821238" y="2346325"/>
          <p14:tracePt t="116119" x="4821238" y="2365375"/>
          <p14:tracePt t="116127" x="4830763" y="2382838"/>
          <p14:tracePt t="116135" x="4840288" y="2411413"/>
          <p14:tracePt t="116144" x="4857750" y="2455863"/>
          <p14:tracePt t="116151" x="4867275" y="2484438"/>
          <p14:tracePt t="116160" x="4876800" y="2520950"/>
          <p14:tracePt t="116166" x="4886325" y="2557463"/>
          <p14:tracePt t="116174" x="4895850" y="2601913"/>
          <p14:tracePt t="116183" x="4903788" y="2638425"/>
          <p14:tracePt t="116191" x="4913313" y="2684463"/>
          <p14:tracePt t="116199" x="4922838" y="2711450"/>
          <p14:tracePt t="116206" x="4940300" y="2757488"/>
          <p14:tracePt t="116213" x="4949825" y="2784475"/>
          <p14:tracePt t="116221" x="4959350" y="2830513"/>
          <p14:tracePt t="116229" x="4968875" y="2867025"/>
          <p14:tracePt t="116237" x="4976813" y="2913063"/>
          <p14:tracePt t="116247" x="5005388" y="2959100"/>
          <p14:tracePt t="116253" x="5013325" y="3022600"/>
          <p14:tracePt t="116261" x="5022850" y="3059113"/>
          <p14:tracePt t="116269" x="5032375" y="3105150"/>
          <p14:tracePt t="116277" x="5041900" y="3132138"/>
          <p14:tracePt t="116285" x="5059363" y="3178175"/>
          <p14:tracePt t="116293" x="5068888" y="3214688"/>
          <p14:tracePt t="116299" x="5086350" y="3260725"/>
          <p14:tracePt t="116308" x="5086350" y="3305175"/>
          <p14:tracePt t="116315" x="5095875" y="3333750"/>
          <p14:tracePt t="116323" x="5105400" y="3360738"/>
          <p14:tracePt t="116331" x="5114925" y="3397250"/>
          <p14:tracePt t="116339" x="5114925" y="3406775"/>
          <p14:tracePt t="116347" x="5114925" y="3414713"/>
          <p14:tracePt t="116355" x="5122863" y="3424238"/>
          <p14:tracePt t="116363" x="5122863" y="3433763"/>
          <p14:tracePt t="116377" x="5122863" y="3443288"/>
          <p14:tracePt t="116401" x="5132388" y="3443288"/>
          <p14:tracePt t="116455" x="5132388" y="3451225"/>
          <p14:tracePt t="116464" x="5141913" y="3460750"/>
          <p14:tracePt t="116472" x="5151438" y="3460750"/>
          <p14:tracePt t="116479" x="5168900" y="3470275"/>
          <p14:tracePt t="116487" x="5178425" y="3470275"/>
          <p14:tracePt t="116495" x="5178425" y="3479800"/>
          <p14:tracePt t="116503" x="5187950" y="3479800"/>
          <p14:tracePt t="116511" x="5187950" y="3487738"/>
          <p14:tracePt t="116519" x="5195888" y="3487738"/>
          <p14:tracePt t="116621" x="5205413" y="3487738"/>
          <p14:tracePt t="116627" x="5214938" y="3479800"/>
          <p14:tracePt t="116635" x="5232400" y="3470275"/>
          <p14:tracePt t="116651" x="5241925" y="3460750"/>
          <p14:tracePt t="116660" x="5251450" y="3443288"/>
          <p14:tracePt t="116667" x="5251450" y="3433763"/>
          <p14:tracePt t="116675" x="5251450" y="3424238"/>
          <p14:tracePt t="116683" x="5251450" y="3414713"/>
          <p14:tracePt t="116690" x="5251450" y="3397250"/>
          <p14:tracePt t="116708" x="5260975" y="3370263"/>
          <p14:tracePt t="116713" x="5260975" y="3351213"/>
          <p14:tracePt t="116722" x="5260975" y="3333750"/>
          <p14:tracePt t="116729" x="5278438" y="3314700"/>
          <p14:tracePt t="116737" x="5278438" y="3305175"/>
          <p14:tracePt t="116745" x="5278438" y="3278188"/>
          <p14:tracePt t="116754" x="5287963" y="3251200"/>
          <p14:tracePt t="116761" x="5287963" y="3224213"/>
          <p14:tracePt t="116770" x="5297488" y="3187700"/>
          <p14:tracePt t="116777" x="5297488" y="3151188"/>
          <p14:tracePt t="116784" x="5297488" y="3122613"/>
          <p14:tracePt t="116793" x="5297488" y="3086100"/>
          <p14:tracePt t="116801" x="5305425" y="3059113"/>
          <p14:tracePt t="116808" x="5305425" y="3032125"/>
          <p14:tracePt t="116815" x="5305425" y="3005138"/>
          <p14:tracePt t="116824" x="5314950" y="2968625"/>
          <p14:tracePt t="116831" x="5314950" y="2940050"/>
          <p14:tracePt t="116840" x="5314950" y="2913063"/>
          <p14:tracePt t="116847" x="5314950" y="2886075"/>
          <p14:tracePt t="116856" x="5314950" y="2857500"/>
          <p14:tracePt t="116863" x="5314950" y="2813050"/>
          <p14:tracePt t="116871" x="5314950" y="2794000"/>
          <p14:tracePt t="116879" x="5314950" y="2757488"/>
          <p14:tracePt t="116885" x="5314950" y="2720975"/>
          <p14:tracePt t="116893" x="5314950" y="2684463"/>
          <p14:tracePt t="116909" x="5314950" y="2611438"/>
          <p14:tracePt t="116917" x="5314950" y="2584450"/>
          <p14:tracePt t="116924" x="5314950" y="2557463"/>
          <p14:tracePt t="116933" x="5314950" y="2528888"/>
          <p14:tracePt t="116941" x="5314950" y="2511425"/>
          <p14:tracePt t="116952" x="5314950" y="2484438"/>
          <p14:tracePt t="116957" x="5314950" y="2465388"/>
          <p14:tracePt t="116963" x="5314950" y="2428875"/>
          <p14:tracePt t="116972" x="5314950" y="2401888"/>
          <p14:tracePt t="116978" x="5314950" y="2374900"/>
          <p14:tracePt t="116986" x="5314950" y="2365375"/>
          <p14:tracePt t="116994" x="5305425" y="2338388"/>
          <p14:tracePt t="117003" x="5305425" y="2309813"/>
          <p14:tracePt t="117012" x="5287963" y="2282825"/>
          <p14:tracePt t="117019" x="5287963" y="2246313"/>
          <p14:tracePt t="117027" x="5260975" y="2228850"/>
          <p14:tracePt t="117035" x="5241925" y="2209800"/>
          <p14:tracePt t="117043" x="5232400" y="2192338"/>
          <p14:tracePt t="117051" x="5224463" y="2173288"/>
          <p14:tracePt t="117058" x="5205413" y="2155825"/>
          <p14:tracePt t="117065" x="5195888" y="2136775"/>
          <p14:tracePt t="117075" x="5178425" y="2119313"/>
          <p14:tracePt t="117080" x="5159375" y="2100263"/>
          <p14:tracePt t="117091" x="5141913" y="2073275"/>
          <p14:tracePt t="117097" x="5122863" y="2054225"/>
          <p14:tracePt t="117105" x="5078413" y="2036763"/>
          <p14:tracePt t="117113" x="5041900" y="2027238"/>
          <p14:tracePt t="117122" x="5013325" y="2009775"/>
          <p14:tracePt t="117129" x="4976813" y="1990725"/>
          <p14:tracePt t="117137" x="4968875" y="1990725"/>
          <p14:tracePt t="117142" x="4932363" y="1981200"/>
          <p14:tracePt t="117151" x="4886325" y="1963738"/>
          <p14:tracePt t="117160" x="4840288" y="1954213"/>
          <p14:tracePt t="117167" x="4803775" y="1944688"/>
          <p14:tracePt t="117175" x="4757738" y="1944688"/>
          <p14:tracePt t="117183" x="4730750" y="1944688"/>
          <p14:tracePt t="117190" x="4703763" y="1944688"/>
          <p14:tracePt t="117201" x="4675188" y="1944688"/>
          <p14:tracePt t="117207" x="4621213" y="1944688"/>
          <p14:tracePt t="117215" x="4584700" y="1944688"/>
          <p14:tracePt t="117222" x="4575175" y="1944688"/>
          <p14:tracePt t="117237" x="4557713" y="1944688"/>
          <p14:tracePt t="117245" x="4548188" y="1944688"/>
          <p14:tracePt t="117332" x="4538663" y="1944688"/>
          <p14:tracePt t="117347" x="4529138" y="1944688"/>
          <p14:tracePt t="117364" x="4521200" y="1944688"/>
          <p14:tracePt t="117560" x="4521200" y="1954213"/>
          <p14:tracePt t="117564" x="4511675" y="1954213"/>
          <p14:tracePt t="117589" x="4511675" y="1963738"/>
          <p14:tracePt t="117605" x="4502150" y="1963738"/>
          <p14:tracePt t="117668" x="4502150" y="1973263"/>
          <p14:tracePt t="122438" x="4502150" y="1981200"/>
          <p14:tracePt t="122445" x="4511675" y="1990725"/>
          <p14:tracePt t="122453" x="4538663" y="2017713"/>
          <p14:tracePt t="122461" x="4611688" y="2082800"/>
          <p14:tracePt t="122470" x="4694238" y="2182813"/>
          <p14:tracePt t="122476" x="4767263" y="2255838"/>
          <p14:tracePt t="122485" x="4903788" y="2392363"/>
          <p14:tracePt t="122490" x="4959350" y="2455863"/>
          <p14:tracePt t="122499" x="5022850" y="2528888"/>
          <p14:tracePt t="122507" x="5086350" y="2593975"/>
          <p14:tracePt t="122516" x="5122863" y="2638425"/>
          <p14:tracePt t="122524" x="5159375" y="2674938"/>
          <p14:tracePt t="122531" x="5195888" y="2720975"/>
          <p14:tracePt t="122539" x="5260975" y="2776538"/>
          <p14:tracePt t="122547" x="5324475" y="2820988"/>
          <p14:tracePt t="122555" x="5407025" y="2876550"/>
          <p14:tracePt t="122563" x="5524500" y="2968625"/>
          <p14:tracePt t="122572" x="5607050" y="3022600"/>
          <p14:tracePt t="122579" x="5708650" y="3095625"/>
          <p14:tracePt t="122585" x="5753100" y="3122613"/>
          <p14:tracePt t="122593" x="5908675" y="3224213"/>
          <p14:tracePt t="122601" x="5954713" y="3260725"/>
          <p14:tracePt t="122608" x="6073775" y="3333750"/>
          <p14:tracePt t="122616" x="6137275" y="3360738"/>
          <p14:tracePt t="122626" x="6256338" y="3406775"/>
          <p14:tracePt t="122633" x="6310313" y="3424238"/>
          <p14:tracePt t="122641" x="6483350" y="3470275"/>
          <p14:tracePt t="122649" x="6611938" y="3506788"/>
          <p14:tracePt t="122657" x="6740525" y="3516313"/>
          <p14:tracePt t="122665" x="6867525" y="3533775"/>
          <p14:tracePt t="122671" x="7096125" y="3552825"/>
          <p14:tracePt t="122679" x="7223125" y="3560763"/>
          <p14:tracePt t="122689" x="7342188" y="3579813"/>
          <p14:tracePt t="122695" x="7451725" y="3589338"/>
          <p14:tracePt t="122704" x="7524750" y="3589338"/>
          <p14:tracePt t="122711" x="7553325" y="3597275"/>
          <p14:tracePt t="122719" x="7570788" y="3597275"/>
          <p14:tracePt t="122727" x="7589838" y="3597275"/>
          <p14:tracePt t="122738" x="7607300" y="3597275"/>
          <p14:tracePt t="122743" x="7616825" y="3597275"/>
          <p14:tracePt t="122750" x="7634288" y="3597275"/>
          <p14:tracePt t="122757" x="7653338" y="3597275"/>
          <p14:tracePt t="122773" x="7670800" y="3597275"/>
          <p14:tracePt t="122782" x="7689850" y="3597275"/>
          <p14:tracePt t="122790" x="7707313" y="3597275"/>
          <p14:tracePt t="122798" x="7726363" y="3597275"/>
          <p14:tracePt t="122806" x="7743825" y="3597275"/>
          <p14:tracePt t="122813" x="7780338" y="3597275"/>
          <p14:tracePt t="122823" x="7826375" y="3597275"/>
          <p14:tracePt t="122829" x="7881938" y="3597275"/>
          <p14:tracePt t="122835" x="7935913" y="3597275"/>
          <p14:tracePt t="122843" x="7981950" y="3597275"/>
          <p14:tracePt t="122851" x="8008938" y="3597275"/>
          <p14:tracePt t="122859" x="8035925" y="3597275"/>
          <p14:tracePt t="122868" x="8064500" y="3597275"/>
          <p14:tracePt t="122888" x="8108950" y="3597275"/>
          <p14:tracePt t="122891" x="8147050" y="3589338"/>
          <p14:tracePt t="122898" x="8174038" y="3589338"/>
          <p14:tracePt t="122907" x="8191500" y="3579813"/>
          <p14:tracePt t="122915" x="8210550" y="3570288"/>
          <p14:tracePt t="122921" x="8220075" y="3570288"/>
          <p14:tracePt t="122980" x="8220075" y="3560763"/>
          <p14:tracePt t="122985" x="8228013" y="3560763"/>
          <p14:tracePt t="122993" x="8228013" y="3552825"/>
          <p14:tracePt t="123001" x="8237538" y="3552825"/>
          <p14:tracePt t="123008" x="8237538" y="3543300"/>
          <p14:tracePt t="123022" x="8247063" y="3543300"/>
          <p14:tracePt t="123039" x="8247063" y="3533775"/>
          <p14:tracePt t="123063" x="8247063" y="3524250"/>
          <p14:tracePt t="123094" x="8237538" y="3524250"/>
          <p14:tracePt t="123101" x="8228013" y="3524250"/>
          <p14:tracePt t="123109" x="8220075" y="3524250"/>
          <p14:tracePt t="123117" x="8210550" y="3524250"/>
          <p14:tracePt t="123125" x="8191500" y="3524250"/>
          <p14:tracePt t="123141" x="8174038" y="3524250"/>
          <p14:tracePt t="123149" x="8164513" y="3524250"/>
          <p14:tracePt t="123157" x="8147050" y="3524250"/>
          <p14:tracePt t="123165" x="8137525" y="3524250"/>
          <p14:tracePt t="123173" x="8128000" y="3524250"/>
          <p14:tracePt t="123182" x="8118475" y="3524250"/>
          <p14:tracePt t="123408" x="8137525" y="3524250"/>
          <p14:tracePt t="123416" x="8154988" y="3524250"/>
          <p14:tracePt t="123423" x="8164513" y="3524250"/>
          <p14:tracePt t="123431" x="8183563" y="3524250"/>
          <p14:tracePt t="123440" x="8191500" y="3524250"/>
          <p14:tracePt t="123453" x="8210550" y="3524250"/>
          <p14:tracePt t="123461" x="8220075" y="3516313"/>
          <p14:tracePt t="123469" x="8228013" y="3516313"/>
          <p14:tracePt t="123477" x="8247063" y="3506788"/>
          <p14:tracePt t="123485" x="8274050" y="3506788"/>
          <p14:tracePt t="123492" x="8293100" y="3497263"/>
          <p14:tracePt t="123501" x="8320088" y="3497263"/>
          <p14:tracePt t="123511" x="8337550" y="3487738"/>
          <p14:tracePt t="123517" x="8356600" y="3487738"/>
          <p14:tracePt t="123524" x="8374063" y="3487738"/>
          <p14:tracePt t="123531" x="8393113" y="3479800"/>
          <p14:tracePt t="123539" x="8402638" y="3479800"/>
          <p14:tracePt t="123546" x="8420100" y="3479800"/>
          <p14:tracePt t="123555" x="8429625" y="3470275"/>
          <p14:tracePt t="123563" x="8447088" y="3460750"/>
          <p14:tracePt t="123571" x="8475663" y="3460750"/>
          <p14:tracePt t="123579" x="8502650" y="3451225"/>
          <p14:tracePt t="123590" x="8548688" y="3443288"/>
          <p14:tracePt t="123595" x="8602663" y="3433763"/>
          <p14:tracePt t="123603" x="8648700" y="3433763"/>
          <p14:tracePt t="123609" x="8702675" y="3414713"/>
          <p14:tracePt t="123617" x="8758238" y="3414713"/>
          <p14:tracePt t="123625" x="8785225" y="3414713"/>
          <p14:tracePt t="123634" x="8831263" y="3414713"/>
          <p14:tracePt t="123642" x="8867775" y="3414713"/>
          <p14:tracePt t="123651" x="8904288" y="3406775"/>
          <p14:tracePt t="123657" x="8931275" y="3406775"/>
          <p14:tracePt t="123665" x="8959850" y="3397250"/>
          <p14:tracePt t="123674" x="8977313" y="3397250"/>
          <p14:tracePt t="123681" x="8996363" y="3397250"/>
          <p14:tracePt t="123688" x="9004300" y="3397250"/>
          <p14:tracePt t="123695" x="9023350" y="3397250"/>
          <p14:tracePt t="123703" x="9040813" y="3397250"/>
          <p14:tracePt t="123711" x="9050338" y="3397250"/>
          <p14:tracePt t="123719" x="9069388" y="3397250"/>
          <p14:tracePt t="123728" x="9086850" y="3397250"/>
          <p14:tracePt t="123737" x="9105900" y="3397250"/>
          <p14:tracePt t="123743" x="9132888" y="3397250"/>
          <p14:tracePt t="123751" x="9150350" y="3397250"/>
          <p14:tracePt t="123759" x="9186863" y="3397250"/>
          <p14:tracePt t="123768" x="9196388" y="3397250"/>
          <p14:tracePt t="123775" x="9215438" y="3397250"/>
          <p14:tracePt t="123781" x="9251950" y="3397250"/>
          <p14:tracePt t="123797" x="9269413" y="3397250"/>
          <p14:tracePt t="123805" x="9288463" y="3397250"/>
          <p14:tracePt t="123812" x="9305925" y="3397250"/>
          <p14:tracePt t="123822" x="9324975" y="3406775"/>
          <p14:tracePt t="123829" x="9342438" y="3406775"/>
          <p14:tracePt t="123838" x="9369425" y="3414713"/>
          <p14:tracePt t="123846" x="9405938" y="3424238"/>
          <p14:tracePt t="123853" x="9434513" y="3424238"/>
          <p14:tracePt t="123861" x="9451975" y="3424238"/>
          <p14:tracePt t="123867" x="9461500" y="3424238"/>
          <p14:tracePt t="123875" x="9471025" y="3433763"/>
          <p14:tracePt t="124243" x="9471025" y="3443288"/>
          <p14:tracePt t="124250" x="9478963" y="3460750"/>
          <p14:tracePt t="124259" x="9478963" y="3470275"/>
          <p14:tracePt t="124267" x="9478963" y="3479800"/>
          <p14:tracePt t="124276" x="9488488" y="3487738"/>
          <p14:tracePt t="124407" x="9488488" y="3497263"/>
          <p14:tracePt t="124493" x="9498013" y="3497263"/>
          <p14:tracePt t="124525" x="9515475" y="3497263"/>
          <p14:tracePt t="124534" x="9534525" y="3497263"/>
          <p14:tracePt t="124541" x="9551988" y="3497263"/>
          <p14:tracePt t="124549" x="9571038" y="3497263"/>
          <p14:tracePt t="124555" x="9598025" y="3487738"/>
          <p14:tracePt t="124563" x="9607550" y="3479800"/>
          <p14:tracePt t="124575" x="9625013" y="3479800"/>
          <p14:tracePt t="124579" x="9644063" y="3479800"/>
          <p14:tracePt t="124589" x="9653588" y="3470275"/>
          <p14:tracePt t="124595" x="9661525" y="3470275"/>
          <p14:tracePt t="124604" x="9680575" y="3470275"/>
          <p14:tracePt t="124610" x="9680575" y="3460750"/>
          <p14:tracePt t="124619" x="9690100" y="3460750"/>
          <p14:tracePt t="124627" x="9698038" y="3451225"/>
          <p14:tracePt t="124636" x="9707563" y="3451225"/>
          <p14:tracePt t="124641" x="9717088" y="3451225"/>
          <p14:tracePt t="124649" x="9726613" y="3443288"/>
          <p14:tracePt t="124665" x="9734550" y="3433763"/>
          <p14:tracePt t="124673" x="9744075" y="3433763"/>
          <p14:tracePt t="124681" x="9753600" y="3424238"/>
          <p14:tracePt t="124714" x="9763125" y="3424238"/>
          <p14:tracePt t="124829" x="9763125" y="3414713"/>
          <p14:tracePt t="125299" x="9763125" y="3424238"/>
          <p14:tracePt t="125323" x="9763125" y="3433763"/>
          <p14:tracePt t="125681" x="9753600" y="3433763"/>
          <p14:tracePt t="125775" x="9753600" y="3443288"/>
          <p14:tracePt t="125783" x="9734550" y="3451225"/>
          <p14:tracePt t="125791" x="9726613" y="3460750"/>
          <p14:tracePt t="125798" x="9717088" y="3470275"/>
          <p14:tracePt t="125806" x="9707563" y="3470275"/>
          <p14:tracePt t="125815" x="9690100" y="3487738"/>
          <p14:tracePt t="125825" x="9680575" y="3497263"/>
          <p14:tracePt t="125831" x="9661525" y="3506788"/>
          <p14:tracePt t="125839" x="9653588" y="3516313"/>
          <p14:tracePt t="125844" x="9644063" y="3524250"/>
          <p14:tracePt t="125854" x="9634538" y="3533775"/>
          <p14:tracePt t="125874" x="9625013" y="3543300"/>
          <p14:tracePt t="125889" x="9607550" y="3552825"/>
          <p14:tracePt t="125893" x="9598025" y="3560763"/>
          <p14:tracePt t="125900" x="9588500" y="3560763"/>
          <p14:tracePt t="125909" x="9580563" y="3579813"/>
          <p14:tracePt t="125917" x="9580563" y="3589338"/>
          <p14:tracePt t="125925" x="9571038" y="3597275"/>
          <p14:tracePt t="125931" x="9551988" y="3606800"/>
          <p14:tracePt t="125947" x="9544050" y="3616325"/>
          <p14:tracePt t="125956" x="9525000" y="3625850"/>
          <p14:tracePt t="125963" x="9515475" y="3633788"/>
          <p14:tracePt t="125971" x="9507538" y="3643313"/>
          <p14:tracePt t="125979" x="9507538" y="3652838"/>
          <p14:tracePt t="125987" x="9498013" y="3662363"/>
          <p14:tracePt t="125994" x="9488488" y="3670300"/>
          <p14:tracePt t="126004" x="9478963" y="3679825"/>
          <p14:tracePt t="126011" x="9471025" y="3689350"/>
          <p14:tracePt t="126017" x="9461500" y="3698875"/>
          <p14:tracePt t="126025" x="9442450" y="3716338"/>
          <p14:tracePt t="126033" x="9434513" y="3725863"/>
          <p14:tracePt t="126040" x="9415463" y="3743325"/>
          <p14:tracePt t="126049" x="9398000" y="3762375"/>
          <p14:tracePt t="126060" x="9388475" y="3779838"/>
          <p14:tracePt t="126065" x="9369425" y="3798888"/>
          <p14:tracePt t="126073" x="9351963" y="3816350"/>
          <p14:tracePt t="126081" x="9342438" y="3835400"/>
          <p14:tracePt t="126088" x="9332913" y="3844925"/>
          <p14:tracePt t="126097" x="9324975" y="3862388"/>
          <p14:tracePt t="126103" x="9305925" y="3871913"/>
          <p14:tracePt t="126121" x="9305925" y="3881438"/>
          <p14:tracePt t="126871" x="9296400" y="3881438"/>
          <p14:tracePt t="126893" x="9288463" y="3881438"/>
          <p14:tracePt t="126901" x="9278938" y="3881438"/>
          <p14:tracePt t="126909" x="9269413" y="3881438"/>
          <p14:tracePt t="126917" x="9259888" y="3871913"/>
          <p14:tracePt t="126925" x="9251950" y="3871913"/>
          <p14:tracePt t="126942" x="9242425" y="3862388"/>
          <p14:tracePt t="148401" x="9251950" y="3881438"/>
          <p14:tracePt t="148408" x="9251950" y="3889375"/>
          <p14:tracePt t="148431" x="9223375" y="3881438"/>
          <p14:tracePt t="148439" x="9123363" y="3808413"/>
          <p14:tracePt t="148447" x="8858250" y="3616325"/>
          <p14:tracePt t="148454" x="8658225" y="3451225"/>
          <p14:tracePt t="148463" x="8593138" y="3387725"/>
          <p14:tracePt t="148471" x="8475663" y="3260725"/>
          <p14:tracePt t="148481" x="8347075" y="3141663"/>
          <p14:tracePt t="148486" x="8320088" y="3122613"/>
          <p14:tracePt t="148498" x="8293100" y="3105150"/>
          <p14:tracePt t="148511" x="8283575" y="3105150"/>
          <p14:tracePt t="148525" x="8274050" y="3105150"/>
          <p14:tracePt t="148533" x="8247063" y="3105150"/>
          <p14:tracePt t="148541" x="8174038" y="3105150"/>
          <p14:tracePt t="148549" x="8064500" y="3105150"/>
          <p14:tracePt t="148557" x="7845425" y="3105150"/>
          <p14:tracePt t="148565" x="7699375" y="3105150"/>
          <p14:tracePt t="148573" x="7370763" y="3105150"/>
          <p14:tracePt t="148581" x="7223125" y="3105150"/>
          <p14:tracePt t="148589" x="6977063" y="3105150"/>
          <p14:tracePt t="148597" x="6777038" y="3105150"/>
          <p14:tracePt t="148602" x="6502400" y="3105150"/>
          <p14:tracePt t="148611" x="6319838" y="3105150"/>
          <p14:tracePt t="148619" x="6191250" y="3105150"/>
          <p14:tracePt t="148627" x="5835650" y="3105150"/>
          <p14:tracePt t="148635" x="5689600" y="3105150"/>
          <p14:tracePt t="148643" x="5324475" y="3114675"/>
          <p14:tracePt t="148651" x="5059363" y="3114675"/>
          <p14:tracePt t="148659" x="4867275" y="3114675"/>
          <p14:tracePt t="148667" x="4502150" y="3114675"/>
          <p14:tracePt t="148675" x="4137025" y="3114675"/>
          <p14:tracePt t="148683" x="3752850" y="3105150"/>
          <p14:tracePt t="148689" x="3570288" y="3105150"/>
          <p14:tracePt t="148697" x="3406775" y="3086100"/>
          <p14:tracePt t="148705" x="3241675" y="3086100"/>
          <p14:tracePt t="148714" x="3059113" y="3086100"/>
          <p14:tracePt t="148721" x="2968625" y="3086100"/>
          <p14:tracePt t="148730" x="2822575" y="3105150"/>
          <p14:tracePt t="148736" x="2713038" y="3132138"/>
          <p14:tracePt t="148746" x="2630488" y="3159125"/>
          <p14:tracePt t="148756" x="2474913" y="3205163"/>
          <p14:tracePt t="148761" x="2401888" y="3241675"/>
          <p14:tracePt t="148769" x="2355850" y="3260725"/>
          <p14:tracePt t="148775" x="2309813" y="3297238"/>
          <p14:tracePt t="148783" x="2265363" y="3314700"/>
          <p14:tracePt t="148790" x="2236788" y="3324225"/>
          <p14:tracePt t="148799" x="2192338" y="3341688"/>
          <p14:tracePt t="148807" x="2146300" y="3370263"/>
          <p14:tracePt t="148815" x="2100263" y="3406775"/>
          <p14:tracePt t="148823" x="2000250" y="3460750"/>
          <p14:tracePt t="148833" x="1900238" y="3487738"/>
          <p14:tracePt t="148839" x="1798638" y="3533775"/>
          <p14:tracePt t="148847" x="1735138" y="3570288"/>
          <p14:tracePt t="148855" x="1698625" y="3579813"/>
          <p14:tracePt t="148860" x="1662113" y="3597275"/>
          <p14:tracePt t="148868" x="1644650" y="3616325"/>
          <p14:tracePt t="148885" x="1635125" y="3625850"/>
          <p14:tracePt t="149134" x="1635125" y="3616325"/>
          <p14:tracePt t="149143" x="1635125" y="3606800"/>
          <p14:tracePt t="149150" x="1625600" y="3589338"/>
          <p14:tracePt t="149159" x="1616075" y="3579813"/>
          <p14:tracePt t="149166" x="1598613" y="3570288"/>
          <p14:tracePt t="149176" x="1579563" y="3560763"/>
          <p14:tracePt t="149183" x="1562100" y="3560763"/>
          <p14:tracePt t="149191" x="1543050" y="3560763"/>
          <p14:tracePt t="149199" x="1525588" y="3552825"/>
          <p14:tracePt t="149204" x="1516063" y="3543300"/>
          <p14:tracePt t="149213" x="1506538" y="3543300"/>
          <p14:tracePt t="149221" x="1506538" y="3533775"/>
          <p14:tracePt t="149229" x="1497013" y="3533775"/>
          <p14:tracePt t="149237" x="1497013" y="3524250"/>
          <p14:tracePt t="149247" x="1497013" y="3516313"/>
          <p14:tracePt t="149253" x="1489075" y="3506788"/>
          <p14:tracePt t="149260" x="1479550" y="3497263"/>
          <p14:tracePt t="149277" x="1470025" y="3487738"/>
          <p14:tracePt t="149283" x="1470025" y="3479800"/>
          <p14:tracePt t="149300" x="1460500" y="3470275"/>
          <p14:tracePt t="149307" x="1460500" y="3451225"/>
          <p14:tracePt t="149315" x="1452563" y="3433763"/>
          <p14:tracePt t="149323" x="1443038" y="3424238"/>
          <p14:tracePt t="149331" x="1443038" y="3414713"/>
          <p14:tracePt t="149471" x="1443038" y="3406775"/>
          <p14:tracePt t="149478" x="1460500" y="3406775"/>
          <p14:tracePt t="149487" x="1489075" y="3397250"/>
          <p14:tracePt t="149495" x="1533525" y="3387725"/>
          <p14:tracePt t="149503" x="1552575" y="3378200"/>
          <p14:tracePt t="149511" x="1598613" y="3378200"/>
          <p14:tracePt t="149519" x="1625600" y="3378200"/>
          <p14:tracePt t="149526" x="1662113" y="3370263"/>
          <p14:tracePt t="149535" x="1698625" y="3370263"/>
          <p14:tracePt t="149541" x="1725613" y="3370263"/>
          <p14:tracePt t="149549" x="1754188" y="3370263"/>
          <p14:tracePt t="149557" x="1762125" y="3370263"/>
          <p14:tracePt t="149564" x="1790700" y="3370263"/>
          <p14:tracePt t="149572" x="1817688" y="3370263"/>
          <p14:tracePt t="149580" x="1844675" y="3360738"/>
          <p14:tracePt t="149589" x="1871663" y="3360738"/>
          <p14:tracePt t="149598" x="1917700" y="3351213"/>
          <p14:tracePt t="149605" x="1963738" y="3351213"/>
          <p14:tracePt t="149612" x="2017713" y="3333750"/>
          <p14:tracePt t="149621" x="2054225" y="3333750"/>
          <p14:tracePt t="149627" x="2109788" y="3324225"/>
          <p14:tracePt t="149635" x="2146300" y="3324225"/>
          <p14:tracePt t="149643" x="2200275" y="3324225"/>
          <p14:tracePt t="149650" x="2236788" y="3324225"/>
          <p14:tracePt t="149659" x="2282825" y="3324225"/>
          <p14:tracePt t="149667" x="2309813" y="3324225"/>
          <p14:tracePt t="149675" x="2346325" y="3324225"/>
          <p14:tracePt t="149683" x="2365375" y="3324225"/>
          <p14:tracePt t="149690" x="2382838" y="3324225"/>
          <p14:tracePt t="149699" x="2392363" y="3324225"/>
          <p14:tracePt t="149707" x="2411413" y="3324225"/>
          <p14:tracePt t="149713" x="2419350" y="3324225"/>
          <p14:tracePt t="149721" x="2428875" y="3324225"/>
          <p14:tracePt t="149730" x="2447925" y="3324225"/>
          <p14:tracePt t="149738" x="2465388" y="3333750"/>
          <p14:tracePt t="149747" x="2484438" y="3341688"/>
          <p14:tracePt t="149753" x="2501900" y="3341688"/>
          <p14:tracePt t="149762" x="2538413" y="3351213"/>
          <p14:tracePt t="149769" x="2574925" y="3360738"/>
          <p14:tracePt t="149778" x="2593975" y="3370263"/>
          <p14:tracePt t="149786" x="2630488" y="3378200"/>
          <p14:tracePt t="149793" x="2647950" y="3397250"/>
          <p14:tracePt t="149799" x="2657475" y="3414713"/>
          <p14:tracePt t="149807" x="2676525" y="3424238"/>
          <p14:tracePt t="149815" x="2684463" y="3424238"/>
          <p14:tracePt t="149823" x="2684463" y="3433763"/>
          <p14:tracePt t="149830" x="2693988" y="3451225"/>
          <p14:tracePt t="149838" x="2703513" y="3470275"/>
          <p14:tracePt t="149847" x="2703513" y="3479800"/>
          <p14:tracePt t="149855" x="2720975" y="3497263"/>
          <p14:tracePt t="149865" x="2720975" y="3506788"/>
          <p14:tracePt t="149871" x="2720975" y="3524250"/>
          <p14:tracePt t="149880" x="2720975" y="3552825"/>
          <p14:tracePt t="149897" x="2720975" y="3606800"/>
          <p14:tracePt t="149901" x="2720975" y="3625850"/>
          <p14:tracePt t="149910" x="2720975" y="3652838"/>
          <p14:tracePt t="149917" x="2720975" y="3689350"/>
          <p14:tracePt t="149925" x="2720975" y="3716338"/>
          <p14:tracePt t="149933" x="2720975" y="3743325"/>
          <p14:tracePt t="149941" x="2720975" y="3762375"/>
          <p14:tracePt t="149949" x="2713038" y="3779838"/>
          <p14:tracePt t="149958" x="2703513" y="3789363"/>
          <p14:tracePt t="149965" x="2703513" y="3808413"/>
          <p14:tracePt t="149972" x="2693988" y="3825875"/>
          <p14:tracePt t="149979" x="2684463" y="3844925"/>
          <p14:tracePt t="149987" x="2667000" y="3862388"/>
          <p14:tracePt t="149997" x="2657475" y="3881438"/>
          <p14:tracePt t="150004" x="2640013" y="3908425"/>
          <p14:tracePt t="150013" x="2630488" y="3927475"/>
          <p14:tracePt t="150019" x="2611438" y="3954463"/>
          <p14:tracePt t="150027" x="2603500" y="3954463"/>
          <p14:tracePt t="150035" x="2593975" y="3971925"/>
          <p14:tracePt t="150044" x="2574925" y="3981450"/>
          <p14:tracePt t="150051" x="2557463" y="4000500"/>
          <p14:tracePt t="150057" x="2520950" y="4027488"/>
          <p14:tracePt t="150065" x="2501900" y="4037013"/>
          <p14:tracePt t="150073" x="2474913" y="4054475"/>
          <p14:tracePt t="150081" x="2447925" y="4073525"/>
          <p14:tracePt t="150089" x="2428875" y="4081463"/>
          <p14:tracePt t="150098" x="2392363" y="4090988"/>
          <p14:tracePt t="150106" x="2365375" y="4100513"/>
          <p14:tracePt t="150112" x="2319338" y="4127500"/>
          <p14:tracePt t="150121" x="2301875" y="4137025"/>
          <p14:tracePt t="150129" x="2273300" y="4146550"/>
          <p14:tracePt t="150135" x="2236788" y="4154488"/>
          <p14:tracePt t="150144" x="2209800" y="4173538"/>
          <p14:tracePt t="150151" x="2182813" y="4173538"/>
          <p14:tracePt t="150159" x="2155825" y="4183063"/>
          <p14:tracePt t="150167" x="2119313" y="4183063"/>
          <p14:tracePt t="150175" x="2100263" y="4191000"/>
          <p14:tracePt t="150183" x="2082800" y="4191000"/>
          <p14:tracePt t="150192" x="2054225" y="4191000"/>
          <p14:tracePt t="150198" x="2027238" y="4191000"/>
          <p14:tracePt t="150207" x="2000250" y="4191000"/>
          <p14:tracePt t="150215" x="1973263" y="4191000"/>
          <p14:tracePt t="150221" x="1936750" y="4191000"/>
          <p14:tracePt t="150229" x="1917700" y="4191000"/>
          <p14:tracePt t="150237" x="1900238" y="4183063"/>
          <p14:tracePt t="150246" x="1881188" y="4164013"/>
          <p14:tracePt t="150253" x="1863725" y="4154488"/>
          <p14:tracePt t="150263" x="1844675" y="4137025"/>
          <p14:tracePt t="150269" x="1827213" y="4117975"/>
          <p14:tracePt t="150278" x="1817688" y="4100513"/>
          <p14:tracePt t="150285" x="1798638" y="4073525"/>
          <p14:tracePt t="150293" x="1771650" y="4044950"/>
          <p14:tracePt t="150301" x="1754188" y="4017963"/>
          <p14:tracePt t="150307" x="1725613" y="3990975"/>
          <p14:tracePt t="150315" x="1717675" y="3954463"/>
          <p14:tracePt t="150323" x="1698625" y="3935413"/>
          <p14:tracePt t="150332" x="1671638" y="3908425"/>
          <p14:tracePt t="150338" x="1644650" y="3871913"/>
          <p14:tracePt t="150346" x="1616075" y="3825875"/>
          <p14:tracePt t="150363" x="1606550" y="3808413"/>
          <p14:tracePt t="150371" x="1598613" y="3789363"/>
          <p14:tracePt t="150379" x="1589088" y="3771900"/>
          <p14:tracePt t="150387" x="1579563" y="3762375"/>
          <p14:tracePt t="150393" x="1579563" y="3752850"/>
          <p14:tracePt t="150401" x="1570038" y="3743325"/>
          <p14:tracePt t="150409" x="1570038" y="3725863"/>
          <p14:tracePt t="150417" x="1562100" y="3706813"/>
          <p14:tracePt t="150425" x="1562100" y="3698875"/>
          <p14:tracePt t="150432" x="1562100" y="3679825"/>
          <p14:tracePt t="150441" x="1562100" y="3670300"/>
          <p14:tracePt t="150449" x="1562100" y="3662363"/>
          <p14:tracePt t="150457" x="1562100" y="3652838"/>
          <p14:tracePt t="150465" x="1562100" y="3633788"/>
          <p14:tracePt t="150473" x="1562100" y="3616325"/>
          <p14:tracePt t="150480" x="1562100" y="3597275"/>
          <p14:tracePt t="150487" x="1570038" y="3589338"/>
          <p14:tracePt t="150496" x="1589088" y="3570288"/>
          <p14:tracePt t="150503" x="1606550" y="3560763"/>
          <p14:tracePt t="150513" x="1625600" y="3543300"/>
          <p14:tracePt t="150519" x="1644650" y="3516313"/>
          <p14:tracePt t="150527" x="1671638" y="3497263"/>
          <p14:tracePt t="150536" x="1708150" y="3470275"/>
          <p14:tracePt t="150543" x="1725613" y="3451225"/>
          <p14:tracePt t="150552" x="1754188" y="3433763"/>
          <p14:tracePt t="150558" x="1771650" y="3414713"/>
          <p14:tracePt t="150564" x="1781175" y="3406775"/>
          <p14:tracePt t="150572" x="1798638" y="3387725"/>
          <p14:tracePt t="150581" x="1827213" y="3378200"/>
          <p14:tracePt t="150589" x="1863725" y="3370263"/>
          <p14:tracePt t="150597" x="1881188" y="3360738"/>
          <p14:tracePt t="150604" x="1900238" y="3351213"/>
          <p14:tracePt t="150612" x="1927225" y="3341688"/>
          <p14:tracePt t="150621" x="1973263" y="3314700"/>
          <p14:tracePt t="150629" x="2000250" y="3314700"/>
          <p14:tracePt t="150637" x="2027238" y="3305175"/>
          <p14:tracePt t="150646" x="2046288" y="3305175"/>
          <p14:tracePt t="150651" x="2082800" y="3297238"/>
          <p14:tracePt t="150659" x="2109788" y="3287713"/>
          <p14:tracePt t="150667" x="2155825" y="3278188"/>
          <p14:tracePt t="150675" x="2182813" y="3278188"/>
          <p14:tracePt t="150683" x="2209800" y="3278188"/>
          <p14:tracePt t="150691" x="2228850" y="3278188"/>
          <p14:tracePt t="150699" x="2255838" y="3278188"/>
          <p14:tracePt t="150707" x="2282825" y="3278188"/>
          <p14:tracePt t="150715" x="2309813" y="3278188"/>
          <p14:tracePt t="150723" x="2346325" y="3278188"/>
          <p14:tracePt t="150731" x="2365375" y="3278188"/>
          <p14:tracePt t="150737" x="2392363" y="3278188"/>
          <p14:tracePt t="150745" x="2419350" y="3297238"/>
          <p14:tracePt t="150753" x="2438400" y="3305175"/>
          <p14:tracePt t="150763" x="2474913" y="3314700"/>
          <p14:tracePt t="150769" x="2501900" y="3341688"/>
          <p14:tracePt t="150778" x="2520950" y="3360738"/>
          <p14:tracePt t="150785" x="2547938" y="3370263"/>
          <p14:tracePt t="150792" x="2584450" y="3387725"/>
          <p14:tracePt t="150803" x="2603500" y="3414713"/>
          <p14:tracePt t="150809" x="2630488" y="3424238"/>
          <p14:tracePt t="150817" x="2647950" y="3451225"/>
          <p14:tracePt t="150822" x="2667000" y="3479800"/>
          <p14:tracePt t="150831" x="2684463" y="3497263"/>
          <p14:tracePt t="150838" x="2703513" y="3516313"/>
          <p14:tracePt t="150848" x="2713038" y="3533775"/>
          <p14:tracePt t="150855" x="2720975" y="3552825"/>
          <p14:tracePt t="150862" x="2730500" y="3570288"/>
          <p14:tracePt t="150879" x="2749550" y="3606800"/>
          <p14:tracePt t="150887" x="2757488" y="3643313"/>
          <p14:tracePt t="150896" x="2757488" y="3670300"/>
          <p14:tracePt t="150903" x="2767013" y="3689350"/>
          <p14:tracePt t="150909" x="2767013" y="3716338"/>
          <p14:tracePt t="150917" x="2767013" y="3743325"/>
          <p14:tracePt t="150925" x="2767013" y="3752850"/>
          <p14:tracePt t="150933" x="2767013" y="3779838"/>
          <p14:tracePt t="150941" x="2767013" y="3808413"/>
          <p14:tracePt t="150949" x="2757488" y="3852863"/>
          <p14:tracePt t="150957" x="2757488" y="3871913"/>
          <p14:tracePt t="150964" x="2740025" y="3917950"/>
          <p14:tracePt t="150974" x="2720975" y="3944938"/>
          <p14:tracePt t="150981" x="2703513" y="3971925"/>
          <p14:tracePt t="150987" x="2684463" y="4008438"/>
          <p14:tracePt t="150995" x="2667000" y="4037013"/>
          <p14:tracePt t="151003" x="2630488" y="4064000"/>
          <p14:tracePt t="151012" x="2611438" y="4090988"/>
          <p14:tracePt t="151019" x="2593975" y="4110038"/>
          <p14:tracePt t="151027" x="2566988" y="4137025"/>
          <p14:tracePt t="151035" x="2538413" y="4154488"/>
          <p14:tracePt t="151044" x="2511425" y="4183063"/>
          <p14:tracePt t="151052" x="2484438" y="4191000"/>
          <p14:tracePt t="151059" x="2465388" y="4200525"/>
          <p14:tracePt t="151067" x="2428875" y="4210050"/>
          <p14:tracePt t="151073" x="2401888" y="4219575"/>
          <p14:tracePt t="151081" x="2365375" y="4219575"/>
          <p14:tracePt t="151089" x="2319338" y="4227513"/>
          <p14:tracePt t="151097" x="2282825" y="4227513"/>
          <p14:tracePt t="151104" x="2219325" y="4237038"/>
          <p14:tracePt t="151114" x="2192338" y="4237038"/>
          <p14:tracePt t="151121" x="2155825" y="4237038"/>
          <p14:tracePt t="151130" x="2119313" y="4237038"/>
          <p14:tracePt t="151137" x="2082800" y="4227513"/>
          <p14:tracePt t="151146" x="2046288" y="4219575"/>
          <p14:tracePt t="151153" x="2017713" y="4200525"/>
          <p14:tracePt t="151159" x="1973263" y="4164013"/>
          <p14:tracePt t="151168" x="1954213" y="4154488"/>
          <p14:tracePt t="151175" x="1936750" y="4137025"/>
          <p14:tracePt t="151183" x="1927225" y="4127500"/>
          <p14:tracePt t="151207" x="1917700" y="4127500"/>
          <p14:tracePt t="151215" x="1917700" y="4117975"/>
          <p14:tracePt t="151223" x="1908175" y="4117975"/>
          <p14:tracePt t="151232" x="1908175" y="4110038"/>
          <p14:tracePt t="151239" x="1908175" y="4100513"/>
          <p14:tracePt t="151246" x="1908175" y="4090988"/>
          <p14:tracePt t="151253" x="1900238" y="4081463"/>
          <p14:tracePt t="151263" x="1900238" y="4073525"/>
          <p14:tracePt t="151269" x="1900238" y="4064000"/>
          <p14:tracePt t="151277" x="1900238" y="4054475"/>
          <p14:tracePt t="151285" x="1900238" y="4044950"/>
          <p14:tracePt t="151293" x="1900238" y="4037013"/>
          <p14:tracePt t="151310" x="1917700" y="4037013"/>
          <p14:tracePt t="151317" x="1936750" y="4027488"/>
          <p14:tracePt t="151325" x="1973263" y="4017963"/>
          <p14:tracePt t="151331" x="2000250" y="4000500"/>
          <p14:tracePt t="151338" x="2036763" y="4000500"/>
          <p14:tracePt t="151347" x="2073275" y="3990975"/>
          <p14:tracePt t="151355" x="2109788" y="3990975"/>
          <p14:tracePt t="151363" x="2136775" y="3990975"/>
          <p14:tracePt t="151370" x="2155825" y="3990975"/>
          <p14:tracePt t="151378" x="2173288" y="3990975"/>
          <p14:tracePt t="151387" x="2192338" y="3990975"/>
          <p14:tracePt t="151397" x="2200275" y="3990975"/>
          <p14:tracePt t="151403" x="2219325" y="4000500"/>
          <p14:tracePt t="151412" x="2228850" y="4008438"/>
          <p14:tracePt t="151417" x="2246313" y="4008438"/>
          <p14:tracePt t="151425" x="2265363" y="4017963"/>
          <p14:tracePt t="151433" x="2265363" y="4027488"/>
          <p14:tracePt t="151441" x="2282825" y="4044950"/>
          <p14:tracePt t="151449" x="2319338" y="4054475"/>
          <p14:tracePt t="151456" x="2346325" y="4064000"/>
          <p14:tracePt t="151465" x="2392363" y="4073525"/>
          <p14:tracePt t="151473" x="2428875" y="4081463"/>
          <p14:tracePt t="151482" x="2474913" y="4090988"/>
          <p14:tracePt t="151489" x="2511425" y="4110038"/>
          <p14:tracePt t="151496" x="2547938" y="4117975"/>
          <p14:tracePt t="151503" x="2566988" y="4127500"/>
          <p14:tracePt t="151512" x="2584450" y="4127500"/>
          <p14:tracePt t="151519" x="2593975" y="4127500"/>
          <p14:tracePt t="151575" x="2603500" y="4127500"/>
          <p14:tracePt t="151582" x="2611438" y="4127500"/>
          <p14:tracePt t="151589" x="2620963" y="4117975"/>
          <p14:tracePt t="151597" x="2640013" y="4100513"/>
          <p14:tracePt t="151605" x="2640013" y="4081463"/>
          <p14:tracePt t="151614" x="2647950" y="4064000"/>
          <p14:tracePt t="151621" x="2647950" y="4037013"/>
          <p14:tracePt t="151628" x="2647950" y="3990975"/>
          <p14:tracePt t="151637" x="2647950" y="3963988"/>
          <p14:tracePt t="151645" x="2647950" y="3935413"/>
          <p14:tracePt t="151654" x="2640013" y="3908425"/>
          <p14:tracePt t="151665" x="2620963" y="3881438"/>
          <p14:tracePt t="151668" x="2611438" y="3862388"/>
          <p14:tracePt t="151674" x="2574925" y="3852863"/>
          <p14:tracePt t="151683" x="2557463" y="3844925"/>
          <p14:tracePt t="151691" x="2501900" y="3835400"/>
          <p14:tracePt t="151699" x="2447925" y="3835400"/>
          <p14:tracePt t="151707" x="2382838" y="3825875"/>
          <p14:tracePt t="151715" x="2292350" y="3825875"/>
          <p14:tracePt t="151723" x="2200275" y="3825875"/>
          <p14:tracePt t="151731" x="2127250" y="3825875"/>
          <p14:tracePt t="151739" x="1963738" y="3825875"/>
          <p14:tracePt t="151748" x="1854200" y="3825875"/>
          <p14:tracePt t="151756" x="1781175" y="3825875"/>
          <p14:tracePt t="151763" x="1681163" y="3844925"/>
          <p14:tracePt t="151769" x="1606550" y="3852863"/>
          <p14:tracePt t="151777" x="1533525" y="3871913"/>
          <p14:tracePt t="151788" x="1489075" y="3889375"/>
          <p14:tracePt t="151793" x="1443038" y="3917950"/>
          <p14:tracePt t="151801" x="1406525" y="3935413"/>
          <p14:tracePt t="151809" x="1360488" y="3971925"/>
          <p14:tracePt t="151816" x="1314450" y="4017963"/>
          <p14:tracePt t="151825" x="1270000" y="4064000"/>
          <p14:tracePt t="151832" x="1214438" y="4117975"/>
          <p14:tracePt t="151841" x="1131888" y="4191000"/>
          <p14:tracePt t="151847" x="1077913" y="4256088"/>
          <p14:tracePt t="151855" x="1014413" y="4319588"/>
          <p14:tracePt t="151863" x="985838" y="4365625"/>
          <p14:tracePt t="151871" x="968375" y="4410075"/>
          <p14:tracePt t="151878" x="941388" y="4475163"/>
          <p14:tracePt t="151886" x="931863" y="4548188"/>
          <p14:tracePt t="151896" x="912813" y="4611688"/>
          <p14:tracePt t="151903" x="912813" y="4684713"/>
          <p14:tracePt t="151912" x="912813" y="4757738"/>
          <p14:tracePt t="151919" x="912813" y="4830763"/>
          <p14:tracePt t="151928" x="912813" y="4884738"/>
          <p14:tracePt t="151933" x="912813" y="4930775"/>
          <p14:tracePt t="151941" x="922338" y="4986338"/>
          <p14:tracePt t="151949" x="941388" y="5049838"/>
          <p14:tracePt t="151957" x="958850" y="5086350"/>
          <p14:tracePt t="151964" x="977900" y="5149850"/>
          <p14:tracePt t="151976" x="1004888" y="5195888"/>
          <p14:tracePt t="151981" x="1022350" y="5259388"/>
          <p14:tracePt t="151989" x="1050925" y="5305425"/>
          <p14:tracePt t="151998" x="1095375" y="5405438"/>
          <p14:tracePt t="152005" x="1123950" y="5451475"/>
          <p14:tracePt t="152013" x="1177925" y="5514975"/>
          <p14:tracePt t="152018" x="1214438" y="5561013"/>
          <p14:tracePt t="152029" x="1287463" y="5634038"/>
          <p14:tracePt t="152035" x="1370013" y="5697538"/>
          <p14:tracePt t="152043" x="1452563" y="5789613"/>
          <p14:tracePt t="152051" x="1497013" y="5816600"/>
          <p14:tracePt t="152059" x="1562100" y="5872163"/>
          <p14:tracePt t="152067" x="1598613" y="5889625"/>
          <p14:tracePt t="152074" x="1644650" y="5918200"/>
          <p14:tracePt t="152083" x="1698625" y="5926138"/>
          <p14:tracePt t="152091" x="1725613" y="5935663"/>
          <p14:tracePt t="152099" x="1771650" y="5945188"/>
          <p14:tracePt t="152105" x="1808163" y="5945188"/>
          <p14:tracePt t="152115" x="1844675" y="5954713"/>
          <p14:tracePt t="152121" x="1881188" y="5954713"/>
          <p14:tracePt t="152129" x="1908175" y="5954713"/>
          <p14:tracePt t="152136" x="1954213" y="5954713"/>
          <p14:tracePt t="152144" x="1981200" y="5954713"/>
          <p14:tracePt t="152153" x="2036763" y="5945188"/>
          <p14:tracePt t="152165" x="2100263" y="5935663"/>
          <p14:tracePt t="152169" x="2146300" y="5908675"/>
          <p14:tracePt t="152180" x="2200275" y="5899150"/>
          <p14:tracePt t="152184" x="2265363" y="5862638"/>
          <p14:tracePt t="152191" x="2309813" y="5835650"/>
          <p14:tracePt t="152198" x="2355850" y="5816600"/>
          <p14:tracePt t="152207" x="2392363" y="5780088"/>
          <p14:tracePt t="152215" x="2419350" y="5753100"/>
          <p14:tracePt t="152223" x="2438400" y="5726113"/>
          <p14:tracePt t="152230" x="2457450" y="5707063"/>
          <p14:tracePt t="152239" x="2474913" y="5661025"/>
          <p14:tracePt t="152247" x="2484438" y="5624513"/>
          <p14:tracePt t="152255" x="2493963" y="5561013"/>
          <p14:tracePt t="152262" x="2511425" y="5497513"/>
          <p14:tracePt t="152271" x="2520950" y="5441950"/>
          <p14:tracePt t="152278" x="2520950" y="5378450"/>
          <p14:tracePt t="152287" x="2530475" y="5305425"/>
          <p14:tracePt t="152294" x="2530475" y="5278438"/>
          <p14:tracePt t="152301" x="2538413" y="5232400"/>
          <p14:tracePt t="152310" x="2538413" y="5159375"/>
          <p14:tracePt t="152317" x="2538413" y="5122863"/>
          <p14:tracePt t="152325" x="2538413" y="5076825"/>
          <p14:tracePt t="152333" x="2538413" y="5040313"/>
          <p14:tracePt t="152341" x="2520950" y="4995863"/>
          <p14:tracePt t="152349" x="2511425" y="4930775"/>
          <p14:tracePt t="152356" x="2484438" y="4876800"/>
          <p14:tracePt t="152362" x="2447925" y="4803775"/>
          <p14:tracePt t="152371" x="2419350" y="4730750"/>
          <p14:tracePt t="152378" x="2382838" y="4684713"/>
          <p14:tracePt t="152387" x="2355850" y="4638675"/>
          <p14:tracePt t="152394" x="2328863" y="4611688"/>
          <p14:tracePt t="152403" x="2301875" y="4592638"/>
          <p14:tracePt t="152413" x="2265363" y="4575175"/>
          <p14:tracePt t="152418" x="2236788" y="4565650"/>
          <p14:tracePt t="152428" x="2209800" y="4548188"/>
          <p14:tracePt t="152435" x="2163763" y="4529138"/>
          <p14:tracePt t="152442" x="2119313" y="4519613"/>
          <p14:tracePt t="152449" x="2082800" y="4511675"/>
          <p14:tracePt t="152457" x="1990725" y="4511675"/>
          <p14:tracePt t="152465" x="1927225" y="4502150"/>
          <p14:tracePt t="152473" x="1890713" y="4502150"/>
          <p14:tracePt t="152481" x="1817688" y="4502150"/>
          <p14:tracePt t="152489" x="1744663" y="4502150"/>
          <p14:tracePt t="152497" x="1681163" y="4502150"/>
          <p14:tracePt t="152505" x="1589088" y="4519613"/>
          <p14:tracePt t="152513" x="1533525" y="4529138"/>
          <p14:tracePt t="152521" x="1489075" y="4538663"/>
          <p14:tracePt t="152528" x="1470025" y="4548188"/>
          <p14:tracePt t="152535" x="1452563" y="4556125"/>
          <p14:tracePt t="152542" x="1443038" y="4565650"/>
          <p14:tracePt t="152551" x="1423988" y="4592638"/>
          <p14:tracePt t="152560" x="1397000" y="4621213"/>
          <p14:tracePt t="152567" x="1360488" y="4675188"/>
          <p14:tracePt t="152575" x="1323975" y="4738688"/>
          <p14:tracePt t="152583" x="1277938" y="4803775"/>
          <p14:tracePt t="152590" x="1260475" y="4848225"/>
          <p14:tracePt t="152599" x="1233488" y="4894263"/>
          <p14:tracePt t="152606" x="1223963" y="4930775"/>
          <p14:tracePt t="152615" x="1214438" y="4995863"/>
          <p14:tracePt t="152620" x="1214438" y="5049838"/>
          <p14:tracePt t="152629" x="1214438" y="5105400"/>
          <p14:tracePt t="152636" x="1214438" y="5159375"/>
          <p14:tracePt t="152645" x="1233488" y="5241925"/>
          <p14:tracePt t="152653" x="1241425" y="5295900"/>
          <p14:tracePt t="152663" x="1270000" y="5360988"/>
          <p14:tracePt t="152669" x="1306513" y="5441950"/>
          <p14:tracePt t="152678" x="1314450" y="5461000"/>
          <p14:tracePt t="152685" x="1370013" y="5534025"/>
          <p14:tracePt t="152693" x="1433513" y="5607050"/>
          <p14:tracePt t="152701" x="1533525" y="5670550"/>
          <p14:tracePt t="152706" x="1616075" y="5726113"/>
          <p14:tracePt t="152715" x="1662113" y="5753100"/>
          <p14:tracePt t="152723" x="1781175" y="5799138"/>
          <p14:tracePt t="152731" x="1871663" y="5835650"/>
          <p14:tracePt t="152739" x="1990725" y="5862638"/>
          <p14:tracePt t="152746" x="2063750" y="5862638"/>
          <p14:tracePt t="152755" x="2155825" y="5881688"/>
          <p14:tracePt t="152763" x="2209800" y="5881688"/>
          <p14:tracePt t="152771" x="2246313" y="5881688"/>
          <p14:tracePt t="152779" x="2273300" y="5881688"/>
          <p14:tracePt t="152788" x="2301875" y="5881688"/>
          <p14:tracePt t="152793" x="2319338" y="5881688"/>
          <p14:tracePt t="152801" x="2346325" y="5872163"/>
          <p14:tracePt t="152809" x="2365375" y="5843588"/>
          <p14:tracePt t="152817" x="2392363" y="5835650"/>
          <p14:tracePt t="152833" x="2401888" y="5826125"/>
          <p14:tracePt t="152840" x="2401888" y="5816600"/>
          <p14:tracePt t="152887" x="2411413" y="5799138"/>
          <p14:tracePt t="152895" x="2411413" y="5780088"/>
          <p14:tracePt t="152903" x="2411413" y="5770563"/>
          <p14:tracePt t="152913" x="2411413" y="5762625"/>
          <p14:tracePt t="152918" x="2411413" y="5753100"/>
          <p14:tracePt t="152928" x="2411413" y="5743575"/>
          <p14:tracePt t="152935" x="2411413" y="5734050"/>
          <p14:tracePt t="156946" x="2419350" y="5743575"/>
          <p14:tracePt t="156953" x="2428875" y="5743575"/>
          <p14:tracePt t="156961" x="2438400" y="5743575"/>
          <p14:tracePt t="156969" x="2447925" y="5753100"/>
          <p14:tracePt t="156985" x="2457450" y="5762625"/>
          <p14:tracePt t="156994" x="2465388" y="5762625"/>
          <p14:tracePt t="157001" x="2474913" y="5762625"/>
          <p14:tracePt t="157011" x="2484438" y="5770563"/>
          <p14:tracePt t="157313" x="2493963" y="5770563"/>
          <p14:tracePt t="157320" x="2501900" y="5770563"/>
          <p14:tracePt t="157330" x="2511425" y="5770563"/>
          <p14:tracePt t="157337" x="2530475" y="5770563"/>
          <p14:tracePt t="157346" x="2547938" y="5770563"/>
          <p14:tracePt t="157353" x="2557463" y="5770563"/>
          <p14:tracePt t="157360" x="2566988" y="5770563"/>
          <p14:tracePt t="157367" x="2574925" y="5770563"/>
          <p14:tracePt t="157407" x="2584450" y="5770563"/>
          <p14:tracePt t="157557" x="2611438" y="5770563"/>
          <p14:tracePt t="157563" x="2620963" y="5770563"/>
          <p14:tracePt t="157571" x="2640013" y="5770563"/>
          <p14:tracePt t="157579" x="2657475" y="5770563"/>
          <p14:tracePt t="157587" x="2667000" y="5770563"/>
          <p14:tracePt t="157594" x="2676525" y="5770563"/>
          <p14:tracePt t="157603" x="2684463" y="5770563"/>
          <p14:tracePt t="157610" x="2693988" y="5770563"/>
          <p14:tracePt t="157619" x="2703513" y="5770563"/>
          <p14:tracePt t="157627" x="2713038" y="5770563"/>
          <p14:tracePt t="157641" x="2730500" y="5770563"/>
          <p14:tracePt t="157648" x="2749550" y="5770563"/>
          <p14:tracePt t="157656" x="2767013" y="5770563"/>
          <p14:tracePt t="157665" x="2786063" y="5770563"/>
          <p14:tracePt t="157673" x="2803525" y="5770563"/>
          <p14:tracePt t="157681" x="2840038" y="5770563"/>
          <p14:tracePt t="157689" x="2895600" y="5770563"/>
          <p14:tracePt t="157696" x="2976563" y="5770563"/>
          <p14:tracePt t="157704" x="3032125" y="5789613"/>
          <p14:tracePt t="157711" x="3078163" y="5789613"/>
          <p14:tracePt t="157719" x="3105150" y="5799138"/>
          <p14:tracePt t="157727" x="3132138" y="5807075"/>
          <p14:tracePt t="157735" x="3168650" y="5807075"/>
          <p14:tracePt t="157745" x="3195638" y="5807075"/>
          <p14:tracePt t="157750" x="3224213" y="5807075"/>
          <p14:tracePt t="157759" x="3297238" y="5807075"/>
          <p14:tracePt t="157766" x="3387725" y="5807075"/>
          <p14:tracePt t="157778" x="3516313" y="5807075"/>
          <p14:tracePt t="157783" x="3643313" y="5816600"/>
          <p14:tracePt t="157791" x="3752850" y="5816600"/>
          <p14:tracePt t="157797" x="3954463" y="5835650"/>
          <p14:tracePt t="157805" x="4044950" y="5853113"/>
          <p14:tracePt t="157813" x="4192588" y="5881688"/>
          <p14:tracePt t="157821" x="4283075" y="5881688"/>
          <p14:tracePt t="157829" x="4383088" y="5908675"/>
          <p14:tracePt t="157837" x="4456113" y="5918200"/>
          <p14:tracePt t="157845" x="4557713" y="5935663"/>
          <p14:tracePt t="157852" x="4630738" y="5945188"/>
          <p14:tracePt t="157863" x="4721225" y="5962650"/>
          <p14:tracePt t="157869" x="4857750" y="5991225"/>
          <p14:tracePt t="157877" x="4949825" y="6018213"/>
          <p14:tracePt t="157894" x="5268913" y="6072188"/>
          <p14:tracePt t="157899" x="5397500" y="6108700"/>
          <p14:tracePt t="157908" x="5524500" y="6118225"/>
          <p14:tracePt t="157914" x="5689600" y="6145213"/>
          <p14:tracePt t="157923" x="5845175" y="6181725"/>
          <p14:tracePt t="157931" x="5935663" y="6181725"/>
          <p14:tracePt t="157939" x="6081713" y="6191250"/>
          <p14:tracePt t="157947" x="6264275" y="6210300"/>
          <p14:tracePt t="157955" x="6410325" y="6227763"/>
          <p14:tracePt t="157963" x="6502400" y="6227763"/>
          <p14:tracePt t="157969" x="6667500" y="6227763"/>
          <p14:tracePt t="157978" x="6850063" y="6227763"/>
          <p14:tracePt t="157985" x="7077075" y="6237288"/>
          <p14:tracePt t="157994" x="7251700" y="6237288"/>
          <p14:tracePt t="158000" x="7415213" y="6237288"/>
          <p14:tracePt t="158011" x="7643813" y="6237288"/>
          <p14:tracePt t="158017" x="7816850" y="6237288"/>
          <p14:tracePt t="158027" x="7972425" y="6237288"/>
          <p14:tracePt t="158033" x="8045450" y="6218238"/>
          <p14:tracePt t="158041" x="8137525" y="6210300"/>
          <p14:tracePt t="158049" x="8154988" y="6210300"/>
          <p14:tracePt t="158055" x="8174038" y="6200775"/>
          <p14:tracePt t="158062" x="8183563" y="6200775"/>
          <p14:tracePt t="158070" x="8191500" y="6191250"/>
          <p14:tracePt t="158095" x="8201025" y="6191250"/>
          <p14:tracePt t="158103" x="8210550" y="6173788"/>
          <p14:tracePt t="158112" x="8228013" y="6145213"/>
          <p14:tracePt t="158119" x="8256588" y="6118225"/>
          <p14:tracePt t="158127" x="8293100" y="6091238"/>
          <p14:tracePt t="158135" x="8329613" y="6045200"/>
          <p14:tracePt t="158142" x="8347075" y="6027738"/>
          <p14:tracePt t="158149" x="8366125" y="6008688"/>
          <p14:tracePt t="158158" x="8374063" y="5981700"/>
          <p14:tracePt t="158165" x="8383588" y="5962650"/>
          <p14:tracePt t="158181" x="8383588" y="5954713"/>
          <p14:tracePt t="158189" x="8383588" y="5935663"/>
          <p14:tracePt t="158197" x="8383588" y="5918200"/>
          <p14:tracePt t="158205" x="8383588" y="5881688"/>
          <p14:tracePt t="158213" x="8383588" y="5843588"/>
          <p14:tracePt t="158219" x="8383588" y="5826125"/>
          <p14:tracePt t="158228" x="8383588" y="5789613"/>
          <p14:tracePt t="158234" x="8383588" y="5743575"/>
          <p14:tracePt t="158244" x="8383588" y="5716588"/>
          <p14:tracePt t="158253" x="8383588" y="5697538"/>
          <p14:tracePt t="158261" x="8383588" y="5689600"/>
          <p14:tracePt t="158283" x="8383588" y="5680075"/>
          <p14:tracePt t="158313" x="8383588" y="5670550"/>
          <p14:tracePt t="158329" x="8383588" y="5661025"/>
          <p14:tracePt t="158336" x="8383588" y="5653088"/>
          <p14:tracePt t="158344" x="8374063" y="5653088"/>
          <p14:tracePt t="158353" x="8366125" y="5643563"/>
          <p14:tracePt t="158363" x="8366125" y="5634038"/>
          <p14:tracePt t="158385" x="8366125" y="5624513"/>
          <p14:tracePt t="158392" x="8356600" y="5624513"/>
          <p14:tracePt t="158447" x="8347075" y="5624513"/>
          <p14:tracePt t="158455" x="8329613" y="5624513"/>
          <p14:tracePt t="158463" x="8301038" y="5624513"/>
          <p14:tracePt t="158474" x="8247063" y="5624513"/>
          <p14:tracePt t="158478" x="8154988" y="5624513"/>
          <p14:tracePt t="158486" x="8101013" y="5624513"/>
          <p14:tracePt t="158494" x="8018463" y="5624513"/>
          <p14:tracePt t="158501" x="7889875" y="5624513"/>
          <p14:tracePt t="158509" x="7816850" y="5624513"/>
          <p14:tracePt t="158517" x="7789863" y="5624513"/>
          <p14:tracePt t="158528" x="7772400" y="5624513"/>
          <p14:tracePt t="158534" x="7762875" y="5624513"/>
          <p14:tracePt t="158665" x="7743825" y="5624513"/>
          <p14:tracePt t="158674" x="7707313" y="5634038"/>
          <p14:tracePt t="158681" x="7670800" y="5643563"/>
          <p14:tracePt t="158689" x="7616825" y="5661025"/>
          <p14:tracePt t="158697" x="7543800" y="5670550"/>
          <p14:tracePt t="158705" x="7470775" y="5670550"/>
          <p14:tracePt t="158713" x="7370763" y="5689600"/>
          <p14:tracePt t="158721" x="7223125" y="5697538"/>
          <p14:tracePt t="158729" x="7150100" y="5716588"/>
          <p14:tracePt t="158735" x="7004050" y="5716588"/>
          <p14:tracePt t="158744" x="6804025" y="5716588"/>
          <p14:tracePt t="158751" x="6638925" y="5716588"/>
          <p14:tracePt t="158760" x="6456363" y="5726113"/>
          <p14:tracePt t="158767" x="6237288" y="5726113"/>
          <p14:tracePt t="158778" x="6037263" y="5726113"/>
          <p14:tracePt t="158783" x="5735638" y="5726113"/>
          <p14:tracePt t="158791" x="5461000" y="5743575"/>
          <p14:tracePt t="158799" x="5013325" y="5743575"/>
          <p14:tracePt t="158807" x="4602163" y="5743575"/>
          <p14:tracePt t="158815" x="3971925" y="5743575"/>
          <p14:tracePt t="158822" x="3598863" y="5734050"/>
          <p14:tracePt t="158829" x="3168650" y="5689600"/>
          <p14:tracePt t="158838" x="2986088" y="5670550"/>
          <p14:tracePt t="158845" x="2749550" y="5624513"/>
          <p14:tracePt t="158852" x="2620963" y="5597525"/>
          <p14:tracePt t="158861" x="2530475" y="5580063"/>
          <p14:tracePt t="158869" x="2411413" y="5534025"/>
          <p14:tracePt t="158878" x="2328863" y="5507038"/>
          <p14:tracePt t="158886" x="2282825" y="5487988"/>
          <p14:tracePt t="158893" x="2236788" y="5470525"/>
          <p14:tracePt t="158901" x="2192338" y="5441950"/>
          <p14:tracePt t="158906" x="2173288" y="5434013"/>
          <p14:tracePt t="158915" x="2146300" y="5424488"/>
          <p14:tracePt t="158923" x="2127250" y="5414963"/>
          <p14:tracePt t="158931" x="2119313" y="5405438"/>
          <p14:tracePt t="158939" x="2100263" y="5405438"/>
          <p14:tracePt t="158947" x="2090738" y="5405438"/>
          <p14:tracePt t="159001" x="2063750" y="5397500"/>
          <p14:tracePt t="159008" x="2017713" y="5397500"/>
          <p14:tracePt t="159017" x="1973263" y="5378450"/>
          <p14:tracePt t="159026" x="1917700" y="5360988"/>
          <p14:tracePt t="159033" x="1854200" y="5324475"/>
          <p14:tracePt t="159042" x="1771650" y="5287963"/>
          <p14:tracePt t="159049" x="1689100" y="5241925"/>
          <p14:tracePt t="159056" x="1589088" y="5168900"/>
          <p14:tracePt t="159065" x="1506538" y="5113338"/>
          <p14:tracePt t="159073" x="1443038" y="5076825"/>
          <p14:tracePt t="159081" x="1360488" y="5022850"/>
          <p14:tracePt t="159087" x="1277938" y="4959350"/>
          <p14:tracePt t="159095" x="1177925" y="4884738"/>
          <p14:tracePt t="159104" x="1123950" y="4830763"/>
          <p14:tracePt t="159112" x="1114425" y="4811713"/>
          <p14:tracePt t="159119" x="1104900" y="4794250"/>
          <p14:tracePt t="159128" x="1104900" y="4784725"/>
          <p14:tracePt t="159135" x="1104900" y="4775200"/>
          <p14:tracePt t="159151" x="1104900" y="4767263"/>
          <p14:tracePt t="159160" x="1114425" y="4757738"/>
          <p14:tracePt t="159177" x="1141413" y="4738688"/>
          <p14:tracePt t="159181" x="1150938" y="4730750"/>
          <p14:tracePt t="159189" x="1168400" y="4721225"/>
          <p14:tracePt t="159196" x="1187450" y="4711700"/>
          <p14:tracePt t="159205" x="1204913" y="4702175"/>
          <p14:tracePt t="159213" x="1241425" y="4684713"/>
          <p14:tracePt t="159221" x="1277938" y="4675188"/>
          <p14:tracePt t="159229" x="1306513" y="4675188"/>
          <p14:tracePt t="159237" x="1360488" y="4665663"/>
          <p14:tracePt t="159245" x="1416050" y="4665663"/>
          <p14:tracePt t="159250" x="1479550" y="4665663"/>
          <p14:tracePt t="159259" x="1589088" y="4665663"/>
          <p14:tracePt t="159268" x="1662113" y="4665663"/>
          <p14:tracePt t="159278" x="1717675" y="4665663"/>
          <p14:tracePt t="159283" x="1863725" y="4684713"/>
          <p14:tracePt t="159293" x="1927225" y="4694238"/>
          <p14:tracePt t="159299" x="2054225" y="4738688"/>
          <p14:tracePt t="159306" x="2173288" y="4784725"/>
          <p14:tracePt t="159315" x="2319338" y="4830763"/>
          <p14:tracePt t="159323" x="2457450" y="4867275"/>
          <p14:tracePt t="159331" x="2530475" y="4894263"/>
          <p14:tracePt t="159337" x="2667000" y="4940300"/>
          <p14:tracePt t="159346" x="2713038" y="4967288"/>
          <p14:tracePt t="159353" x="2730500" y="4986338"/>
          <p14:tracePt t="159361" x="2740025" y="4995863"/>
          <p14:tracePt t="159369" x="2757488" y="5022850"/>
          <p14:tracePt t="159378" x="2767013" y="5049838"/>
          <p14:tracePt t="159386" x="2776538" y="5068888"/>
          <p14:tracePt t="159393" x="2786063" y="5086350"/>
          <p14:tracePt t="159401" x="2786063" y="5105400"/>
          <p14:tracePt t="159410" x="2786063" y="5113338"/>
          <p14:tracePt t="159417" x="2786063" y="5132388"/>
          <p14:tracePt t="159431" x="2786063" y="5149850"/>
          <p14:tracePt t="159440" x="2786063" y="5168900"/>
          <p14:tracePt t="159446" x="2786063" y="5195888"/>
          <p14:tracePt t="159454" x="2786063" y="5232400"/>
          <p14:tracePt t="159463" x="2767013" y="5259388"/>
          <p14:tracePt t="159471" x="2740025" y="5305425"/>
          <p14:tracePt t="159480" x="2720975" y="5332413"/>
          <p14:tracePt t="159487" x="2713038" y="5360988"/>
          <p14:tracePt t="159495" x="2703513" y="5378450"/>
          <p14:tracePt t="159503" x="2693988" y="5414963"/>
          <p14:tracePt t="159509" x="2693988" y="5424488"/>
          <p14:tracePt t="159517" x="2684463" y="5424488"/>
          <p14:tracePt t="159527" x="2676525" y="5441950"/>
          <p14:tracePt t="159533" x="2667000" y="5461000"/>
          <p14:tracePt t="159542" x="2657475" y="5478463"/>
          <p14:tracePt t="159549" x="2647950" y="5487988"/>
          <p14:tracePt t="159556" x="2640013" y="5497513"/>
          <p14:tracePt t="159565" x="2630488" y="5507038"/>
          <p14:tracePt t="159574" x="2630488" y="5514975"/>
        </p14:tracePtLst>
      </p14:laserTraceLst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D87B7-D148-403E-A1C8-D1963C879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0878"/>
            <a:ext cx="10476000" cy="1325563"/>
          </a:xfrm>
        </p:spPr>
        <p:txBody>
          <a:bodyPr/>
          <a:lstStyle/>
          <a:p>
            <a:pPr algn="ctr"/>
            <a:r>
              <a:rPr lang="en-SG" b="1" dirty="0">
                <a:latin typeface="Arial" panose="020B0604020202020204" pitchFamily="34" charset="0"/>
                <a:cs typeface="Arial" panose="020B0604020202020204" pitchFamily="34" charset="0"/>
              </a:rPr>
              <a:t>Machine Learning Process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2C308EF-C05F-4579-AF9B-B16414CF06F9}"/>
              </a:ext>
            </a:extLst>
          </p:cNvPr>
          <p:cNvSpPr txBox="1"/>
          <p:nvPr/>
        </p:nvSpPr>
        <p:spPr>
          <a:xfrm>
            <a:off x="513304" y="523878"/>
            <a:ext cx="1407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800" i="1" dirty="0">
                <a:solidFill>
                  <a:srgbClr val="2B3D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Faculty of Computer Science and Information Technology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514029D-B36A-49E9-8C7B-0BABC6F9D380}"/>
              </a:ext>
            </a:extLst>
          </p:cNvPr>
          <p:cNvCxnSpPr>
            <a:cxnSpLocks/>
          </p:cNvCxnSpPr>
          <p:nvPr/>
        </p:nvCxnSpPr>
        <p:spPr>
          <a:xfrm>
            <a:off x="594449" y="566737"/>
            <a:ext cx="1241971" cy="0"/>
          </a:xfrm>
          <a:prstGeom prst="line">
            <a:avLst/>
          </a:prstGeom>
          <a:ln w="19050">
            <a:solidFill>
              <a:srgbClr val="2B3D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EADF95D3-14AA-4792-81F1-172E4141EF2B}"/>
              </a:ext>
            </a:extLst>
          </p:cNvPr>
          <p:cNvSpPr txBox="1"/>
          <p:nvPr/>
        </p:nvSpPr>
        <p:spPr>
          <a:xfrm>
            <a:off x="3433864" y="5680615"/>
            <a:ext cx="18207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000" dirty="0"/>
              <a:t>MNIST Dataset</a:t>
            </a:r>
          </a:p>
        </p:txBody>
      </p:sp>
      <p:sp>
        <p:nvSpPr>
          <p:cNvPr id="104" name="Slide Number Placeholder 103">
            <a:extLst>
              <a:ext uri="{FF2B5EF4-FFF2-40B4-BE49-F238E27FC236}">
                <a16:creationId xmlns:a16="http://schemas.microsoft.com/office/drawing/2014/main" id="{820FB45D-8F6A-466D-97EC-60D9B4E9C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5288A-6BAD-4BD4-8533-E823FC31D5E9}" type="slidenum">
              <a:rPr lang="en-SG" smtClean="0"/>
              <a:pPr/>
              <a:t>8</a:t>
            </a:fld>
            <a:endParaRPr lang="en-SG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9C8DDD72-704B-46D0-A4E9-A0128186B9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6780819"/>
              </p:ext>
            </p:extLst>
          </p:nvPr>
        </p:nvGraphicFramePr>
        <p:xfrm>
          <a:off x="877800" y="1696441"/>
          <a:ext cx="10436400" cy="1610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74CA964F-702F-4C99-8F26-0E411EB1AA2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3247" y="3330108"/>
            <a:ext cx="2750617" cy="27506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927BEC1-4143-403E-9314-CF6D6030E19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56141" y="3391125"/>
            <a:ext cx="3926722" cy="161096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44838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478"/>
    </mc:Choice>
    <mc:Fallback xmlns="">
      <p:transition spd="slow" advTm="4347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  <p:extLst>
    <p:ext uri="{3A86A75C-4F4B-4683-9AE1-C65F6400EC91}">
      <p14:laserTraceLst xmlns:p14="http://schemas.microsoft.com/office/powerpoint/2010/main">
        <p14:tracePtLst>
          <p14:tracePt t="10659" x="2640013" y="5487988"/>
          <p14:tracePt t="10667" x="2684463" y="5387975"/>
          <p14:tracePt t="10674" x="2720975" y="5305425"/>
          <p14:tracePt t="10682" x="2740025" y="5251450"/>
          <p14:tracePt t="10688" x="2740025" y="5205413"/>
          <p14:tracePt t="10696" x="2740025" y="5141913"/>
          <p14:tracePt t="10705" x="2730500" y="5040313"/>
          <p14:tracePt t="10712" x="2730500" y="4967288"/>
          <p14:tracePt t="10722" x="2730500" y="4767263"/>
          <p14:tracePt t="10728" x="2730500" y="4584700"/>
          <p14:tracePt t="10737" x="2740025" y="4283075"/>
          <p14:tracePt t="10744" x="2740025" y="4081463"/>
          <p14:tracePt t="10753" x="2740025" y="3589338"/>
          <p14:tracePt t="10760" x="2703513" y="3049588"/>
          <p14:tracePt t="10768" x="2611438" y="2584450"/>
          <p14:tracePt t="10774" x="2520950" y="2182813"/>
          <p14:tracePt t="10782" x="2438400" y="1881188"/>
          <p14:tracePt t="10791" x="2392363" y="1735138"/>
          <p14:tracePt t="10799" x="2301875" y="1460500"/>
          <p14:tracePt t="10806" x="2265363" y="1397000"/>
          <p14:tracePt t="10814" x="2246313" y="1350963"/>
          <p14:tracePt t="10822" x="2219325" y="1306513"/>
          <p14:tracePt t="10830" x="2200275" y="1287463"/>
          <p14:tracePt t="10838" x="2192338" y="1270000"/>
          <p14:tracePt t="10846" x="2173288" y="1260475"/>
          <p14:tracePt t="10855" x="2155825" y="1250950"/>
          <p14:tracePt t="10860" x="2146300" y="1241425"/>
          <p14:tracePt t="10869" x="2127250" y="1241425"/>
          <p14:tracePt t="10876" x="2100263" y="1233488"/>
          <p14:tracePt t="10884" x="2082800" y="1233488"/>
          <p14:tracePt t="10892" x="2036763" y="1233488"/>
          <p14:tracePt t="10900" x="1981200" y="1233488"/>
          <p14:tracePt t="10908" x="1927225" y="1233488"/>
          <p14:tracePt t="10922" x="1817688" y="1233488"/>
          <p14:tracePt t="10924" x="1689100" y="1250950"/>
          <p14:tracePt t="10932" x="1598613" y="1250950"/>
          <p14:tracePt t="10941" x="1452563" y="1270000"/>
          <p14:tracePt t="10947" x="1270000" y="1277938"/>
          <p14:tracePt t="10955" x="1131888" y="1306513"/>
          <p14:tracePt t="10963" x="1022350" y="1333500"/>
          <p14:tracePt t="10972" x="977900" y="1360488"/>
          <p14:tracePt t="10978" x="912813" y="1387475"/>
          <p14:tracePt t="10986" x="885825" y="1387475"/>
          <p14:tracePt t="10994" x="876300" y="1397000"/>
          <p14:tracePt t="11003" x="868363" y="1397000"/>
          <p14:tracePt t="11097" x="849313" y="1423988"/>
          <p14:tracePt t="11105" x="839788" y="1516063"/>
          <p14:tracePt t="11112" x="831850" y="1589088"/>
          <p14:tracePt t="11119" x="812800" y="1652588"/>
          <p14:tracePt t="11126" x="812800" y="1689100"/>
          <p14:tracePt t="11133" x="812800" y="1735138"/>
          <p14:tracePt t="11143" x="812800" y="1762125"/>
          <p14:tracePt t="11150" x="812800" y="1798638"/>
          <p14:tracePt t="11159" x="812800" y="1854200"/>
          <p14:tracePt t="11166" x="822325" y="1954213"/>
          <p14:tracePt t="11174" x="822325" y="2027238"/>
          <p14:tracePt t="11183" x="822325" y="2063750"/>
          <p14:tracePt t="11191" x="822325" y="2109788"/>
          <p14:tracePt t="11199" x="822325" y="2163763"/>
          <p14:tracePt t="11206" x="822325" y="2200275"/>
          <p14:tracePt t="11212" x="822325" y="2246313"/>
          <p14:tracePt t="11221" x="822325" y="2301875"/>
          <p14:tracePt t="11229" x="822325" y="2338388"/>
          <p14:tracePt t="11237" x="812800" y="2392363"/>
          <p14:tracePt t="11244" x="812800" y="2438400"/>
          <p14:tracePt t="11252" x="812800" y="2474913"/>
          <p14:tracePt t="11260" x="812800" y="2520950"/>
          <p14:tracePt t="11269" x="812800" y="2557463"/>
          <p14:tracePt t="11276" x="812800" y="2584450"/>
          <p14:tracePt t="11285" x="812800" y="2620963"/>
          <p14:tracePt t="11291" x="812800" y="2647950"/>
          <p14:tracePt t="11299" x="803275" y="2674938"/>
          <p14:tracePt t="11307" x="793750" y="2693988"/>
          <p14:tracePt t="11314" x="793750" y="2711450"/>
          <p14:tracePt t="11322" x="785813" y="2730500"/>
          <p14:tracePt t="11330" x="776288" y="2747963"/>
          <p14:tracePt t="11338" x="776288" y="2767013"/>
          <p14:tracePt t="11347" x="776288" y="2776538"/>
          <p14:tracePt t="11355" x="776288" y="2784475"/>
          <p14:tracePt t="11362" x="776288" y="2803525"/>
          <p14:tracePt t="11372" x="766763" y="2803525"/>
          <p14:tracePt t="11376" x="766763" y="2820988"/>
          <p14:tracePt t="11385" x="757238" y="2857500"/>
          <p14:tracePt t="11392" x="749300" y="2886075"/>
          <p14:tracePt t="11400" x="739775" y="2922588"/>
          <p14:tracePt t="11409" x="730250" y="2959100"/>
          <p14:tracePt t="11417" x="720725" y="2995613"/>
          <p14:tracePt t="11426" x="720725" y="3041650"/>
          <p14:tracePt t="11432" x="712788" y="3078163"/>
          <p14:tracePt t="11440" x="712788" y="3122613"/>
          <p14:tracePt t="11448" x="712788" y="3159125"/>
          <p14:tracePt t="11457" x="712788" y="3205163"/>
          <p14:tracePt t="11463" x="712788" y="3260725"/>
          <p14:tracePt t="11470" x="712788" y="3297238"/>
          <p14:tracePt t="11479" x="712788" y="3341688"/>
          <p14:tracePt t="11486" x="712788" y="3378200"/>
          <p14:tracePt t="11494" x="712788" y="3433763"/>
          <p14:tracePt t="11503" x="712788" y="3479800"/>
          <p14:tracePt t="11510" x="712788" y="3516313"/>
          <p14:tracePt t="11519" x="712788" y="3560763"/>
          <p14:tracePt t="11526" x="712788" y="3589338"/>
          <p14:tracePt t="11534" x="720725" y="3616325"/>
          <p14:tracePt t="11542" x="730250" y="3652838"/>
          <p14:tracePt t="11548" x="739775" y="3679825"/>
          <p14:tracePt t="11556" x="749300" y="3725863"/>
          <p14:tracePt t="11564" x="757238" y="3752850"/>
          <p14:tracePt t="11572" x="793750" y="3808413"/>
          <p14:tracePt t="11581" x="803275" y="3852863"/>
          <p14:tracePt t="11589" x="849313" y="3917950"/>
          <p14:tracePt t="11596" x="858838" y="3944938"/>
          <p14:tracePt t="11605" x="895350" y="4008438"/>
          <p14:tracePt t="11612" x="931863" y="4073525"/>
          <p14:tracePt t="11623" x="995363" y="4154488"/>
          <p14:tracePt t="11629" x="1041400" y="4219575"/>
          <p14:tracePt t="11635" x="1087438" y="4264025"/>
          <p14:tracePt t="11642" x="1104900" y="4300538"/>
          <p14:tracePt t="11650" x="1150938" y="4346575"/>
          <p14:tracePt t="11658" x="1204913" y="4392613"/>
          <p14:tracePt t="11666" x="1233488" y="4429125"/>
          <p14:tracePt t="11675" x="1270000" y="4446588"/>
          <p14:tracePt t="11682" x="1296988" y="4456113"/>
          <p14:tracePt t="11693" x="1323975" y="4465638"/>
          <p14:tracePt t="11699" x="1360488" y="4475163"/>
          <p14:tracePt t="11707" x="1397000" y="4483100"/>
          <p14:tracePt t="11714" x="1423988" y="4483100"/>
          <p14:tracePt t="11721" x="1470025" y="4483100"/>
          <p14:tracePt t="11729" x="1525588" y="4483100"/>
          <p14:tracePt t="11737" x="1562100" y="4483100"/>
          <p14:tracePt t="11745" x="1616075" y="4483100"/>
          <p14:tracePt t="11753" x="1652588" y="4483100"/>
          <p14:tracePt t="11760" x="1689100" y="4475163"/>
          <p14:tracePt t="11767" x="1790700" y="4446588"/>
          <p14:tracePt t="11776" x="1844675" y="4419600"/>
          <p14:tracePt t="11784" x="1908175" y="4410075"/>
          <p14:tracePt t="11792" x="1990725" y="4383088"/>
          <p14:tracePt t="11801" x="2036763" y="4365625"/>
          <p14:tracePt t="11806" x="2090738" y="4346575"/>
          <p14:tracePt t="11814" x="2136775" y="4337050"/>
          <p14:tracePt t="11826" x="2163763" y="4319588"/>
          <p14:tracePt t="11831" x="2182813" y="4310063"/>
          <p14:tracePt t="11839" x="2200275" y="4300538"/>
          <p14:tracePt t="11846" x="2219325" y="4292600"/>
          <p14:tracePt t="11857" x="2236788" y="4283075"/>
          <p14:tracePt t="11862" x="2255838" y="4264025"/>
          <p14:tracePt t="11871" x="2265363" y="4256088"/>
          <p14:tracePt t="11878" x="2273300" y="4237038"/>
          <p14:tracePt t="11886" x="2292350" y="4219575"/>
          <p14:tracePt t="11893" x="2309813" y="4200525"/>
          <p14:tracePt t="11901" x="2338388" y="4183063"/>
          <p14:tracePt t="11908" x="2365375" y="4154488"/>
          <p14:tracePt t="11916" x="2374900" y="4137025"/>
          <p14:tracePt t="11924" x="2382838" y="4137025"/>
          <p14:tracePt t="11932" x="2392363" y="4137025"/>
          <p14:tracePt t="11941" x="2392363" y="4127500"/>
          <p14:tracePt t="15593" x="2411413" y="4137025"/>
          <p14:tracePt t="15601" x="2428875" y="4146550"/>
          <p14:tracePt t="15609" x="2457450" y="4164013"/>
          <p14:tracePt t="15617" x="2474913" y="4173538"/>
          <p14:tracePt t="15624" x="2484438" y="4173538"/>
          <p14:tracePt t="15631" x="2484438" y="4183063"/>
          <p14:tracePt t="15637" x="2493963" y="4183063"/>
          <p14:tracePt t="15662" x="2501900" y="4183063"/>
          <p14:tracePt t="15669" x="2538413" y="4191000"/>
          <p14:tracePt t="15678" x="2611438" y="4191000"/>
          <p14:tracePt t="15686" x="2740025" y="4191000"/>
          <p14:tracePt t="15694" x="2903538" y="4191000"/>
          <p14:tracePt t="15704" x="3032125" y="4183063"/>
          <p14:tracePt t="15711" x="3122613" y="4173538"/>
          <p14:tracePt t="15717" x="3278188" y="4127500"/>
          <p14:tracePt t="15724" x="3360738" y="4073525"/>
          <p14:tracePt t="15732" x="3416300" y="4044950"/>
          <p14:tracePt t="15742" x="3460750" y="4027488"/>
          <p14:tracePt t="15749" x="3497263" y="3990975"/>
          <p14:tracePt t="15758" x="3525838" y="3971925"/>
          <p14:tracePt t="15764" x="3543300" y="3954463"/>
          <p14:tracePt t="15772" x="3562350" y="3944938"/>
          <p14:tracePt t="15780" x="3570288" y="3927475"/>
          <p14:tracePt t="15788" x="3579813" y="3908425"/>
          <p14:tracePt t="15796" x="3606800" y="3881438"/>
          <p14:tracePt t="15803" x="3606800" y="3871913"/>
          <p14:tracePt t="15811" x="3616325" y="3835400"/>
          <p14:tracePt t="15819" x="3616325" y="3808413"/>
          <p14:tracePt t="15826" x="3616325" y="3771900"/>
          <p14:tracePt t="15834" x="3616325" y="3725863"/>
          <p14:tracePt t="15846" x="3616325" y="3670300"/>
          <p14:tracePt t="15851" x="3598863" y="3579813"/>
          <p14:tracePt t="15858" x="3579813" y="3516313"/>
          <p14:tracePt t="15866" x="3516313" y="3297238"/>
          <p14:tracePt t="15874" x="3452813" y="3151188"/>
          <p14:tracePt t="15882" x="3379788" y="2959100"/>
          <p14:tracePt t="15890" x="3297238" y="2803525"/>
          <p14:tracePt t="15896" x="3224213" y="2667000"/>
          <p14:tracePt t="15904" x="3151188" y="2565400"/>
          <p14:tracePt t="15913" x="3105150" y="2528888"/>
          <p14:tracePt t="15920" x="3041650" y="2492375"/>
          <p14:tracePt t="15928" x="2932113" y="2465388"/>
          <p14:tracePt t="15937" x="2849563" y="2455863"/>
          <p14:tracePt t="15954" x="2630488" y="2428875"/>
          <p14:tracePt t="15960" x="2584450" y="2428875"/>
          <p14:tracePt t="15969" x="2457450" y="2428875"/>
          <p14:tracePt t="15975" x="2365375" y="2428875"/>
          <p14:tracePt t="15983" x="2219325" y="2428875"/>
          <p14:tracePt t="15990" x="2109788" y="2447925"/>
          <p14:tracePt t="15998" x="1990725" y="2455863"/>
          <p14:tracePt t="16006" x="1900238" y="2501900"/>
          <p14:tracePt t="16014" x="1835150" y="2511425"/>
          <p14:tracePt t="16024" x="1754188" y="2557463"/>
          <p14:tracePt t="16031" x="1725613" y="2584450"/>
          <p14:tracePt t="16039" x="1689100" y="2601913"/>
          <p14:tracePt t="16046" x="1671638" y="2638425"/>
          <p14:tracePt t="16055" x="1625600" y="2684463"/>
          <p14:tracePt t="16060" x="1598613" y="2711450"/>
          <p14:tracePt t="16069" x="1562100" y="2757488"/>
          <p14:tracePt t="16077" x="1470025" y="2849563"/>
          <p14:tracePt t="16085" x="1406525" y="2930525"/>
          <p14:tracePt t="16092" x="1350963" y="2995613"/>
          <p14:tracePt t="16100" x="1343025" y="3005138"/>
          <p14:tracePt t="16109" x="1306513" y="3059113"/>
          <p14:tracePt t="16116" x="1233488" y="3159125"/>
          <p14:tracePt t="16124" x="1233488" y="3168650"/>
          <p14:tracePt t="16132" x="1204913" y="3214688"/>
          <p14:tracePt t="16140" x="1187450" y="3278188"/>
          <p14:tracePt t="16147" x="1168400" y="3305175"/>
          <p14:tracePt t="16154" x="1123950" y="3378200"/>
          <p14:tracePt t="16163" x="1095375" y="3424238"/>
          <p14:tracePt t="16171" x="1050925" y="3506788"/>
          <p14:tracePt t="16178" x="1014413" y="3606800"/>
          <p14:tracePt t="16187" x="931863" y="3762375"/>
          <p14:tracePt t="16195" x="876300" y="3871913"/>
          <p14:tracePt t="16204" x="849313" y="3935413"/>
          <p14:tracePt t="16211" x="793750" y="4090988"/>
          <p14:tracePt t="16220" x="766763" y="4164013"/>
          <p14:tracePt t="16226" x="739775" y="4283075"/>
          <p14:tracePt t="16232" x="720725" y="4337050"/>
          <p14:tracePt t="16240" x="712788" y="4456113"/>
          <p14:tracePt t="16248" x="712788" y="4548188"/>
          <p14:tracePt t="16256" x="693738" y="4621213"/>
          <p14:tracePt t="16265" x="693738" y="4730750"/>
          <p14:tracePt t="16272" x="693738" y="4821238"/>
          <p14:tracePt t="16280" x="693738" y="4967288"/>
          <p14:tracePt t="16288" x="693738" y="5113338"/>
          <p14:tracePt t="16297" x="693738" y="5259388"/>
          <p14:tracePt t="16304" x="693738" y="5351463"/>
          <p14:tracePt t="16313" x="693738" y="5478463"/>
          <p14:tracePt t="16319" x="693738" y="5588000"/>
          <p14:tracePt t="16327" x="703263" y="5670550"/>
          <p14:tracePt t="16335" x="730250" y="5799138"/>
          <p14:tracePt t="16342" x="739775" y="5908675"/>
          <p14:tracePt t="16351" x="766763" y="6008688"/>
          <p14:tracePt t="16359" x="793750" y="6054725"/>
          <p14:tracePt t="16367" x="839788" y="6145213"/>
          <p14:tracePt t="16374" x="876300" y="6264275"/>
          <p14:tracePt t="16382" x="941388" y="6383338"/>
          <p14:tracePt t="16390" x="1014413" y="6510338"/>
          <p14:tracePt t="16399" x="1104900" y="6665913"/>
          <p14:tracePt t="16406" x="1123950" y="6711950"/>
          <p14:tracePt t="16413" x="1187450" y="6831013"/>
          <p14:tracePt t="17022" x="3954463" y="6838950"/>
          <p14:tracePt t="17030" x="3954463" y="6802438"/>
          <p14:tracePt t="17039" x="3954463" y="6775450"/>
          <p14:tracePt t="17046" x="3963988" y="6738938"/>
          <p14:tracePt t="17054" x="3963988" y="6692900"/>
          <p14:tracePt t="17063" x="3963988" y="6656388"/>
          <p14:tracePt t="17071" x="3963988" y="6611938"/>
          <p14:tracePt t="17078" x="3963988" y="6575425"/>
          <p14:tracePt t="17086" x="3963988" y="6510338"/>
          <p14:tracePt t="17092" x="3954463" y="6456363"/>
          <p14:tracePt t="17100" x="3927475" y="6392863"/>
          <p14:tracePt t="17109" x="3917950" y="6356350"/>
          <p14:tracePt t="17116" x="3908425" y="6291263"/>
          <p14:tracePt t="17124" x="3881438" y="6246813"/>
          <p14:tracePt t="17133" x="3862388" y="6200775"/>
          <p14:tracePt t="17141" x="3817938" y="6118225"/>
          <p14:tracePt t="17152" x="3781425" y="6035675"/>
          <p14:tracePt t="17157" x="3725863" y="5954713"/>
          <p14:tracePt t="17165" x="3635375" y="5835650"/>
          <p14:tracePt t="17172" x="3562350" y="5753100"/>
          <p14:tracePt t="17178" x="3516313" y="5707063"/>
          <p14:tracePt t="17186" x="3397250" y="5616575"/>
          <p14:tracePt t="17194" x="3314700" y="5543550"/>
          <p14:tracePt t="17203" x="3232150" y="5507038"/>
          <p14:tracePt t="17211" x="3168650" y="5470525"/>
          <p14:tracePt t="17219" x="3068638" y="5424488"/>
          <p14:tracePt t="17226" x="2976563" y="5397500"/>
          <p14:tracePt t="17234" x="2895600" y="5360988"/>
          <p14:tracePt t="17243" x="2757488" y="5314950"/>
          <p14:tracePt t="17251" x="2647950" y="5268913"/>
          <p14:tracePt t="17259" x="2547938" y="5241925"/>
          <p14:tracePt t="17264" x="2438400" y="5195888"/>
          <p14:tracePt t="17272" x="2319338" y="5159375"/>
          <p14:tracePt t="17281" x="2209800" y="5132388"/>
          <p14:tracePt t="17288" x="2127250" y="5105400"/>
          <p14:tracePt t="17297" x="2082800" y="5076825"/>
          <p14:tracePt t="17305" x="2054225" y="5068888"/>
          <p14:tracePt t="17312" x="2027238" y="5068888"/>
          <p14:tracePt t="17320" x="1990725" y="5059363"/>
          <p14:tracePt t="17328" x="1963738" y="5049838"/>
          <p14:tracePt t="17338" x="1944688" y="5049838"/>
          <p14:tracePt t="17344" x="1927225" y="5049838"/>
          <p14:tracePt t="17350" x="1900238" y="5049838"/>
          <p14:tracePt t="17358" x="1844675" y="5049838"/>
          <p14:tracePt t="17367" x="1798638" y="5049838"/>
          <p14:tracePt t="17374" x="1781175" y="5049838"/>
          <p14:tracePt t="17382" x="1735138" y="5049838"/>
          <p14:tracePt t="17393" x="1698625" y="5049838"/>
          <p14:tracePt t="17399" x="1681163" y="5049838"/>
          <p14:tracePt t="17406" x="1662113" y="5040313"/>
          <p14:tracePt t="17415" x="1652588" y="5040313"/>
          <p14:tracePt t="17430" x="1644650" y="5040313"/>
          <p14:tracePt t="17439" x="1635125" y="5040313"/>
          <p14:tracePt t="17444" x="1625600" y="5040313"/>
          <p14:tracePt t="17455" x="1606550" y="5040313"/>
          <p14:tracePt t="17461" x="1598613" y="5040313"/>
          <p14:tracePt t="17469" x="1589088" y="5040313"/>
          <p14:tracePt t="17476" x="1570038" y="5032375"/>
          <p14:tracePt t="17484" x="1552575" y="5032375"/>
          <p14:tracePt t="17493" x="1533525" y="5022850"/>
          <p14:tracePt t="17500" x="1497013" y="5013325"/>
          <p14:tracePt t="17509" x="1479550" y="5003800"/>
          <p14:tracePt t="17517" x="1452563" y="4995863"/>
          <p14:tracePt t="17523" x="1433513" y="4976813"/>
          <p14:tracePt t="17530" x="1416050" y="4959350"/>
          <p14:tracePt t="17539" x="1406525" y="4959350"/>
          <p14:tracePt t="17547" x="1397000" y="4940300"/>
          <p14:tracePt t="17555" x="1387475" y="4930775"/>
          <p14:tracePt t="17563" x="1379538" y="4922838"/>
          <p14:tracePt t="17570" x="1370013" y="4903788"/>
          <p14:tracePt t="17578" x="1360488" y="4884738"/>
          <p14:tracePt t="17586" x="1343025" y="4857750"/>
          <p14:tracePt t="17595" x="1323975" y="4821238"/>
          <p14:tracePt t="17603" x="1296988" y="4784725"/>
          <p14:tracePt t="17610" x="1260475" y="4721225"/>
          <p14:tracePt t="17616" x="1223963" y="4665663"/>
          <p14:tracePt t="17624" x="1177925" y="4602163"/>
          <p14:tracePt t="17633" x="1104900" y="4519613"/>
          <p14:tracePt t="17641" x="1068388" y="4475163"/>
          <p14:tracePt t="17649" x="1050925" y="4456113"/>
          <p14:tracePt t="17657" x="1014413" y="4419600"/>
          <p14:tracePt t="17664" x="985838" y="4392613"/>
          <p14:tracePt t="17671" x="931863" y="4337050"/>
          <p14:tracePt t="17681" x="912813" y="4319588"/>
          <p14:tracePt t="17689" x="895350" y="4300538"/>
          <p14:tracePt t="17696" x="876300" y="4283075"/>
          <p14:tracePt t="17703" x="868363" y="4264025"/>
          <p14:tracePt t="17710" x="849313" y="4246563"/>
          <p14:tracePt t="17718" x="849313" y="4227513"/>
          <p14:tracePt t="17726" x="839788" y="4219575"/>
          <p14:tracePt t="17734" x="839788" y="4210050"/>
          <p14:tracePt t="17742" x="839788" y="4200525"/>
          <p14:tracePt t="17751" x="831850" y="4191000"/>
          <p14:tracePt t="17767" x="822325" y="4191000"/>
          <p14:tracePt t="17774" x="822325" y="4183063"/>
          <p14:tracePt t="17781" x="822325" y="4173538"/>
          <p14:tracePt t="17789" x="822325" y="4164013"/>
          <p14:tracePt t="17797" x="812800" y="4164013"/>
          <p14:tracePt t="17804" x="803275" y="4154488"/>
          <p14:tracePt t="17812" x="793750" y="4137025"/>
          <p14:tracePt t="17820" x="793750" y="4127500"/>
          <p14:tracePt t="17837" x="793750" y="4110038"/>
          <p14:tracePt t="17847" x="785813" y="4100513"/>
          <p14:tracePt t="17853" x="785813" y="4081463"/>
          <p14:tracePt t="17861" x="785813" y="4064000"/>
          <p14:tracePt t="17866" x="785813" y="4044950"/>
          <p14:tracePt t="17875" x="785813" y="4027488"/>
          <p14:tracePt t="17883" x="785813" y="4008438"/>
          <p14:tracePt t="17891" x="785813" y="3990975"/>
          <p14:tracePt t="17898" x="785813" y="3981450"/>
          <p14:tracePt t="17906" x="785813" y="3954463"/>
          <p14:tracePt t="17915" x="785813" y="3944938"/>
          <p14:tracePt t="17924" x="785813" y="3927475"/>
          <p14:tracePt t="17930" x="785813" y="3917950"/>
          <p14:tracePt t="17938" x="793750" y="3898900"/>
          <p14:tracePt t="17948" x="793750" y="3889375"/>
          <p14:tracePt t="17960" x="793750" y="3881438"/>
          <p14:tracePt t="17977" x="793750" y="3871913"/>
          <p14:tracePt t="18621" x="803275" y="3871913"/>
          <p14:tracePt t="18627" x="812800" y="3871913"/>
          <p14:tracePt t="18636" x="822325" y="3871913"/>
          <p14:tracePt t="18643" x="858838" y="3871913"/>
          <p14:tracePt t="18648" x="876300" y="3871913"/>
          <p14:tracePt t="18656" x="895350" y="3871913"/>
          <p14:tracePt t="18665" x="904875" y="3871913"/>
          <p14:tracePt t="18673" x="941388" y="3871913"/>
          <p14:tracePt t="18681" x="968375" y="3871913"/>
          <p14:tracePt t="18689" x="1031875" y="3871913"/>
          <p14:tracePt t="18697" x="1077913" y="3871913"/>
          <p14:tracePt t="18704" x="1131888" y="3871913"/>
          <p14:tracePt t="18713" x="1168400" y="3871913"/>
          <p14:tracePt t="18721" x="1241425" y="3871913"/>
          <p14:tracePt t="18729" x="1314450" y="3871913"/>
          <p14:tracePt t="18734" x="1387475" y="3871913"/>
          <p14:tracePt t="18742" x="1460500" y="3871913"/>
          <p14:tracePt t="18750" x="1543050" y="3871913"/>
          <p14:tracePt t="18759" x="1616075" y="3871913"/>
          <p14:tracePt t="18767" x="1708150" y="3871913"/>
          <p14:tracePt t="18775" x="1798638" y="3871913"/>
          <p14:tracePt t="18782" x="1871663" y="3871913"/>
          <p14:tracePt t="18790" x="2017713" y="3871913"/>
          <p14:tracePt t="18799" x="2146300" y="3871913"/>
          <p14:tracePt t="18806" x="2236788" y="3871913"/>
          <p14:tracePt t="18815" x="2346325" y="3871913"/>
          <p14:tracePt t="18820" x="2438400" y="3871913"/>
          <p14:tracePt t="18828" x="2501900" y="3871913"/>
          <p14:tracePt t="18838" x="2593975" y="3871913"/>
          <p14:tracePt t="18844" x="2647950" y="3871913"/>
          <p14:tracePt t="18853" x="2740025" y="3889375"/>
          <p14:tracePt t="18861" x="2830513" y="3889375"/>
          <p14:tracePt t="18869" x="2895600" y="3898900"/>
          <p14:tracePt t="18876" x="2949575" y="3898900"/>
          <p14:tracePt t="18884" x="3022600" y="3898900"/>
          <p14:tracePt t="18904" x="3178175" y="3898900"/>
          <p14:tracePt t="18906" x="3251200" y="3898900"/>
          <p14:tracePt t="18914" x="3324225" y="3898900"/>
          <p14:tracePt t="18922" x="3397250" y="3898900"/>
          <p14:tracePt t="18930" x="3443288" y="3898900"/>
          <p14:tracePt t="18939" x="3506788" y="3898900"/>
          <p14:tracePt t="18947" x="3579813" y="3898900"/>
          <p14:tracePt t="18955" x="3635375" y="3898900"/>
          <p14:tracePt t="18963" x="3652838" y="3898900"/>
          <p14:tracePt t="18971" x="3671888" y="3898900"/>
          <p14:tracePt t="19963" x="3662363" y="3898900"/>
          <p14:tracePt t="19971" x="3643313" y="3898900"/>
          <p14:tracePt t="19978" x="3625850" y="3898900"/>
          <p14:tracePt t="19986" x="3606800" y="3898900"/>
          <p14:tracePt t="19994" x="3598863" y="3889375"/>
          <p14:tracePt t="20003" x="3589338" y="3889375"/>
          <p14:tracePt t="20010" x="3579813" y="3881438"/>
          <p14:tracePt t="20019" x="3579813" y="3871913"/>
          <p14:tracePt t="20032" x="3570288" y="3871913"/>
          <p14:tracePt t="20040" x="3562350" y="3871913"/>
          <p14:tracePt t="20056" x="3552825" y="3862388"/>
          <p14:tracePt t="20135" x="3552825" y="3852863"/>
          <p14:tracePt t="20212" x="3543300" y="3852863"/>
          <p14:tracePt t="20237" x="3533775" y="3852863"/>
          <p14:tracePt t="20314" x="3525838" y="3852863"/>
          <p14:tracePt t="20323" x="3525838" y="3862388"/>
          <p14:tracePt t="20339" x="3516313" y="3871913"/>
          <p14:tracePt t="20354" x="3506788" y="3871913"/>
          <p14:tracePt t="20364" x="3506788" y="3881438"/>
          <p14:tracePt t="20408" x="3489325" y="3889375"/>
          <p14:tracePt t="20416" x="3479800" y="3908425"/>
          <p14:tracePt t="20424" x="3460750" y="3917950"/>
          <p14:tracePt t="20432" x="3424238" y="3954463"/>
          <p14:tracePt t="20441" x="3406775" y="3963988"/>
          <p14:tracePt t="23678" x="3424238" y="3944938"/>
          <p14:tracePt t="23684" x="3489325" y="3881438"/>
          <p14:tracePt t="23692" x="3552825" y="3825875"/>
          <p14:tracePt t="23700" x="3616325" y="3779838"/>
          <p14:tracePt t="23708" x="3744913" y="3670300"/>
          <p14:tracePt t="23718" x="3825875" y="3616325"/>
          <p14:tracePt t="23723" x="3854450" y="3589338"/>
          <p14:tracePt t="23732" x="3898900" y="3552825"/>
          <p14:tracePt t="23740" x="3917950" y="3533775"/>
          <p14:tracePt t="23748" x="3944938" y="3506788"/>
          <p14:tracePt t="23762" x="3954463" y="3497263"/>
          <p14:tracePt t="23770" x="3971925" y="3479800"/>
          <p14:tracePt t="23778" x="4008438" y="3443288"/>
          <p14:tracePt t="23788" x="4037013" y="3414713"/>
          <p14:tracePt t="23794" x="4064000" y="3397250"/>
          <p14:tracePt t="23802" x="4073525" y="3378200"/>
          <p14:tracePt t="23810" x="4083050" y="3370263"/>
          <p14:tracePt t="23819" x="4090988" y="3370263"/>
          <p14:tracePt t="23849" x="4090988" y="3360738"/>
          <p14:tracePt t="23856" x="4110038" y="3351213"/>
          <p14:tracePt t="23864" x="4127500" y="3324225"/>
          <p14:tracePt t="23872" x="4164013" y="3297238"/>
          <p14:tracePt t="23880" x="4183063" y="3278188"/>
          <p14:tracePt t="23889" x="4237038" y="3232150"/>
          <p14:tracePt t="23897" x="4246563" y="3224213"/>
          <p14:tracePt t="23904" x="4273550" y="3195638"/>
          <p14:tracePt t="23912" x="4329113" y="3151188"/>
          <p14:tracePt t="23920" x="4375150" y="3114675"/>
          <p14:tracePt t="23926" x="4419600" y="3078163"/>
          <p14:tracePt t="23934" x="4438650" y="3041650"/>
          <p14:tracePt t="23942" x="4456113" y="3022600"/>
          <p14:tracePt t="23951" x="4456113" y="3005138"/>
          <p14:tracePt t="23958" x="4465638" y="3005138"/>
          <p14:tracePt t="23975" x="4465638" y="2995613"/>
          <p14:tracePt t="23983" x="4475163" y="2976563"/>
          <p14:tracePt t="23990" x="4475163" y="2968625"/>
          <p14:tracePt t="23999" x="4484688" y="2949575"/>
          <p14:tracePt t="24007" x="4502150" y="2930525"/>
          <p14:tracePt t="24012" x="4511675" y="2913063"/>
          <p14:tracePt t="24020" x="4521200" y="2894013"/>
          <p14:tracePt t="24028" x="4529138" y="2894013"/>
          <p14:tracePt t="24085" x="4529138" y="2886075"/>
          <p14:tracePt t="24099" x="4529138" y="2867025"/>
          <p14:tracePt t="24106" x="4529138" y="2840038"/>
          <p14:tracePt t="24114" x="4529138" y="2820988"/>
          <p14:tracePt t="24122" x="4529138" y="2813050"/>
          <p14:tracePt t="24131" x="4529138" y="2803525"/>
          <p14:tracePt t="24138" x="4529138" y="2794000"/>
          <p14:tracePt t="24147" x="4529138" y="2784475"/>
          <p14:tracePt t="24154" x="4529138" y="2776538"/>
          <p14:tracePt t="24162" x="4529138" y="2767013"/>
          <p14:tracePt t="24170" x="4529138" y="2757488"/>
          <p14:tracePt t="24178" x="4529138" y="2740025"/>
          <p14:tracePt t="24184" x="4529138" y="2730500"/>
          <p14:tracePt t="24192" x="4529138" y="2720975"/>
          <p14:tracePt t="24202" x="4521200" y="2711450"/>
          <p14:tracePt t="24209" x="4511675" y="2703513"/>
          <p14:tracePt t="24217" x="4502150" y="2684463"/>
          <p14:tracePt t="24223" x="4492625" y="2684463"/>
          <p14:tracePt t="24241" x="4484688" y="2684463"/>
          <p14:tracePt t="24257" x="4475163" y="2684463"/>
          <p14:tracePt t="24263" x="4465638" y="2684463"/>
          <p14:tracePt t="24272" x="4448175" y="2684463"/>
          <p14:tracePt t="24279" x="4429125" y="2684463"/>
          <p14:tracePt t="24286" x="4402138" y="2684463"/>
          <p14:tracePt t="24295" x="4383088" y="2684463"/>
          <p14:tracePt t="24303" x="4346575" y="2684463"/>
          <p14:tracePt t="24310" x="4302125" y="2684463"/>
          <p14:tracePt t="24318" x="4265613" y="2693988"/>
          <p14:tracePt t="24327" x="4229100" y="2703513"/>
          <p14:tracePt t="24335" x="4200525" y="2711450"/>
          <p14:tracePt t="24343" x="4173538" y="2720975"/>
          <p14:tracePt t="24351" x="4156075" y="2740025"/>
          <p14:tracePt t="24356" x="4127500" y="2747963"/>
          <p14:tracePt t="24364" x="4100513" y="2776538"/>
          <p14:tracePt t="24372" x="4073525" y="2794000"/>
          <p14:tracePt t="24380" x="4054475" y="2813050"/>
          <p14:tracePt t="24389" x="4027488" y="2830513"/>
          <p14:tracePt t="24397" x="4017963" y="2849563"/>
          <p14:tracePt t="24404" x="4000500" y="2886075"/>
          <p14:tracePt t="24412" x="3990975" y="2913063"/>
          <p14:tracePt t="24421" x="3981450" y="2940050"/>
          <p14:tracePt t="24430" x="3971925" y="2959100"/>
          <p14:tracePt t="24437" x="3963988" y="2976563"/>
          <p14:tracePt t="24442" x="3954463" y="3013075"/>
          <p14:tracePt t="24450" x="3954463" y="3032125"/>
          <p14:tracePt t="24458" x="3954463" y="3041650"/>
          <p14:tracePt t="24469" x="3954463" y="3059113"/>
          <p14:tracePt t="24474" x="3954463" y="3078163"/>
          <p14:tracePt t="24483" x="3954463" y="3095625"/>
          <p14:tracePt t="24490" x="3971925" y="3114675"/>
          <p14:tracePt t="24498" x="3981450" y="3141663"/>
          <p14:tracePt t="24506" x="4000500" y="3159125"/>
          <p14:tracePt t="24518" x="4008438" y="3168650"/>
          <p14:tracePt t="24523" x="4017963" y="3178175"/>
          <p14:tracePt t="24528" x="4037013" y="3187700"/>
          <p14:tracePt t="24538" x="4054475" y="3195638"/>
          <p14:tracePt t="24544" x="4073525" y="3205163"/>
          <p14:tracePt t="24552" x="4090988" y="3224213"/>
          <p14:tracePt t="24561" x="4119563" y="3224213"/>
          <p14:tracePt t="24572" x="4156075" y="3232150"/>
          <p14:tracePt t="24576" x="4183063" y="3232150"/>
          <p14:tracePt t="24584" x="4200525" y="3232150"/>
          <p14:tracePt t="24592" x="4229100" y="3232150"/>
          <p14:tracePt t="24600" x="4256088" y="3232150"/>
          <p14:tracePt t="24609" x="4283075" y="3232150"/>
          <p14:tracePt t="24615" x="4292600" y="3232150"/>
          <p14:tracePt t="24623" x="4310063" y="3232150"/>
          <p14:tracePt t="24631" x="4319588" y="3232150"/>
          <p14:tracePt t="24638" x="4329113" y="3232150"/>
          <p14:tracePt t="24646" x="4338638" y="3232150"/>
          <p14:tracePt t="24654" x="4346575" y="3232150"/>
          <p14:tracePt t="24671" x="4356100" y="3224213"/>
          <p14:tracePt t="24679" x="4356100" y="3205163"/>
          <p14:tracePt t="24686" x="4365625" y="3187700"/>
          <p14:tracePt t="24692" x="4375150" y="3168650"/>
          <p14:tracePt t="24700" x="4375150" y="3151188"/>
          <p14:tracePt t="24708" x="4375150" y="3132138"/>
          <p14:tracePt t="24717" x="4375150" y="3122613"/>
          <p14:tracePt t="24724" x="4375150" y="3114675"/>
          <p14:tracePt t="24788" x="4365625" y="3114675"/>
          <p14:tracePt t="24794" x="4356100" y="3114675"/>
          <p14:tracePt t="24802" x="4338638" y="3114675"/>
          <p14:tracePt t="24811" x="4329113" y="3114675"/>
          <p14:tracePt t="24820" x="4319588" y="3114675"/>
          <p14:tracePt t="24827" x="4302125" y="3122613"/>
          <p14:tracePt t="24837" x="4283075" y="3141663"/>
          <p14:tracePt t="24843" x="4273550" y="3141663"/>
          <p14:tracePt t="24851" x="4265613" y="3151188"/>
          <p14:tracePt t="24859" x="4256088" y="3168650"/>
          <p14:tracePt t="24867" x="4256088" y="3178175"/>
          <p14:tracePt t="24873" x="4246563" y="3187700"/>
          <p14:tracePt t="24881" x="4237038" y="3205163"/>
          <p14:tracePt t="24888" x="4237038" y="3214688"/>
          <p14:tracePt t="24896" x="4229100" y="3214688"/>
          <p14:tracePt t="24904" x="4229100" y="3224213"/>
          <p14:tracePt t="24913" x="4219575" y="3232150"/>
          <p14:tracePt t="24922" x="4219575" y="3251200"/>
          <p14:tracePt t="24934" x="4219575" y="3260725"/>
          <p14:tracePt t="24937" x="4219575" y="3278188"/>
          <p14:tracePt t="24944" x="4219575" y="3297238"/>
          <p14:tracePt t="24950" x="4219575" y="3324225"/>
          <p14:tracePt t="24958" x="4219575" y="3341688"/>
          <p14:tracePt t="24968" x="4219575" y="3370263"/>
          <p14:tracePt t="24975" x="4219575" y="3397250"/>
          <p14:tracePt t="24983" x="4229100" y="3433763"/>
          <p14:tracePt t="24990" x="4237038" y="3460750"/>
          <p14:tracePt t="24998" x="4246563" y="3479800"/>
          <p14:tracePt t="25006" x="4256088" y="3497263"/>
          <p14:tracePt t="25014" x="4273550" y="3524250"/>
          <p14:tracePt t="25022" x="4283075" y="3543300"/>
          <p14:tracePt t="25031" x="4302125" y="3560763"/>
          <p14:tracePt t="25036" x="4319588" y="3589338"/>
          <p14:tracePt t="25044" x="4329113" y="3589338"/>
          <p14:tracePt t="25052" x="4346575" y="3606800"/>
          <p14:tracePt t="25060" x="4356100" y="3616325"/>
          <p14:tracePt t="25069" x="4365625" y="3633788"/>
          <p14:tracePt t="25077" x="4383088" y="3643313"/>
          <p14:tracePt t="25084" x="4419600" y="3652838"/>
          <p14:tracePt t="25092" x="4448175" y="3670300"/>
          <p14:tracePt t="25102" x="4465638" y="3679825"/>
          <p14:tracePt t="25108" x="4502150" y="3706813"/>
          <p14:tracePt t="25117" x="4538663" y="3716338"/>
          <p14:tracePt t="25124" x="4575175" y="3735388"/>
          <p14:tracePt t="25130" x="4611688" y="3743325"/>
          <p14:tracePt t="25139" x="4657725" y="3771900"/>
          <p14:tracePt t="25147" x="4675188" y="3779838"/>
          <p14:tracePt t="25154" x="4703763" y="3789363"/>
          <p14:tracePt t="25162" x="4748213" y="3808413"/>
          <p14:tracePt t="25170" x="4767263" y="3808413"/>
          <p14:tracePt t="25178" x="4794250" y="3816350"/>
          <p14:tracePt t="25186" x="4830763" y="3825875"/>
          <p14:tracePt t="25195" x="4857750" y="3844925"/>
          <p14:tracePt t="25205" x="4886325" y="3852863"/>
          <p14:tracePt t="25208" x="4922838" y="3862388"/>
          <p14:tracePt t="25218" x="4949825" y="3871913"/>
          <p14:tracePt t="25224" x="4959350" y="3881438"/>
          <p14:tracePt t="25233" x="4959350" y="3889375"/>
          <p14:tracePt t="25281" x="4968875" y="3889375"/>
          <p14:tracePt t="25297" x="4986338" y="3898900"/>
          <p14:tracePt t="25302" x="5005388" y="3935413"/>
          <p14:tracePt t="25310" x="5022850" y="3963988"/>
          <p14:tracePt t="25318" x="5041900" y="4008438"/>
          <p14:tracePt t="25326" x="5068888" y="4037013"/>
          <p14:tracePt t="25333" x="5086350" y="4073525"/>
          <p14:tracePt t="25343" x="5122863" y="4117975"/>
          <p14:tracePt t="25351" x="5141913" y="4146550"/>
          <p14:tracePt t="25359" x="5187950" y="4191000"/>
          <p14:tracePt t="25369" x="5241925" y="4256088"/>
          <p14:tracePt t="25374" x="5278438" y="4300538"/>
          <p14:tracePt t="25382" x="5324475" y="4373563"/>
          <p14:tracePt t="25388" x="5378450" y="4438650"/>
          <p14:tracePt t="25396" x="5470525" y="4538663"/>
          <p14:tracePt t="25405" x="5507038" y="4584700"/>
          <p14:tracePt t="25413" x="5534025" y="4629150"/>
          <p14:tracePt t="25420" x="5561013" y="4657725"/>
          <p14:tracePt t="25427" x="5580063" y="4684713"/>
          <p14:tracePt t="25436" x="5597525" y="4702175"/>
          <p14:tracePt t="25445" x="5597525" y="4711700"/>
          <p14:tracePt t="25540" x="5561013" y="4711700"/>
          <p14:tracePt t="25546" x="5524500" y="4711700"/>
          <p14:tracePt t="25552" x="5470525" y="4711700"/>
          <p14:tracePt t="25561" x="5414963" y="4711700"/>
          <p14:tracePt t="25568" x="5314950" y="4711700"/>
          <p14:tracePt t="25576" x="5241925" y="4711700"/>
          <p14:tracePt t="25584" x="5168900" y="4711700"/>
          <p14:tracePt t="25592" x="5022850" y="4711700"/>
          <p14:tracePt t="25602" x="4949825" y="4711700"/>
          <p14:tracePt t="25609" x="4903788" y="4711700"/>
          <p14:tracePt t="25618" x="4849813" y="4711700"/>
          <p14:tracePt t="25624" x="4757738" y="4694238"/>
          <p14:tracePt t="25636" x="4684713" y="4684713"/>
          <p14:tracePt t="25638" x="4621213" y="4684713"/>
          <p14:tracePt t="25646" x="4548188" y="4684713"/>
          <p14:tracePt t="25654" x="4511675" y="4675188"/>
          <p14:tracePt t="25662" x="4448175" y="4675188"/>
          <p14:tracePt t="25670" x="4411663" y="4675188"/>
          <p14:tracePt t="25678" x="4383088" y="4675188"/>
          <p14:tracePt t="25686" x="4375150" y="4675188"/>
          <p14:tracePt t="25696" x="4365625" y="4675188"/>
          <p14:tracePt t="25826" x="4365625" y="4665663"/>
          <p14:tracePt t="25835" x="4375150" y="4665663"/>
          <p14:tracePt t="25843" x="4383088" y="4657725"/>
          <p14:tracePt t="25850" x="4402138" y="4648200"/>
          <p14:tracePt t="25859" x="4411663" y="4629150"/>
          <p14:tracePt t="25868" x="4438650" y="4621213"/>
          <p14:tracePt t="25875" x="4456113" y="4602163"/>
          <p14:tracePt t="25884" x="4484688" y="4584700"/>
          <p14:tracePt t="25890" x="4502150" y="4575175"/>
          <p14:tracePt t="25896" x="4511675" y="4556125"/>
          <p14:tracePt t="25904" x="4521200" y="4556125"/>
          <p14:tracePt t="25912" x="4529138" y="4548188"/>
          <p14:tracePt t="25921" x="4538663" y="4548188"/>
          <p14:tracePt t="25928" x="4538663" y="4538663"/>
          <p14:tracePt t="25936" x="4548188" y="4538663"/>
          <p14:tracePt t="25951" x="4557713" y="4529138"/>
          <p14:tracePt t="25953" x="4565650" y="4529138"/>
          <p14:tracePt t="25960" x="4584700" y="4529138"/>
          <p14:tracePt t="25969" x="4621213" y="4529138"/>
          <p14:tracePt t="25977" x="4648200" y="4529138"/>
          <p14:tracePt t="25983" x="4675188" y="4529138"/>
          <p14:tracePt t="25990" x="4730750" y="4529138"/>
          <p14:tracePt t="26000" x="4784725" y="4529138"/>
          <p14:tracePt t="26007" x="4876800" y="4529138"/>
          <p14:tracePt t="26014" x="4959350" y="4529138"/>
          <p14:tracePt t="26022" x="5032375" y="4548188"/>
          <p14:tracePt t="26029" x="5159375" y="4575175"/>
          <p14:tracePt t="26038" x="5297488" y="4602163"/>
          <p14:tracePt t="26048" x="5387975" y="4629150"/>
          <p14:tracePt t="26054" x="5597525" y="4684713"/>
          <p14:tracePt t="26063" x="5716588" y="4711700"/>
          <p14:tracePt t="26070" x="5826125" y="4721225"/>
          <p14:tracePt t="26076" x="5945188" y="4767263"/>
          <p14:tracePt t="26086" x="6000750" y="4767263"/>
          <p14:tracePt t="26092" x="6064250" y="4794250"/>
          <p14:tracePt t="26100" x="6091238" y="4794250"/>
          <p14:tracePt t="26109" x="6118225" y="4803775"/>
          <p14:tracePt t="26119" x="6146800" y="4803775"/>
          <p14:tracePt t="26125" x="6200775" y="4803775"/>
          <p14:tracePt t="26133" x="6219825" y="4803775"/>
          <p14:tracePt t="26141" x="6246813" y="4803775"/>
          <p14:tracePt t="26149" x="6292850" y="4803775"/>
          <p14:tracePt t="26156" x="6329363" y="4803775"/>
          <p14:tracePt t="26162" x="6392863" y="4794250"/>
          <p14:tracePt t="26169" x="6419850" y="4794250"/>
          <p14:tracePt t="26179" x="6475413" y="4775200"/>
          <p14:tracePt t="26186" x="6548438" y="4767263"/>
          <p14:tracePt t="26195" x="6594475" y="4738688"/>
          <p14:tracePt t="26202" x="6657975" y="4711700"/>
          <p14:tracePt t="26210" x="6704013" y="4694238"/>
          <p14:tracePt t="26218" x="6767513" y="4657725"/>
          <p14:tracePt t="26226" x="6831013" y="4629150"/>
          <p14:tracePt t="26234" x="6923088" y="4602163"/>
          <p14:tracePt t="26239" x="7004050" y="4575175"/>
          <p14:tracePt t="26249" x="7069138" y="4565650"/>
          <p14:tracePt t="26256" x="7159625" y="4519613"/>
          <p14:tracePt t="26264" x="7278688" y="4475163"/>
          <p14:tracePt t="26272" x="7370763" y="4446588"/>
          <p14:tracePt t="26281" x="7434263" y="4410075"/>
          <p14:tracePt t="26288" x="7516813" y="4373563"/>
          <p14:tracePt t="26297" x="7553325" y="4356100"/>
          <p14:tracePt t="26304" x="7580313" y="4319588"/>
          <p14:tracePt t="26311" x="7643813" y="4264025"/>
          <p14:tracePt t="26320" x="7680325" y="4219575"/>
          <p14:tracePt t="26326" x="7716838" y="4173538"/>
          <p14:tracePt t="26334" x="7743825" y="4127500"/>
          <p14:tracePt t="26343" x="7772400" y="4044950"/>
          <p14:tracePt t="26350" x="7780338" y="3990975"/>
          <p14:tracePt t="26359" x="7808913" y="3927475"/>
          <p14:tracePt t="26368" x="7816850" y="3871913"/>
          <p14:tracePt t="26374" x="7826375" y="3825875"/>
          <p14:tracePt t="26383" x="7835900" y="3735388"/>
          <p14:tracePt t="26390" x="7835900" y="3652838"/>
          <p14:tracePt t="26398" x="7835900" y="3616325"/>
          <p14:tracePt t="26407" x="7835900" y="3570288"/>
          <p14:tracePt t="26413" x="7835900" y="3533775"/>
          <p14:tracePt t="26421" x="7826375" y="3506788"/>
          <p14:tracePt t="26428" x="7799388" y="3470275"/>
          <p14:tracePt t="26436" x="7743825" y="3406775"/>
          <p14:tracePt t="26445" x="7716838" y="3387725"/>
          <p14:tracePt t="26452" x="7653338" y="3351213"/>
          <p14:tracePt t="26460" x="7626350" y="3333750"/>
          <p14:tracePt t="26469" x="7553325" y="3314700"/>
          <p14:tracePt t="26476" x="7480300" y="3305175"/>
          <p14:tracePt t="26484" x="7378700" y="3287713"/>
          <p14:tracePt t="26492" x="7324725" y="3287713"/>
          <p14:tracePt t="26498" x="7251700" y="3287713"/>
          <p14:tracePt t="26506" x="7105650" y="3287713"/>
          <p14:tracePt t="26514" x="7013575" y="3287713"/>
          <p14:tracePt t="26522" x="6923088" y="3287713"/>
          <p14:tracePt t="26530" x="6794500" y="3287713"/>
          <p14:tracePt t="26538" x="6704013" y="3287713"/>
          <p14:tracePt t="26546" x="6657975" y="3287713"/>
          <p14:tracePt t="26554" x="6557963" y="3297238"/>
          <p14:tracePt t="26562" x="6483350" y="3305175"/>
          <p14:tracePt t="26570" x="6438900" y="3333750"/>
          <p14:tracePt t="26577" x="6329363" y="3360738"/>
          <p14:tracePt t="26583" x="6246813" y="3397250"/>
          <p14:tracePt t="26592" x="6183313" y="3433763"/>
          <p14:tracePt t="26600" x="6100763" y="3460750"/>
          <p14:tracePt t="26609" x="6037263" y="3497263"/>
          <p14:tracePt t="26617" x="5954713" y="3552825"/>
          <p14:tracePt t="26625" x="5872163" y="3597275"/>
          <p14:tracePt t="26633" x="5826125" y="3643313"/>
          <p14:tracePt t="26640" x="5808663" y="3662363"/>
          <p14:tracePt t="26649" x="5772150" y="3698875"/>
          <p14:tracePt t="26656" x="5753100" y="3725863"/>
          <p14:tracePt t="26665" x="5735638" y="3771900"/>
          <p14:tracePt t="26670" x="5708650" y="3816350"/>
          <p14:tracePt t="26679" x="5699125" y="3862388"/>
          <p14:tracePt t="26686" x="5689600" y="3898900"/>
          <p14:tracePt t="26694" x="5670550" y="3963988"/>
          <p14:tracePt t="26703" x="5662613" y="4037013"/>
          <p14:tracePt t="26710" x="5662613" y="4090988"/>
          <p14:tracePt t="26719" x="5662613" y="4173538"/>
          <p14:tracePt t="26726" x="5662613" y="4227513"/>
          <p14:tracePt t="26734" x="5662613" y="4283075"/>
          <p14:tracePt t="26742" x="5689600" y="4365625"/>
          <p14:tracePt t="26750" x="5726113" y="4429125"/>
          <p14:tracePt t="26756" x="5753100" y="4475163"/>
          <p14:tracePt t="26764" x="5799138" y="4519613"/>
          <p14:tracePt t="26773" x="5845175" y="4584700"/>
          <p14:tracePt t="26781" x="5872163" y="4621213"/>
          <p14:tracePt t="26788" x="5918200" y="4665663"/>
          <p14:tracePt t="26796" x="5954713" y="4702175"/>
          <p14:tracePt t="26804" x="5981700" y="4730750"/>
          <p14:tracePt t="26813" x="6045200" y="4767263"/>
          <p14:tracePt t="26821" x="6164263" y="4840288"/>
          <p14:tracePt t="26828" x="6246813" y="4884738"/>
          <p14:tracePt t="26836" x="6383338" y="4940300"/>
          <p14:tracePt t="26843" x="6492875" y="4967288"/>
          <p14:tracePt t="26851" x="6611938" y="5013325"/>
          <p14:tracePt t="26859" x="6740525" y="5040313"/>
          <p14:tracePt t="26867" x="6840538" y="5068888"/>
          <p14:tracePt t="26874" x="7023100" y="5113338"/>
          <p14:tracePt t="26884" x="7150100" y="5149850"/>
          <p14:tracePt t="26890" x="7232650" y="5168900"/>
          <p14:tracePt t="26899" x="7305675" y="5186363"/>
          <p14:tracePt t="26907" x="7470775" y="5214938"/>
          <p14:tracePt t="26915" x="7570788" y="5232400"/>
          <p14:tracePt t="26922" x="7680325" y="5241925"/>
          <p14:tracePt t="26928" x="7789863" y="5259388"/>
          <p14:tracePt t="26937" x="7918450" y="5268913"/>
          <p14:tracePt t="26951" x="8035925" y="5268913"/>
          <p14:tracePt t="26954" x="8164513" y="5287963"/>
          <p14:tracePt t="26960" x="8274050" y="5287963"/>
          <p14:tracePt t="26968" x="8383588" y="5287963"/>
          <p14:tracePt t="26976" x="8475663" y="5287963"/>
          <p14:tracePt t="26985" x="8512175" y="5287963"/>
          <p14:tracePt t="26993" x="8556625" y="5287963"/>
          <p14:tracePt t="27000" x="8621713" y="5241925"/>
          <p14:tracePt t="27009" x="8666163" y="5222875"/>
          <p14:tracePt t="27015" x="8712200" y="5178425"/>
          <p14:tracePt t="27022" x="8748713" y="5141913"/>
          <p14:tracePt t="27030" x="8785225" y="5076825"/>
          <p14:tracePt t="27039" x="8831263" y="5032375"/>
          <p14:tracePt t="27047" x="8858250" y="4967288"/>
          <p14:tracePt t="27055" x="8894763" y="4922838"/>
          <p14:tracePt t="27063" x="8921750" y="4857750"/>
          <p14:tracePt t="27071" x="8940800" y="4794250"/>
          <p14:tracePt t="27078" x="8959850" y="4738688"/>
          <p14:tracePt t="27086" x="8967788" y="4657725"/>
          <p14:tracePt t="27094" x="8986838" y="4548188"/>
          <p14:tracePt t="27100" x="8986838" y="4475163"/>
          <p14:tracePt t="27109" x="8986838" y="4402138"/>
          <p14:tracePt t="27117" x="8977313" y="4319588"/>
          <p14:tracePt t="27124" x="8950325" y="4227513"/>
          <p14:tracePt t="27133" x="8940800" y="4146550"/>
          <p14:tracePt t="27141" x="8931275" y="4110038"/>
          <p14:tracePt t="27148" x="8904288" y="4064000"/>
          <p14:tracePt t="27157" x="8885238" y="4000500"/>
          <p14:tracePt t="27164" x="8858250" y="3971925"/>
          <p14:tracePt t="27172" x="8812213" y="3927475"/>
          <p14:tracePt t="27180" x="8767763" y="3889375"/>
          <p14:tracePt t="27186" x="8702675" y="3835400"/>
          <p14:tracePt t="27195" x="8602663" y="3789363"/>
          <p14:tracePt t="27203" x="8493125" y="3752850"/>
          <p14:tracePt t="27211" x="8374063" y="3716338"/>
          <p14:tracePt t="27220" x="8256588" y="3679825"/>
          <p14:tracePt t="27226" x="8128000" y="3662363"/>
          <p14:tracePt t="27235" x="8018463" y="3633788"/>
          <p14:tracePt t="27242" x="7908925" y="3616325"/>
          <p14:tracePt t="27250" x="7845425" y="3616325"/>
          <p14:tracePt t="27259" x="7753350" y="3606800"/>
          <p14:tracePt t="27266" x="7607300" y="3606800"/>
          <p14:tracePt t="27272" x="7516813" y="3606800"/>
          <p14:tracePt t="27280" x="7388225" y="3606800"/>
          <p14:tracePt t="27289" x="7278688" y="3616325"/>
          <p14:tracePt t="27297" x="7186613" y="3625850"/>
          <p14:tracePt t="27305" x="7032625" y="3643313"/>
          <p14:tracePt t="27312" x="6959600" y="3670300"/>
          <p14:tracePt t="27322" x="6840538" y="3698875"/>
          <p14:tracePt t="27328" x="6784975" y="3716338"/>
          <p14:tracePt t="27336" x="6630988" y="3762375"/>
          <p14:tracePt t="27345" x="6548438" y="3808413"/>
          <p14:tracePt t="27352" x="6465888" y="3844925"/>
          <p14:tracePt t="27357" x="6392863" y="3889375"/>
          <p14:tracePt t="27366" x="6310313" y="3944938"/>
          <p14:tracePt t="27374" x="6237288" y="3990975"/>
          <p14:tracePt t="27383" x="6173788" y="4037013"/>
          <p14:tracePt t="27390" x="6146800" y="4064000"/>
          <p14:tracePt t="27399" x="6091238" y="4110038"/>
          <p14:tracePt t="27406" x="6073775" y="4137025"/>
          <p14:tracePt t="27415" x="6045200" y="4173538"/>
          <p14:tracePt t="27422" x="6008688" y="4210050"/>
          <p14:tracePt t="27430" x="5981700" y="4237038"/>
          <p14:tracePt t="27438" x="5954713" y="4283075"/>
          <p14:tracePt t="27444" x="5935663" y="4310063"/>
          <p14:tracePt t="27453" x="5918200" y="4365625"/>
          <p14:tracePt t="27460" x="5891213" y="4429125"/>
          <p14:tracePt t="27468" x="5881688" y="4429125"/>
          <p14:tracePt t="27477" x="5872163" y="4475163"/>
          <p14:tracePt t="27485" x="5872163" y="4502150"/>
          <p14:tracePt t="27493" x="5872163" y="4529138"/>
          <p14:tracePt t="27500" x="5872163" y="4556125"/>
          <p14:tracePt t="27509" x="5872163" y="4575175"/>
          <p14:tracePt t="27516" x="5872163" y="4602163"/>
          <p14:tracePt t="27524" x="5872163" y="4638675"/>
          <p14:tracePt t="27531" x="5881688" y="4665663"/>
          <p14:tracePt t="27539" x="5899150" y="4684713"/>
          <p14:tracePt t="27547" x="5927725" y="4711700"/>
          <p14:tracePt t="27555" x="5945188" y="4748213"/>
          <p14:tracePt t="27562" x="5964238" y="4775200"/>
          <p14:tracePt t="27570" x="6000750" y="4821238"/>
          <p14:tracePt t="27579" x="6045200" y="4857750"/>
          <p14:tracePt t="27587" x="6064250" y="4876800"/>
          <p14:tracePt t="27594" x="6127750" y="4913313"/>
          <p14:tracePt t="27603" x="6191250" y="4949825"/>
          <p14:tracePt t="27610" x="6246813" y="4976813"/>
          <p14:tracePt t="27616" x="6292850" y="4995863"/>
          <p14:tracePt t="27624" x="6337300" y="5003800"/>
          <p14:tracePt t="27632" x="6438900" y="5049838"/>
          <p14:tracePt t="27641" x="6492875" y="5059363"/>
          <p14:tracePt t="27650" x="6575425" y="5076825"/>
          <p14:tracePt t="27657" x="6630988" y="5086350"/>
          <p14:tracePt t="27664" x="6675438" y="5113338"/>
          <p14:tracePt t="27672" x="6748463" y="5122863"/>
          <p14:tracePt t="27681" x="6813550" y="5132388"/>
          <p14:tracePt t="27688" x="6867525" y="5149850"/>
          <p14:tracePt t="27696" x="6967538" y="5159375"/>
          <p14:tracePt t="27703" x="7023100" y="5168900"/>
          <p14:tracePt t="27710" x="7059613" y="5195888"/>
          <p14:tracePt t="27718" x="7096125" y="5195888"/>
          <p14:tracePt t="27727" x="7142163" y="5205413"/>
          <p14:tracePt t="27735" x="7196138" y="5214938"/>
          <p14:tracePt t="27744" x="7232650" y="5222875"/>
          <p14:tracePt t="27750" x="7259638" y="5232400"/>
          <p14:tracePt t="27758" x="7278688" y="5232400"/>
          <p14:tracePt t="27766" x="7305675" y="5232400"/>
          <p14:tracePt t="27774" x="7334250" y="5232400"/>
          <p14:tracePt t="27781" x="7361238" y="5232400"/>
          <p14:tracePt t="27788" x="7397750" y="5241925"/>
          <p14:tracePt t="27797" x="7424738" y="5241925"/>
          <p14:tracePt t="27804" x="7451725" y="5241925"/>
          <p14:tracePt t="27812" x="7480300" y="5241925"/>
          <p14:tracePt t="27820" x="7524750" y="5241925"/>
          <p14:tracePt t="27828" x="7561263" y="5232400"/>
          <p14:tracePt t="27836" x="7626350" y="5205413"/>
          <p14:tracePt t="27844" x="7662863" y="5195888"/>
          <p14:tracePt t="27852" x="7716838" y="5178425"/>
          <p14:tracePt t="27861" x="7799388" y="5149850"/>
          <p14:tracePt t="27866" x="7853363" y="5141913"/>
          <p14:tracePt t="27875" x="7899400" y="5113338"/>
          <p14:tracePt t="27883" x="8027988" y="5086350"/>
          <p14:tracePt t="27891" x="8064500" y="5086350"/>
          <p14:tracePt t="27899" x="8147050" y="5059363"/>
          <p14:tracePt t="27906" x="8274050" y="5013325"/>
          <p14:tracePt t="27914" x="8374063" y="5003800"/>
          <p14:tracePt t="27922" x="8447088" y="4986338"/>
          <p14:tracePt t="27931" x="8529638" y="4976813"/>
          <p14:tracePt t="27938" x="8602663" y="4967288"/>
          <p14:tracePt t="27946" x="8685213" y="4940300"/>
          <p14:tracePt t="27954" x="8739188" y="4922838"/>
          <p14:tracePt t="27960" x="8785225" y="4913313"/>
          <p14:tracePt t="27969" x="8812213" y="4903788"/>
          <p14:tracePt t="27977" x="8840788" y="4894263"/>
          <p14:tracePt t="27985" x="8885238" y="4876800"/>
          <p14:tracePt t="27992" x="8894763" y="4867275"/>
          <p14:tracePt t="28001" x="8904288" y="4857750"/>
          <p14:tracePt t="28009" x="8921750" y="4848225"/>
          <p14:tracePt t="28018" x="8931275" y="4840288"/>
          <p14:tracePt t="28025" x="8940800" y="4830763"/>
          <p14:tracePt t="28033" x="8950325" y="4811713"/>
          <p14:tracePt t="28042" x="8967788" y="4803775"/>
          <p14:tracePt t="28046" x="8986838" y="4784725"/>
          <p14:tracePt t="28065" x="9004300" y="4775200"/>
          <p14:tracePt t="28070" x="9013825" y="4757738"/>
          <p14:tracePt t="28079" x="9023350" y="4748213"/>
          <p14:tracePt t="28087" x="9023350" y="4738688"/>
          <p14:tracePt t="28093" x="9032875" y="4730750"/>
          <p14:tracePt t="28103" x="9040813" y="4721225"/>
          <p14:tracePt t="28111" x="9040813" y="4711700"/>
          <p14:tracePt t="28117" x="9050338" y="4694238"/>
          <p14:tracePt t="28133" x="9050338" y="4675188"/>
          <p14:tracePt t="28141" x="9050338" y="4648200"/>
          <p14:tracePt t="28149" x="9050338" y="4629150"/>
          <p14:tracePt t="28156" x="9050338" y="4592638"/>
          <p14:tracePt t="28165" x="9050338" y="4565650"/>
          <p14:tracePt t="28173" x="9050338" y="4548188"/>
          <p14:tracePt t="28181" x="9050338" y="4519613"/>
          <p14:tracePt t="28188" x="9050338" y="4502150"/>
          <p14:tracePt t="28196" x="9050338" y="4492625"/>
          <p14:tracePt t="28204" x="9040813" y="4475163"/>
          <p14:tracePt t="28210" x="9032875" y="4475163"/>
          <p14:tracePt t="28218" x="9023350" y="4446588"/>
          <p14:tracePt t="28227" x="9013825" y="4429125"/>
          <p14:tracePt t="28234" x="9004300" y="4419600"/>
          <p14:tracePt t="28243" x="8996363" y="4402138"/>
          <p14:tracePt t="28251" x="8977313" y="4383088"/>
          <p14:tracePt t="28258" x="8967788" y="4373563"/>
          <p14:tracePt t="28266" x="8950325" y="4356100"/>
          <p14:tracePt t="28274" x="8950325" y="4346575"/>
          <p14:tracePt t="28286" x="8950325" y="4337050"/>
          <p14:tracePt t="28291" x="8940800" y="4329113"/>
          <p14:tracePt t="28399" x="8921750" y="4329113"/>
          <p14:tracePt t="28406" x="8904288" y="4329113"/>
          <p14:tracePt t="28414" x="8858250" y="4329113"/>
          <p14:tracePt t="28422" x="8794750" y="4346575"/>
          <p14:tracePt t="28431" x="8731250" y="4346575"/>
          <p14:tracePt t="28439" x="8658225" y="4373563"/>
          <p14:tracePt t="28446" x="8512175" y="4392613"/>
          <p14:tracePt t="28454" x="8393113" y="4419600"/>
          <p14:tracePt t="28462" x="8320088" y="4429125"/>
          <p14:tracePt t="28471" x="8164513" y="4475163"/>
          <p14:tracePt t="28476" x="8091488" y="4502150"/>
          <p14:tracePt t="28484" x="7991475" y="4529138"/>
          <p14:tracePt t="28492" x="7935913" y="4538663"/>
          <p14:tracePt t="28500" x="7872413" y="4565650"/>
          <p14:tracePt t="28508" x="7789863" y="4602163"/>
          <p14:tracePt t="28515" x="7762875" y="4611688"/>
          <p14:tracePt t="28524" x="7699375" y="4638675"/>
          <p14:tracePt t="28541" x="7589838" y="4684713"/>
          <p14:tracePt t="28550" x="7507288" y="4711700"/>
          <p14:tracePt t="28565" x="7397750" y="4748213"/>
          <p14:tracePt t="28570" x="7351713" y="4757738"/>
          <p14:tracePt t="28578" x="7324725" y="4775200"/>
          <p14:tracePt t="28589" x="7278688" y="4794250"/>
          <p14:tracePt t="28600" x="7232650" y="4803775"/>
          <p14:tracePt t="28602" x="7186613" y="4830763"/>
          <p14:tracePt t="28611" x="7142163" y="4848225"/>
          <p14:tracePt t="28619" x="7096125" y="4867275"/>
          <p14:tracePt t="28627" x="7040563" y="4894263"/>
          <p14:tracePt t="28635" x="6996113" y="4903788"/>
          <p14:tracePt t="28643" x="6950075" y="4930775"/>
          <p14:tracePt t="28650" x="6904038" y="4949825"/>
          <p14:tracePt t="28656" x="6886575" y="4959350"/>
          <p14:tracePt t="28665" x="6840538" y="4986338"/>
          <p14:tracePt t="28672" x="6813550" y="4995863"/>
          <p14:tracePt t="28680" x="6794500" y="5003800"/>
          <p14:tracePt t="28688" x="6784975" y="5003800"/>
          <p14:tracePt t="28698" x="6767513" y="5003800"/>
          <p14:tracePt t="28947" x="6767513" y="4976813"/>
          <p14:tracePt t="28954" x="6784975" y="4949825"/>
          <p14:tracePt t="28963" x="6813550" y="4903788"/>
          <p14:tracePt t="28970" x="6821488" y="4857750"/>
          <p14:tracePt t="28978" x="6831013" y="4830763"/>
          <p14:tracePt t="28984" x="6840538" y="4803775"/>
          <p14:tracePt t="28992" x="6850063" y="4767263"/>
          <p14:tracePt t="29002" x="6858000" y="4748213"/>
          <p14:tracePt t="29008" x="6867525" y="4721225"/>
          <p14:tracePt t="29016" x="6886575" y="4694238"/>
          <p14:tracePt t="29024" x="6886575" y="4675188"/>
          <p14:tracePt t="29032" x="6894513" y="4648200"/>
          <p14:tracePt t="29041" x="6904038" y="4611688"/>
          <p14:tracePt t="29049" x="6904038" y="4575175"/>
          <p14:tracePt t="29057" x="6913563" y="4529138"/>
          <p14:tracePt t="29067" x="6913563" y="4456113"/>
          <p14:tracePt t="29070" x="6923088" y="4402138"/>
          <p14:tracePt t="29078" x="6923088" y="4356100"/>
          <p14:tracePt t="29086" x="6923088" y="4329113"/>
          <p14:tracePt t="29094" x="6923088" y="4310063"/>
          <p14:tracePt t="29102" x="6923088" y="4300538"/>
          <p14:tracePt t="29111" x="6923088" y="4283075"/>
          <p14:tracePt t="29118" x="6931025" y="4273550"/>
          <p14:tracePt t="29134" x="6931025" y="4264025"/>
          <p14:tracePt t="29142" x="6931025" y="4246563"/>
          <p14:tracePt t="29151" x="6931025" y="4227513"/>
          <p14:tracePt t="29159" x="6931025" y="4210050"/>
          <p14:tracePt t="29164" x="6931025" y="4183063"/>
          <p14:tracePt t="29172" x="6931025" y="4164013"/>
          <p14:tracePt t="29179" x="6923088" y="4146550"/>
          <p14:tracePt t="29188" x="6913563" y="4137025"/>
          <p14:tracePt t="29196" x="6913563" y="4127500"/>
          <p14:tracePt t="29207" x="6913563" y="4117975"/>
          <p14:tracePt t="29221" x="6913563" y="4110038"/>
          <p14:tracePt t="29243" x="6904038" y="4110038"/>
          <p14:tracePt t="29323" x="6886575" y="4117975"/>
          <p14:tracePt t="29329" x="6867525" y="4137025"/>
          <p14:tracePt t="29336" x="6850063" y="4164013"/>
          <p14:tracePt t="29344" x="6821488" y="4191000"/>
          <p14:tracePt t="29353" x="6813550" y="4210050"/>
          <p14:tracePt t="29361" x="6784975" y="4237038"/>
          <p14:tracePt t="29369" x="6777038" y="4273550"/>
          <p14:tracePt t="29377" x="6757988" y="4300538"/>
          <p14:tracePt t="29384" x="6748463" y="4329113"/>
          <p14:tracePt t="29392" x="6740525" y="4365625"/>
          <p14:tracePt t="29400" x="6740525" y="4383088"/>
          <p14:tracePt t="29409" x="6731000" y="4410075"/>
          <p14:tracePt t="29417" x="6731000" y="4429125"/>
          <p14:tracePt t="29423" x="6731000" y="4446588"/>
          <p14:tracePt t="29431" x="6731000" y="4475163"/>
          <p14:tracePt t="29438" x="6731000" y="4492625"/>
          <p14:tracePt t="29446" x="6731000" y="4511675"/>
          <p14:tracePt t="29455" x="6731000" y="4529138"/>
          <p14:tracePt t="29462" x="6731000" y="4548188"/>
          <p14:tracePt t="29470" x="6731000" y="4575175"/>
          <p14:tracePt t="29478" x="6731000" y="4602163"/>
          <p14:tracePt t="29486" x="6731000" y="4629150"/>
          <p14:tracePt t="29494" x="6731000" y="4648200"/>
          <p14:tracePt t="29500" x="6740525" y="4684713"/>
          <p14:tracePt t="29509" x="6748463" y="4702175"/>
          <p14:tracePt t="29516" x="6748463" y="4711700"/>
          <p14:tracePt t="29525" x="6757988" y="4738688"/>
          <p14:tracePt t="29533" x="6757988" y="4748213"/>
          <p14:tracePt t="29540" x="6767513" y="4767263"/>
          <p14:tracePt t="29548" x="6777038" y="4775200"/>
          <p14:tracePt t="29557" x="6784975" y="4794250"/>
          <p14:tracePt t="29567" x="6784975" y="4811713"/>
          <p14:tracePt t="29575" x="6794500" y="4821238"/>
          <p14:tracePt t="29581" x="6804025" y="4840288"/>
          <p14:tracePt t="29586" x="6804025" y="4848225"/>
          <p14:tracePt t="29594" x="6804025" y="4857750"/>
          <p14:tracePt t="29602" x="6813550" y="4857750"/>
          <p14:tracePt t="29611" x="6813550" y="4867275"/>
          <p14:tracePt t="29651" x="6821488" y="4876800"/>
          <p14:tracePt t="29666" x="6821488" y="4884738"/>
          <p14:tracePt t="29680" x="6831013" y="4884738"/>
          <p14:tracePt t="29697" x="6831013" y="4894263"/>
          <p14:tracePt t="29704" x="6840538" y="4894263"/>
          <p14:tracePt t="29712" x="6840538" y="4903788"/>
          <p14:tracePt t="29720" x="6850063" y="4913313"/>
          <p14:tracePt t="29744" x="6858000" y="4922838"/>
          <p14:tracePt t="29752" x="6867525" y="4940300"/>
          <p14:tracePt t="29758" x="6877050" y="4949825"/>
          <p14:tracePt t="29765" x="6886575" y="4959350"/>
          <p14:tracePt t="29775" x="6904038" y="4976813"/>
          <p14:tracePt t="29786" x="6913563" y="4986338"/>
          <p14:tracePt t="29790" x="6923088" y="4986338"/>
          <p14:tracePt t="29799" x="6931025" y="5003800"/>
          <p14:tracePt t="29815" x="6940550" y="5013325"/>
          <p14:tracePt t="29838" x="6940550" y="5022850"/>
          <p14:tracePt t="29900" x="6950075" y="5022850"/>
          <p14:tracePt t="30245" x="6959600" y="5013325"/>
          <p14:tracePt t="30252" x="6977063" y="4995863"/>
          <p14:tracePt t="30259" x="6986588" y="4976813"/>
          <p14:tracePt t="30267" x="6996113" y="4959350"/>
          <p14:tracePt t="30274" x="7004050" y="4940300"/>
          <p14:tracePt t="30282" x="7013575" y="4922838"/>
          <p14:tracePt t="30290" x="7032625" y="4903788"/>
          <p14:tracePt t="30299" x="7050088" y="4894263"/>
          <p14:tracePt t="30306" x="7077075" y="4876800"/>
          <p14:tracePt t="30315" x="7096125" y="4848225"/>
          <p14:tracePt t="30323" x="7105650" y="4848225"/>
          <p14:tracePt t="30330" x="7113588" y="4840288"/>
          <p14:tracePt t="30339" x="7123113" y="4830763"/>
          <p14:tracePt t="30347" x="7132638" y="4821238"/>
          <p14:tracePt t="30355" x="7142163" y="4811713"/>
          <p14:tracePt t="30360" x="7159625" y="4794250"/>
          <p14:tracePt t="30368" x="7169150" y="4784725"/>
          <p14:tracePt t="30377" x="7186613" y="4784725"/>
          <p14:tracePt t="30387" x="7186613" y="4775200"/>
          <p14:tracePt t="30393" x="7205663" y="4767263"/>
          <p14:tracePt t="30400" x="7215188" y="4767263"/>
          <p14:tracePt t="30408" x="7223125" y="4767263"/>
          <p14:tracePt t="30416" x="7232650" y="4767263"/>
          <p14:tracePt t="30425" x="7242175" y="4767263"/>
          <p14:tracePt t="30433" x="7259638" y="4767263"/>
          <p14:tracePt t="30439" x="7278688" y="4767263"/>
          <p14:tracePt t="30447" x="7288213" y="4767263"/>
          <p14:tracePt t="30455" x="7324725" y="4767263"/>
          <p14:tracePt t="30463" x="7342188" y="4767263"/>
          <p14:tracePt t="30471" x="7370763" y="4767263"/>
          <p14:tracePt t="30479" x="7388225" y="4775200"/>
          <p14:tracePt t="30487" x="7407275" y="4784725"/>
          <p14:tracePt t="30495" x="7424738" y="4803775"/>
          <p14:tracePt t="30503" x="7434263" y="4821238"/>
          <p14:tracePt t="30510" x="7443788" y="4830763"/>
          <p14:tracePt t="30519" x="7451725" y="4840288"/>
          <p14:tracePt t="30524" x="7470775" y="4857750"/>
          <p14:tracePt t="30533" x="7488238" y="4884738"/>
          <p14:tracePt t="30541" x="7497763" y="4903788"/>
          <p14:tracePt t="30549" x="7524750" y="4930775"/>
          <p14:tracePt t="30557" x="7534275" y="4940300"/>
          <p14:tracePt t="30565" x="7553325" y="4967288"/>
          <p14:tracePt t="30572" x="7589838" y="5003800"/>
          <p14:tracePt t="30581" x="7616825" y="5032375"/>
          <p14:tracePt t="30589" x="7653338" y="5049838"/>
          <p14:tracePt t="30601" x="7670800" y="5076825"/>
          <p14:tracePt t="30605" x="7689850" y="5095875"/>
          <p14:tracePt t="30610" x="7716838" y="5113338"/>
          <p14:tracePt t="30618" x="7753350" y="5122863"/>
          <p14:tracePt t="30625" x="7780338" y="5141913"/>
          <p14:tracePt t="30634" x="7808913" y="5149850"/>
          <p14:tracePt t="30643" x="7835900" y="5168900"/>
          <p14:tracePt t="30651" x="7872413" y="5168900"/>
          <p14:tracePt t="30658" x="7908925" y="5178425"/>
          <p14:tracePt t="30667" x="7954963" y="5186363"/>
          <p14:tracePt t="30675" x="7991475" y="5186363"/>
          <p14:tracePt t="30683" x="8054975" y="5195888"/>
          <p14:tracePt t="30691" x="8108950" y="5195888"/>
          <p14:tracePt t="30697" x="8183563" y="5195888"/>
          <p14:tracePt t="30705" x="8220075" y="5195888"/>
          <p14:tracePt t="30712" x="8274050" y="5195888"/>
          <p14:tracePt t="30720" x="8310563" y="5195888"/>
          <p14:tracePt t="30728" x="8320088" y="5195888"/>
          <p14:tracePt t="30737" x="8356600" y="5195888"/>
          <p14:tracePt t="30745" x="8383588" y="5186363"/>
          <p14:tracePt t="30752" x="8429625" y="5178425"/>
          <p14:tracePt t="30761" x="8466138" y="5168900"/>
          <p14:tracePt t="30769" x="8512175" y="5149850"/>
          <p14:tracePt t="30777" x="8539163" y="5132388"/>
          <p14:tracePt t="30782" x="8602663" y="5113338"/>
          <p14:tracePt t="30790" x="8639175" y="5095875"/>
          <p14:tracePt t="30798" x="8685213" y="5076825"/>
          <p14:tracePt t="30806" x="8721725" y="5059363"/>
          <p14:tracePt t="30815" x="8767763" y="5022850"/>
          <p14:tracePt t="30822" x="8785225" y="5013325"/>
          <p14:tracePt t="30830" x="8821738" y="4995863"/>
          <p14:tracePt t="30838" x="8885238" y="4949825"/>
          <p14:tracePt t="30847" x="8894763" y="4949825"/>
          <p14:tracePt t="30854" x="8921750" y="4930775"/>
          <p14:tracePt t="30863" x="8931275" y="4922838"/>
          <p14:tracePt t="30868" x="8940800" y="4913313"/>
          <p14:tracePt t="30876" x="8950325" y="4903788"/>
          <p14:tracePt t="30900" x="8950325" y="4894263"/>
          <p14:tracePt t="31065" x="8940800" y="4894263"/>
          <p14:tracePt t="31072" x="8931275" y="4894263"/>
          <p14:tracePt t="31084" x="8913813" y="4894263"/>
          <p14:tracePt t="31088" x="8904288" y="4894263"/>
          <p14:tracePt t="31105" x="8894763" y="4894263"/>
          <p14:tracePt t="31112" x="8877300" y="4903788"/>
          <p14:tracePt t="31126" x="8867775" y="4903788"/>
          <p14:tracePt t="31135" x="8858250" y="4913313"/>
          <p14:tracePt t="31158" x="8848725" y="4913313"/>
          <p14:tracePt t="31167" x="8840788" y="4913313"/>
          <p14:tracePt t="31175" x="8840788" y="4922838"/>
          <p14:tracePt t="31186" x="8821738" y="4922838"/>
          <p14:tracePt t="31191" x="8812213" y="4930775"/>
          <p14:tracePt t="31199" x="8794750" y="4930775"/>
          <p14:tracePt t="31206" x="8785225" y="4930775"/>
          <p14:tracePt t="31212" x="8767763" y="4930775"/>
          <p14:tracePt t="31220" x="8758238" y="4930775"/>
          <p14:tracePt t="31228" x="8748713" y="4940300"/>
          <p14:tracePt t="31236" x="8739188" y="4940300"/>
          <p14:tracePt t="31245" x="8731250" y="4940300"/>
          <p14:tracePt t="31252" x="8712200" y="4949825"/>
          <p14:tracePt t="31260" x="8702675" y="4949825"/>
          <p14:tracePt t="31268" x="8694738" y="4949825"/>
          <p14:tracePt t="31277" x="8685213" y="4959350"/>
          <p14:tracePt t="31292" x="8675688" y="4959350"/>
          <p14:tracePt t="31298" x="8666163" y="4967288"/>
          <p14:tracePt t="31306" x="8648700" y="4967288"/>
          <p14:tracePt t="31315" x="8621713" y="4976813"/>
          <p14:tracePt t="31323" x="8593138" y="4976813"/>
          <p14:tracePt t="31333" x="8575675" y="4986338"/>
          <p14:tracePt t="31338" x="8539163" y="4986338"/>
          <p14:tracePt t="31347" x="8520113" y="4986338"/>
          <p14:tracePt t="31354" x="8502650" y="4995863"/>
          <p14:tracePt t="31363" x="8483600" y="4995863"/>
          <p14:tracePt t="31370" x="8456613" y="4995863"/>
          <p14:tracePt t="31379" x="8429625" y="4995863"/>
          <p14:tracePt t="31385" x="8402638" y="4995863"/>
          <p14:tracePt t="31393" x="8383588" y="4995863"/>
          <p14:tracePt t="31401" x="8337550" y="4995863"/>
          <p14:tracePt t="31409" x="8283575" y="4995863"/>
          <p14:tracePt t="31416" x="8210550" y="4995863"/>
          <p14:tracePt t="31424" x="8118475" y="4995863"/>
          <p14:tracePt t="31435" x="8064500" y="4995863"/>
          <p14:tracePt t="31441" x="7881938" y="4995863"/>
          <p14:tracePt t="31450" x="7826375" y="4995863"/>
          <p14:tracePt t="31456" x="7716838" y="4995863"/>
          <p14:tracePt t="31465" x="7643813" y="4995863"/>
          <p14:tracePt t="31470" x="7561263" y="4976813"/>
          <p14:tracePt t="31479" x="7488238" y="4976813"/>
          <p14:tracePt t="31487" x="7415213" y="4976813"/>
          <p14:tracePt t="31495" x="7351713" y="4967288"/>
          <p14:tracePt t="31502" x="7296150" y="4967288"/>
          <p14:tracePt t="31518" x="7205663" y="4959350"/>
          <p14:tracePt t="31526" x="7178675" y="4959350"/>
          <p14:tracePt t="31534" x="7142163" y="4959350"/>
          <p14:tracePt t="31543" x="7123113" y="4959350"/>
          <p14:tracePt t="31551" x="7113588" y="4959350"/>
          <p14:tracePt t="31556" x="7105650" y="4959350"/>
          <p14:tracePt t="31564" x="7086600" y="4959350"/>
          <p14:tracePt t="31575" x="7069138" y="4959350"/>
          <p14:tracePt t="31582" x="7059613" y="4959350"/>
          <p14:tracePt t="31591" x="7040563" y="4959350"/>
          <p14:tracePt t="31596" x="7032625" y="4959350"/>
          <p14:tracePt t="31620" x="7023100" y="4959350"/>
          <p14:tracePt t="31637" x="7013575" y="4959350"/>
          <p14:tracePt t="31643" x="7004050" y="4959350"/>
          <p14:tracePt t="31650" x="6996113" y="4959350"/>
          <p14:tracePt t="31658" x="6986588" y="4959350"/>
          <p14:tracePt t="31675" x="6977063" y="4959350"/>
          <p14:tracePt t="31691" x="6977063" y="4967288"/>
          <p14:tracePt t="31699" x="6977063" y="4976813"/>
          <p14:tracePt t="31808" x="6977063" y="4986338"/>
          <p14:tracePt t="31816" x="6986588" y="4986338"/>
          <p14:tracePt t="31822" x="7004050" y="4995863"/>
          <p14:tracePt t="31832" x="7013575" y="4995863"/>
          <p14:tracePt t="31838" x="7032625" y="4995863"/>
          <p14:tracePt t="31847" x="7040563" y="5003800"/>
          <p14:tracePt t="31854" x="7059613" y="5003800"/>
          <p14:tracePt t="31861" x="7069138" y="5003800"/>
          <p14:tracePt t="31871" x="7086600" y="5003800"/>
          <p14:tracePt t="31879" x="7105650" y="5013325"/>
          <p14:tracePt t="31887" x="7123113" y="5013325"/>
          <p14:tracePt t="31895" x="7142163" y="5022850"/>
          <p14:tracePt t="31900" x="7150100" y="5022850"/>
          <p14:tracePt t="31908" x="7159625" y="5022850"/>
          <p14:tracePt t="31919" x="7169150" y="5022850"/>
          <p14:tracePt t="31924" x="7178675" y="5022850"/>
          <p14:tracePt t="32089" x="7159625" y="5022850"/>
          <p14:tracePt t="32096" x="7142163" y="5022850"/>
          <p14:tracePt t="32104" x="7113588" y="5022850"/>
          <p14:tracePt t="32111" x="7086600" y="5013325"/>
          <p14:tracePt t="32120" x="7050088" y="5013325"/>
          <p14:tracePt t="32128" x="7023100" y="5003800"/>
          <p14:tracePt t="32145" x="6986588" y="4995863"/>
          <p14:tracePt t="32152" x="6850063" y="4976813"/>
          <p14:tracePt t="32158" x="6821488" y="4967288"/>
          <p14:tracePt t="32167" x="6767513" y="4967288"/>
          <p14:tracePt t="32174" x="6711950" y="4967288"/>
          <p14:tracePt t="32183" x="6684963" y="4967288"/>
          <p14:tracePt t="32192" x="6638925" y="4967288"/>
          <p14:tracePt t="32199" x="6611938" y="4967288"/>
          <p14:tracePt t="32206" x="6594475" y="4967288"/>
          <p14:tracePt t="32215" x="6575425" y="4967288"/>
          <p14:tracePt t="32222" x="6565900" y="4967288"/>
          <p14:tracePt t="32230" x="6557963" y="4967288"/>
          <p14:tracePt t="32244" x="6548438" y="4967288"/>
          <p14:tracePt t="32260" x="6538913" y="4976813"/>
          <p14:tracePt t="32269" x="6529388" y="4976813"/>
          <p14:tracePt t="32292" x="6521450" y="4986338"/>
          <p14:tracePt t="32309" x="6521450" y="4995863"/>
          <p14:tracePt t="32316" x="6521450" y="5003800"/>
          <p14:tracePt t="32324" x="6511925" y="5003800"/>
          <p14:tracePt t="32333" x="6511925" y="5013325"/>
          <p14:tracePt t="32347" x="6511925" y="5022850"/>
          <p14:tracePt t="32363" x="6511925" y="5032375"/>
          <p14:tracePt t="32394" x="6511925" y="5040313"/>
          <p14:tracePt t="32409" x="6511925" y="5049838"/>
          <p14:tracePt t="32425" x="6511925" y="5059363"/>
          <p14:tracePt t="32440" x="6511925" y="5068888"/>
          <p14:tracePt t="32465" x="6511925" y="5076825"/>
          <p14:tracePt t="32473" x="6521450" y="5076825"/>
          <p14:tracePt t="32482" x="6529388" y="5076825"/>
          <p14:tracePt t="32488" x="6548438" y="5086350"/>
          <p14:tracePt t="32494" x="6565900" y="5086350"/>
          <p14:tracePt t="32501" x="6584950" y="5086350"/>
          <p14:tracePt t="32510" x="6611938" y="5095875"/>
          <p14:tracePt t="32519" x="6638925" y="5095875"/>
          <p14:tracePt t="32526" x="6667500" y="5105400"/>
          <p14:tracePt t="32534" x="6704013" y="5105400"/>
          <p14:tracePt t="32542" x="6740525" y="5113338"/>
          <p14:tracePt t="32551" x="6784975" y="5113338"/>
          <p14:tracePt t="32559" x="6813550" y="5122863"/>
          <p14:tracePt t="32570" x="6850063" y="5122863"/>
          <p14:tracePt t="32574" x="6913563" y="5132388"/>
          <p14:tracePt t="32581" x="6950075" y="5132388"/>
          <p14:tracePt t="32588" x="6977063" y="5132388"/>
          <p14:tracePt t="32596" x="7013575" y="5141913"/>
          <p14:tracePt t="32604" x="7032625" y="5141913"/>
          <p14:tracePt t="32613" x="7040563" y="5141913"/>
          <p14:tracePt t="32621" x="7050088" y="5141913"/>
          <p14:tracePt t="32629" x="7069138" y="5141913"/>
          <p14:tracePt t="32637" x="7077075" y="5141913"/>
          <p14:tracePt t="32644" x="7086600" y="5141913"/>
          <p14:tracePt t="32653" x="7096125" y="5141913"/>
          <p14:tracePt t="32663" x="7113588" y="5132388"/>
          <p14:tracePt t="32667" x="7113588" y="5122863"/>
          <p14:tracePt t="32675" x="7132638" y="5122863"/>
          <p14:tracePt t="32682" x="7150100" y="5105400"/>
          <p14:tracePt t="32690" x="7169150" y="5095875"/>
          <p14:tracePt t="32698" x="7205663" y="5086350"/>
          <p14:tracePt t="32706" x="7223125" y="5076825"/>
          <p14:tracePt t="32715" x="7232650" y="5068888"/>
          <p14:tracePt t="32722" x="7242175" y="5059363"/>
          <p14:tracePt t="32732" x="7269163" y="5040313"/>
          <p14:tracePt t="32738" x="7296150" y="5032375"/>
          <p14:tracePt t="32746" x="7305675" y="5013325"/>
          <p14:tracePt t="32752" x="7334250" y="4986338"/>
          <p14:tracePt t="32761" x="7342188" y="4976813"/>
          <p14:tracePt t="32768" x="7361238" y="4959350"/>
          <p14:tracePt t="32776" x="7378700" y="4949825"/>
          <p14:tracePt t="32784" x="7388225" y="4930775"/>
          <p14:tracePt t="32792" x="7397750" y="4930775"/>
          <p14:tracePt t="32800" x="7407275" y="4922838"/>
          <p14:tracePt t="32825" x="7407275" y="4913313"/>
          <p14:tracePt t="33255" x="7415213" y="4913313"/>
          <p14:tracePt t="33394" x="7424738" y="4913313"/>
          <p14:tracePt t="33433" x="7434263" y="4913313"/>
          <p14:tracePt t="33440" x="7451725" y="4913313"/>
          <p14:tracePt t="33448" x="7470775" y="4913313"/>
          <p14:tracePt t="33456" x="7507288" y="4922838"/>
          <p14:tracePt t="33464" x="7534275" y="4922838"/>
          <p14:tracePt t="33473" x="7561263" y="4922838"/>
          <p14:tracePt t="33481" x="7607300" y="4930775"/>
          <p14:tracePt t="33488" x="7643813" y="4940300"/>
          <p14:tracePt t="33498" x="7670800" y="4940300"/>
          <p14:tracePt t="33504" x="7707313" y="4949825"/>
          <p14:tracePt t="33513" x="7735888" y="4949825"/>
          <p14:tracePt t="33518" x="7772400" y="4949825"/>
          <p14:tracePt t="33526" x="7808913" y="4959350"/>
          <p14:tracePt t="33535" x="7826375" y="4959350"/>
          <p14:tracePt t="33542" x="7853363" y="4967288"/>
          <p14:tracePt t="33551" x="7872413" y="4967288"/>
          <p14:tracePt t="33558" x="7889875" y="4967288"/>
          <p14:tracePt t="33567" x="7908925" y="4967288"/>
          <p14:tracePt t="33574" x="7918450" y="4967288"/>
          <p14:tracePt t="33583" x="7926388" y="4967288"/>
          <p14:tracePt t="33593" x="7945438" y="4967288"/>
          <p14:tracePt t="33598" x="7981950" y="4986338"/>
          <p14:tracePt t="33604" x="7991475" y="4986338"/>
          <p14:tracePt t="33612" x="8027988" y="4986338"/>
          <p14:tracePt t="33621" x="8045450" y="4986338"/>
          <p14:tracePt t="33629" x="8072438" y="4986338"/>
          <p14:tracePt t="33637" x="8091488" y="4986338"/>
          <p14:tracePt t="33644" x="8108950" y="4995863"/>
          <p14:tracePt t="33654" x="8128000" y="4995863"/>
          <p14:tracePt t="33660" x="8147050" y="4995863"/>
          <p14:tracePt t="33671" x="8174038" y="4995863"/>
          <p14:tracePt t="33676" x="8191500" y="4995863"/>
          <p14:tracePt t="33685" x="8220075" y="4995863"/>
          <p14:tracePt t="33691" x="8228013" y="4995863"/>
          <p14:tracePt t="33698" x="8247063" y="4995863"/>
          <p14:tracePt t="33706" x="8274050" y="4995863"/>
          <p14:tracePt t="33714" x="8293100" y="4995863"/>
          <p14:tracePt t="33723" x="8310563" y="4995863"/>
          <p14:tracePt t="33732" x="8329613" y="4995863"/>
          <p14:tracePt t="33738" x="8337550" y="4995863"/>
          <p14:tracePt t="33747" x="8347075" y="4995863"/>
          <p14:tracePt t="33755" x="8356600" y="4995863"/>
          <p14:tracePt t="33763" x="8366125" y="4995863"/>
          <p14:tracePt t="33770" x="8374063" y="4995863"/>
          <p14:tracePt t="33779" x="8383588" y="4995863"/>
          <p14:tracePt t="33784" x="8393113" y="4995863"/>
          <p14:tracePt t="33808" x="8402638" y="4995863"/>
          <p14:tracePt t="33816" x="8410575" y="4995863"/>
          <p14:tracePt t="33824" x="8429625" y="4995863"/>
          <p14:tracePt t="33832" x="8439150" y="4995863"/>
          <p14:tracePt t="33840" x="8447088" y="4995863"/>
          <p14:tracePt t="33848" x="8456613" y="4995863"/>
          <p14:tracePt t="33856" x="8466138" y="4995863"/>
          <p14:tracePt t="33870" x="8475663" y="4995863"/>
          <p14:tracePt t="34152" x="8475663" y="5022850"/>
          <p14:tracePt t="34160" x="8447088" y="5068888"/>
          <p14:tracePt t="34168" x="8393113" y="5149850"/>
          <p14:tracePt t="34176" x="8329613" y="5268913"/>
          <p14:tracePt t="34536" x="8329613" y="5259388"/>
          <p14:tracePt t="34544" x="8320088" y="5251450"/>
          <p14:tracePt t="34553" x="8310563" y="5232400"/>
          <p14:tracePt t="34574" x="8301038" y="5222875"/>
          <p14:tracePt t="34582" x="8301038" y="5214938"/>
          <p14:tracePt t="34590" x="8293100" y="5214938"/>
          <p14:tracePt t="34598" x="8283575" y="5205413"/>
          <p14:tracePt t="34622" x="8283575" y="5195888"/>
          <p14:tracePt t="34633" x="8274050" y="5186363"/>
          <p14:tracePt t="34652" x="8274050" y="5178425"/>
          <p14:tracePt t="34770" x="8274050" y="5168900"/>
          <p14:tracePt t="34816" x="8264525" y="5168900"/>
          <p14:tracePt t="34834" x="8264525" y="5159375"/>
          <p14:tracePt t="34872" x="8256588" y="5159375"/>
          <p14:tracePt t="34880" x="8256588" y="5149850"/>
          <p14:tracePt t="34989" x="8256588" y="5141913"/>
          <p14:tracePt t="35114" x="8256588" y="5132388"/>
          <p14:tracePt t="35818" x="8256588" y="5122863"/>
          <p14:tracePt t="35826" x="8264525" y="5122863"/>
          <p14:tracePt t="35837" x="8293100" y="5122863"/>
          <p14:tracePt t="35842" x="8347075" y="5122863"/>
          <p14:tracePt t="35850" x="8429625" y="5141913"/>
          <p14:tracePt t="35856" x="8475663" y="5159375"/>
          <p14:tracePt t="35864" x="8658225" y="5205413"/>
          <p14:tracePt t="35875" x="8721725" y="5232400"/>
          <p14:tracePt t="35879" x="8904288" y="5278438"/>
          <p14:tracePt t="35888" x="9113838" y="5305425"/>
          <p14:tracePt t="35897" x="9278938" y="5341938"/>
          <p14:tracePt t="35904" x="9534525" y="5351463"/>
          <p14:tracePt t="35914" x="9661525" y="5368925"/>
          <p14:tracePt t="36038" x="10320338" y="5113338"/>
          <p14:tracePt t="36044" x="10328275" y="5040313"/>
          <p14:tracePt t="36052" x="10347325" y="4940300"/>
          <p14:tracePt t="36060" x="10356850" y="4848225"/>
          <p14:tracePt t="36076" x="10356850" y="4438650"/>
          <p14:tracePt t="36084" x="10356850" y="4329113"/>
          <p14:tracePt t="36092" x="10356850" y="4164013"/>
          <p14:tracePt t="36099" x="10320338" y="4064000"/>
          <p14:tracePt t="36108" x="10237788" y="3844925"/>
          <p14:tracePt t="36117" x="10164763" y="3725863"/>
          <p14:tracePt t="36122" x="10091738" y="3625850"/>
          <p14:tracePt t="36130" x="9926638" y="3460750"/>
          <p14:tracePt t="36139" x="9863138" y="3406775"/>
          <p14:tracePt t="36147" x="9634538" y="3268663"/>
          <p14:tracePt t="36154" x="9515475" y="3195638"/>
          <p14:tracePt t="36164" x="9415463" y="3132138"/>
          <p14:tracePt t="36171" x="9242425" y="3078163"/>
          <p14:tracePt t="36179" x="9096375" y="3032125"/>
          <p14:tracePt t="36186" x="8967788" y="3005138"/>
          <p14:tracePt t="36194" x="8848725" y="2976563"/>
          <p14:tracePt t="36200" x="8721725" y="2940050"/>
          <p14:tracePt t="36209" x="8612188" y="2930525"/>
          <p14:tracePt t="36216" x="8475663" y="2913063"/>
          <p14:tracePt t="36225" x="8301038" y="2913063"/>
          <p14:tracePt t="36232" x="8220075" y="2922588"/>
          <p14:tracePt t="36239" x="8035925" y="2968625"/>
          <p14:tracePt t="36249" x="7918450" y="2995613"/>
          <p14:tracePt t="36256" x="7789863" y="3022600"/>
          <p14:tracePt t="36264" x="7680325" y="3068638"/>
          <p14:tracePt t="36272" x="7580313" y="3095625"/>
          <p14:tracePt t="36280" x="7497763" y="3132138"/>
          <p14:tracePt t="36286" x="7351713" y="3205163"/>
          <p14:tracePt t="36294" x="7232650" y="3251200"/>
          <p14:tracePt t="36302" x="7169150" y="3287713"/>
          <p14:tracePt t="36312" x="6977063" y="3370263"/>
          <p14:tracePt t="36318" x="6913563" y="3406775"/>
          <p14:tracePt t="36327" x="6667500" y="3497263"/>
          <p14:tracePt t="36334" x="6548438" y="3552825"/>
          <p14:tracePt t="36342" x="6410325" y="3616325"/>
          <p14:tracePt t="36351" x="6264275" y="3679825"/>
          <p14:tracePt t="36359" x="6183313" y="3735388"/>
          <p14:tracePt t="36367" x="6027738" y="3825875"/>
          <p14:tracePt t="36373" x="5891213" y="3917950"/>
          <p14:tracePt t="36380" x="5826125" y="3954463"/>
          <p14:tracePt t="36388" x="5745163" y="4037013"/>
          <p14:tracePt t="36396" x="5662613" y="4110038"/>
          <p14:tracePt t="36405" x="5607050" y="4173538"/>
          <p14:tracePt t="36414" x="5553075" y="4237038"/>
          <p14:tracePt t="36421" x="5516563" y="4300538"/>
          <p14:tracePt t="36429" x="5470525" y="4383088"/>
          <p14:tracePt t="36436" x="5461000" y="4410075"/>
          <p14:tracePt t="36444" x="5451475" y="4475163"/>
          <p14:tracePt t="36453" x="5451475" y="4529138"/>
          <p14:tracePt t="36459" x="5443538" y="4602163"/>
          <p14:tracePt t="36466" x="5443538" y="4657725"/>
          <p14:tracePt t="36475" x="5443538" y="4711700"/>
          <p14:tracePt t="36482" x="5461000" y="4794250"/>
          <p14:tracePt t="36490" x="5480050" y="4876800"/>
          <p14:tracePt t="36498" x="5507038" y="4949825"/>
          <p14:tracePt t="36506" x="5553075" y="5013325"/>
          <p14:tracePt t="36514" x="5607050" y="5095875"/>
          <p14:tracePt t="36522" x="5653088" y="5168900"/>
          <p14:tracePt t="36530" x="5745163" y="5251450"/>
          <p14:tracePt t="36538" x="5881688" y="5368925"/>
          <p14:tracePt t="36544" x="6018213" y="5461000"/>
          <p14:tracePt t="36553" x="6100763" y="5514975"/>
          <p14:tracePt t="36562" x="6383338" y="5707063"/>
          <p14:tracePt t="36569" x="6565900" y="5807075"/>
          <p14:tracePt t="36577" x="6740525" y="5908675"/>
          <p14:tracePt t="36584" x="7023100" y="6027738"/>
          <p14:tracePt t="36592" x="7169150" y="6081713"/>
          <p14:tracePt t="36600" x="7334250" y="6145213"/>
          <p14:tracePt t="36609" x="7507288" y="6210300"/>
          <p14:tracePt t="36617" x="7772400" y="6273800"/>
          <p14:tracePt t="36622" x="8064500" y="6337300"/>
          <p14:tracePt t="36631" x="8274050" y="6364288"/>
          <p14:tracePt t="36638" x="8402638" y="6400800"/>
          <p14:tracePt t="36646" x="8666163" y="6429375"/>
          <p14:tracePt t="36654" x="8848725" y="6465888"/>
          <p14:tracePt t="36665" x="8977313" y="6465888"/>
          <p14:tracePt t="36671" x="9086850" y="6465888"/>
          <p14:tracePt t="36679" x="9159875" y="6465888"/>
          <p14:tracePt t="36686" x="9232900" y="6465888"/>
          <p14:tracePt t="36694" x="9278938" y="6465888"/>
          <p14:tracePt t="36702" x="9305925" y="6446838"/>
          <p14:tracePt t="36708" x="9324975" y="6437313"/>
          <p14:tracePt t="36725" x="9332913" y="6429375"/>
          <p14:tracePt t="36732" x="9332913" y="6419850"/>
          <p14:tracePt t="36740" x="9332913" y="6400800"/>
          <p14:tracePt t="36748" x="9342438" y="6383338"/>
          <p14:tracePt t="36757" x="9342438" y="6364288"/>
          <p14:tracePt t="36765" x="9351963" y="6337300"/>
          <p14:tracePt t="36773" x="9369425" y="6291263"/>
          <p14:tracePt t="36780" x="9388475" y="6218238"/>
          <p14:tracePt t="36789" x="9405938" y="6173788"/>
          <p14:tracePt t="36793" x="9434513" y="6108700"/>
          <p14:tracePt t="36802" x="9442450" y="6045200"/>
          <p14:tracePt t="36812" x="9451975" y="6008688"/>
          <p14:tracePt t="36818" x="9451975" y="5962650"/>
          <p14:tracePt t="36826" x="9461500" y="5935663"/>
          <p14:tracePt t="36834" x="9478963" y="5889625"/>
          <p14:tracePt t="36843" x="9478963" y="5862638"/>
          <p14:tracePt t="36851" x="9488488" y="5835650"/>
          <p14:tracePt t="36859" x="9488488" y="5807075"/>
          <p14:tracePt t="36866" x="9488488" y="5753100"/>
          <p14:tracePt t="36876" x="9488488" y="5716588"/>
          <p14:tracePt t="36880" x="9488488" y="5680075"/>
          <p14:tracePt t="36888" x="9488488" y="5634038"/>
          <p14:tracePt t="36898" x="9488488" y="5607050"/>
          <p14:tracePt t="36905" x="9488488" y="5580063"/>
          <p14:tracePt t="36915" x="9488488" y="5543550"/>
          <p14:tracePt t="36931" x="9478963" y="5441950"/>
          <p14:tracePt t="36936" x="9471025" y="5414963"/>
          <p14:tracePt t="36943" x="9461500" y="5397500"/>
          <p14:tracePt t="36960" x="9451975" y="5368925"/>
          <p14:tracePt t="39156" x="9461500" y="5341938"/>
          <p14:tracePt t="39164" x="9488488" y="5305425"/>
          <p14:tracePt t="39172" x="9515475" y="5259388"/>
          <p14:tracePt t="39180" x="9534525" y="5241925"/>
          <p14:tracePt t="39188" x="9561513" y="5214938"/>
          <p14:tracePt t="39195" x="9580563" y="5195888"/>
          <p14:tracePt t="39205" x="9588500" y="5159375"/>
          <p14:tracePt t="39212" x="9598025" y="5159375"/>
          <p14:tracePt t="39219" x="9607550" y="5141913"/>
          <p14:tracePt t="39226" x="9607550" y="5122863"/>
          <p14:tracePt t="39234" x="9617075" y="5113338"/>
          <p14:tracePt t="39243" x="9617075" y="5105400"/>
          <p14:tracePt t="39307" x="9617075" y="5095875"/>
          <p14:tracePt t="39376" x="9617075" y="5086350"/>
          <p14:tracePt t="39384" x="9617075" y="5076825"/>
          <p14:tracePt t="39392" x="9617075" y="5032375"/>
          <p14:tracePt t="39398" x="9607550" y="4986338"/>
          <p14:tracePt t="39407" x="9607550" y="4930775"/>
          <p14:tracePt t="39415" x="9598025" y="4894263"/>
          <p14:tracePt t="39422" x="9588500" y="4811713"/>
          <p14:tracePt t="39430" x="9561513" y="4748213"/>
          <p14:tracePt t="39438" x="9551988" y="4711700"/>
          <p14:tracePt t="39448" x="9551988" y="4684713"/>
          <p14:tracePt t="39455" x="9544050" y="4638675"/>
          <p14:tracePt t="39463" x="9534525" y="4611688"/>
          <p14:tracePt t="39471" x="9525000" y="4565650"/>
          <p14:tracePt t="39479" x="9507538" y="4538663"/>
          <p14:tracePt t="39484" x="9498013" y="4511675"/>
          <p14:tracePt t="39492" x="9498013" y="4456113"/>
          <p14:tracePt t="39500" x="9478963" y="4410075"/>
          <p14:tracePt t="39511" x="9478963" y="4346575"/>
          <p14:tracePt t="39516" x="9471025" y="4310063"/>
          <p14:tracePt t="39525" x="9461500" y="4283075"/>
          <p14:tracePt t="39532" x="9461500" y="4246563"/>
          <p14:tracePt t="39540" x="9451975" y="4227513"/>
          <p14:tracePt t="39548" x="9451975" y="4210050"/>
          <p14:tracePt t="39556" x="9451975" y="4200525"/>
          <p14:tracePt t="39586" x="9451975" y="4191000"/>
          <p14:tracePt t="39595" x="9451975" y="4173538"/>
          <p14:tracePt t="39603" x="9451975" y="4154488"/>
          <p14:tracePt t="39611" x="9471025" y="4127500"/>
          <p14:tracePt t="39618" x="9488488" y="4081463"/>
          <p14:tracePt t="39626" x="9498013" y="4064000"/>
          <p14:tracePt t="39634" x="9515475" y="4027488"/>
          <p14:tracePt t="39642" x="9544050" y="4008438"/>
          <p14:tracePt t="39648" x="9561513" y="3990975"/>
          <p14:tracePt t="39657" x="9588500" y="3971925"/>
          <p14:tracePt t="39664" x="9607550" y="3954463"/>
          <p14:tracePt t="39672" x="9671050" y="3917950"/>
          <p14:tracePt t="39682" x="9698038" y="3908425"/>
          <p14:tracePt t="39689" x="9717088" y="3871913"/>
          <p14:tracePt t="39700" x="9753600" y="3852863"/>
          <p14:tracePt t="39704" x="9772650" y="3835400"/>
          <p14:tracePt t="39714" x="9780588" y="3825875"/>
          <p14:tracePt t="39721" x="9790113" y="3808413"/>
          <p14:tracePt t="39730" x="9799638" y="3798888"/>
          <p14:tracePt t="39737" x="9817100" y="3789363"/>
          <p14:tracePt t="39750" x="9826625" y="3789363"/>
          <p14:tracePt t="39798" x="9836150" y="3779838"/>
          <p14:tracePt t="39815" x="9845675" y="3779838"/>
          <p14:tracePt t="39823" x="9845675" y="3771900"/>
          <p14:tracePt t="39829" x="9853613" y="3771900"/>
          <p14:tracePt t="39845" x="9853613" y="3762375"/>
          <p14:tracePt t="39852" x="9863138" y="3762375"/>
          <p14:tracePt t="39860" x="9872663" y="3752850"/>
          <p14:tracePt t="39877" x="9882188" y="3752850"/>
          <p14:tracePt t="40025" x="9882188" y="3743325"/>
        </p14:tracePtLst>
      </p14:laserTraceLst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42DA6ED-8699-48F2-B113-1A54376F2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5288A-6BAD-4BD4-8533-E823FC31D5E9}" type="slidenum">
              <a:rPr lang="en-SG" smtClean="0"/>
              <a:pPr/>
              <a:t>9</a:t>
            </a:fld>
            <a:endParaRPr lang="en-SG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D73340-56F2-4F47-8FD4-21F71496688F}"/>
              </a:ext>
            </a:extLst>
          </p:cNvPr>
          <p:cNvSpPr txBox="1"/>
          <p:nvPr/>
        </p:nvSpPr>
        <p:spPr>
          <a:xfrm>
            <a:off x="513304" y="523878"/>
            <a:ext cx="1407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800" i="1" dirty="0">
                <a:solidFill>
                  <a:srgbClr val="2B3D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Faculty of Computer Science and Information Technology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4CCE605-70D9-4719-A207-51EB0041CAC0}"/>
              </a:ext>
            </a:extLst>
          </p:cNvPr>
          <p:cNvCxnSpPr>
            <a:cxnSpLocks/>
          </p:cNvCxnSpPr>
          <p:nvPr/>
        </p:nvCxnSpPr>
        <p:spPr>
          <a:xfrm>
            <a:off x="594449" y="566737"/>
            <a:ext cx="1241971" cy="0"/>
          </a:xfrm>
          <a:prstGeom prst="line">
            <a:avLst/>
          </a:prstGeom>
          <a:ln w="19050">
            <a:solidFill>
              <a:srgbClr val="2B3D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D3213BBB-A4DC-42BD-B5C3-004DF6FC3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0878"/>
            <a:ext cx="10476000" cy="1325563"/>
          </a:xfrm>
        </p:spPr>
        <p:txBody>
          <a:bodyPr/>
          <a:lstStyle/>
          <a:p>
            <a:pPr algn="ctr"/>
            <a:r>
              <a:rPr lang="en-SG" b="1" dirty="0">
                <a:latin typeface="Arial" panose="020B0604020202020204" pitchFamily="34" charset="0"/>
                <a:cs typeface="Arial" panose="020B0604020202020204" pitchFamily="34" charset="0"/>
              </a:rPr>
              <a:t>Classification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74E021E-484C-425A-A5BB-13254CA60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3800" y="0"/>
            <a:ext cx="4648200" cy="45064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800" dirty="0"/>
              <a:t>Google </a:t>
            </a:r>
            <a:r>
              <a:rPr lang="en-US" sz="1800" dirty="0" err="1"/>
              <a:t>Colab</a:t>
            </a:r>
            <a:r>
              <a:rPr lang="en-US" sz="1800" dirty="0"/>
              <a:t> Introduction Hands-on Workshop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49CCEC-978B-4187-B9D9-924E2CD23E12}"/>
              </a:ext>
            </a:extLst>
          </p:cNvPr>
          <p:cNvSpPr txBox="1"/>
          <p:nvPr/>
        </p:nvSpPr>
        <p:spPr>
          <a:xfrm>
            <a:off x="831526" y="1744113"/>
            <a:ext cx="105222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SG" dirty="0"/>
              <a:t>Please go back to </a:t>
            </a:r>
            <a:r>
              <a:rPr lang="en-SG" dirty="0" err="1"/>
              <a:t>colab</a:t>
            </a:r>
            <a:r>
              <a:rPr lang="en-SG" dirty="0"/>
              <a:t>. </a:t>
            </a:r>
          </a:p>
          <a:p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21785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619"/>
    </mc:Choice>
    <mc:Fallback xmlns="">
      <p:transition spd="slow" advTm="11619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8|42.5|1.7|10.8|13.7|44.1|12.1|9.5|1.5|5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2|8.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4479</TotalTime>
  <Words>620</Words>
  <Application>Microsoft Office PowerPoint</Application>
  <PresentationFormat>Widescreen</PresentationFormat>
  <Paragraphs>151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</vt:lpstr>
      <vt:lpstr>Calibri</vt:lpstr>
      <vt:lpstr>Calibri Light</vt:lpstr>
      <vt:lpstr>Times New Roman</vt:lpstr>
      <vt:lpstr>Office Theme</vt:lpstr>
      <vt:lpstr>PowerPoint Presentation</vt:lpstr>
      <vt:lpstr>Source</vt:lpstr>
      <vt:lpstr>Outline</vt:lpstr>
      <vt:lpstr>Google Colab</vt:lpstr>
      <vt:lpstr>Google Colab</vt:lpstr>
      <vt:lpstr>Google Colab</vt:lpstr>
      <vt:lpstr>Supervised Learning - Classification</vt:lpstr>
      <vt:lpstr>Machine Learning Process</vt:lpstr>
      <vt:lpstr>Classification</vt:lpstr>
      <vt:lpstr>Classification</vt:lpstr>
      <vt:lpstr>Day 1 Conclude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Collaboration between University Malaya and EDAG Holding Sdn. Bhd</dc:title>
  <dc:creator>shiernee</dc:creator>
  <cp:lastModifiedBy>SAW SHIER NEE</cp:lastModifiedBy>
  <cp:revision>242</cp:revision>
  <dcterms:created xsi:type="dcterms:W3CDTF">2021-05-02T08:19:35Z</dcterms:created>
  <dcterms:modified xsi:type="dcterms:W3CDTF">2021-12-12T16:49:52Z</dcterms:modified>
</cp:coreProperties>
</file>