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8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fa-21/KPMG_virtual_internship_task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TASK 2 – DATA INSIGHTS</a:t>
            </a:r>
          </a:p>
          <a:p>
            <a:r>
              <a:rPr dirty="0" smtClean="0"/>
              <a:t>Data </a:t>
            </a:r>
            <a:r>
              <a:rPr dirty="0"/>
              <a:t>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14100" y="4324056"/>
            <a:ext cx="24339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SHIFA USSUDOOR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Highest selling brands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>
              <a:buFont typeface="Wingdings" pitchFamily="2" charset="2"/>
              <a:buChar char="v"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666750"/>
            <a:ext cx="3276600" cy="2429042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00350"/>
            <a:ext cx="35814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Appendix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1090375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hlinkClick r:id="rId2"/>
              </a:rPr>
              <a:t>Codes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purchase</a:t>
            </a:r>
          </a:p>
          <a:p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>
                <a:latin typeface="+mn-lt"/>
              </a:rPr>
              <a:t>Customer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Age</a:t>
            </a:r>
            <a:r>
              <a:rPr lang="en-US" i="1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+mn-lt"/>
                <a:cs typeface="Times New Roman" panose="02020603050405020304" pitchFamily="18" charset="0"/>
              </a:rPr>
              <a:t>Distribution</a:t>
            </a:r>
            <a:r>
              <a:rPr lang="en-US" dirty="0" smtClean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243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Arial"/>
              </a:rPr>
              <a:t>Customers are mostly between 25 to 48 years.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Arial"/>
              </a:rPr>
              <a:t>There is a slight increase in number of customers over 59 years old in term of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is no significant change in the percentages of under 25 years.</a:t>
            </a:r>
            <a:endParaRPr lang="en-US" sz="1600" dirty="0" smtClean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82969"/>
            <a:ext cx="4134600" cy="331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are mostly Female with 50.6% purchases with total of 25,212 bikes.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should be put on increasing Female customer with exciting offers. 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Wealth Segment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582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Mass Customers is the highest in all the ages. Hence, more focus may be given to this class of society.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focus on Affluent Customer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the next highest in number.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mild difference in high net and affluent customers, so focus on both is required.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Customer State and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prime focus should be on residents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6815"/>
            <a:ext cx="3372428" cy="2146685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514350"/>
            <a:ext cx="3677227" cy="25620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Product Size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447</Words>
  <Application>Microsoft Office PowerPoint</Application>
  <PresentationFormat>On-screen Show (16:9)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ASUS</cp:lastModifiedBy>
  <cp:revision>22</cp:revision>
  <dcterms:modified xsi:type="dcterms:W3CDTF">2021-06-25T17:02:59Z</dcterms:modified>
</cp:coreProperties>
</file>