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18288000" cy="10287000"/>
  <p:notesSz cx="6858000" cy="9144000"/>
  <p:embeddedFontLst>
    <p:embeddedFont>
      <p:font typeface="Alice" charset="1" panose="00000500000000000000"/>
      <p:regular r:id="rId20"/>
    </p:embeddedFont>
    <p:embeddedFont>
      <p:font typeface="Maharlika" charset="1" panose="00000000000000000000"/>
      <p:regular r:id="rId21"/>
    </p:embeddedFont>
    <p:embeddedFont>
      <p:font typeface="Bebas Neue Bold" charset="1" panose="020B0606020202050201"/>
      <p:regular r:id="rId22"/>
    </p:embeddedFont>
    <p:embeddedFont>
      <p:font typeface="Alice Bold" charset="1" panose="00000500000000000000"/>
      <p:regular r:id="rId23"/>
    </p:embeddedFont>
    <p:embeddedFont>
      <p:font typeface="Montserrat Bold" charset="1" panose="00000800000000000000"/>
      <p:regular r:id="rId24"/>
    </p:embeddedFont>
    <p:embeddedFont>
      <p:font typeface="Montserrat" charset="1" panose="00000500000000000000"/>
      <p:regular r:id="rId25"/>
    </p:embeddedFont>
    <p:embeddedFont>
      <p:font typeface="Canva Sans Bold" charset="1" panose="020B0803030501040103"/>
      <p:regular r:id="rId26"/>
    </p:embeddedFont>
    <p:embeddedFont>
      <p:font typeface="Canva Sans" charset="1" panose="020B0503030501040103"/>
      <p:regular r:id="rId27"/>
    </p:embeddedFont>
    <p:embeddedFont>
      <p:font typeface="Poppins Bold" charset="1" panose="00000800000000000000"/>
      <p:regular r:id="rId2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883015" y="7430927"/>
            <a:ext cx="6510100" cy="1261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ISLAMIAH WOMENS ARTS AND</a:t>
            </a:r>
          </a:p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 SCIENCECOLLEGE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715886" y="5945504"/>
            <a:ext cx="4854892" cy="1713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DEPARTMENT: </a:t>
            </a:r>
          </a:p>
          <a:p>
            <a:pPr algn="ctr">
              <a:lnSpc>
                <a:spcPts val="644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7296466"/>
            <a:ext cx="10625494" cy="2390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         COLLEGE  : </a:t>
            </a:r>
          </a:p>
          <a:p>
            <a:pPr algn="ctr">
              <a:lnSpc>
                <a:spcPts val="6300"/>
              </a:lnSpc>
            </a:pPr>
            <a:r>
              <a:rPr lang="en-US" sz="45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         COLLEGE/ UNIVERSITY                          </a:t>
            </a:r>
          </a:p>
          <a:p>
            <a:pPr algn="ctr">
              <a:lnSpc>
                <a:spcPts val="6300"/>
              </a:lnSpc>
            </a:pPr>
          </a:p>
        </p:txBody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5664815" y="-2522220"/>
            <a:ext cx="5246370" cy="5246370"/>
            <a:chOff x="0" y="0"/>
            <a:chExt cx="2787650" cy="27876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2294384" y="73024"/>
            <a:ext cx="12874612" cy="1803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sz="9999">
                <a:solidFill>
                  <a:srgbClr val="9D6C53"/>
                </a:solidFill>
                <a:latin typeface="Maharlika"/>
                <a:ea typeface="Maharlika"/>
                <a:cs typeface="Maharlika"/>
                <a:sym typeface="Maharlika"/>
              </a:rPr>
              <a:t>Digital Portfolio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70778" y="2373517"/>
            <a:ext cx="2717511" cy="7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sz="44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Shifa.S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998501" y="4773612"/>
            <a:ext cx="4876919" cy="6889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00"/>
              </a:lnSpc>
              <a:spcBef>
                <a:spcPct val="0"/>
              </a:spcBef>
            </a:pPr>
            <a:r>
              <a:rPr lang="en-US" sz="40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astvu31231224u50040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059223" y="3531757"/>
            <a:ext cx="2980968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31224u50040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883015" y="6012179"/>
            <a:ext cx="6497003" cy="7054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  <a:spcBef>
                <a:spcPct val="0"/>
              </a:spcBef>
            </a:pPr>
            <a:r>
              <a:rPr lang="en-US" sz="41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ARTIFICIAL INTELLIGENCE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037711" y="2272983"/>
            <a:ext cx="4533067" cy="79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STUDENT NAME: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582065" y="3512707"/>
            <a:ext cx="3988713" cy="79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0"/>
              </a:lnSpc>
            </a:pPr>
            <a:r>
              <a:rPr lang="en-US" sz="46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REGISTER NO: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386747" y="4693284"/>
            <a:ext cx="4164568" cy="814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sz="47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NMID: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873744" y="1028700"/>
            <a:ext cx="1695450" cy="169545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151239" y="1315289"/>
            <a:ext cx="1181100" cy="1059384"/>
            <a:chOff x="0" y="0"/>
            <a:chExt cx="812800" cy="729039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729039"/>
            </a:xfrm>
            <a:custGeom>
              <a:avLst/>
              <a:gdLst/>
              <a:ahLst/>
              <a:cxnLst/>
              <a:rect r="r" b="b" t="t" l="l"/>
              <a:pathLst>
                <a:path h="729039" w="812800">
                  <a:moveTo>
                    <a:pt x="406400" y="0"/>
                  </a:moveTo>
                  <a:lnTo>
                    <a:pt x="812800" y="364519"/>
                  </a:lnTo>
                  <a:lnTo>
                    <a:pt x="406400" y="729039"/>
                  </a:lnTo>
                  <a:lnTo>
                    <a:pt x="0" y="364519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139700" y="68154"/>
              <a:ext cx="533400" cy="5355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410620" y="1545256"/>
            <a:ext cx="662338" cy="662338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812800" y="406400"/>
                  </a:lnTo>
                  <a:lnTo>
                    <a:pt x="406400" y="812800"/>
                  </a:lnTo>
                  <a:lnTo>
                    <a:pt x="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139700" y="82550"/>
              <a:ext cx="533400" cy="590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24" id="24"/>
          <p:cNvSpPr/>
          <p:nvPr/>
        </p:nvSpPr>
        <p:spPr>
          <a:xfrm flipV="true">
            <a:off x="1697656" y="2649536"/>
            <a:ext cx="0" cy="8410575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5" id="25"/>
          <p:cNvSpPr/>
          <p:nvPr/>
        </p:nvSpPr>
        <p:spPr>
          <a:xfrm>
            <a:off x="-292779" y="9529125"/>
            <a:ext cx="12332970" cy="0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26" id="26"/>
          <p:cNvGrpSpPr/>
          <p:nvPr/>
        </p:nvGrpSpPr>
        <p:grpSpPr>
          <a:xfrm rot="0">
            <a:off x="-707406" y="9529125"/>
            <a:ext cx="2405063" cy="1693098"/>
            <a:chOff x="0" y="0"/>
            <a:chExt cx="633432" cy="445919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33432" cy="445919"/>
            </a:xfrm>
            <a:custGeom>
              <a:avLst/>
              <a:gdLst/>
              <a:ahLst/>
              <a:cxnLst/>
              <a:rect r="r" b="b" t="t" l="l"/>
              <a:pathLst>
                <a:path h="445919" w="633432">
                  <a:moveTo>
                    <a:pt x="0" y="0"/>
                  </a:moveTo>
                  <a:lnTo>
                    <a:pt x="633432" y="0"/>
                  </a:lnTo>
                  <a:lnTo>
                    <a:pt x="633432" y="445919"/>
                  </a:lnTo>
                  <a:lnTo>
                    <a:pt x="0" y="445919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633432" cy="5030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7710" y="9557438"/>
            <a:ext cx="12264432" cy="0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690936" y="9841025"/>
            <a:ext cx="4097655" cy="891949"/>
            <a:chOff x="0" y="0"/>
            <a:chExt cx="1079218" cy="234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9218" cy="234917"/>
            </a:xfrm>
            <a:custGeom>
              <a:avLst/>
              <a:gdLst/>
              <a:ahLst/>
              <a:cxnLst/>
              <a:rect r="r" b="b" t="t" l="l"/>
              <a:pathLst>
                <a:path h="234917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234917"/>
                  </a:lnTo>
                  <a:lnTo>
                    <a:pt x="0" y="2349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79218" cy="292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7502142" y="275325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7744983" y="6533416"/>
            <a:ext cx="768283" cy="3494708"/>
            <a:chOff x="0" y="0"/>
            <a:chExt cx="202346" cy="9204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-1580760"/>
            <a:ext cx="4097655" cy="2038061"/>
            <a:chOff x="0" y="0"/>
            <a:chExt cx="1079218" cy="5367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9218" cy="536773"/>
            </a:xfrm>
            <a:custGeom>
              <a:avLst/>
              <a:gdLst/>
              <a:ahLst/>
              <a:cxnLst/>
              <a:rect r="r" b="b" t="t" l="l"/>
              <a:pathLst>
                <a:path h="536773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536773"/>
                  </a:lnTo>
                  <a:lnTo>
                    <a:pt x="0" y="536773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079218" cy="593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11117" y="282094"/>
            <a:ext cx="768283" cy="3494708"/>
            <a:chOff x="0" y="0"/>
            <a:chExt cx="202346" cy="9204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872906" y="803448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872951" y="791542"/>
            <a:ext cx="12611538" cy="23812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4097655" y="2751725"/>
            <a:ext cx="10957605" cy="6194516"/>
          </a:xfrm>
          <a:custGeom>
            <a:avLst/>
            <a:gdLst/>
            <a:ahLst/>
            <a:cxnLst/>
            <a:rect r="r" b="b" t="t" l="l"/>
            <a:pathLst>
              <a:path h="6194516" w="10957605">
                <a:moveTo>
                  <a:pt x="0" y="0"/>
                </a:moveTo>
                <a:lnTo>
                  <a:pt x="10957605" y="0"/>
                </a:lnTo>
                <a:lnTo>
                  <a:pt x="10957605" y="6194516"/>
                </a:lnTo>
                <a:lnTo>
                  <a:pt x="0" y="6194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50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69201" y="1592375"/>
            <a:ext cx="13686059" cy="218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8001" b="true">
                <a:solidFill>
                  <a:srgbClr val="9D6C53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result and screenshot</a:t>
            </a:r>
          </a:p>
          <a:p>
            <a:pPr algn="l">
              <a:lnSpc>
                <a:spcPts val="924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7710" y="9557438"/>
            <a:ext cx="12264432" cy="0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690936" y="9841025"/>
            <a:ext cx="4097655" cy="891949"/>
            <a:chOff x="0" y="0"/>
            <a:chExt cx="1079218" cy="234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9218" cy="234917"/>
            </a:xfrm>
            <a:custGeom>
              <a:avLst/>
              <a:gdLst/>
              <a:ahLst/>
              <a:cxnLst/>
              <a:rect r="r" b="b" t="t" l="l"/>
              <a:pathLst>
                <a:path h="234917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234917"/>
                  </a:lnTo>
                  <a:lnTo>
                    <a:pt x="0" y="2349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79218" cy="292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7502142" y="275325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7744983" y="6533416"/>
            <a:ext cx="768283" cy="3494708"/>
            <a:chOff x="0" y="0"/>
            <a:chExt cx="202346" cy="9204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-1580760"/>
            <a:ext cx="4097655" cy="2038061"/>
            <a:chOff x="0" y="0"/>
            <a:chExt cx="1079218" cy="5367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9218" cy="536773"/>
            </a:xfrm>
            <a:custGeom>
              <a:avLst/>
              <a:gdLst/>
              <a:ahLst/>
              <a:cxnLst/>
              <a:rect r="r" b="b" t="t" l="l"/>
              <a:pathLst>
                <a:path h="536773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536773"/>
                  </a:lnTo>
                  <a:lnTo>
                    <a:pt x="0" y="536773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079218" cy="593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11117" y="282094"/>
            <a:ext cx="768283" cy="3494708"/>
            <a:chOff x="0" y="0"/>
            <a:chExt cx="202346" cy="9204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872906" y="803448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872951" y="791542"/>
            <a:ext cx="12611538" cy="23812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4097655" y="2740508"/>
            <a:ext cx="10957605" cy="6163653"/>
          </a:xfrm>
          <a:custGeom>
            <a:avLst/>
            <a:gdLst/>
            <a:ahLst/>
            <a:cxnLst/>
            <a:rect r="r" b="b" t="t" l="l"/>
            <a:pathLst>
              <a:path h="6163653" w="10957605">
                <a:moveTo>
                  <a:pt x="0" y="0"/>
                </a:moveTo>
                <a:lnTo>
                  <a:pt x="10957605" y="0"/>
                </a:lnTo>
                <a:lnTo>
                  <a:pt x="10957605" y="6163653"/>
                </a:lnTo>
                <a:lnTo>
                  <a:pt x="0" y="6163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69201" y="1592375"/>
            <a:ext cx="13686059" cy="218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8001" b="true">
                <a:solidFill>
                  <a:srgbClr val="9D6C53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result and screenshot</a:t>
            </a:r>
          </a:p>
          <a:p>
            <a:pPr algn="l">
              <a:lnSpc>
                <a:spcPts val="9240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7710" y="9557438"/>
            <a:ext cx="12264432" cy="0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690936" y="9841025"/>
            <a:ext cx="4097655" cy="891949"/>
            <a:chOff x="0" y="0"/>
            <a:chExt cx="1079218" cy="234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9218" cy="234917"/>
            </a:xfrm>
            <a:custGeom>
              <a:avLst/>
              <a:gdLst/>
              <a:ahLst/>
              <a:cxnLst/>
              <a:rect r="r" b="b" t="t" l="l"/>
              <a:pathLst>
                <a:path h="234917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234917"/>
                  </a:lnTo>
                  <a:lnTo>
                    <a:pt x="0" y="2349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79218" cy="292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7502142" y="275325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7744983" y="6533416"/>
            <a:ext cx="768283" cy="3494708"/>
            <a:chOff x="0" y="0"/>
            <a:chExt cx="202346" cy="9204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-1580760"/>
            <a:ext cx="4097655" cy="2038061"/>
            <a:chOff x="0" y="0"/>
            <a:chExt cx="1079218" cy="5367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9218" cy="536773"/>
            </a:xfrm>
            <a:custGeom>
              <a:avLst/>
              <a:gdLst/>
              <a:ahLst/>
              <a:cxnLst/>
              <a:rect r="r" b="b" t="t" l="l"/>
              <a:pathLst>
                <a:path h="536773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536773"/>
                  </a:lnTo>
                  <a:lnTo>
                    <a:pt x="0" y="536773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079218" cy="593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11117" y="282094"/>
            <a:ext cx="768283" cy="3494708"/>
            <a:chOff x="0" y="0"/>
            <a:chExt cx="202346" cy="9204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872906" y="803448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872951" y="791542"/>
            <a:ext cx="12611538" cy="23812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4097655" y="2705497"/>
            <a:ext cx="11250019" cy="6328136"/>
          </a:xfrm>
          <a:custGeom>
            <a:avLst/>
            <a:gdLst/>
            <a:ahLst/>
            <a:cxnLst/>
            <a:rect r="r" b="b" t="t" l="l"/>
            <a:pathLst>
              <a:path h="6328136" w="11250019">
                <a:moveTo>
                  <a:pt x="0" y="0"/>
                </a:moveTo>
                <a:lnTo>
                  <a:pt x="11250019" y="0"/>
                </a:lnTo>
                <a:lnTo>
                  <a:pt x="11250019" y="6328135"/>
                </a:lnTo>
                <a:lnTo>
                  <a:pt x="0" y="6328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69201" y="1592375"/>
            <a:ext cx="13686059" cy="218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8001" b="true">
                <a:solidFill>
                  <a:srgbClr val="9D6C53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result and screenshot</a:t>
            </a:r>
          </a:p>
          <a:p>
            <a:pPr algn="l">
              <a:lnSpc>
                <a:spcPts val="924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5237710" y="9557438"/>
            <a:ext cx="12264432" cy="0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4690936" y="9841025"/>
            <a:ext cx="4097655" cy="891949"/>
            <a:chOff x="0" y="0"/>
            <a:chExt cx="1079218" cy="23491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79218" cy="234917"/>
            </a:xfrm>
            <a:custGeom>
              <a:avLst/>
              <a:gdLst/>
              <a:ahLst/>
              <a:cxnLst/>
              <a:rect r="r" b="b" t="t" l="l"/>
              <a:pathLst>
                <a:path h="234917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234917"/>
                  </a:lnTo>
                  <a:lnTo>
                    <a:pt x="0" y="2349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1079218" cy="292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6" id="6"/>
          <p:cNvSpPr/>
          <p:nvPr/>
        </p:nvSpPr>
        <p:spPr>
          <a:xfrm>
            <a:off x="17502142" y="275325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7744983" y="6533416"/>
            <a:ext cx="768283" cy="3494708"/>
            <a:chOff x="0" y="0"/>
            <a:chExt cx="202346" cy="92041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0" y="-1580760"/>
            <a:ext cx="4097655" cy="2038061"/>
            <a:chOff x="0" y="0"/>
            <a:chExt cx="1079218" cy="53677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079218" cy="536773"/>
            </a:xfrm>
            <a:custGeom>
              <a:avLst/>
              <a:gdLst/>
              <a:ahLst/>
              <a:cxnLst/>
              <a:rect r="r" b="b" t="t" l="l"/>
              <a:pathLst>
                <a:path h="536773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536773"/>
                  </a:lnTo>
                  <a:lnTo>
                    <a:pt x="0" y="536773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1079218" cy="593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-211117" y="282094"/>
            <a:ext cx="768283" cy="3494708"/>
            <a:chOff x="0" y="0"/>
            <a:chExt cx="202346" cy="920417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16" id="16"/>
          <p:cNvSpPr/>
          <p:nvPr/>
        </p:nvSpPr>
        <p:spPr>
          <a:xfrm>
            <a:off x="872906" y="803448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872951" y="791542"/>
            <a:ext cx="12611538" cy="23812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4246844" y="2821603"/>
            <a:ext cx="10808416" cy="6079734"/>
          </a:xfrm>
          <a:custGeom>
            <a:avLst/>
            <a:gdLst/>
            <a:ahLst/>
            <a:cxnLst/>
            <a:rect r="r" b="b" t="t" l="l"/>
            <a:pathLst>
              <a:path h="6079734" w="10808416">
                <a:moveTo>
                  <a:pt x="0" y="0"/>
                </a:moveTo>
                <a:lnTo>
                  <a:pt x="10808416" y="0"/>
                </a:lnTo>
                <a:lnTo>
                  <a:pt x="10808416" y="6079734"/>
                </a:lnTo>
                <a:lnTo>
                  <a:pt x="0" y="607973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1369201" y="1592375"/>
            <a:ext cx="13686059" cy="2184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60"/>
              </a:lnSpc>
            </a:pPr>
            <a:r>
              <a:rPr lang="en-US" sz="8001" b="true">
                <a:solidFill>
                  <a:srgbClr val="9D6C53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result and screenshot</a:t>
            </a:r>
          </a:p>
          <a:p>
            <a:pPr algn="l">
              <a:lnSpc>
                <a:spcPts val="9240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04800" y="704850"/>
            <a:ext cx="16954500" cy="8877300"/>
            <a:chOff x="0" y="0"/>
            <a:chExt cx="4465383" cy="233805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465383" cy="2338054"/>
            </a:xfrm>
            <a:custGeom>
              <a:avLst/>
              <a:gdLst/>
              <a:ahLst/>
              <a:cxnLst/>
              <a:rect r="r" b="b" t="t" l="l"/>
              <a:pathLst>
                <a:path h="2338054" w="4465383">
                  <a:moveTo>
                    <a:pt x="0" y="0"/>
                  </a:moveTo>
                  <a:lnTo>
                    <a:pt x="4465383" y="0"/>
                  </a:lnTo>
                  <a:lnTo>
                    <a:pt x="4465383" y="2338054"/>
                  </a:lnTo>
                  <a:lnTo>
                    <a:pt x="0" y="2338054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465383" cy="24047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6022548" y="1191926"/>
            <a:ext cx="4181356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CONCLUSION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31701" y="2200910"/>
            <a:ext cx="13319667" cy="29997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This portfolio is more than just a website—it's a reflection of my learning journey, creativity, and passion for technology. It’s designed to grow with me as I learn new skills and build new projects. I’ve kept it simple, approachable, and expressive so that it feels like me.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439201" y="5048250"/>
            <a:ext cx="5348050" cy="1811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9D6C5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🔗 GITHUB LINK</a:t>
            </a:r>
          </a:p>
          <a:p>
            <a:pPr algn="ctr">
              <a:lnSpc>
                <a:spcPts val="7279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-333375" y="0"/>
            <a:ext cx="666750" cy="10401300"/>
            <a:chOff x="0" y="0"/>
            <a:chExt cx="175605" cy="27394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75605" cy="2739437"/>
            </a:xfrm>
            <a:custGeom>
              <a:avLst/>
              <a:gdLst/>
              <a:ahLst/>
              <a:cxnLst/>
              <a:rect r="r" b="b" t="t" l="l"/>
              <a:pathLst>
                <a:path h="2739437" w="175605">
                  <a:moveTo>
                    <a:pt x="0" y="0"/>
                  </a:moveTo>
                  <a:lnTo>
                    <a:pt x="175605" y="0"/>
                  </a:lnTo>
                  <a:lnTo>
                    <a:pt x="175605" y="2739437"/>
                  </a:lnTo>
                  <a:lnTo>
                    <a:pt x="0" y="2739437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75605" cy="27965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4737693" y="9258300"/>
            <a:ext cx="12264432" cy="0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095058" y="2505698"/>
            <a:ext cx="13686059" cy="254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240"/>
              </a:lnSpc>
            </a:pPr>
            <a:r>
              <a:rPr lang="en-US" sz="12000" b="true">
                <a:solidFill>
                  <a:srgbClr val="9D6C53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PROJECT </a:t>
            </a:r>
          </a:p>
          <a:p>
            <a:pPr algn="l">
              <a:lnSpc>
                <a:spcPts val="9240"/>
              </a:lnSpc>
            </a:pPr>
            <a:r>
              <a:rPr lang="en-US" sz="12000" b="true">
                <a:solidFill>
                  <a:srgbClr val="9D6C53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TITLE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4190345" y="9582150"/>
            <a:ext cx="4097655" cy="891949"/>
            <a:chOff x="0" y="0"/>
            <a:chExt cx="1079218" cy="234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79218" cy="234917"/>
            </a:xfrm>
            <a:custGeom>
              <a:avLst/>
              <a:gdLst/>
              <a:ahLst/>
              <a:cxnLst/>
              <a:rect r="r" b="b" t="t" l="l"/>
              <a:pathLst>
                <a:path h="234917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234917"/>
                  </a:lnTo>
                  <a:lnTo>
                    <a:pt x="0" y="234917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1079218" cy="292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573613" y="5147324"/>
            <a:ext cx="9131141" cy="1775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19"/>
              </a:lnSpc>
            </a:pPr>
            <a:r>
              <a:rPr lang="en-US" sz="48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 Interactive  Digital  Portfolio</a:t>
            </a:r>
            <a:r>
              <a:rPr lang="en-US" sz="4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 </a:t>
            </a:r>
          </a:p>
          <a:p>
            <a:pPr algn="ctr">
              <a:lnSpc>
                <a:spcPts val="7559"/>
              </a:lnSpc>
              <a:spcBef>
                <a:spcPct val="0"/>
              </a:spcBef>
            </a:pPr>
            <a:r>
              <a:rPr lang="en-US" sz="5399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using Front End Development</a:t>
            </a:r>
          </a:p>
        </p:txBody>
      </p:sp>
      <p:sp>
        <p:nvSpPr>
          <p:cNvPr name="AutoShape 8" id="8"/>
          <p:cNvSpPr/>
          <p:nvPr/>
        </p:nvSpPr>
        <p:spPr>
          <a:xfrm>
            <a:off x="17021175" y="0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7519717" y="6087442"/>
            <a:ext cx="768283" cy="3494708"/>
            <a:chOff x="0" y="0"/>
            <a:chExt cx="202346" cy="92041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132357" y="-1279307"/>
            <a:ext cx="4097655" cy="2038061"/>
            <a:chOff x="0" y="0"/>
            <a:chExt cx="1079218" cy="53677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79218" cy="536773"/>
            </a:xfrm>
            <a:custGeom>
              <a:avLst/>
              <a:gdLst/>
              <a:ahLst/>
              <a:cxnLst/>
              <a:rect r="r" b="b" t="t" l="l"/>
              <a:pathLst>
                <a:path h="536773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536773"/>
                  </a:lnTo>
                  <a:lnTo>
                    <a:pt x="0" y="536773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079218" cy="59392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0" y="589587"/>
            <a:ext cx="768283" cy="3494708"/>
            <a:chOff x="0" y="0"/>
            <a:chExt cx="202346" cy="920417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02346" cy="920417"/>
            </a:xfrm>
            <a:custGeom>
              <a:avLst/>
              <a:gdLst/>
              <a:ahLst/>
              <a:cxnLst/>
              <a:rect r="r" b="b" t="t" l="l"/>
              <a:pathLst>
                <a:path h="920417" w="202346">
                  <a:moveTo>
                    <a:pt x="0" y="0"/>
                  </a:moveTo>
                  <a:lnTo>
                    <a:pt x="202346" y="0"/>
                  </a:lnTo>
                  <a:lnTo>
                    <a:pt x="202346" y="920417"/>
                  </a:lnTo>
                  <a:lnTo>
                    <a:pt x="0" y="920417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02346" cy="977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AutoShape 18" id="18"/>
          <p:cNvSpPr/>
          <p:nvPr/>
        </p:nvSpPr>
        <p:spPr>
          <a:xfrm>
            <a:off x="1257193" y="1337786"/>
            <a:ext cx="0" cy="9282112"/>
          </a:xfrm>
          <a:prstGeom prst="line">
            <a:avLst/>
          </a:prstGeom>
          <a:ln cap="flat" w="38100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9" id="19"/>
          <p:cNvSpPr/>
          <p:nvPr/>
        </p:nvSpPr>
        <p:spPr>
          <a:xfrm>
            <a:off x="1257238" y="1325880"/>
            <a:ext cx="12467630" cy="11906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582150"/>
            <a:ext cx="18288000" cy="1049378"/>
            <a:chOff x="0" y="0"/>
            <a:chExt cx="4816593" cy="27637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276379"/>
            </a:xfrm>
            <a:custGeom>
              <a:avLst/>
              <a:gdLst/>
              <a:ahLst/>
              <a:cxnLst/>
              <a:rect r="r" b="b" t="t" l="l"/>
              <a:pathLst>
                <a:path h="27637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6379"/>
                  </a:lnTo>
                  <a:lnTo>
                    <a:pt x="0" y="276379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4816593" cy="333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-324261"/>
            <a:ext cx="18288000" cy="1029111"/>
            <a:chOff x="0" y="0"/>
            <a:chExt cx="4816593" cy="2710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816592" cy="271042"/>
            </a:xfrm>
            <a:custGeom>
              <a:avLst/>
              <a:gdLst/>
              <a:ahLst/>
              <a:cxnLst/>
              <a:rect r="r" b="b" t="t" l="l"/>
              <a:pathLst>
                <a:path h="27104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1042"/>
                  </a:lnTo>
                  <a:lnTo>
                    <a:pt x="0" y="271042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4816593" cy="3281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716367" y="2599448"/>
            <a:ext cx="6283672" cy="72586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1.</a:t>
            </a: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Problem Statement</a:t>
            </a: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2.Project Overview</a:t>
            </a: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3.End Users</a:t>
            </a: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4.Tools and Technologies</a:t>
            </a: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5.Portfolio design and Layout</a:t>
            </a: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6.Features and Functionality</a:t>
            </a: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7.Results and Screenshots</a:t>
            </a: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8.Conclusion</a:t>
            </a:r>
          </a:p>
          <a:p>
            <a:pPr algn="just">
              <a:lnSpc>
                <a:spcPts val="5320"/>
              </a:lnSpc>
            </a:pPr>
            <a:r>
              <a:rPr lang="en-US" sz="38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9.Github Link</a:t>
            </a:r>
          </a:p>
          <a:p>
            <a:pPr algn="just">
              <a:lnSpc>
                <a:spcPts val="10359"/>
              </a:lnSpc>
              <a:spcBef>
                <a:spcPct val="0"/>
              </a:spcBef>
            </a:pPr>
          </a:p>
        </p:txBody>
      </p: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-974840" y="-185539"/>
            <a:ext cx="3502000" cy="3502000"/>
            <a:chOff x="0" y="0"/>
            <a:chExt cx="2787650" cy="27876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  <p:sp>
        <p:nvSpPr>
          <p:cNvPr name="AutoShape 11" id="11"/>
          <p:cNvSpPr/>
          <p:nvPr/>
        </p:nvSpPr>
        <p:spPr>
          <a:xfrm>
            <a:off x="-118318" y="941981"/>
            <a:ext cx="12611538" cy="23812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5676417" y="9282112"/>
            <a:ext cx="12611538" cy="23812"/>
          </a:xfrm>
          <a:prstGeom prst="line">
            <a:avLst/>
          </a:prstGeom>
          <a:ln cap="flat" w="47625">
            <a:solidFill>
              <a:srgbClr val="9D6C5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3" id="13"/>
          <p:cNvSpPr txBox="true"/>
          <p:nvPr/>
        </p:nvSpPr>
        <p:spPr>
          <a:xfrm rot="0">
            <a:off x="2769705" y="1365110"/>
            <a:ext cx="3554968" cy="11938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799"/>
              </a:lnSpc>
              <a:spcBef>
                <a:spcPct val="0"/>
              </a:spcBef>
            </a:pPr>
            <a:r>
              <a:rPr lang="en-US" sz="6999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AGENDA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5933883" y="6589897"/>
            <a:ext cx="4708235" cy="4708235"/>
            <a:chOff x="0" y="0"/>
            <a:chExt cx="2787650" cy="27876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87650" cy="2787650"/>
            </a:xfrm>
            <a:custGeom>
              <a:avLst/>
              <a:gdLst/>
              <a:ahLst/>
              <a:cxnLst/>
              <a:rect r="r" b="b" t="t" l="l"/>
              <a:pathLst>
                <a:path h="2787650" w="2787650">
                  <a:moveTo>
                    <a:pt x="81280" y="1861820"/>
                  </a:moveTo>
                  <a:cubicBezTo>
                    <a:pt x="73660" y="1841500"/>
                    <a:pt x="67310" y="1819910"/>
                    <a:pt x="60960" y="1799590"/>
                  </a:cubicBezTo>
                  <a:lnTo>
                    <a:pt x="1800860" y="59690"/>
                  </a:lnTo>
                  <a:cubicBezTo>
                    <a:pt x="1821180" y="66040"/>
                    <a:pt x="1842770" y="72390"/>
                    <a:pt x="1863090" y="80010"/>
                  </a:cubicBezTo>
                  <a:lnTo>
                    <a:pt x="81280" y="1861820"/>
                  </a:lnTo>
                  <a:close/>
                  <a:moveTo>
                    <a:pt x="1597660" y="15240"/>
                  </a:moveTo>
                  <a:cubicBezTo>
                    <a:pt x="1573530" y="11430"/>
                    <a:pt x="1548130" y="8890"/>
                    <a:pt x="1524000" y="6350"/>
                  </a:cubicBezTo>
                  <a:lnTo>
                    <a:pt x="6350" y="1524000"/>
                  </a:lnTo>
                  <a:cubicBezTo>
                    <a:pt x="8890" y="1548130"/>
                    <a:pt x="11430" y="1573530"/>
                    <a:pt x="15240" y="1597660"/>
                  </a:cubicBezTo>
                  <a:lnTo>
                    <a:pt x="1597660" y="15240"/>
                  </a:lnTo>
                  <a:close/>
                  <a:moveTo>
                    <a:pt x="2189480" y="248920"/>
                  </a:moveTo>
                  <a:cubicBezTo>
                    <a:pt x="2172970" y="237490"/>
                    <a:pt x="2156460" y="226060"/>
                    <a:pt x="2139950" y="215900"/>
                  </a:cubicBezTo>
                  <a:lnTo>
                    <a:pt x="215900" y="2139950"/>
                  </a:lnTo>
                  <a:cubicBezTo>
                    <a:pt x="226060" y="2156460"/>
                    <a:pt x="237490" y="2172970"/>
                    <a:pt x="248920" y="2189480"/>
                  </a:cubicBezTo>
                  <a:lnTo>
                    <a:pt x="2189480" y="248920"/>
                  </a:lnTo>
                  <a:close/>
                  <a:moveTo>
                    <a:pt x="1979930" y="128270"/>
                  </a:moveTo>
                  <a:cubicBezTo>
                    <a:pt x="1960880" y="119380"/>
                    <a:pt x="1941830" y="110490"/>
                    <a:pt x="1922780" y="102870"/>
                  </a:cubicBezTo>
                  <a:lnTo>
                    <a:pt x="104140" y="1921510"/>
                  </a:lnTo>
                  <a:cubicBezTo>
                    <a:pt x="111760" y="1940560"/>
                    <a:pt x="120650" y="1959610"/>
                    <a:pt x="129540" y="1978660"/>
                  </a:cubicBezTo>
                  <a:lnTo>
                    <a:pt x="1979930" y="128270"/>
                  </a:lnTo>
                  <a:close/>
                  <a:moveTo>
                    <a:pt x="2087880" y="185420"/>
                  </a:moveTo>
                  <a:cubicBezTo>
                    <a:pt x="2070100" y="175260"/>
                    <a:pt x="2052320" y="165100"/>
                    <a:pt x="2034540" y="156210"/>
                  </a:cubicBezTo>
                  <a:lnTo>
                    <a:pt x="154940" y="2035810"/>
                  </a:lnTo>
                  <a:cubicBezTo>
                    <a:pt x="163830" y="2053590"/>
                    <a:pt x="173990" y="2071370"/>
                    <a:pt x="184150" y="2089150"/>
                  </a:cubicBezTo>
                  <a:lnTo>
                    <a:pt x="2087880" y="185420"/>
                  </a:lnTo>
                  <a:close/>
                  <a:moveTo>
                    <a:pt x="834390" y="116840"/>
                  </a:moveTo>
                  <a:cubicBezTo>
                    <a:pt x="774700" y="143510"/>
                    <a:pt x="716280" y="173990"/>
                    <a:pt x="660400" y="208280"/>
                  </a:cubicBezTo>
                  <a:lnTo>
                    <a:pt x="208280" y="660400"/>
                  </a:lnTo>
                  <a:cubicBezTo>
                    <a:pt x="172720" y="716280"/>
                    <a:pt x="142240" y="774700"/>
                    <a:pt x="116840" y="834390"/>
                  </a:cubicBezTo>
                  <a:lnTo>
                    <a:pt x="834390" y="116840"/>
                  </a:lnTo>
                  <a:close/>
                  <a:moveTo>
                    <a:pt x="1363980" y="0"/>
                  </a:moveTo>
                  <a:lnTo>
                    <a:pt x="0" y="1363980"/>
                  </a:lnTo>
                  <a:cubicBezTo>
                    <a:pt x="0" y="1391920"/>
                    <a:pt x="0" y="1418590"/>
                    <a:pt x="1270" y="1446530"/>
                  </a:cubicBezTo>
                  <a:lnTo>
                    <a:pt x="1445260" y="1270"/>
                  </a:lnTo>
                  <a:cubicBezTo>
                    <a:pt x="1418590" y="0"/>
                    <a:pt x="1390650" y="0"/>
                    <a:pt x="1363980" y="0"/>
                  </a:cubicBezTo>
                  <a:close/>
                  <a:moveTo>
                    <a:pt x="2787650" y="1386840"/>
                  </a:moveTo>
                  <a:lnTo>
                    <a:pt x="1386840" y="2787650"/>
                  </a:lnTo>
                  <a:cubicBezTo>
                    <a:pt x="1414780" y="2787650"/>
                    <a:pt x="1443990" y="2787650"/>
                    <a:pt x="1471930" y="2785110"/>
                  </a:cubicBezTo>
                  <a:lnTo>
                    <a:pt x="2785110" y="1471930"/>
                  </a:lnTo>
                  <a:cubicBezTo>
                    <a:pt x="2786380" y="1443990"/>
                    <a:pt x="2787650" y="1414780"/>
                    <a:pt x="2787650" y="1386840"/>
                  </a:cubicBezTo>
                  <a:close/>
                  <a:moveTo>
                    <a:pt x="2283460" y="321310"/>
                  </a:moveTo>
                  <a:cubicBezTo>
                    <a:pt x="2268220" y="308610"/>
                    <a:pt x="2252980" y="295910"/>
                    <a:pt x="2237740" y="284480"/>
                  </a:cubicBezTo>
                  <a:lnTo>
                    <a:pt x="284480" y="2237740"/>
                  </a:lnTo>
                  <a:cubicBezTo>
                    <a:pt x="295910" y="2252980"/>
                    <a:pt x="308610" y="2268220"/>
                    <a:pt x="321310" y="2283460"/>
                  </a:cubicBezTo>
                  <a:lnTo>
                    <a:pt x="2283460" y="321310"/>
                  </a:lnTo>
                  <a:close/>
                  <a:moveTo>
                    <a:pt x="1276350" y="5080"/>
                  </a:moveTo>
                  <a:cubicBezTo>
                    <a:pt x="1244600" y="7620"/>
                    <a:pt x="1214120" y="11430"/>
                    <a:pt x="1182370" y="16510"/>
                  </a:cubicBezTo>
                  <a:lnTo>
                    <a:pt x="16510" y="1182370"/>
                  </a:lnTo>
                  <a:cubicBezTo>
                    <a:pt x="11430" y="1214120"/>
                    <a:pt x="7620" y="1244600"/>
                    <a:pt x="5080" y="1276350"/>
                  </a:cubicBezTo>
                  <a:lnTo>
                    <a:pt x="1276350" y="5080"/>
                  </a:lnTo>
                  <a:close/>
                  <a:moveTo>
                    <a:pt x="1080770" y="35560"/>
                  </a:moveTo>
                  <a:cubicBezTo>
                    <a:pt x="1042670" y="44450"/>
                    <a:pt x="1004570" y="54610"/>
                    <a:pt x="966470" y="67310"/>
                  </a:cubicBezTo>
                  <a:lnTo>
                    <a:pt x="66040" y="966470"/>
                  </a:lnTo>
                  <a:cubicBezTo>
                    <a:pt x="54610" y="1004570"/>
                    <a:pt x="43180" y="1041400"/>
                    <a:pt x="34290" y="1080770"/>
                  </a:cubicBezTo>
                  <a:lnTo>
                    <a:pt x="1080770" y="35560"/>
                  </a:lnTo>
                  <a:close/>
                  <a:moveTo>
                    <a:pt x="1734820" y="41910"/>
                  </a:moveTo>
                  <a:cubicBezTo>
                    <a:pt x="1711960" y="36830"/>
                    <a:pt x="1690370" y="31750"/>
                    <a:pt x="1667510" y="26670"/>
                  </a:cubicBezTo>
                  <a:lnTo>
                    <a:pt x="26670" y="1667510"/>
                  </a:lnTo>
                  <a:cubicBezTo>
                    <a:pt x="31750" y="1690370"/>
                    <a:pt x="36830" y="1711960"/>
                    <a:pt x="41910" y="1734820"/>
                  </a:cubicBezTo>
                  <a:lnTo>
                    <a:pt x="1734820" y="41910"/>
                  </a:lnTo>
                  <a:close/>
                  <a:moveTo>
                    <a:pt x="2762250" y="1659890"/>
                  </a:moveTo>
                  <a:cubicBezTo>
                    <a:pt x="2768600" y="1626870"/>
                    <a:pt x="2773680" y="1595120"/>
                    <a:pt x="2777490" y="1562100"/>
                  </a:cubicBezTo>
                  <a:lnTo>
                    <a:pt x="1562100" y="2777490"/>
                  </a:lnTo>
                  <a:cubicBezTo>
                    <a:pt x="1595120" y="2773680"/>
                    <a:pt x="1628140" y="2768600"/>
                    <a:pt x="1659890" y="2762250"/>
                  </a:cubicBezTo>
                  <a:lnTo>
                    <a:pt x="2762250" y="1659890"/>
                  </a:lnTo>
                  <a:close/>
                  <a:moveTo>
                    <a:pt x="2785110" y="1306830"/>
                  </a:moveTo>
                  <a:cubicBezTo>
                    <a:pt x="2783840" y="1281430"/>
                    <a:pt x="2781300" y="1256030"/>
                    <a:pt x="2778760" y="1230630"/>
                  </a:cubicBezTo>
                  <a:lnTo>
                    <a:pt x="1230630" y="2777490"/>
                  </a:lnTo>
                  <a:cubicBezTo>
                    <a:pt x="1256030" y="2780030"/>
                    <a:pt x="1281430" y="2782570"/>
                    <a:pt x="1306830" y="2783840"/>
                  </a:cubicBezTo>
                  <a:lnTo>
                    <a:pt x="2785110" y="1306830"/>
                  </a:lnTo>
                  <a:close/>
                  <a:moveTo>
                    <a:pt x="2767330" y="1158240"/>
                  </a:moveTo>
                  <a:cubicBezTo>
                    <a:pt x="2763520" y="1135380"/>
                    <a:pt x="2758440" y="1112520"/>
                    <a:pt x="2753360" y="1089660"/>
                  </a:cubicBezTo>
                  <a:lnTo>
                    <a:pt x="1088390" y="2753360"/>
                  </a:lnTo>
                  <a:cubicBezTo>
                    <a:pt x="1111250" y="2758440"/>
                    <a:pt x="1134110" y="2763520"/>
                    <a:pt x="1156970" y="2767330"/>
                  </a:cubicBezTo>
                  <a:lnTo>
                    <a:pt x="2767330" y="1158240"/>
                  </a:lnTo>
                  <a:close/>
                  <a:moveTo>
                    <a:pt x="2369820" y="398780"/>
                  </a:moveTo>
                  <a:cubicBezTo>
                    <a:pt x="2355850" y="384810"/>
                    <a:pt x="2341880" y="372110"/>
                    <a:pt x="2327910" y="358140"/>
                  </a:cubicBezTo>
                  <a:lnTo>
                    <a:pt x="359410" y="2326640"/>
                  </a:lnTo>
                  <a:cubicBezTo>
                    <a:pt x="372110" y="2340610"/>
                    <a:pt x="386080" y="2354580"/>
                    <a:pt x="400050" y="2368550"/>
                  </a:cubicBezTo>
                  <a:lnTo>
                    <a:pt x="2369820" y="398780"/>
                  </a:lnTo>
                  <a:close/>
                  <a:moveTo>
                    <a:pt x="2451100" y="2301240"/>
                  </a:moveTo>
                  <a:cubicBezTo>
                    <a:pt x="2520950" y="2219960"/>
                    <a:pt x="2579370" y="2133600"/>
                    <a:pt x="2627630" y="2042160"/>
                  </a:cubicBezTo>
                  <a:lnTo>
                    <a:pt x="2042160" y="2627630"/>
                  </a:lnTo>
                  <a:cubicBezTo>
                    <a:pt x="2133600" y="2579370"/>
                    <a:pt x="2219960" y="2520950"/>
                    <a:pt x="2301240" y="2451100"/>
                  </a:cubicBezTo>
                  <a:lnTo>
                    <a:pt x="2451100" y="2301240"/>
                  </a:lnTo>
                  <a:close/>
                  <a:moveTo>
                    <a:pt x="2736850" y="1023620"/>
                  </a:moveTo>
                  <a:cubicBezTo>
                    <a:pt x="2730500" y="1002030"/>
                    <a:pt x="2724150" y="981710"/>
                    <a:pt x="2717800" y="960120"/>
                  </a:cubicBezTo>
                  <a:lnTo>
                    <a:pt x="960120" y="2717800"/>
                  </a:lnTo>
                  <a:cubicBezTo>
                    <a:pt x="981710" y="2724150"/>
                    <a:pt x="1002030" y="2730500"/>
                    <a:pt x="1023620" y="2736850"/>
                  </a:cubicBezTo>
                  <a:lnTo>
                    <a:pt x="2736850" y="1023620"/>
                  </a:lnTo>
                  <a:close/>
                  <a:moveTo>
                    <a:pt x="2696210" y="1892300"/>
                  </a:moveTo>
                  <a:cubicBezTo>
                    <a:pt x="2711450" y="1851660"/>
                    <a:pt x="2725420" y="1811020"/>
                    <a:pt x="2736850" y="1769110"/>
                  </a:cubicBezTo>
                  <a:lnTo>
                    <a:pt x="1769110" y="2736850"/>
                  </a:lnTo>
                  <a:cubicBezTo>
                    <a:pt x="1811020" y="2725420"/>
                    <a:pt x="1851660" y="2711450"/>
                    <a:pt x="1892300" y="2696210"/>
                  </a:cubicBezTo>
                  <a:lnTo>
                    <a:pt x="2696210" y="1892300"/>
                  </a:lnTo>
                  <a:close/>
                  <a:moveTo>
                    <a:pt x="2523490" y="576580"/>
                  </a:moveTo>
                  <a:cubicBezTo>
                    <a:pt x="2512060" y="561340"/>
                    <a:pt x="2500630" y="544830"/>
                    <a:pt x="2487930" y="529590"/>
                  </a:cubicBezTo>
                  <a:lnTo>
                    <a:pt x="529590" y="2486660"/>
                  </a:lnTo>
                  <a:cubicBezTo>
                    <a:pt x="544830" y="2499360"/>
                    <a:pt x="561340" y="2510790"/>
                    <a:pt x="576580" y="2522220"/>
                  </a:cubicBezTo>
                  <a:lnTo>
                    <a:pt x="2523490" y="576580"/>
                  </a:lnTo>
                  <a:close/>
                  <a:moveTo>
                    <a:pt x="2696210" y="899160"/>
                  </a:moveTo>
                  <a:cubicBezTo>
                    <a:pt x="2688590" y="878840"/>
                    <a:pt x="2680970" y="859790"/>
                    <a:pt x="2672080" y="840740"/>
                  </a:cubicBezTo>
                  <a:lnTo>
                    <a:pt x="839470" y="2673350"/>
                  </a:lnTo>
                  <a:cubicBezTo>
                    <a:pt x="858520" y="2682240"/>
                    <a:pt x="878840" y="2689860"/>
                    <a:pt x="897890" y="2697480"/>
                  </a:cubicBezTo>
                  <a:lnTo>
                    <a:pt x="2696210" y="899160"/>
                  </a:lnTo>
                  <a:close/>
                  <a:moveTo>
                    <a:pt x="2449830" y="483870"/>
                  </a:moveTo>
                  <a:cubicBezTo>
                    <a:pt x="2437130" y="468630"/>
                    <a:pt x="2424430" y="454660"/>
                    <a:pt x="2410460" y="440690"/>
                  </a:cubicBezTo>
                  <a:lnTo>
                    <a:pt x="440690" y="2410460"/>
                  </a:lnTo>
                  <a:cubicBezTo>
                    <a:pt x="454660" y="2424430"/>
                    <a:pt x="469900" y="2437130"/>
                    <a:pt x="483870" y="2449830"/>
                  </a:cubicBezTo>
                  <a:lnTo>
                    <a:pt x="2449830" y="483870"/>
                  </a:lnTo>
                  <a:close/>
                  <a:moveTo>
                    <a:pt x="2588260" y="675640"/>
                  </a:moveTo>
                  <a:cubicBezTo>
                    <a:pt x="2578100" y="659130"/>
                    <a:pt x="2567940" y="641350"/>
                    <a:pt x="2556510" y="624840"/>
                  </a:cubicBezTo>
                  <a:lnTo>
                    <a:pt x="624840" y="2556510"/>
                  </a:lnTo>
                  <a:cubicBezTo>
                    <a:pt x="641350" y="2567940"/>
                    <a:pt x="657860" y="2578100"/>
                    <a:pt x="675640" y="2588260"/>
                  </a:cubicBezTo>
                  <a:lnTo>
                    <a:pt x="2588260" y="675640"/>
                  </a:lnTo>
                  <a:close/>
                  <a:moveTo>
                    <a:pt x="2646680" y="783590"/>
                  </a:moveTo>
                  <a:cubicBezTo>
                    <a:pt x="2637790" y="765810"/>
                    <a:pt x="2628900" y="746760"/>
                    <a:pt x="2618740" y="728980"/>
                  </a:cubicBezTo>
                  <a:lnTo>
                    <a:pt x="728980" y="2618740"/>
                  </a:lnTo>
                  <a:cubicBezTo>
                    <a:pt x="746760" y="2628900"/>
                    <a:pt x="764540" y="2637790"/>
                    <a:pt x="783590" y="2646680"/>
                  </a:cubicBezTo>
                  <a:lnTo>
                    <a:pt x="2646680" y="783590"/>
                  </a:lnTo>
                  <a:close/>
                </a:path>
              </a:pathLst>
            </a:custGeom>
            <a:solidFill>
              <a:srgbClr val="DFD8CA"/>
            </a:solidFill>
          </p:spPr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7628134" cy="2840736"/>
            <a:chOff x="0" y="0"/>
            <a:chExt cx="2009056" cy="7481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009056" cy="748177"/>
            </a:xfrm>
            <a:custGeom>
              <a:avLst/>
              <a:gdLst/>
              <a:ahLst/>
              <a:cxnLst/>
              <a:rect r="r" b="b" t="t" l="l"/>
              <a:pathLst>
                <a:path h="748177" w="2009056">
                  <a:moveTo>
                    <a:pt x="0" y="0"/>
                  </a:moveTo>
                  <a:lnTo>
                    <a:pt x="2009056" y="0"/>
                  </a:lnTo>
                  <a:lnTo>
                    <a:pt x="2009056" y="748177"/>
                  </a:lnTo>
                  <a:lnTo>
                    <a:pt x="0" y="74817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2009056" cy="8053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0" y="-9525"/>
            <a:ext cx="666750" cy="10296525"/>
            <a:chOff x="0" y="0"/>
            <a:chExt cx="175605" cy="271184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5605" cy="2711842"/>
            </a:xfrm>
            <a:custGeom>
              <a:avLst/>
              <a:gdLst/>
              <a:ahLst/>
              <a:cxnLst/>
              <a:rect r="r" b="b" t="t" l="l"/>
              <a:pathLst>
                <a:path h="2711842" w="175605">
                  <a:moveTo>
                    <a:pt x="0" y="0"/>
                  </a:moveTo>
                  <a:lnTo>
                    <a:pt x="175605" y="0"/>
                  </a:lnTo>
                  <a:lnTo>
                    <a:pt x="175605" y="2711842"/>
                  </a:lnTo>
                  <a:lnTo>
                    <a:pt x="0" y="2711842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75605" cy="276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49213" y="305943"/>
            <a:ext cx="4329708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PROBLEM 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STATEMENT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9279" y="3247483"/>
            <a:ext cx="12433201" cy="5450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sz="4399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In today’s competitive world, students and  developers often struggle to find  where they can truly showcase what they’re capable of. Without a personal website or portfolio, it’s not easy,especially when applying for internships, jobs. That’s why having a digital portfolio isn’t just helpful—it’s essential.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81314" y="-5470197"/>
            <a:ext cx="5115585" cy="9706616"/>
            <a:chOff x="0" y="0"/>
            <a:chExt cx="1347315" cy="255647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47315" cy="2556475"/>
            </a:xfrm>
            <a:custGeom>
              <a:avLst/>
              <a:gdLst/>
              <a:ahLst/>
              <a:cxnLst/>
              <a:rect r="r" b="b" t="t" l="l"/>
              <a:pathLst>
                <a:path h="2556475" w="1347315">
                  <a:moveTo>
                    <a:pt x="0" y="0"/>
                  </a:moveTo>
                  <a:lnTo>
                    <a:pt x="1347315" y="0"/>
                  </a:lnTo>
                  <a:lnTo>
                    <a:pt x="1347315" y="2556475"/>
                  </a:lnTo>
                  <a:lnTo>
                    <a:pt x="0" y="2556475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347315" cy="26136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559201" y="1342337"/>
            <a:ext cx="7796616" cy="2528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163"/>
              </a:lnSpc>
              <a:spcBef>
                <a:spcPct val="0"/>
              </a:spcBef>
            </a:pPr>
            <a:r>
              <a:rPr lang="en-US" b="true" sz="11900">
                <a:solidFill>
                  <a:srgbClr val="9D6C53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PROJECT OVERVIEW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139238" y="4907281"/>
            <a:ext cx="9525" cy="4152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614344" y="4737100"/>
            <a:ext cx="12371355" cy="5549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</a:pPr>
            <a:r>
              <a:rPr lang="en-US" sz="3499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This portfolio website is something I created to represent who I am—both as a student and a Editor. It’s a place where I’ve brought together my skills, my projects, and my achievements in one clean, easy-to-navigate space. Built using HTML, CSS, and a touch of JavaScript, the site reflects my personality and passion for tech. It’s responsive, visually appealing, and designed to make a strong first impression.</a:t>
            </a:r>
          </a:p>
          <a:p>
            <a:pPr algn="ctr">
              <a:lnSpc>
                <a:spcPts val="4899"/>
              </a:lnSpc>
            </a:pPr>
          </a:p>
          <a:p>
            <a:pPr algn="ctr">
              <a:lnSpc>
                <a:spcPts val="4899"/>
              </a:lnSpc>
              <a:spcBef>
                <a:spcPct val="0"/>
              </a:spcBef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2428679" y="4236419"/>
            <a:ext cx="707981" cy="10296525"/>
            <a:chOff x="0" y="0"/>
            <a:chExt cx="186464" cy="271184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86464" cy="2711842"/>
            </a:xfrm>
            <a:custGeom>
              <a:avLst/>
              <a:gdLst/>
              <a:ahLst/>
              <a:cxnLst/>
              <a:rect r="r" b="b" t="t" l="l"/>
              <a:pathLst>
                <a:path h="2711842" w="186464">
                  <a:moveTo>
                    <a:pt x="0" y="0"/>
                  </a:moveTo>
                  <a:lnTo>
                    <a:pt x="186464" y="0"/>
                  </a:lnTo>
                  <a:lnTo>
                    <a:pt x="186464" y="2711842"/>
                  </a:lnTo>
                  <a:lnTo>
                    <a:pt x="0" y="2711842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86464" cy="276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896900" y="2139575"/>
            <a:ext cx="18288000" cy="581157"/>
            <a:chOff x="0" y="0"/>
            <a:chExt cx="4816593" cy="15306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816592" cy="153062"/>
            </a:xfrm>
            <a:custGeom>
              <a:avLst/>
              <a:gdLst/>
              <a:ahLst/>
              <a:cxnLst/>
              <a:rect r="r" b="b" t="t" l="l"/>
              <a:pathLst>
                <a:path h="153062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53062"/>
                  </a:lnTo>
                  <a:lnTo>
                    <a:pt x="0" y="153062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4816593" cy="2102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452051" y="4786842"/>
            <a:ext cx="5320050" cy="874247"/>
          </a:xfrm>
          <a:custGeom>
            <a:avLst/>
            <a:gdLst/>
            <a:ahLst/>
            <a:cxnLst/>
            <a:rect r="r" b="b" t="t" l="l"/>
            <a:pathLst>
              <a:path h="874247" w="5320050">
                <a:moveTo>
                  <a:pt x="0" y="0"/>
                </a:moveTo>
                <a:lnTo>
                  <a:pt x="5320050" y="0"/>
                </a:lnTo>
                <a:lnTo>
                  <a:pt x="5320050" y="874248"/>
                </a:lnTo>
                <a:lnTo>
                  <a:pt x="0" y="8742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72934" r="-507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038866" y="4786842"/>
            <a:ext cx="5320050" cy="874247"/>
          </a:xfrm>
          <a:custGeom>
            <a:avLst/>
            <a:gdLst/>
            <a:ahLst/>
            <a:cxnLst/>
            <a:rect r="r" b="b" t="t" l="l"/>
            <a:pathLst>
              <a:path h="874247" w="5320050">
                <a:moveTo>
                  <a:pt x="0" y="0"/>
                </a:moveTo>
                <a:lnTo>
                  <a:pt x="5320050" y="0"/>
                </a:lnTo>
                <a:lnTo>
                  <a:pt x="5320050" y="874248"/>
                </a:lnTo>
                <a:lnTo>
                  <a:pt x="0" y="8742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72934" r="-507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1452051" y="3177030"/>
            <a:ext cx="5320050" cy="2180787"/>
            <a:chOff x="0" y="0"/>
            <a:chExt cx="1457200" cy="59733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57200" cy="597333"/>
            </a:xfrm>
            <a:custGeom>
              <a:avLst/>
              <a:gdLst/>
              <a:ahLst/>
              <a:cxnLst/>
              <a:rect r="r" b="b" t="t" l="l"/>
              <a:pathLst>
                <a:path h="597333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49311"/>
                  </a:lnTo>
                  <a:cubicBezTo>
                    <a:pt x="1457200" y="562047"/>
                    <a:pt x="1452141" y="574262"/>
                    <a:pt x="1443135" y="583268"/>
                  </a:cubicBezTo>
                  <a:cubicBezTo>
                    <a:pt x="1434129" y="592274"/>
                    <a:pt x="1421914" y="597333"/>
                    <a:pt x="1409177" y="597333"/>
                  </a:cubicBezTo>
                  <a:lnTo>
                    <a:pt x="48023" y="597333"/>
                  </a:lnTo>
                  <a:cubicBezTo>
                    <a:pt x="21501" y="597333"/>
                    <a:pt x="0" y="575833"/>
                    <a:pt x="0" y="549311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1452051" y="3177030"/>
            <a:ext cx="213989" cy="2180787"/>
            <a:chOff x="0" y="0"/>
            <a:chExt cx="58613" cy="597333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8613" cy="597333"/>
            </a:xfrm>
            <a:custGeom>
              <a:avLst/>
              <a:gdLst/>
              <a:ahLst/>
              <a:cxnLst/>
              <a:rect r="r" b="b" t="t" l="l"/>
              <a:pathLst>
                <a:path h="597333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929084" y="3177030"/>
            <a:ext cx="1294453" cy="1294453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3038866" y="3177030"/>
            <a:ext cx="5320050" cy="2180787"/>
            <a:chOff x="0" y="0"/>
            <a:chExt cx="1457200" cy="59733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457200" cy="597333"/>
            </a:xfrm>
            <a:custGeom>
              <a:avLst/>
              <a:gdLst/>
              <a:ahLst/>
              <a:cxnLst/>
              <a:rect r="r" b="b" t="t" l="l"/>
              <a:pathLst>
                <a:path h="597333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49311"/>
                  </a:lnTo>
                  <a:cubicBezTo>
                    <a:pt x="1457200" y="562047"/>
                    <a:pt x="1452141" y="574262"/>
                    <a:pt x="1443135" y="583268"/>
                  </a:cubicBezTo>
                  <a:cubicBezTo>
                    <a:pt x="1434129" y="592274"/>
                    <a:pt x="1421914" y="597333"/>
                    <a:pt x="1409177" y="597333"/>
                  </a:cubicBezTo>
                  <a:lnTo>
                    <a:pt x="48023" y="597333"/>
                  </a:lnTo>
                  <a:cubicBezTo>
                    <a:pt x="21501" y="597333"/>
                    <a:pt x="0" y="575833"/>
                    <a:pt x="0" y="549311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3038866" y="3177030"/>
            <a:ext cx="213989" cy="2180787"/>
            <a:chOff x="0" y="0"/>
            <a:chExt cx="58613" cy="59733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58613" cy="597333"/>
            </a:xfrm>
            <a:custGeom>
              <a:avLst/>
              <a:gdLst/>
              <a:ahLst/>
              <a:cxnLst/>
              <a:rect r="r" b="b" t="t" l="l"/>
              <a:pathLst>
                <a:path h="597333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515899" y="3177030"/>
            <a:ext cx="1294453" cy="1294453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0">
            <a:off x="3038866" y="7863654"/>
            <a:ext cx="5320050" cy="874247"/>
          </a:xfrm>
          <a:custGeom>
            <a:avLst/>
            <a:gdLst/>
            <a:ahLst/>
            <a:cxnLst/>
            <a:rect r="r" b="b" t="t" l="l"/>
            <a:pathLst>
              <a:path h="874247" w="5320050">
                <a:moveTo>
                  <a:pt x="0" y="0"/>
                </a:moveTo>
                <a:lnTo>
                  <a:pt x="5320050" y="0"/>
                </a:lnTo>
                <a:lnTo>
                  <a:pt x="5320050" y="874248"/>
                </a:lnTo>
                <a:lnTo>
                  <a:pt x="0" y="8742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72934" r="-507" b="0"/>
            </a:stretch>
          </a:blipFill>
        </p:spPr>
      </p:sp>
      <p:grpSp>
        <p:nvGrpSpPr>
          <p:cNvPr name="Group 24" id="24"/>
          <p:cNvGrpSpPr/>
          <p:nvPr/>
        </p:nvGrpSpPr>
        <p:grpSpPr>
          <a:xfrm rot="0">
            <a:off x="3038866" y="6258028"/>
            <a:ext cx="5320050" cy="2180787"/>
            <a:chOff x="0" y="0"/>
            <a:chExt cx="1457200" cy="59733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457200" cy="597333"/>
            </a:xfrm>
            <a:custGeom>
              <a:avLst/>
              <a:gdLst/>
              <a:ahLst/>
              <a:cxnLst/>
              <a:rect r="r" b="b" t="t" l="l"/>
              <a:pathLst>
                <a:path h="597333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49311"/>
                  </a:lnTo>
                  <a:cubicBezTo>
                    <a:pt x="1457200" y="562047"/>
                    <a:pt x="1452141" y="574262"/>
                    <a:pt x="1443135" y="583268"/>
                  </a:cubicBezTo>
                  <a:cubicBezTo>
                    <a:pt x="1434129" y="592274"/>
                    <a:pt x="1421914" y="597333"/>
                    <a:pt x="1409177" y="597333"/>
                  </a:cubicBezTo>
                  <a:lnTo>
                    <a:pt x="48023" y="597333"/>
                  </a:lnTo>
                  <a:cubicBezTo>
                    <a:pt x="21501" y="597333"/>
                    <a:pt x="0" y="575833"/>
                    <a:pt x="0" y="549311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3038866" y="6258028"/>
            <a:ext cx="213989" cy="2180787"/>
            <a:chOff x="0" y="0"/>
            <a:chExt cx="58613" cy="597333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8613" cy="597333"/>
            </a:xfrm>
            <a:custGeom>
              <a:avLst/>
              <a:gdLst/>
              <a:ahLst/>
              <a:cxnLst/>
              <a:rect r="r" b="b" t="t" l="l"/>
              <a:pathLst>
                <a:path h="597333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515899" y="6258028"/>
            <a:ext cx="1294453" cy="129445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false" flipV="false" rot="0">
            <a:off x="11452051" y="7863654"/>
            <a:ext cx="5320050" cy="874247"/>
          </a:xfrm>
          <a:custGeom>
            <a:avLst/>
            <a:gdLst/>
            <a:ahLst/>
            <a:cxnLst/>
            <a:rect r="r" b="b" t="t" l="l"/>
            <a:pathLst>
              <a:path h="874247" w="5320050">
                <a:moveTo>
                  <a:pt x="0" y="0"/>
                </a:moveTo>
                <a:lnTo>
                  <a:pt x="5320050" y="0"/>
                </a:lnTo>
                <a:lnTo>
                  <a:pt x="5320050" y="874248"/>
                </a:lnTo>
                <a:lnTo>
                  <a:pt x="0" y="87424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19999"/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172934" r="-507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11452051" y="6258028"/>
            <a:ext cx="5320050" cy="2180787"/>
            <a:chOff x="0" y="0"/>
            <a:chExt cx="1457200" cy="597333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457200" cy="597333"/>
            </a:xfrm>
            <a:custGeom>
              <a:avLst/>
              <a:gdLst/>
              <a:ahLst/>
              <a:cxnLst/>
              <a:rect r="r" b="b" t="t" l="l"/>
              <a:pathLst>
                <a:path h="597333" w="1457200">
                  <a:moveTo>
                    <a:pt x="48023" y="0"/>
                  </a:moveTo>
                  <a:lnTo>
                    <a:pt x="1409177" y="0"/>
                  </a:lnTo>
                  <a:cubicBezTo>
                    <a:pt x="1435700" y="0"/>
                    <a:pt x="1457200" y="21501"/>
                    <a:pt x="1457200" y="48023"/>
                  </a:cubicBezTo>
                  <a:lnTo>
                    <a:pt x="1457200" y="549311"/>
                  </a:lnTo>
                  <a:cubicBezTo>
                    <a:pt x="1457200" y="562047"/>
                    <a:pt x="1452141" y="574262"/>
                    <a:pt x="1443135" y="583268"/>
                  </a:cubicBezTo>
                  <a:cubicBezTo>
                    <a:pt x="1434129" y="592274"/>
                    <a:pt x="1421914" y="597333"/>
                    <a:pt x="1409177" y="597333"/>
                  </a:cubicBezTo>
                  <a:lnTo>
                    <a:pt x="48023" y="597333"/>
                  </a:lnTo>
                  <a:cubicBezTo>
                    <a:pt x="21501" y="597333"/>
                    <a:pt x="0" y="575833"/>
                    <a:pt x="0" y="549311"/>
                  </a:cubicBezTo>
                  <a:lnTo>
                    <a:pt x="0" y="48023"/>
                  </a:lnTo>
                  <a:cubicBezTo>
                    <a:pt x="0" y="21501"/>
                    <a:pt x="21501" y="0"/>
                    <a:pt x="4802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1457200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37" id="37"/>
          <p:cNvGrpSpPr/>
          <p:nvPr/>
        </p:nvGrpSpPr>
        <p:grpSpPr>
          <a:xfrm rot="0">
            <a:off x="11452051" y="6258028"/>
            <a:ext cx="213989" cy="2180787"/>
            <a:chOff x="0" y="0"/>
            <a:chExt cx="58613" cy="597333"/>
          </a:xfrm>
        </p:grpSpPr>
        <p:sp>
          <p:nvSpPr>
            <p:cNvPr name="Freeform 38" id="38"/>
            <p:cNvSpPr/>
            <p:nvPr/>
          </p:nvSpPr>
          <p:spPr>
            <a:xfrm flipH="false" flipV="false" rot="0">
              <a:off x="0" y="0"/>
              <a:ext cx="58613" cy="597333"/>
            </a:xfrm>
            <a:custGeom>
              <a:avLst/>
              <a:gdLst/>
              <a:ahLst/>
              <a:cxnLst/>
              <a:rect r="r" b="b" t="t" l="l"/>
              <a:pathLst>
                <a:path h="597333" w="58613">
                  <a:moveTo>
                    <a:pt x="29307" y="0"/>
                  </a:moveTo>
                  <a:lnTo>
                    <a:pt x="29307" y="0"/>
                  </a:lnTo>
                  <a:cubicBezTo>
                    <a:pt x="37079" y="0"/>
                    <a:pt x="44533" y="3088"/>
                    <a:pt x="50029" y="8584"/>
                  </a:cubicBezTo>
                  <a:cubicBezTo>
                    <a:pt x="55526" y="14080"/>
                    <a:pt x="58613" y="21534"/>
                    <a:pt x="58613" y="29307"/>
                  </a:cubicBezTo>
                  <a:lnTo>
                    <a:pt x="58613" y="568027"/>
                  </a:lnTo>
                  <a:cubicBezTo>
                    <a:pt x="58613" y="575799"/>
                    <a:pt x="55526" y="583254"/>
                    <a:pt x="50029" y="588750"/>
                  </a:cubicBezTo>
                  <a:cubicBezTo>
                    <a:pt x="44533" y="594246"/>
                    <a:pt x="37079" y="597333"/>
                    <a:pt x="29307" y="597333"/>
                  </a:cubicBezTo>
                  <a:lnTo>
                    <a:pt x="29307" y="597333"/>
                  </a:lnTo>
                  <a:cubicBezTo>
                    <a:pt x="21534" y="597333"/>
                    <a:pt x="14080" y="594246"/>
                    <a:pt x="8584" y="588750"/>
                  </a:cubicBezTo>
                  <a:cubicBezTo>
                    <a:pt x="3088" y="583254"/>
                    <a:pt x="0" y="575799"/>
                    <a:pt x="0" y="568027"/>
                  </a:cubicBezTo>
                  <a:lnTo>
                    <a:pt x="0" y="29307"/>
                  </a:lnTo>
                  <a:cubicBezTo>
                    <a:pt x="0" y="21534"/>
                    <a:pt x="3088" y="14080"/>
                    <a:pt x="8584" y="8584"/>
                  </a:cubicBezTo>
                  <a:cubicBezTo>
                    <a:pt x="14080" y="3088"/>
                    <a:pt x="21534" y="0"/>
                    <a:pt x="29307" y="0"/>
                  </a:cubicBez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39" id="39"/>
            <p:cNvSpPr txBox="true"/>
            <p:nvPr/>
          </p:nvSpPr>
          <p:spPr>
            <a:xfrm>
              <a:off x="0" y="-47625"/>
              <a:ext cx="58613" cy="644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40" id="40"/>
          <p:cNvGrpSpPr/>
          <p:nvPr/>
        </p:nvGrpSpPr>
        <p:grpSpPr>
          <a:xfrm rot="0">
            <a:off x="9929084" y="6258028"/>
            <a:ext cx="1294453" cy="1294453"/>
            <a:chOff x="0" y="0"/>
            <a:chExt cx="812800" cy="81280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149521" y="0"/>
                  </a:moveTo>
                  <a:lnTo>
                    <a:pt x="663279" y="0"/>
                  </a:lnTo>
                  <a:cubicBezTo>
                    <a:pt x="702934" y="0"/>
                    <a:pt x="740966" y="15753"/>
                    <a:pt x="769006" y="43794"/>
                  </a:cubicBezTo>
                  <a:cubicBezTo>
                    <a:pt x="797047" y="71834"/>
                    <a:pt x="812800" y="109866"/>
                    <a:pt x="812800" y="149521"/>
                  </a:cubicBezTo>
                  <a:lnTo>
                    <a:pt x="812800" y="663279"/>
                  </a:lnTo>
                  <a:cubicBezTo>
                    <a:pt x="812800" y="702934"/>
                    <a:pt x="797047" y="740966"/>
                    <a:pt x="769006" y="769006"/>
                  </a:cubicBezTo>
                  <a:cubicBezTo>
                    <a:pt x="740966" y="797047"/>
                    <a:pt x="702934" y="812800"/>
                    <a:pt x="663279" y="812800"/>
                  </a:cubicBezTo>
                  <a:lnTo>
                    <a:pt x="149521" y="812800"/>
                  </a:lnTo>
                  <a:cubicBezTo>
                    <a:pt x="109866" y="812800"/>
                    <a:pt x="71834" y="797047"/>
                    <a:pt x="43794" y="769006"/>
                  </a:cubicBezTo>
                  <a:cubicBezTo>
                    <a:pt x="15753" y="740966"/>
                    <a:pt x="0" y="702934"/>
                    <a:pt x="0" y="663279"/>
                  </a:cubicBezTo>
                  <a:lnTo>
                    <a:pt x="0" y="149521"/>
                  </a:lnTo>
                  <a:cubicBezTo>
                    <a:pt x="0" y="109866"/>
                    <a:pt x="15753" y="71834"/>
                    <a:pt x="43794" y="43794"/>
                  </a:cubicBezTo>
                  <a:cubicBezTo>
                    <a:pt x="71834" y="15753"/>
                    <a:pt x="109866" y="0"/>
                    <a:pt x="149521" y="0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42" id="4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sp>
        <p:nvSpPr>
          <p:cNvPr name="TextBox 43" id="43"/>
          <p:cNvSpPr txBox="true"/>
          <p:nvPr/>
        </p:nvSpPr>
        <p:spPr>
          <a:xfrm rot="0">
            <a:off x="3481455" y="2697419"/>
            <a:ext cx="4877461" cy="30689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</a:p>
          <a:p>
            <a:pPr algn="l">
              <a:lnSpc>
                <a:spcPts val="4050"/>
              </a:lnSpc>
            </a:pPr>
            <a:r>
              <a:rPr lang="en-US" sz="27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Employers</a:t>
            </a:r>
          </a:p>
          <a:p>
            <a:pPr algn="l">
              <a:lnSpc>
                <a:spcPts val="4050"/>
              </a:lnSpc>
            </a:pPr>
            <a:r>
              <a:rPr lang="en-US" sz="27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They get a richer picture than just grades—real work and real skills</a:t>
            </a:r>
          </a:p>
          <a:p>
            <a:pPr algn="l" marL="0" indent="0" lvl="0">
              <a:lnSpc>
                <a:spcPts val="4050"/>
              </a:lnSpc>
              <a:spcBef>
                <a:spcPct val="0"/>
              </a:spcBef>
            </a:pPr>
          </a:p>
        </p:txBody>
      </p:sp>
      <p:sp>
        <p:nvSpPr>
          <p:cNvPr name="Freeform 44" id="44"/>
          <p:cNvSpPr/>
          <p:nvPr/>
        </p:nvSpPr>
        <p:spPr>
          <a:xfrm flipH="false" flipV="false" rot="0">
            <a:off x="1733941" y="3396923"/>
            <a:ext cx="886815" cy="854668"/>
          </a:xfrm>
          <a:custGeom>
            <a:avLst/>
            <a:gdLst/>
            <a:ahLst/>
            <a:cxnLst/>
            <a:rect r="r" b="b" t="t" l="l"/>
            <a:pathLst>
              <a:path h="854668" w="886815">
                <a:moveTo>
                  <a:pt x="0" y="0"/>
                </a:moveTo>
                <a:lnTo>
                  <a:pt x="886814" y="0"/>
                </a:lnTo>
                <a:lnTo>
                  <a:pt x="886814" y="854668"/>
                </a:lnTo>
                <a:lnTo>
                  <a:pt x="0" y="854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0240305" y="3503353"/>
            <a:ext cx="764071" cy="764071"/>
          </a:xfrm>
          <a:custGeom>
            <a:avLst/>
            <a:gdLst/>
            <a:ahLst/>
            <a:cxnLst/>
            <a:rect r="r" b="b" t="t" l="l"/>
            <a:pathLst>
              <a:path h="764071" w="764071">
                <a:moveTo>
                  <a:pt x="0" y="0"/>
                </a:moveTo>
                <a:lnTo>
                  <a:pt x="764071" y="0"/>
                </a:lnTo>
                <a:lnTo>
                  <a:pt x="764071" y="764071"/>
                </a:lnTo>
                <a:lnTo>
                  <a:pt x="0" y="76407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6" id="46"/>
          <p:cNvSpPr/>
          <p:nvPr/>
        </p:nvSpPr>
        <p:spPr>
          <a:xfrm flipH="false" flipV="false" rot="0">
            <a:off x="1733941" y="6477723"/>
            <a:ext cx="751675" cy="780961"/>
          </a:xfrm>
          <a:custGeom>
            <a:avLst/>
            <a:gdLst/>
            <a:ahLst/>
            <a:cxnLst/>
            <a:rect r="r" b="b" t="t" l="l"/>
            <a:pathLst>
              <a:path h="780961" w="751675">
                <a:moveTo>
                  <a:pt x="0" y="0"/>
                </a:moveTo>
                <a:lnTo>
                  <a:pt x="751675" y="0"/>
                </a:lnTo>
                <a:lnTo>
                  <a:pt x="751675" y="780961"/>
                </a:lnTo>
                <a:lnTo>
                  <a:pt x="0" y="78096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10132903" y="6493754"/>
            <a:ext cx="886815" cy="854668"/>
          </a:xfrm>
          <a:custGeom>
            <a:avLst/>
            <a:gdLst/>
            <a:ahLst/>
            <a:cxnLst/>
            <a:rect r="r" b="b" t="t" l="l"/>
            <a:pathLst>
              <a:path h="854668" w="886815">
                <a:moveTo>
                  <a:pt x="0" y="0"/>
                </a:moveTo>
                <a:lnTo>
                  <a:pt x="886814" y="0"/>
                </a:lnTo>
                <a:lnTo>
                  <a:pt x="886814" y="854668"/>
                </a:lnTo>
                <a:lnTo>
                  <a:pt x="0" y="85466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3481455" y="5771082"/>
            <a:ext cx="4877461" cy="35833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</a:p>
          <a:p>
            <a:pPr algn="l">
              <a:lnSpc>
                <a:spcPts val="4050"/>
              </a:lnSpc>
            </a:pPr>
            <a:r>
              <a:rPr lang="en-US" sz="27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Parents</a:t>
            </a:r>
          </a:p>
          <a:p>
            <a:pPr algn="l">
              <a:lnSpc>
                <a:spcPts val="4050"/>
              </a:lnSpc>
            </a:pPr>
            <a:r>
              <a:rPr lang="en-US" sz="27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It’s a window into their child’s learning—what they’re proud of, what they’re working on</a:t>
            </a:r>
          </a:p>
          <a:p>
            <a:pPr algn="l">
              <a:lnSpc>
                <a:spcPts val="4050"/>
              </a:lnSpc>
            </a:pPr>
          </a:p>
          <a:p>
            <a:pPr algn="l" marL="0" indent="0" lvl="0">
              <a:lnSpc>
                <a:spcPts val="4050"/>
              </a:lnSpc>
              <a:spcBef>
                <a:spcPct val="0"/>
              </a:spcBef>
            </a:pPr>
          </a:p>
        </p:txBody>
      </p:sp>
      <p:sp>
        <p:nvSpPr>
          <p:cNvPr name="TextBox 49" id="49"/>
          <p:cNvSpPr txBox="true"/>
          <p:nvPr/>
        </p:nvSpPr>
        <p:spPr>
          <a:xfrm rot="0">
            <a:off x="11894640" y="3091305"/>
            <a:ext cx="4877461" cy="25546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0"/>
              </a:lnSpc>
            </a:pPr>
            <a:r>
              <a:rPr lang="en-US" sz="27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Teachers</a:t>
            </a:r>
          </a:p>
          <a:p>
            <a:pPr algn="l">
              <a:lnSpc>
                <a:spcPts val="4050"/>
              </a:lnSpc>
            </a:pPr>
            <a:r>
              <a:rPr lang="en-US" sz="27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They use it to track progress, give smarter feedback, and support each student’s journey.</a:t>
            </a:r>
          </a:p>
          <a:p>
            <a:pPr algn="l" marL="0" indent="0" lvl="0">
              <a:lnSpc>
                <a:spcPts val="4050"/>
              </a:lnSpc>
              <a:spcBef>
                <a:spcPct val="0"/>
              </a:spcBef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11894640" y="6285432"/>
            <a:ext cx="5074685" cy="232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9"/>
              </a:lnSpc>
            </a:pPr>
            <a:r>
              <a:rPr lang="en-US" sz="2499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Students</a:t>
            </a:r>
          </a:p>
          <a:p>
            <a:pPr algn="l">
              <a:lnSpc>
                <a:spcPts val="3749"/>
              </a:lnSpc>
            </a:pPr>
            <a:r>
              <a:rPr lang="en-US" sz="2499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It’s their personal space to show off projects and skills. AI helps them  improve, and even prep for college </a:t>
            </a:r>
          </a:p>
          <a:p>
            <a:pPr algn="l" marL="0" indent="0" lvl="0">
              <a:lnSpc>
                <a:spcPts val="3749"/>
              </a:lnSpc>
              <a:spcBef>
                <a:spcPct val="0"/>
              </a:spcBef>
            </a:pPr>
          </a:p>
        </p:txBody>
      </p:sp>
      <p:grpSp>
        <p:nvGrpSpPr>
          <p:cNvPr name="Group 51" id="51"/>
          <p:cNvGrpSpPr/>
          <p:nvPr/>
        </p:nvGrpSpPr>
        <p:grpSpPr>
          <a:xfrm rot="0">
            <a:off x="0" y="-57592"/>
            <a:ext cx="6927208" cy="2593350"/>
            <a:chOff x="0" y="0"/>
            <a:chExt cx="1824450" cy="683022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1824450" cy="683022"/>
            </a:xfrm>
            <a:custGeom>
              <a:avLst/>
              <a:gdLst/>
              <a:ahLst/>
              <a:cxnLst/>
              <a:rect r="r" b="b" t="t" l="l"/>
              <a:pathLst>
                <a:path h="683022" w="1824450">
                  <a:moveTo>
                    <a:pt x="0" y="0"/>
                  </a:moveTo>
                  <a:lnTo>
                    <a:pt x="1824450" y="0"/>
                  </a:lnTo>
                  <a:lnTo>
                    <a:pt x="1824450" y="683022"/>
                  </a:lnTo>
                  <a:lnTo>
                    <a:pt x="0" y="683022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1824450" cy="740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sp>
        <p:nvSpPr>
          <p:cNvPr name="TextBox 54" id="54"/>
          <p:cNvSpPr txBox="true"/>
          <p:nvPr/>
        </p:nvSpPr>
        <p:spPr>
          <a:xfrm rot="0">
            <a:off x="1172328" y="352491"/>
            <a:ext cx="4835872" cy="19888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End Users </a:t>
            </a:r>
          </a:p>
          <a:p>
            <a:pPr algn="ctr">
              <a:lnSpc>
                <a:spcPts val="7979"/>
              </a:lnSpc>
            </a:pPr>
            <a:r>
              <a:rPr lang="en-US" sz="5699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of my Portfolio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-46872" y="0"/>
            <a:ext cx="666750" cy="10296525"/>
            <a:chOff x="0" y="0"/>
            <a:chExt cx="175605" cy="2711842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175605" cy="2711842"/>
            </a:xfrm>
            <a:custGeom>
              <a:avLst/>
              <a:gdLst/>
              <a:ahLst/>
              <a:cxnLst/>
              <a:rect r="r" b="b" t="t" l="l"/>
              <a:pathLst>
                <a:path h="2711842" w="175605">
                  <a:moveTo>
                    <a:pt x="0" y="0"/>
                  </a:moveTo>
                  <a:lnTo>
                    <a:pt x="175605" y="0"/>
                  </a:lnTo>
                  <a:lnTo>
                    <a:pt x="175605" y="2711842"/>
                  </a:lnTo>
                  <a:lnTo>
                    <a:pt x="0" y="2711842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57150"/>
              <a:ext cx="175605" cy="276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616247" y="-2445901"/>
            <a:ext cx="15178802" cy="1517880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9D6C5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7452839" y="-1797460"/>
            <a:ext cx="13881919" cy="1388191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95717" y="3986339"/>
            <a:ext cx="6033363" cy="1943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Tools and Technologies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7905973" y="1623683"/>
            <a:ext cx="2023696" cy="2023696"/>
          </a:xfrm>
          <a:custGeom>
            <a:avLst/>
            <a:gdLst/>
            <a:ahLst/>
            <a:cxnLst/>
            <a:rect r="r" b="b" t="t" l="l"/>
            <a:pathLst>
              <a:path h="2023696" w="2023696">
                <a:moveTo>
                  <a:pt x="0" y="0"/>
                </a:moveTo>
                <a:lnTo>
                  <a:pt x="2023695" y="0"/>
                </a:lnTo>
                <a:lnTo>
                  <a:pt x="2023695" y="2023696"/>
                </a:lnTo>
                <a:lnTo>
                  <a:pt x="0" y="20236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0" id="10"/>
          <p:cNvSpPr txBox="true"/>
          <p:nvPr/>
        </p:nvSpPr>
        <p:spPr>
          <a:xfrm rot="0">
            <a:off x="8370661" y="4272334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54918" y="6327607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99976" y="8177590"/>
            <a:ext cx="1134140" cy="801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697"/>
              </a:lnSpc>
              <a:spcBef>
                <a:spcPct val="0"/>
              </a:spcBef>
            </a:pPr>
            <a:r>
              <a:rPr lang="en-US" sz="47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04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7062063" y="3005444"/>
            <a:ext cx="373607" cy="373607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D8CA"/>
            </a:solidFill>
            <a:ln w="38100" cap="sq">
              <a:solidFill>
                <a:srgbClr val="9D6C53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7375751" y="4486735"/>
            <a:ext cx="373607" cy="373607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D8CA"/>
            </a:solidFill>
            <a:ln w="38100" cap="sq">
              <a:solidFill>
                <a:srgbClr val="9D6C53"/>
              </a:solidFill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6875259" y="7620077"/>
            <a:ext cx="373607" cy="3736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D8CA"/>
            </a:solidFill>
            <a:ln w="38100" cap="sq">
              <a:solidFill>
                <a:srgbClr val="9D6C53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248867" y="6030200"/>
            <a:ext cx="373607" cy="3736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DFD8CA"/>
            </a:solidFill>
            <a:ln w="38100" cap="sq">
              <a:solidFill>
                <a:srgbClr val="9D6C53"/>
              </a:solidFill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7925883" y="4411530"/>
            <a:ext cx="2023696" cy="2023696"/>
          </a:xfrm>
          <a:custGeom>
            <a:avLst/>
            <a:gdLst/>
            <a:ahLst/>
            <a:cxnLst/>
            <a:rect r="r" b="b" t="t" l="l"/>
            <a:pathLst>
              <a:path h="2023696" w="2023696">
                <a:moveTo>
                  <a:pt x="0" y="0"/>
                </a:moveTo>
                <a:lnTo>
                  <a:pt x="2023696" y="0"/>
                </a:lnTo>
                <a:lnTo>
                  <a:pt x="2023696" y="2023695"/>
                </a:lnTo>
                <a:lnTo>
                  <a:pt x="0" y="2023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6" id="26"/>
          <p:cNvSpPr/>
          <p:nvPr/>
        </p:nvSpPr>
        <p:spPr>
          <a:xfrm flipH="false" flipV="false" rot="0">
            <a:off x="7905973" y="6795033"/>
            <a:ext cx="2023696" cy="2023696"/>
          </a:xfrm>
          <a:custGeom>
            <a:avLst/>
            <a:gdLst/>
            <a:ahLst/>
            <a:cxnLst/>
            <a:rect r="r" b="b" t="t" l="l"/>
            <a:pathLst>
              <a:path h="2023696" w="2023696">
                <a:moveTo>
                  <a:pt x="0" y="0"/>
                </a:moveTo>
                <a:lnTo>
                  <a:pt x="2023695" y="0"/>
                </a:lnTo>
                <a:lnTo>
                  <a:pt x="2023695" y="2023695"/>
                </a:lnTo>
                <a:lnTo>
                  <a:pt x="0" y="202369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27" id="27"/>
          <p:cNvSpPr txBox="true"/>
          <p:nvPr/>
        </p:nvSpPr>
        <p:spPr>
          <a:xfrm rot="0">
            <a:off x="7925883" y="2249451"/>
            <a:ext cx="2023696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8365436" y="4997765"/>
            <a:ext cx="1003221" cy="6959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CSS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8552504" y="7314438"/>
            <a:ext cx="770453" cy="880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139"/>
              </a:lnSpc>
            </a:pPr>
            <a:r>
              <a:rPr lang="en-US" sz="5100" b="true">
                <a:solidFill>
                  <a:srgbClr val="FDFDF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JS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0578229" y="2011961"/>
            <a:ext cx="6781983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9D6C53"/>
                </a:solidFill>
                <a:latin typeface="Canva Sans"/>
                <a:ea typeface="Canva Sans"/>
                <a:cs typeface="Canva Sans"/>
                <a:sym typeface="Canva Sans"/>
              </a:rPr>
              <a:t>For structuring the content and layout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9704372" y="4800148"/>
            <a:ext cx="795819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9D6C53"/>
                </a:solidFill>
                <a:latin typeface="Canva Sans"/>
                <a:ea typeface="Canva Sans"/>
                <a:cs typeface="Canva Sans"/>
                <a:sym typeface="Canva Sans"/>
              </a:rPr>
              <a:t>For styling, colors, fonts, and responsive design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9969254" y="7038188"/>
            <a:ext cx="742843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9D6C53"/>
                </a:solidFill>
                <a:latin typeface="Canva Sans"/>
                <a:ea typeface="Canva Sans"/>
                <a:cs typeface="Canva Sans"/>
                <a:sym typeface="Canva Sans"/>
              </a:rPr>
              <a:t>For interactive elements like buttons and potential future enhancements.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933205" y="3046799"/>
            <a:ext cx="3690937" cy="3229570"/>
            <a:chOff x="0" y="0"/>
            <a:chExt cx="812800" cy="7112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2539" y="0"/>
              <a:ext cx="647721" cy="589475"/>
            </a:xfrm>
            <a:custGeom>
              <a:avLst/>
              <a:gdLst/>
              <a:ahLst/>
              <a:cxnLst/>
              <a:rect r="r" b="b" t="t" l="l"/>
              <a:pathLst>
                <a:path h="589475" w="647721">
                  <a:moveTo>
                    <a:pt x="427929" y="529082"/>
                  </a:moveTo>
                  <a:lnTo>
                    <a:pt x="626193" y="182118"/>
                  </a:lnTo>
                  <a:cubicBezTo>
                    <a:pt x="647722" y="144444"/>
                    <a:pt x="647567" y="98158"/>
                    <a:pt x="625788" y="60628"/>
                  </a:cubicBezTo>
                  <a:cubicBezTo>
                    <a:pt x="604008" y="23098"/>
                    <a:pt x="563898" y="0"/>
                    <a:pt x="520506" y="0"/>
                  </a:cubicBezTo>
                  <a:lnTo>
                    <a:pt x="127216" y="0"/>
                  </a:lnTo>
                  <a:cubicBezTo>
                    <a:pt x="83824" y="0"/>
                    <a:pt x="43714" y="23098"/>
                    <a:pt x="21934" y="60628"/>
                  </a:cubicBezTo>
                  <a:cubicBezTo>
                    <a:pt x="155" y="98158"/>
                    <a:pt x="0" y="144444"/>
                    <a:pt x="21529" y="182118"/>
                  </a:cubicBezTo>
                  <a:lnTo>
                    <a:pt x="219793" y="529082"/>
                  </a:lnTo>
                  <a:cubicBezTo>
                    <a:pt x="241134" y="566427"/>
                    <a:pt x="280848" y="589475"/>
                    <a:pt x="323861" y="589475"/>
                  </a:cubicBezTo>
                  <a:cubicBezTo>
                    <a:pt x="366874" y="589475"/>
                    <a:pt x="406588" y="566427"/>
                    <a:pt x="427929" y="529082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179088" y="4714256"/>
            <a:ext cx="1343038" cy="134303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7341543" y="3356318"/>
            <a:ext cx="3690937" cy="3229570"/>
            <a:chOff x="0" y="0"/>
            <a:chExt cx="812800" cy="7112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2539" y="0"/>
              <a:ext cx="647721" cy="589475"/>
            </a:xfrm>
            <a:custGeom>
              <a:avLst/>
              <a:gdLst/>
              <a:ahLst/>
              <a:cxnLst/>
              <a:rect r="r" b="b" t="t" l="l"/>
              <a:pathLst>
                <a:path h="589475" w="647721">
                  <a:moveTo>
                    <a:pt x="427929" y="529082"/>
                  </a:moveTo>
                  <a:lnTo>
                    <a:pt x="626193" y="182118"/>
                  </a:lnTo>
                  <a:cubicBezTo>
                    <a:pt x="647722" y="144444"/>
                    <a:pt x="647567" y="98158"/>
                    <a:pt x="625788" y="60628"/>
                  </a:cubicBezTo>
                  <a:cubicBezTo>
                    <a:pt x="604008" y="23098"/>
                    <a:pt x="563898" y="0"/>
                    <a:pt x="520506" y="0"/>
                  </a:cubicBezTo>
                  <a:lnTo>
                    <a:pt x="127216" y="0"/>
                  </a:lnTo>
                  <a:cubicBezTo>
                    <a:pt x="83824" y="0"/>
                    <a:pt x="43714" y="23098"/>
                    <a:pt x="21934" y="60628"/>
                  </a:cubicBezTo>
                  <a:cubicBezTo>
                    <a:pt x="155" y="98158"/>
                    <a:pt x="0" y="144444"/>
                    <a:pt x="21529" y="182118"/>
                  </a:cubicBezTo>
                  <a:lnTo>
                    <a:pt x="219793" y="529082"/>
                  </a:lnTo>
                  <a:cubicBezTo>
                    <a:pt x="241134" y="566427"/>
                    <a:pt x="280848" y="589475"/>
                    <a:pt x="323861" y="589475"/>
                  </a:cubicBezTo>
                  <a:cubicBezTo>
                    <a:pt x="366874" y="589475"/>
                    <a:pt x="406588" y="566427"/>
                    <a:pt x="427929" y="529082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8405908" y="4714162"/>
            <a:ext cx="1562207" cy="15622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0454953" y="6416500"/>
            <a:ext cx="3690937" cy="3229570"/>
            <a:chOff x="0" y="0"/>
            <a:chExt cx="812800" cy="71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82539" y="0"/>
              <a:ext cx="647721" cy="589475"/>
            </a:xfrm>
            <a:custGeom>
              <a:avLst/>
              <a:gdLst/>
              <a:ahLst/>
              <a:cxnLst/>
              <a:rect r="r" b="b" t="t" l="l"/>
              <a:pathLst>
                <a:path h="589475" w="647721">
                  <a:moveTo>
                    <a:pt x="427929" y="529082"/>
                  </a:moveTo>
                  <a:lnTo>
                    <a:pt x="626193" y="182118"/>
                  </a:lnTo>
                  <a:cubicBezTo>
                    <a:pt x="647722" y="144444"/>
                    <a:pt x="647567" y="98158"/>
                    <a:pt x="625788" y="60628"/>
                  </a:cubicBezTo>
                  <a:cubicBezTo>
                    <a:pt x="604008" y="23098"/>
                    <a:pt x="563898" y="0"/>
                    <a:pt x="520506" y="0"/>
                  </a:cubicBezTo>
                  <a:lnTo>
                    <a:pt x="127216" y="0"/>
                  </a:lnTo>
                  <a:cubicBezTo>
                    <a:pt x="83824" y="0"/>
                    <a:pt x="43714" y="23098"/>
                    <a:pt x="21934" y="60628"/>
                  </a:cubicBezTo>
                  <a:cubicBezTo>
                    <a:pt x="155" y="98158"/>
                    <a:pt x="0" y="144444"/>
                    <a:pt x="21529" y="182118"/>
                  </a:cubicBezTo>
                  <a:lnTo>
                    <a:pt x="219793" y="529082"/>
                  </a:lnTo>
                  <a:cubicBezTo>
                    <a:pt x="241134" y="566427"/>
                    <a:pt x="280848" y="589475"/>
                    <a:pt x="323861" y="589475"/>
                  </a:cubicBezTo>
                  <a:cubicBezTo>
                    <a:pt x="366874" y="589475"/>
                    <a:pt x="406588" y="566427"/>
                    <a:pt x="427929" y="529082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13568363" y="3356318"/>
            <a:ext cx="3690937" cy="3229570"/>
            <a:chOff x="0" y="0"/>
            <a:chExt cx="812800" cy="711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82539" y="0"/>
              <a:ext cx="647721" cy="589475"/>
            </a:xfrm>
            <a:custGeom>
              <a:avLst/>
              <a:gdLst/>
              <a:ahLst/>
              <a:cxnLst/>
              <a:rect r="r" b="b" t="t" l="l"/>
              <a:pathLst>
                <a:path h="589475" w="647721">
                  <a:moveTo>
                    <a:pt x="427929" y="529082"/>
                  </a:moveTo>
                  <a:lnTo>
                    <a:pt x="626193" y="182118"/>
                  </a:lnTo>
                  <a:cubicBezTo>
                    <a:pt x="647722" y="144444"/>
                    <a:pt x="647567" y="98158"/>
                    <a:pt x="625788" y="60628"/>
                  </a:cubicBezTo>
                  <a:cubicBezTo>
                    <a:pt x="604008" y="23098"/>
                    <a:pt x="563898" y="0"/>
                    <a:pt x="520506" y="0"/>
                  </a:cubicBezTo>
                  <a:lnTo>
                    <a:pt x="127216" y="0"/>
                  </a:lnTo>
                  <a:cubicBezTo>
                    <a:pt x="83824" y="0"/>
                    <a:pt x="43714" y="23098"/>
                    <a:pt x="21934" y="60628"/>
                  </a:cubicBezTo>
                  <a:cubicBezTo>
                    <a:pt x="155" y="98158"/>
                    <a:pt x="0" y="144444"/>
                    <a:pt x="21529" y="182118"/>
                  </a:cubicBezTo>
                  <a:lnTo>
                    <a:pt x="219793" y="529082"/>
                  </a:lnTo>
                  <a:cubicBezTo>
                    <a:pt x="241134" y="566427"/>
                    <a:pt x="280848" y="589475"/>
                    <a:pt x="323861" y="589475"/>
                  </a:cubicBezTo>
                  <a:cubicBezTo>
                    <a:pt x="366874" y="589475"/>
                    <a:pt x="406588" y="566427"/>
                    <a:pt x="427929" y="529082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4228133" y="6416500"/>
            <a:ext cx="3690937" cy="3229570"/>
            <a:chOff x="0" y="0"/>
            <a:chExt cx="812800" cy="7112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82539" y="0"/>
              <a:ext cx="647721" cy="589475"/>
            </a:xfrm>
            <a:custGeom>
              <a:avLst/>
              <a:gdLst/>
              <a:ahLst/>
              <a:cxnLst/>
              <a:rect r="r" b="b" t="t" l="l"/>
              <a:pathLst>
                <a:path h="589475" w="647721">
                  <a:moveTo>
                    <a:pt x="427929" y="529082"/>
                  </a:moveTo>
                  <a:lnTo>
                    <a:pt x="626193" y="182118"/>
                  </a:lnTo>
                  <a:cubicBezTo>
                    <a:pt x="647722" y="144444"/>
                    <a:pt x="647567" y="98158"/>
                    <a:pt x="625788" y="60628"/>
                  </a:cubicBezTo>
                  <a:cubicBezTo>
                    <a:pt x="604008" y="23098"/>
                    <a:pt x="563898" y="0"/>
                    <a:pt x="520506" y="0"/>
                  </a:cubicBezTo>
                  <a:lnTo>
                    <a:pt x="127216" y="0"/>
                  </a:lnTo>
                  <a:cubicBezTo>
                    <a:pt x="83824" y="0"/>
                    <a:pt x="43714" y="23098"/>
                    <a:pt x="21934" y="60628"/>
                  </a:cubicBezTo>
                  <a:cubicBezTo>
                    <a:pt x="155" y="98158"/>
                    <a:pt x="0" y="144444"/>
                    <a:pt x="21529" y="182118"/>
                  </a:cubicBezTo>
                  <a:lnTo>
                    <a:pt x="219793" y="529082"/>
                  </a:lnTo>
                  <a:cubicBezTo>
                    <a:pt x="241134" y="566427"/>
                    <a:pt x="280848" y="589475"/>
                    <a:pt x="323861" y="589475"/>
                  </a:cubicBezTo>
                  <a:cubicBezTo>
                    <a:pt x="366874" y="589475"/>
                    <a:pt x="406588" y="566427"/>
                    <a:pt x="427929" y="529082"/>
                  </a:cubicBez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127000" y="-6350"/>
              <a:ext cx="558800" cy="387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5292498" y="6727519"/>
            <a:ext cx="1562207" cy="1562207"/>
            <a:chOff x="0" y="0"/>
            <a:chExt cx="812800" cy="81280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4632728" y="4714162"/>
            <a:ext cx="1562207" cy="1562207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1519318" y="6727519"/>
            <a:ext cx="1562207" cy="1562207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2" id="32"/>
          <p:cNvSpPr/>
          <p:nvPr/>
        </p:nvSpPr>
        <p:spPr>
          <a:xfrm flipH="false" flipV="false" rot="2545444">
            <a:off x="1830641" y="2820330"/>
            <a:ext cx="1985221" cy="1811965"/>
          </a:xfrm>
          <a:custGeom>
            <a:avLst/>
            <a:gdLst/>
            <a:ahLst/>
            <a:cxnLst/>
            <a:rect r="r" b="b" t="t" l="l"/>
            <a:pathLst>
              <a:path h="1811965" w="1985221">
                <a:moveTo>
                  <a:pt x="0" y="0"/>
                </a:moveTo>
                <a:lnTo>
                  <a:pt x="1985221" y="0"/>
                </a:lnTo>
                <a:lnTo>
                  <a:pt x="1985221" y="1811966"/>
                </a:lnTo>
                <a:lnTo>
                  <a:pt x="0" y="18119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false" flipV="false" rot="2545444">
            <a:off x="8306876" y="3175652"/>
            <a:ext cx="1760271" cy="1606647"/>
          </a:xfrm>
          <a:custGeom>
            <a:avLst/>
            <a:gdLst/>
            <a:ahLst/>
            <a:cxnLst/>
            <a:rect r="r" b="b" t="t" l="l"/>
            <a:pathLst>
              <a:path h="1606647" w="1760271">
                <a:moveTo>
                  <a:pt x="0" y="0"/>
                </a:moveTo>
                <a:lnTo>
                  <a:pt x="1760271" y="0"/>
                </a:lnTo>
                <a:lnTo>
                  <a:pt x="1760271" y="1606648"/>
                </a:lnTo>
                <a:lnTo>
                  <a:pt x="0" y="160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4" id="34"/>
          <p:cNvSpPr/>
          <p:nvPr/>
        </p:nvSpPr>
        <p:spPr>
          <a:xfrm flipH="true" flipV="false" rot="8168989">
            <a:off x="5192418" y="8223419"/>
            <a:ext cx="1760271" cy="1606647"/>
          </a:xfrm>
          <a:custGeom>
            <a:avLst/>
            <a:gdLst/>
            <a:ahLst/>
            <a:cxnLst/>
            <a:rect r="r" b="b" t="t" l="l"/>
            <a:pathLst>
              <a:path h="1606647" w="1760271">
                <a:moveTo>
                  <a:pt x="1760271" y="0"/>
                </a:moveTo>
                <a:lnTo>
                  <a:pt x="0" y="0"/>
                </a:lnTo>
                <a:lnTo>
                  <a:pt x="0" y="1606647"/>
                </a:lnTo>
                <a:lnTo>
                  <a:pt x="1760271" y="1606647"/>
                </a:lnTo>
                <a:lnTo>
                  <a:pt x="17602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5" id="35"/>
          <p:cNvSpPr/>
          <p:nvPr/>
        </p:nvSpPr>
        <p:spPr>
          <a:xfrm flipH="false" flipV="false" rot="2545444">
            <a:off x="14555264" y="3175652"/>
            <a:ext cx="1760271" cy="1606647"/>
          </a:xfrm>
          <a:custGeom>
            <a:avLst/>
            <a:gdLst/>
            <a:ahLst/>
            <a:cxnLst/>
            <a:rect r="r" b="b" t="t" l="l"/>
            <a:pathLst>
              <a:path h="1606647" w="1760271">
                <a:moveTo>
                  <a:pt x="0" y="0"/>
                </a:moveTo>
                <a:lnTo>
                  <a:pt x="1760271" y="0"/>
                </a:lnTo>
                <a:lnTo>
                  <a:pt x="1760271" y="1606648"/>
                </a:lnTo>
                <a:lnTo>
                  <a:pt x="0" y="16066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true" flipV="false" rot="8174555">
            <a:off x="11440806" y="8223419"/>
            <a:ext cx="1760271" cy="1606647"/>
          </a:xfrm>
          <a:custGeom>
            <a:avLst/>
            <a:gdLst/>
            <a:ahLst/>
            <a:cxnLst/>
            <a:rect r="r" b="b" t="t" l="l"/>
            <a:pathLst>
              <a:path h="1606647" w="1760271">
                <a:moveTo>
                  <a:pt x="1760271" y="0"/>
                </a:moveTo>
                <a:lnTo>
                  <a:pt x="0" y="0"/>
                </a:lnTo>
                <a:lnTo>
                  <a:pt x="0" y="1606647"/>
                </a:lnTo>
                <a:lnTo>
                  <a:pt x="1760271" y="1606647"/>
                </a:lnTo>
                <a:lnTo>
                  <a:pt x="176027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2499020" y="4971028"/>
            <a:ext cx="757101" cy="829493"/>
          </a:xfrm>
          <a:custGeom>
            <a:avLst/>
            <a:gdLst/>
            <a:ahLst/>
            <a:cxnLst/>
            <a:rect r="r" b="b" t="t" l="l"/>
            <a:pathLst>
              <a:path h="829493" w="757101">
                <a:moveTo>
                  <a:pt x="0" y="0"/>
                </a:moveTo>
                <a:lnTo>
                  <a:pt x="757101" y="0"/>
                </a:lnTo>
                <a:lnTo>
                  <a:pt x="757101" y="829493"/>
                </a:lnTo>
                <a:lnTo>
                  <a:pt x="0" y="8294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5682024" y="7094032"/>
            <a:ext cx="826167" cy="829182"/>
          </a:xfrm>
          <a:custGeom>
            <a:avLst/>
            <a:gdLst/>
            <a:ahLst/>
            <a:cxnLst/>
            <a:rect r="r" b="b" t="t" l="l"/>
            <a:pathLst>
              <a:path h="829182" w="826167">
                <a:moveTo>
                  <a:pt x="0" y="0"/>
                </a:moveTo>
                <a:lnTo>
                  <a:pt x="826166" y="0"/>
                </a:lnTo>
                <a:lnTo>
                  <a:pt x="826166" y="829181"/>
                </a:lnTo>
                <a:lnTo>
                  <a:pt x="0" y="8291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8677279" y="4987882"/>
            <a:ext cx="1019464" cy="1014767"/>
          </a:xfrm>
          <a:custGeom>
            <a:avLst/>
            <a:gdLst/>
            <a:ahLst/>
            <a:cxnLst/>
            <a:rect r="r" b="b" t="t" l="l"/>
            <a:pathLst>
              <a:path h="1014767" w="1019464">
                <a:moveTo>
                  <a:pt x="0" y="0"/>
                </a:moveTo>
                <a:lnTo>
                  <a:pt x="1019464" y="0"/>
                </a:lnTo>
                <a:lnTo>
                  <a:pt x="1019464" y="1014767"/>
                </a:lnTo>
                <a:lnTo>
                  <a:pt x="0" y="101476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0" id="40"/>
          <p:cNvSpPr/>
          <p:nvPr/>
        </p:nvSpPr>
        <p:spPr>
          <a:xfrm flipH="false" flipV="false" rot="0">
            <a:off x="11827274" y="7019929"/>
            <a:ext cx="903284" cy="903284"/>
          </a:xfrm>
          <a:custGeom>
            <a:avLst/>
            <a:gdLst/>
            <a:ahLst/>
            <a:cxnLst/>
            <a:rect r="r" b="b" t="t" l="l"/>
            <a:pathLst>
              <a:path h="903284" w="903284">
                <a:moveTo>
                  <a:pt x="0" y="0"/>
                </a:moveTo>
                <a:lnTo>
                  <a:pt x="903284" y="0"/>
                </a:lnTo>
                <a:lnTo>
                  <a:pt x="903284" y="903284"/>
                </a:lnTo>
                <a:lnTo>
                  <a:pt x="0" y="90328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1" id="41"/>
          <p:cNvSpPr/>
          <p:nvPr/>
        </p:nvSpPr>
        <p:spPr>
          <a:xfrm flipH="false" flipV="false" rot="0">
            <a:off x="14998138" y="5062453"/>
            <a:ext cx="874522" cy="880929"/>
          </a:xfrm>
          <a:custGeom>
            <a:avLst/>
            <a:gdLst/>
            <a:ahLst/>
            <a:cxnLst/>
            <a:rect r="r" b="b" t="t" l="l"/>
            <a:pathLst>
              <a:path h="880929" w="874522">
                <a:moveTo>
                  <a:pt x="0" y="0"/>
                </a:moveTo>
                <a:lnTo>
                  <a:pt x="874523" y="0"/>
                </a:lnTo>
                <a:lnTo>
                  <a:pt x="874523" y="880929"/>
                </a:lnTo>
                <a:lnTo>
                  <a:pt x="0" y="8809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2" id="42"/>
          <p:cNvSpPr txBox="true"/>
          <p:nvPr/>
        </p:nvSpPr>
        <p:spPr>
          <a:xfrm rot="0">
            <a:off x="3256121" y="857250"/>
            <a:ext cx="11775758" cy="1036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80"/>
              </a:lnSpc>
            </a:pPr>
            <a:r>
              <a:rPr lang="en-US" b="true" sz="5700">
                <a:solidFill>
                  <a:srgbClr val="9D6C53"/>
                </a:solidFill>
                <a:latin typeface="Poppins Bold"/>
                <a:ea typeface="Poppins Bold"/>
                <a:cs typeface="Poppins Bold"/>
                <a:sym typeface="Poppins Bold"/>
              </a:rPr>
              <a:t>PORTFOLIO DESIGN AND  LAYOUT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983933" y="7006006"/>
            <a:ext cx="1952516" cy="2399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About Me:</a:t>
            </a:r>
          </a:p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 A personal description of my background and interests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4200639" y="7006006"/>
            <a:ext cx="2426384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Contact Form: Clean and functional for easy communication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5122326" y="3299168"/>
            <a:ext cx="1952516" cy="2510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Projects: Highlighted cards for each project with short descriptions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7833047" y="7006006"/>
            <a:ext cx="2621905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Skills: </a:t>
            </a:r>
          </a:p>
          <a:p>
            <a:pPr algn="ctr">
              <a:lnSpc>
                <a:spcPts val="3220"/>
              </a:lnSpc>
            </a:pPr>
            <a:r>
              <a:rPr lang="en-US" sz="2300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Listed with icons and beginner-friendly explanations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299180" y="3416008"/>
            <a:ext cx="1952516" cy="1998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</a:pPr>
            <a:r>
              <a:rPr lang="en-US" sz="2299">
                <a:solidFill>
                  <a:srgbClr val="9D6C53"/>
                </a:solidFill>
                <a:latin typeface="Alice Bold"/>
                <a:ea typeface="Alice Bold"/>
                <a:cs typeface="Alice Bold"/>
                <a:sym typeface="Alice Bold"/>
              </a:rPr>
              <a:t>Certificate: Visual proof of achievement with styled borders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14632728" y="9618260"/>
            <a:ext cx="4097655" cy="980429"/>
            <a:chOff x="0" y="0"/>
            <a:chExt cx="1079218" cy="25822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1079218" cy="258220"/>
            </a:xfrm>
            <a:custGeom>
              <a:avLst/>
              <a:gdLst/>
              <a:ahLst/>
              <a:cxnLst/>
              <a:rect r="r" b="b" t="t" l="l"/>
              <a:pathLst>
                <a:path h="258220" w="1079218">
                  <a:moveTo>
                    <a:pt x="0" y="0"/>
                  </a:moveTo>
                  <a:lnTo>
                    <a:pt x="1079218" y="0"/>
                  </a:lnTo>
                  <a:lnTo>
                    <a:pt x="1079218" y="258220"/>
                  </a:lnTo>
                  <a:lnTo>
                    <a:pt x="0" y="25822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57150"/>
              <a:ext cx="1079218" cy="3153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-5114733" y="-581164"/>
            <a:ext cx="9051182" cy="1356497"/>
            <a:chOff x="0" y="0"/>
            <a:chExt cx="2383851" cy="35726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2383851" cy="357267"/>
            </a:xfrm>
            <a:custGeom>
              <a:avLst/>
              <a:gdLst/>
              <a:ahLst/>
              <a:cxnLst/>
              <a:rect r="r" b="b" t="t" l="l"/>
              <a:pathLst>
                <a:path h="357267" w="2383851">
                  <a:moveTo>
                    <a:pt x="0" y="0"/>
                  </a:moveTo>
                  <a:lnTo>
                    <a:pt x="2383851" y="0"/>
                  </a:lnTo>
                  <a:lnTo>
                    <a:pt x="2383851" y="357267"/>
                  </a:lnTo>
                  <a:lnTo>
                    <a:pt x="0" y="357267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53" id="53"/>
            <p:cNvSpPr txBox="true"/>
            <p:nvPr/>
          </p:nvSpPr>
          <p:spPr>
            <a:xfrm>
              <a:off x="0" y="-57150"/>
              <a:ext cx="2383851" cy="4144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-230391" y="363365"/>
            <a:ext cx="1163596" cy="3615611"/>
            <a:chOff x="0" y="0"/>
            <a:chExt cx="306461" cy="952260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306462" cy="952260"/>
            </a:xfrm>
            <a:custGeom>
              <a:avLst/>
              <a:gdLst/>
              <a:ahLst/>
              <a:cxnLst/>
              <a:rect r="r" b="b" t="t" l="l"/>
              <a:pathLst>
                <a:path h="952260" w="306462">
                  <a:moveTo>
                    <a:pt x="0" y="0"/>
                  </a:moveTo>
                  <a:lnTo>
                    <a:pt x="306462" y="0"/>
                  </a:lnTo>
                  <a:lnTo>
                    <a:pt x="306462" y="952260"/>
                  </a:lnTo>
                  <a:lnTo>
                    <a:pt x="0" y="95226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56" id="56"/>
            <p:cNvSpPr txBox="true"/>
            <p:nvPr/>
          </p:nvSpPr>
          <p:spPr>
            <a:xfrm>
              <a:off x="0" y="-57150"/>
              <a:ext cx="306461" cy="1009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17566787" y="6727519"/>
            <a:ext cx="1163596" cy="3615611"/>
            <a:chOff x="0" y="0"/>
            <a:chExt cx="306461" cy="95226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306462" cy="952260"/>
            </a:xfrm>
            <a:custGeom>
              <a:avLst/>
              <a:gdLst/>
              <a:ahLst/>
              <a:cxnLst/>
              <a:rect r="r" b="b" t="t" l="l"/>
              <a:pathLst>
                <a:path h="952260" w="306462">
                  <a:moveTo>
                    <a:pt x="0" y="0"/>
                  </a:moveTo>
                  <a:lnTo>
                    <a:pt x="306462" y="0"/>
                  </a:lnTo>
                  <a:lnTo>
                    <a:pt x="306462" y="952260"/>
                  </a:lnTo>
                  <a:lnTo>
                    <a:pt x="0" y="952260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59" id="59"/>
            <p:cNvSpPr txBox="true"/>
            <p:nvPr/>
          </p:nvSpPr>
          <p:spPr>
            <a:xfrm>
              <a:off x="0" y="-57150"/>
              <a:ext cx="306461" cy="10094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118951" y="637388"/>
            <a:ext cx="12228158" cy="962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39"/>
              </a:lnSpc>
            </a:pPr>
            <a:r>
              <a:rPr lang="en-US" sz="5599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FEATURES AND  FUNCTIONALITY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307074" y="1749937"/>
            <a:ext cx="14952226" cy="79444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- Smooth scroll navigation</a:t>
            </a:r>
          </a:p>
          <a:p>
            <a:pPr algn="ctr">
              <a:lnSpc>
                <a:spcPts val="5740"/>
              </a:lnSpc>
            </a:pP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- Hover effects on project cards</a:t>
            </a:r>
          </a:p>
          <a:p>
            <a:pPr algn="ctr">
              <a:lnSpc>
                <a:spcPts val="5740"/>
              </a:lnSpc>
            </a:pP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- Responsive design for mobile and desktop</a:t>
            </a:r>
          </a:p>
          <a:p>
            <a:pPr algn="ctr">
              <a:lnSpc>
                <a:spcPts val="5740"/>
              </a:lnSpc>
            </a:pP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- Contact form with input validation</a:t>
            </a:r>
          </a:p>
          <a:p>
            <a:pPr algn="ctr">
              <a:lnSpc>
                <a:spcPts val="5740"/>
              </a:lnSpc>
            </a:pP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- Visual elements like emojis and icons to make it more engaging</a:t>
            </a:r>
          </a:p>
          <a:p>
            <a:pPr algn="ctr">
              <a:lnSpc>
                <a:spcPts val="5740"/>
              </a:lnSpc>
            </a:pPr>
          </a:p>
          <a:p>
            <a:pPr algn="ctr">
              <a:lnSpc>
                <a:spcPts val="5740"/>
              </a:lnSpc>
            </a:pPr>
            <a:r>
              <a:rPr lang="en-US" sz="4100">
                <a:solidFill>
                  <a:srgbClr val="9D6C53"/>
                </a:solidFill>
                <a:latin typeface="Alice"/>
                <a:ea typeface="Alice"/>
                <a:cs typeface="Alice"/>
                <a:sym typeface="Alice"/>
              </a:rPr>
              <a:t>- Organized sections for clarity and flow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4763" y="-694167"/>
            <a:ext cx="18288000" cy="1049378"/>
            <a:chOff x="0" y="0"/>
            <a:chExt cx="4816593" cy="27637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816592" cy="276379"/>
            </a:xfrm>
            <a:custGeom>
              <a:avLst/>
              <a:gdLst/>
              <a:ahLst/>
              <a:cxnLst/>
              <a:rect r="r" b="b" t="t" l="l"/>
              <a:pathLst>
                <a:path h="27637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6379"/>
                  </a:lnTo>
                  <a:lnTo>
                    <a:pt x="0" y="276379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4816593" cy="333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-410292" y="-9525"/>
            <a:ext cx="811058" cy="10296525"/>
            <a:chOff x="0" y="0"/>
            <a:chExt cx="213612" cy="271184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13612" cy="2711842"/>
            </a:xfrm>
            <a:custGeom>
              <a:avLst/>
              <a:gdLst/>
              <a:ahLst/>
              <a:cxnLst/>
              <a:rect r="r" b="b" t="t" l="l"/>
              <a:pathLst>
                <a:path h="2711842" w="213612">
                  <a:moveTo>
                    <a:pt x="0" y="0"/>
                  </a:moveTo>
                  <a:lnTo>
                    <a:pt x="213612" y="0"/>
                  </a:lnTo>
                  <a:lnTo>
                    <a:pt x="213612" y="2711842"/>
                  </a:lnTo>
                  <a:lnTo>
                    <a:pt x="0" y="2711842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13612" cy="27689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-4762" y="9930035"/>
            <a:ext cx="18288000" cy="1049378"/>
            <a:chOff x="0" y="0"/>
            <a:chExt cx="4816593" cy="276379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4816592" cy="276379"/>
            </a:xfrm>
            <a:custGeom>
              <a:avLst/>
              <a:gdLst/>
              <a:ahLst/>
              <a:cxnLst/>
              <a:rect r="r" b="b" t="t" l="l"/>
              <a:pathLst>
                <a:path h="27637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276379"/>
                  </a:lnTo>
                  <a:lnTo>
                    <a:pt x="0" y="276379"/>
                  </a:lnTo>
                  <a:close/>
                </a:path>
              </a:pathLst>
            </a:custGeom>
            <a:solidFill>
              <a:srgbClr val="DFD8CA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4816593" cy="33352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7897541" y="-9525"/>
            <a:ext cx="790443" cy="10821214"/>
            <a:chOff x="0" y="0"/>
            <a:chExt cx="208182" cy="285003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08182" cy="2850032"/>
            </a:xfrm>
            <a:custGeom>
              <a:avLst/>
              <a:gdLst/>
              <a:ahLst/>
              <a:cxnLst/>
              <a:rect r="r" b="b" t="t" l="l"/>
              <a:pathLst>
                <a:path h="2850032" w="208182">
                  <a:moveTo>
                    <a:pt x="0" y="0"/>
                  </a:moveTo>
                  <a:lnTo>
                    <a:pt x="208182" y="0"/>
                  </a:lnTo>
                  <a:lnTo>
                    <a:pt x="208182" y="2850032"/>
                  </a:lnTo>
                  <a:lnTo>
                    <a:pt x="0" y="2850032"/>
                  </a:lnTo>
                  <a:close/>
                </a:path>
              </a:pathLst>
            </a:custGeom>
            <a:solidFill>
              <a:srgbClr val="9D6C53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208182" cy="290718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6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DAGxKzSwZoQ</dc:identifier>
  <dcterms:modified xsi:type="dcterms:W3CDTF">2011-08-01T06:04:30Z</dcterms:modified>
  <cp:revision>1</cp:revision>
  <dc:title>digital portfolio</dc:title>
</cp:coreProperties>
</file>