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0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47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9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5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86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7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1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4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7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3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8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13CE8-C909-4C52-86B9-797DC3E7A6F3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0CB1-921D-4A41-8229-0E66D3373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82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3D26-5970-5DAE-EC38-54F1B62E9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95517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5C0D-C259-A9FB-16DF-7B4DF529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For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A7EC-5168-0610-6B1A-3170A324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WWW.google.com</a:t>
            </a:r>
            <a:endParaRPr lang="en-IN" dirty="0"/>
          </a:p>
          <a:p>
            <a:r>
              <a:rPr lang="en-IN" dirty="0"/>
              <a:t>You Can Get More Information Of this Project Form My GitHub Account The link is Given Below</a:t>
            </a:r>
          </a:p>
          <a:p>
            <a:pPr marL="0" indent="0">
              <a:buNone/>
            </a:pPr>
            <a:r>
              <a:rPr lang="en-IN" dirty="0"/>
              <a:t>https://github.com/shifa-shaikh-2002/loan-project/blob/f73648661537b30c266ffcf602c5cf7098dcbb82/README.md</a:t>
            </a:r>
          </a:p>
        </p:txBody>
      </p:sp>
    </p:spTree>
    <p:extLst>
      <p:ext uri="{BB962C8B-B14F-4D97-AF65-F5344CB8AC3E}">
        <p14:creationId xmlns:p14="http://schemas.microsoft.com/office/powerpoint/2010/main" val="199080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3081-EC00-1B70-9791-8B6AC58D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14350"/>
            <a:ext cx="9431339" cy="133889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EF98-E67D-8E65-D5E3-599CB489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207488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9746-FC02-E578-95FC-2E351152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19DC-59C7-8F69-F2AF-16347754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Introduction About Project.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This Project.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Graphs About This Project.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PPT.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07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4F76-0F73-EB1B-B7F6-0684483A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21EA-F3F3-25B9-59BB-35676AC9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62125"/>
            <a:ext cx="8946541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loan?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op 10 Companies in Personal Loans Market">
            <a:extLst>
              <a:ext uri="{FF2B5EF4-FFF2-40B4-BE49-F238E27FC236}">
                <a16:creationId xmlns:a16="http://schemas.microsoft.com/office/drawing/2014/main" id="{4963E61C-A433-2225-07AE-9C56255B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67" y="2276475"/>
            <a:ext cx="8504108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C23D-BEFA-C70F-0063-3FE31BD8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P2P loan</a:t>
            </a:r>
          </a:p>
        </p:txBody>
      </p:sp>
      <p:pic>
        <p:nvPicPr>
          <p:cNvPr id="2050" name="Picture 2" descr="Exploring the World of Peer-to-Peer Lending: A Game-Changer in the FinTech  Industry">
            <a:extLst>
              <a:ext uri="{FF2B5EF4-FFF2-40B4-BE49-F238E27FC236}">
                <a16:creationId xmlns:a16="http://schemas.microsoft.com/office/drawing/2014/main" id="{20B001B1-11D5-D7DA-D92F-C7E0D2BFF7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459831"/>
            <a:ext cx="7029450" cy="37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4541-F259-A3AE-172A-82608F0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Private sectors For Loan</a:t>
            </a:r>
          </a:p>
        </p:txBody>
      </p:sp>
      <p:pic>
        <p:nvPicPr>
          <p:cNvPr id="3074" name="Picture 2" descr="Top Startup Business loan options in India in 2023">
            <a:extLst>
              <a:ext uri="{FF2B5EF4-FFF2-40B4-BE49-F238E27FC236}">
                <a16:creationId xmlns:a16="http://schemas.microsoft.com/office/drawing/2014/main" id="{4B7073EF-E8EF-1FAA-8010-AE6BEE367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124075"/>
            <a:ext cx="82772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B9A2-CE68-C592-4E98-8E9238E5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Application For Loan</a:t>
            </a:r>
          </a:p>
        </p:txBody>
      </p:sp>
      <p:pic>
        <p:nvPicPr>
          <p:cNvPr id="4098" name="Picture 2" descr="15 best instant loan apps in India 2024 for your financial needs  91mobiles.com">
            <a:extLst>
              <a:ext uri="{FF2B5EF4-FFF2-40B4-BE49-F238E27FC236}">
                <a16:creationId xmlns:a16="http://schemas.microsoft.com/office/drawing/2014/main" id="{B0C6BF18-82E9-6639-70A3-A7409810E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2" y="2247900"/>
            <a:ext cx="1132074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1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44FD-3BA3-158E-242A-E269B086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Aim Of This Project</a:t>
            </a:r>
            <a:br>
              <a:rPr lang="en-IN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0760-B4E7-102C-9517-9EED492E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Working As Data Scientist In any Financial Company,</a:t>
            </a:r>
          </a:p>
          <a:p>
            <a:pPr marL="457200" indent="-457200"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how you will manage the Data of That Financial Company </a:t>
            </a:r>
          </a:p>
          <a:p>
            <a:pPr marL="457200" indent="-457200"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This Project Will Help You to Find Your Way </a:t>
            </a:r>
          </a:p>
          <a:p>
            <a:pPr marL="457200" indent="-457200"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The Main Aim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92139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5B74-228F-7432-107D-4D71B266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Graphs Will Help US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8344B-9586-B25D-D1A9-FAD62DE5C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42" y="1771650"/>
            <a:ext cx="5514333" cy="447674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8FAFE65-23A1-4F40-A403-0BCD3E992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91" y="1771649"/>
            <a:ext cx="5514333" cy="44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5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313C-15CD-6E41-F971-7DC9CF4A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36B300-A94A-2836-65AA-87E9C8FA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This PPT You Can Take Basic Information How To Manage The Data</a:t>
            </a:r>
          </a:p>
          <a:p>
            <a:r>
              <a:rPr lang="en-IN" dirty="0"/>
              <a:t>How To Work AS Data Scientist For Any Financial Company.</a:t>
            </a:r>
          </a:p>
          <a:p>
            <a:r>
              <a:rPr lang="en-IN" dirty="0"/>
              <a:t>How To Identify The Data Of That Company.</a:t>
            </a:r>
          </a:p>
          <a:p>
            <a:r>
              <a:rPr lang="en-IN" dirty="0"/>
              <a:t>Main Aim of This Project Is To Make Our Life Easy.</a:t>
            </a:r>
          </a:p>
          <a:p>
            <a:r>
              <a:rPr lang="en-IN" dirty="0"/>
              <a:t>And Making Loan Method Easy To Use.</a:t>
            </a:r>
          </a:p>
          <a:p>
            <a:r>
              <a:rPr lang="en-IN" dirty="0"/>
              <a:t>We Can Analysis This Things With Help Of Some Small Coding Methods</a:t>
            </a:r>
          </a:p>
          <a:p>
            <a:r>
              <a:rPr lang="en-IN" dirty="0"/>
              <a:t>Some Small Application Making.</a:t>
            </a:r>
          </a:p>
          <a:p>
            <a:r>
              <a:rPr lang="en-IN" dirty="0"/>
              <a:t>To Analysis This Loan Methods.</a:t>
            </a:r>
          </a:p>
        </p:txBody>
      </p:sp>
    </p:spTree>
    <p:extLst>
      <p:ext uri="{BB962C8B-B14F-4D97-AF65-F5344CB8AC3E}">
        <p14:creationId xmlns:p14="http://schemas.microsoft.com/office/powerpoint/2010/main" val="257421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218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Welcome</vt:lpstr>
      <vt:lpstr>Index</vt:lpstr>
      <vt:lpstr>Introduction Of the Project</vt:lpstr>
      <vt:lpstr>P2P loan</vt:lpstr>
      <vt:lpstr>Some Private sectors For Loan</vt:lpstr>
      <vt:lpstr>Online Application For Loan</vt:lpstr>
      <vt:lpstr>Aim Of This Project </vt:lpstr>
      <vt:lpstr>Some Graphs Will Help US </vt:lpstr>
      <vt:lpstr>Summary</vt:lpstr>
      <vt:lpstr>Reference For 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Shaikh Fayaz</dc:creator>
  <cp:lastModifiedBy>Shaikh Fayaz</cp:lastModifiedBy>
  <cp:revision>2</cp:revision>
  <dcterms:created xsi:type="dcterms:W3CDTF">2024-04-07T15:20:14Z</dcterms:created>
  <dcterms:modified xsi:type="dcterms:W3CDTF">2024-04-07T15:58:27Z</dcterms:modified>
</cp:coreProperties>
</file>