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B865-A858-4539-88BD-D16768E66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5571E-3886-4274-B28B-B19D20A4D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6B80C-9D7E-4D8A-911E-66E1BE8A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DB0A-5825-4D2F-B716-8B532A99937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2890-56A6-4A26-B620-031DEA6B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51599-17D4-414D-B1EC-74582259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8BB0-F6F5-40E2-9C51-DEB6C0BE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10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B013-8C65-46A1-8540-CE91A659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6732D-D8FE-418C-82DC-03969F4EE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C2BFE-BDB1-4528-A2F0-BF7B1D7B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DB0A-5825-4D2F-B716-8B532A99937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13FB-FC4F-4EBD-97C8-6B3FEE91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F36E7-4BC3-4714-9298-63206AFC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8BB0-F6F5-40E2-9C51-DEB6C0BE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0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7B14C-5415-4590-B369-B3AD33CDF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5AB50-AE8F-43F0-BE45-BDF190769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04AD-0F8F-455C-9F63-0DD07174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DB0A-5825-4D2F-B716-8B532A99937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5107-FA78-48B0-8D09-461DD0DF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6165F-09C5-467B-805F-033B0558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8BB0-F6F5-40E2-9C51-DEB6C0BE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9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AFD6-CE4A-4788-A880-195DE22A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7B8B1-1BB1-452E-9DB9-D2A71B479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3DAB-B071-4181-BE8C-BAF8856A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DB0A-5825-4D2F-B716-8B532A99937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1C739-C8FF-4248-B46B-1222FE7E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E0746-52C0-460E-B75C-82235656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8BB0-F6F5-40E2-9C51-DEB6C0BE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64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ED93-8099-4289-A7CD-519484DD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BB720-67FF-4FDE-898C-8B45421D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270AA-C8B1-4510-B8BF-1BEFEDE0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DB0A-5825-4D2F-B716-8B532A99937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8B763-25C6-4AE6-BD9B-3649ADB0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A17B-5860-4F03-8635-9D1A8073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8BB0-F6F5-40E2-9C51-DEB6C0BE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18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68D5-69E0-43C3-AADE-5AA06F2D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5E3F-EDCA-4320-BEFC-DFB83F872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4146-AD45-4C60-89DB-DEB31C49A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A3A93-56A4-4F7B-A09A-1D5956B4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DB0A-5825-4D2F-B716-8B532A99937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3D1BA-65FA-4A3C-8E7C-BD714252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26043-A9FF-4AFE-8938-3F15F79F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8BB0-F6F5-40E2-9C51-DEB6C0BE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48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3DC8-49A3-43B3-B5B1-4FC62E56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7426E-3513-48C5-B115-FEBDCFA09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CA4FC-391D-44C0-8942-9255720FE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57ED2-9660-415B-9B71-AA1E23CEA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A010A-96E6-4550-80BC-CFA2CAF80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5136BA-AA14-4B0D-838B-C98A711F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DB0A-5825-4D2F-B716-8B532A99937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4EB79-F799-4AD0-84C9-94003590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1E3EF-F8C6-4D43-98CF-D4C30CA8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8BB0-F6F5-40E2-9C51-DEB6C0BE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83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9D1A-60F2-4F0E-87D9-D1A47372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1FFE9-F49F-4F0B-B1DB-52B13D79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DB0A-5825-4D2F-B716-8B532A99937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2E77-6AE4-43B5-85F6-88B96B3C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56826-ED04-465E-B3C1-1249C6FB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8BB0-F6F5-40E2-9C51-DEB6C0BE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21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3B9FB-A93D-463A-8AA0-8F0DFCE4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DB0A-5825-4D2F-B716-8B532A99937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9227A-2315-4E83-8D47-E4A5B69A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9E6A5-496E-4E27-B613-604440C1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8BB0-F6F5-40E2-9C51-DEB6C0BE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76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ED2B-7FD6-46EB-B538-1D02139A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2981-AD55-4E15-8789-5366BB4A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6DA2A-B7B1-48F3-8DE3-C61B5B32E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592CF-B971-4B88-B620-A04DD025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DB0A-5825-4D2F-B716-8B532A99937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ED1E6-51F3-45CD-9C10-9CFCB5B1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01762-9F54-48E9-93A8-E006E29B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8BB0-F6F5-40E2-9C51-DEB6C0BE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0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D287-075F-4F20-84D6-73F41C2D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F53CF-90F9-46DB-A48F-E44EE372F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2419F-FE32-4A7B-8FE1-308E63291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28094-F44D-4FB7-BC43-12630A1B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DB0A-5825-4D2F-B716-8B532A99937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BDE47-175A-46B0-9253-1320F617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BF4BC-A7F7-4C2B-AFBD-B247727E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8BB0-F6F5-40E2-9C51-DEB6C0BE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27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A7F07-0761-4F24-84AF-F7C30797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1BAE9-AD4B-4BFF-8CF1-27DF186E9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590FC-EB1A-434C-9F7F-5622BA906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1DB0A-5825-4D2F-B716-8B532A99937A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E96A3-608F-490E-A85E-84639FD70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8C65-565F-4208-8714-460EC2CF6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08BB0-F6F5-40E2-9C51-DEB6C0BE2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86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C104-325F-4158-918A-B39F645E3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Demo presentation</a:t>
            </a:r>
            <a:br>
              <a:rPr lang="en-US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B9E09-A5C5-452F-A9A9-8C835AB12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49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Demo presentation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presentation </dc:title>
  <dc:creator>shifamansuri7777@gmail.com</dc:creator>
  <cp:lastModifiedBy>shifamansuri7777@gmail.com</cp:lastModifiedBy>
  <cp:revision>1</cp:revision>
  <dcterms:created xsi:type="dcterms:W3CDTF">2024-07-27T13:06:22Z</dcterms:created>
  <dcterms:modified xsi:type="dcterms:W3CDTF">2024-07-27T13:24:53Z</dcterms:modified>
</cp:coreProperties>
</file>