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17" r:id="rId5"/>
    <p:sldId id="308" r:id="rId6"/>
    <p:sldId id="309" r:id="rId7"/>
    <p:sldId id="263" r:id="rId8"/>
    <p:sldId id="310" r:id="rId9"/>
    <p:sldId id="318" r:id="rId10"/>
    <p:sldId id="319" r:id="rId11"/>
    <p:sldId id="329" r:id="rId12"/>
    <p:sldId id="312" r:id="rId13"/>
    <p:sldId id="316" r:id="rId14"/>
    <p:sldId id="320" r:id="rId15"/>
    <p:sldId id="315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B8C2A-14DD-4F58-BB4E-2AEC3DA49803}" v="99" dt="2024-08-04T11:53:00.883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, Shifa" userId="cb0ea9b9-e9f2-4206-897c-12be6ac5cbb9" providerId="ADAL" clId="{8EBB8C2A-14DD-4F58-BB4E-2AEC3DA49803}"/>
    <pc:docChg chg="undo custSel addSld delSld modSld">
      <pc:chgData name="Anwar, Shifa" userId="cb0ea9b9-e9f2-4206-897c-12be6ac5cbb9" providerId="ADAL" clId="{8EBB8C2A-14DD-4F58-BB4E-2AEC3DA49803}" dt="2024-08-05T04:01:04.732" v="5035" actId="20577"/>
      <pc:docMkLst>
        <pc:docMk/>
      </pc:docMkLst>
      <pc:sldChg chg="addSp delSp modSp mod">
        <pc:chgData name="Anwar, Shifa" userId="cb0ea9b9-e9f2-4206-897c-12be6ac5cbb9" providerId="ADAL" clId="{8EBB8C2A-14DD-4F58-BB4E-2AEC3DA49803}" dt="2024-08-03T17:12:36.802" v="1742" actId="14734"/>
        <pc:sldMkLst>
          <pc:docMk/>
          <pc:sldMk cId="1096717490" sldId="263"/>
        </pc:sldMkLst>
        <pc:spChg chg="mod">
          <ac:chgData name="Anwar, Shifa" userId="cb0ea9b9-e9f2-4206-897c-12be6ac5cbb9" providerId="ADAL" clId="{8EBB8C2A-14DD-4F58-BB4E-2AEC3DA49803}" dt="2024-08-03T14:12:15.860" v="778" actId="20577"/>
          <ac:spMkLst>
            <pc:docMk/>
            <pc:sldMk cId="1096717490" sldId="263"/>
            <ac:spMk id="11" creationId="{2A3D95EF-8A67-7F71-37EF-9EB02511B163}"/>
          </ac:spMkLst>
        </pc:spChg>
        <pc:spChg chg="del mod">
          <ac:chgData name="Anwar, Shifa" userId="cb0ea9b9-e9f2-4206-897c-12be6ac5cbb9" providerId="ADAL" clId="{8EBB8C2A-14DD-4F58-BB4E-2AEC3DA49803}" dt="2024-08-03T13:30:34.283" v="579" actId="21"/>
          <ac:spMkLst>
            <pc:docMk/>
            <pc:sldMk cId="1096717490" sldId="263"/>
            <ac:spMk id="15" creationId="{C7846849-DC0A-EE3B-2E5E-D669EC1273D6}"/>
          </ac:spMkLst>
        </pc:spChg>
        <pc:graphicFrameChg chg="add mod">
          <ac:chgData name="Anwar, Shifa" userId="cb0ea9b9-e9f2-4206-897c-12be6ac5cbb9" providerId="ADAL" clId="{8EBB8C2A-14DD-4F58-BB4E-2AEC3DA49803}" dt="2024-08-03T13:30:27.164" v="577" actId="1076"/>
          <ac:graphicFrameMkLst>
            <pc:docMk/>
            <pc:sldMk cId="1096717490" sldId="263"/>
            <ac:graphicFrameMk id="2" creationId="{DA0EE79D-7A90-6C5D-067C-402ACAA10C74}"/>
          </ac:graphicFrameMkLst>
        </pc:graphicFrameChg>
        <pc:graphicFrameChg chg="add mod modGraphic">
          <ac:chgData name="Anwar, Shifa" userId="cb0ea9b9-e9f2-4206-897c-12be6ac5cbb9" providerId="ADAL" clId="{8EBB8C2A-14DD-4F58-BB4E-2AEC3DA49803}" dt="2024-08-03T17:12:36.802" v="1742" actId="14734"/>
          <ac:graphicFrameMkLst>
            <pc:docMk/>
            <pc:sldMk cId="1096717490" sldId="263"/>
            <ac:graphicFrameMk id="3" creationId="{4ECFBA7B-593A-F035-7A47-8BCA596C3BB8}"/>
          </ac:graphicFrameMkLst>
        </pc:graphicFrameChg>
      </pc:sldChg>
      <pc:sldChg chg="del">
        <pc:chgData name="Anwar, Shifa" userId="cb0ea9b9-e9f2-4206-897c-12be6ac5cbb9" providerId="ADAL" clId="{8EBB8C2A-14DD-4F58-BB4E-2AEC3DA49803}" dt="2024-08-03T13:18:28.637" v="86" actId="2696"/>
        <pc:sldMkLst>
          <pc:docMk/>
          <pc:sldMk cId="520000563" sldId="278"/>
        </pc:sldMkLst>
      </pc:sldChg>
      <pc:sldChg chg="addSp delSp modSp mod setBg modClrScheme chgLayout">
        <pc:chgData name="Anwar, Shifa" userId="cb0ea9b9-e9f2-4206-897c-12be6ac5cbb9" providerId="ADAL" clId="{8EBB8C2A-14DD-4F58-BB4E-2AEC3DA49803}" dt="2024-08-04T09:35:20.439" v="4914" actId="21"/>
        <pc:sldMkLst>
          <pc:docMk/>
          <pc:sldMk cId="2188828507" sldId="304"/>
        </pc:sldMkLst>
        <pc:spChg chg="add del mod">
          <ac:chgData name="Anwar, Shifa" userId="cb0ea9b9-e9f2-4206-897c-12be6ac5cbb9" providerId="ADAL" clId="{8EBB8C2A-14DD-4F58-BB4E-2AEC3DA49803}" dt="2024-08-04T09:35:20.439" v="4914" actId="21"/>
          <ac:spMkLst>
            <pc:docMk/>
            <pc:sldMk cId="2188828507" sldId="304"/>
            <ac:spMk id="5" creationId="{CEB1B8B8-98FE-8F30-24CA-4764352E9D67}"/>
          </ac:spMkLst>
        </pc:spChg>
        <pc:spChg chg="mod">
          <ac:chgData name="Anwar, Shifa" userId="cb0ea9b9-e9f2-4206-897c-12be6ac5cbb9" providerId="ADAL" clId="{8EBB8C2A-14DD-4F58-BB4E-2AEC3DA49803}" dt="2024-08-04T09:35:09.827" v="4913" actId="255"/>
          <ac:spMkLst>
            <pc:docMk/>
            <pc:sldMk cId="2188828507" sldId="304"/>
            <ac:spMk id="6" creationId="{D5DC0028-4150-0F89-E59C-F563C67F6CFD}"/>
          </ac:spMkLst>
        </pc:spChg>
        <pc:spChg chg="del mod">
          <ac:chgData name="Anwar, Shifa" userId="cb0ea9b9-e9f2-4206-897c-12be6ac5cbb9" providerId="ADAL" clId="{8EBB8C2A-14DD-4F58-BB4E-2AEC3DA49803}" dt="2024-08-03T17:45:42.859" v="2971" actId="21"/>
          <ac:spMkLst>
            <pc:docMk/>
            <pc:sldMk cId="2188828507" sldId="304"/>
            <ac:spMk id="11" creationId="{C6DCC38C-603B-CCD0-2914-0BBCD4F4F74E}"/>
          </ac:spMkLst>
        </pc:spChg>
        <pc:picChg chg="add del mod">
          <ac:chgData name="Anwar, Shifa" userId="cb0ea9b9-e9f2-4206-897c-12be6ac5cbb9" providerId="ADAL" clId="{8EBB8C2A-14DD-4F58-BB4E-2AEC3DA49803}" dt="2024-08-04T09:34:01.649" v="4901" actId="21"/>
          <ac:picMkLst>
            <pc:docMk/>
            <pc:sldMk cId="2188828507" sldId="304"/>
            <ac:picMk id="2" creationId="{8E736015-6F65-E418-C7E1-63C710B75C6A}"/>
          </ac:picMkLst>
        </pc:picChg>
        <pc:picChg chg="add mod">
          <ac:chgData name="Anwar, Shifa" userId="cb0ea9b9-e9f2-4206-897c-12be6ac5cbb9" providerId="ADAL" clId="{8EBB8C2A-14DD-4F58-BB4E-2AEC3DA49803}" dt="2024-08-04T09:35:02.232" v="4912" actId="1076"/>
          <ac:picMkLst>
            <pc:docMk/>
            <pc:sldMk cId="2188828507" sldId="304"/>
            <ac:picMk id="4" creationId="{45532482-60E7-5236-F1A4-19D00AB46503}"/>
          </ac:picMkLst>
        </pc:picChg>
      </pc:sldChg>
      <pc:sldChg chg="del">
        <pc:chgData name="Anwar, Shifa" userId="cb0ea9b9-e9f2-4206-897c-12be6ac5cbb9" providerId="ADAL" clId="{8EBB8C2A-14DD-4F58-BB4E-2AEC3DA49803}" dt="2024-08-03T19:12:25.470" v="4893" actId="2696"/>
        <pc:sldMkLst>
          <pc:docMk/>
          <pc:sldMk cId="586478555" sldId="307"/>
        </pc:sldMkLst>
      </pc:sldChg>
      <pc:sldChg chg="delSp modSp mod">
        <pc:chgData name="Anwar, Shifa" userId="cb0ea9b9-e9f2-4206-897c-12be6ac5cbb9" providerId="ADAL" clId="{8EBB8C2A-14DD-4F58-BB4E-2AEC3DA49803}" dt="2024-08-04T09:30:54.288" v="4894" actId="21"/>
        <pc:sldMkLst>
          <pc:docMk/>
          <pc:sldMk cId="2222324472" sldId="308"/>
        </pc:sldMkLst>
        <pc:spChg chg="mod">
          <ac:chgData name="Anwar, Shifa" userId="cb0ea9b9-e9f2-4206-897c-12be6ac5cbb9" providerId="ADAL" clId="{8EBB8C2A-14DD-4F58-BB4E-2AEC3DA49803}" dt="2024-08-03T13:17:00.178" v="85" actId="1037"/>
          <ac:spMkLst>
            <pc:docMk/>
            <pc:sldMk cId="2222324472" sldId="308"/>
            <ac:spMk id="2" creationId="{2403EE45-3924-5A20-4FDE-7EA6BBEBD06F}"/>
          </ac:spMkLst>
        </pc:spChg>
        <pc:spChg chg="del">
          <ac:chgData name="Anwar, Shifa" userId="cb0ea9b9-e9f2-4206-897c-12be6ac5cbb9" providerId="ADAL" clId="{8EBB8C2A-14DD-4F58-BB4E-2AEC3DA49803}" dt="2024-08-04T09:30:54.288" v="4894" actId="21"/>
          <ac:spMkLst>
            <pc:docMk/>
            <pc:sldMk cId="2222324472" sldId="308"/>
            <ac:spMk id="4" creationId="{1F996513-CF0C-725F-9AB0-83CE8280F40B}"/>
          </ac:spMkLst>
        </pc:spChg>
      </pc:sldChg>
      <pc:sldChg chg="modSp mod">
        <pc:chgData name="Anwar, Shifa" userId="cb0ea9b9-e9f2-4206-897c-12be6ac5cbb9" providerId="ADAL" clId="{8EBB8C2A-14DD-4F58-BB4E-2AEC3DA49803}" dt="2024-08-04T11:53:16.861" v="4987" actId="27107"/>
        <pc:sldMkLst>
          <pc:docMk/>
          <pc:sldMk cId="1966913227" sldId="309"/>
        </pc:sldMkLst>
        <pc:spChg chg="mod">
          <ac:chgData name="Anwar, Shifa" userId="cb0ea9b9-e9f2-4206-897c-12be6ac5cbb9" providerId="ADAL" clId="{8EBB8C2A-14DD-4F58-BB4E-2AEC3DA49803}" dt="2024-08-04T11:53:16.861" v="4987" actId="27107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Anwar, Shifa" userId="cb0ea9b9-e9f2-4206-897c-12be6ac5cbb9" providerId="ADAL" clId="{8EBB8C2A-14DD-4F58-BB4E-2AEC3DA49803}" dt="2024-08-03T13:18:50.068" v="113" actId="20577"/>
          <ac:spMkLst>
            <pc:docMk/>
            <pc:sldMk cId="1966913227" sldId="309"/>
            <ac:spMk id="19" creationId="{A7BE12AD-D808-BDE0-3EB8-5BC50B1D8474}"/>
          </ac:spMkLst>
        </pc:spChg>
      </pc:sldChg>
      <pc:sldChg chg="addSp delSp modSp mod">
        <pc:chgData name="Anwar, Shifa" userId="cb0ea9b9-e9f2-4206-897c-12be6ac5cbb9" providerId="ADAL" clId="{8EBB8C2A-14DD-4F58-BB4E-2AEC3DA49803}" dt="2024-08-03T16:13:41.767" v="1093" actId="1036"/>
        <pc:sldMkLst>
          <pc:docMk/>
          <pc:sldMk cId="4230106960" sldId="310"/>
        </pc:sldMkLst>
        <pc:spChg chg="mod">
          <ac:chgData name="Anwar, Shifa" userId="cb0ea9b9-e9f2-4206-897c-12be6ac5cbb9" providerId="ADAL" clId="{8EBB8C2A-14DD-4F58-BB4E-2AEC3DA49803}" dt="2024-08-03T15:09:18.790" v="1020" actId="1035"/>
          <ac:spMkLst>
            <pc:docMk/>
            <pc:sldMk cId="4230106960" sldId="310"/>
            <ac:spMk id="11" creationId="{949404F1-8E94-7D3D-71E2-A1A4B7CBCB4A}"/>
          </ac:spMkLst>
        </pc:spChg>
        <pc:spChg chg="del mod">
          <ac:chgData name="Anwar, Shifa" userId="cb0ea9b9-e9f2-4206-897c-12be6ac5cbb9" providerId="ADAL" clId="{8EBB8C2A-14DD-4F58-BB4E-2AEC3DA49803}" dt="2024-08-03T15:08:36.008" v="977" actId="931"/>
          <ac:spMkLst>
            <pc:docMk/>
            <pc:sldMk cId="4230106960" sldId="310"/>
            <ac:spMk id="14" creationId="{F4A3718F-D67C-255A-4B64-BA379609FCD0}"/>
          </ac:spMkLst>
        </pc:spChg>
        <pc:spChg chg="del mod">
          <ac:chgData name="Anwar, Shifa" userId="cb0ea9b9-e9f2-4206-897c-12be6ac5cbb9" providerId="ADAL" clId="{8EBB8C2A-14DD-4F58-BB4E-2AEC3DA49803}" dt="2024-08-03T14:29:52.731" v="858" actId="21"/>
          <ac:spMkLst>
            <pc:docMk/>
            <pc:sldMk cId="4230106960" sldId="310"/>
            <ac:spMk id="17" creationId="{2F3CEF66-C6D7-C765-24E7-1DCFB38FE51A}"/>
          </ac:spMkLst>
        </pc:spChg>
        <pc:picChg chg="add mod">
          <ac:chgData name="Anwar, Shifa" userId="cb0ea9b9-e9f2-4206-897c-12be6ac5cbb9" providerId="ADAL" clId="{8EBB8C2A-14DD-4F58-BB4E-2AEC3DA49803}" dt="2024-08-03T16:13:41.767" v="1093" actId="1036"/>
          <ac:picMkLst>
            <pc:docMk/>
            <pc:sldMk cId="4230106960" sldId="310"/>
            <ac:picMk id="4" creationId="{CD692CB6-E181-3A11-F1BE-A35C318136F1}"/>
          </ac:picMkLst>
        </pc:picChg>
      </pc:sldChg>
      <pc:sldChg chg="del">
        <pc:chgData name="Anwar, Shifa" userId="cb0ea9b9-e9f2-4206-897c-12be6ac5cbb9" providerId="ADAL" clId="{8EBB8C2A-14DD-4F58-BB4E-2AEC3DA49803}" dt="2024-08-03T16:14:33.646" v="1098" actId="2696"/>
        <pc:sldMkLst>
          <pc:docMk/>
          <pc:sldMk cId="3748348926" sldId="311"/>
        </pc:sldMkLst>
      </pc:sldChg>
      <pc:sldChg chg="addSp delSp modSp mod">
        <pc:chgData name="Anwar, Shifa" userId="cb0ea9b9-e9f2-4206-897c-12be6ac5cbb9" providerId="ADAL" clId="{8EBB8C2A-14DD-4F58-BB4E-2AEC3DA49803}" dt="2024-08-03T17:06:10.106" v="1666" actId="20577"/>
        <pc:sldMkLst>
          <pc:docMk/>
          <pc:sldMk cId="859909800" sldId="312"/>
        </pc:sldMkLst>
        <pc:spChg chg="mod">
          <ac:chgData name="Anwar, Shifa" userId="cb0ea9b9-e9f2-4206-897c-12be6ac5cbb9" providerId="ADAL" clId="{8EBB8C2A-14DD-4F58-BB4E-2AEC3DA49803}" dt="2024-08-03T17:06:10.106" v="1666" actId="20577"/>
          <ac:spMkLst>
            <pc:docMk/>
            <pc:sldMk cId="859909800" sldId="312"/>
            <ac:spMk id="3" creationId="{DE597F60-88E2-C430-D52B-6604405AD55C}"/>
          </ac:spMkLst>
        </pc:spChg>
        <pc:spChg chg="del mod">
          <ac:chgData name="Anwar, Shifa" userId="cb0ea9b9-e9f2-4206-897c-12be6ac5cbb9" providerId="ADAL" clId="{8EBB8C2A-14DD-4F58-BB4E-2AEC3DA49803}" dt="2024-08-03T16:57:02.996" v="1406" actId="21"/>
          <ac:spMkLst>
            <pc:docMk/>
            <pc:sldMk cId="859909800" sldId="312"/>
            <ac:spMk id="4" creationId="{01A237D8-5233-CB03-B24E-E0F2D98AB731}"/>
          </ac:spMkLst>
        </pc:spChg>
        <pc:spChg chg="mod">
          <ac:chgData name="Anwar, Shifa" userId="cb0ea9b9-e9f2-4206-897c-12be6ac5cbb9" providerId="ADAL" clId="{8EBB8C2A-14DD-4F58-BB4E-2AEC3DA49803}" dt="2024-08-03T16:55:47.309" v="1404" actId="14100"/>
          <ac:spMkLst>
            <pc:docMk/>
            <pc:sldMk cId="859909800" sldId="312"/>
            <ac:spMk id="5" creationId="{E95044F7-BD97-2FDE-4E33-A565BCF0EFEC}"/>
          </ac:spMkLst>
        </pc:spChg>
        <pc:spChg chg="add del mod">
          <ac:chgData name="Anwar, Shifa" userId="cb0ea9b9-e9f2-4206-897c-12be6ac5cbb9" providerId="ADAL" clId="{8EBB8C2A-14DD-4F58-BB4E-2AEC3DA49803}" dt="2024-08-03T16:57:26.295" v="1409" actId="21"/>
          <ac:spMkLst>
            <pc:docMk/>
            <pc:sldMk cId="859909800" sldId="312"/>
            <ac:spMk id="6" creationId="{AF224F52-208D-46AE-23A7-3BE777598A8D}"/>
          </ac:spMkLst>
        </pc:spChg>
      </pc:sldChg>
      <pc:sldChg chg="modSp del mod">
        <pc:chgData name="Anwar, Shifa" userId="cb0ea9b9-e9f2-4206-897c-12be6ac5cbb9" providerId="ADAL" clId="{8EBB8C2A-14DD-4F58-BB4E-2AEC3DA49803}" dt="2024-08-03T17:27:11.949" v="2050" actId="2696"/>
        <pc:sldMkLst>
          <pc:docMk/>
          <pc:sldMk cId="4132147533" sldId="314"/>
        </pc:sldMkLst>
        <pc:spChg chg="mod">
          <ac:chgData name="Anwar, Shifa" userId="cb0ea9b9-e9f2-4206-897c-12be6ac5cbb9" providerId="ADAL" clId="{8EBB8C2A-14DD-4F58-BB4E-2AEC3DA49803}" dt="2024-08-03T17:26:15.220" v="2046" actId="20577"/>
          <ac:spMkLst>
            <pc:docMk/>
            <pc:sldMk cId="4132147533" sldId="314"/>
            <ac:spMk id="9" creationId="{EB33A77B-664F-FFD3-D61A-0D344C269A12}"/>
          </ac:spMkLst>
        </pc:spChg>
      </pc:sldChg>
      <pc:sldChg chg="addSp delSp modSp mod">
        <pc:chgData name="Anwar, Shifa" userId="cb0ea9b9-e9f2-4206-897c-12be6ac5cbb9" providerId="ADAL" clId="{8EBB8C2A-14DD-4F58-BB4E-2AEC3DA49803}" dt="2024-08-04T16:51:30.833" v="5032" actId="5793"/>
        <pc:sldMkLst>
          <pc:docMk/>
          <pc:sldMk cId="3064996118" sldId="315"/>
        </pc:sldMkLst>
        <pc:spChg chg="add del mod">
          <ac:chgData name="Anwar, Shifa" userId="cb0ea9b9-e9f2-4206-897c-12be6ac5cbb9" providerId="ADAL" clId="{8EBB8C2A-14DD-4F58-BB4E-2AEC3DA49803}" dt="2024-08-03T17:29:12.449" v="2099" actId="478"/>
          <ac:spMkLst>
            <pc:docMk/>
            <pc:sldMk cId="3064996118" sldId="315"/>
            <ac:spMk id="3" creationId="{541544D4-B923-BEC7-8464-8F22FAA60076}"/>
          </ac:spMkLst>
        </pc:spChg>
        <pc:spChg chg="add mod">
          <ac:chgData name="Anwar, Shifa" userId="cb0ea9b9-e9f2-4206-897c-12be6ac5cbb9" providerId="ADAL" clId="{8EBB8C2A-14DD-4F58-BB4E-2AEC3DA49803}" dt="2024-08-04T16:51:30.833" v="5032" actId="5793"/>
          <ac:spMkLst>
            <pc:docMk/>
            <pc:sldMk cId="3064996118" sldId="315"/>
            <ac:spMk id="5" creationId="{571274C1-338F-AF9D-45E3-893B31E59AD5}"/>
          </ac:spMkLst>
        </pc:spChg>
        <pc:spChg chg="mod">
          <ac:chgData name="Anwar, Shifa" userId="cb0ea9b9-e9f2-4206-897c-12be6ac5cbb9" providerId="ADAL" clId="{8EBB8C2A-14DD-4F58-BB4E-2AEC3DA49803}" dt="2024-08-03T17:29:02.416" v="2097" actId="20577"/>
          <ac:spMkLst>
            <pc:docMk/>
            <pc:sldMk cId="3064996118" sldId="315"/>
            <ac:spMk id="10" creationId="{4E4F88F8-17E5-45E3-77B1-77FACD99FF63}"/>
          </ac:spMkLst>
        </pc:spChg>
        <pc:graphicFrameChg chg="del">
          <ac:chgData name="Anwar, Shifa" userId="cb0ea9b9-e9f2-4206-897c-12be6ac5cbb9" providerId="ADAL" clId="{8EBB8C2A-14DD-4F58-BB4E-2AEC3DA49803}" dt="2024-08-03T17:29:06.936" v="2098" actId="21"/>
          <ac:graphicFrameMkLst>
            <pc:docMk/>
            <pc:sldMk cId="3064996118" sldId="315"/>
            <ac:graphicFrameMk id="8" creationId="{5B6855E3-2188-20C8-4DD6-E45BC792C983}"/>
          </ac:graphicFrameMkLst>
        </pc:graphicFrameChg>
      </pc:sldChg>
      <pc:sldChg chg="addSp delSp modSp mod">
        <pc:chgData name="Anwar, Shifa" userId="cb0ea9b9-e9f2-4206-897c-12be6ac5cbb9" providerId="ADAL" clId="{8EBB8C2A-14DD-4F58-BB4E-2AEC3DA49803}" dt="2024-08-03T17:25:56.267" v="2024" actId="20577"/>
        <pc:sldMkLst>
          <pc:docMk/>
          <pc:sldMk cId="537809529" sldId="316"/>
        </pc:sldMkLst>
        <pc:spChg chg="del">
          <ac:chgData name="Anwar, Shifa" userId="cb0ea9b9-e9f2-4206-897c-12be6ac5cbb9" providerId="ADAL" clId="{8EBB8C2A-14DD-4F58-BB4E-2AEC3DA49803}" dt="2024-08-03T17:11:49.306" v="1736" actId="21"/>
          <ac:spMkLst>
            <pc:docMk/>
            <pc:sldMk cId="537809529" sldId="316"/>
            <ac:spMk id="3" creationId="{CF3ADB94-FC21-07C5-1FC9-E729C5DEDFC6}"/>
          </ac:spMkLst>
        </pc:spChg>
        <pc:spChg chg="add del mod">
          <ac:chgData name="Anwar, Shifa" userId="cb0ea9b9-e9f2-4206-897c-12be6ac5cbb9" providerId="ADAL" clId="{8EBB8C2A-14DD-4F58-BB4E-2AEC3DA49803}" dt="2024-08-03T17:07:28.986" v="1735" actId="21"/>
          <ac:spMkLst>
            <pc:docMk/>
            <pc:sldMk cId="537809529" sldId="316"/>
            <ac:spMk id="4" creationId="{2CEE3021-EA7A-66C9-67A1-5252F404B81D}"/>
          </ac:spMkLst>
        </pc:spChg>
        <pc:spChg chg="add del mod">
          <ac:chgData name="Anwar, Shifa" userId="cb0ea9b9-e9f2-4206-897c-12be6ac5cbb9" providerId="ADAL" clId="{8EBB8C2A-14DD-4F58-BB4E-2AEC3DA49803}" dt="2024-08-03T17:11:52.182" v="1737" actId="21"/>
          <ac:spMkLst>
            <pc:docMk/>
            <pc:sldMk cId="537809529" sldId="316"/>
            <ac:spMk id="8" creationId="{8F8BFA88-7666-2D2B-231C-2D1136B38DF7}"/>
          </ac:spMkLst>
        </pc:spChg>
        <pc:spChg chg="mod">
          <ac:chgData name="Anwar, Shifa" userId="cb0ea9b9-e9f2-4206-897c-12be6ac5cbb9" providerId="ADAL" clId="{8EBB8C2A-14DD-4F58-BB4E-2AEC3DA49803}" dt="2024-08-03T17:25:56.267" v="2024" actId="20577"/>
          <ac:spMkLst>
            <pc:docMk/>
            <pc:sldMk cId="537809529" sldId="316"/>
            <ac:spMk id="17" creationId="{96E3FD31-D19A-BFEB-821F-C00103830DC9}"/>
          </ac:spMkLst>
        </pc:spChg>
        <pc:graphicFrameChg chg="del">
          <ac:chgData name="Anwar, Shifa" userId="cb0ea9b9-e9f2-4206-897c-12be6ac5cbb9" providerId="ADAL" clId="{8EBB8C2A-14DD-4F58-BB4E-2AEC3DA49803}" dt="2024-08-03T17:06:29.583" v="1667" actId="21"/>
          <ac:graphicFrameMkLst>
            <pc:docMk/>
            <pc:sldMk cId="537809529" sldId="316"/>
            <ac:graphicFrameMk id="6" creationId="{D3F53A55-1F2B-EB7F-3E43-C43170D77989}"/>
          </ac:graphicFrameMkLst>
        </pc:graphicFrameChg>
        <pc:graphicFrameChg chg="add mod modGraphic">
          <ac:chgData name="Anwar, Shifa" userId="cb0ea9b9-e9f2-4206-897c-12be6ac5cbb9" providerId="ADAL" clId="{8EBB8C2A-14DD-4F58-BB4E-2AEC3DA49803}" dt="2024-08-03T17:24:54.547" v="2023" actId="14734"/>
          <ac:graphicFrameMkLst>
            <pc:docMk/>
            <pc:sldMk cId="537809529" sldId="316"/>
            <ac:graphicFrameMk id="9" creationId="{890CED52-1D23-2B1C-37CE-F2607085F0BD}"/>
          </ac:graphicFrameMkLst>
        </pc:graphicFrameChg>
      </pc:sldChg>
      <pc:sldChg chg="modSp mod">
        <pc:chgData name="Anwar, Shifa" userId="cb0ea9b9-e9f2-4206-897c-12be6ac5cbb9" providerId="ADAL" clId="{8EBB8C2A-14DD-4F58-BB4E-2AEC3DA49803}" dt="2024-08-05T04:01:04.732" v="5035" actId="20577"/>
        <pc:sldMkLst>
          <pc:docMk/>
          <pc:sldMk cId="1338167130" sldId="317"/>
        </pc:sldMkLst>
        <pc:spChg chg="mod">
          <ac:chgData name="Anwar, Shifa" userId="cb0ea9b9-e9f2-4206-897c-12be6ac5cbb9" providerId="ADAL" clId="{8EBB8C2A-14DD-4F58-BB4E-2AEC3DA49803}" dt="2024-08-05T04:01:04.732" v="5035" actId="20577"/>
          <ac:spMkLst>
            <pc:docMk/>
            <pc:sldMk cId="1338167130" sldId="317"/>
            <ac:spMk id="3" creationId="{B45A4A65-E8B8-40CF-7ABD-97EA8FA97521}"/>
          </ac:spMkLst>
        </pc:spChg>
      </pc:sldChg>
      <pc:sldChg chg="addSp delSp modSp add mod">
        <pc:chgData name="Anwar, Shifa" userId="cb0ea9b9-e9f2-4206-897c-12be6ac5cbb9" providerId="ADAL" clId="{8EBB8C2A-14DD-4F58-BB4E-2AEC3DA49803}" dt="2024-08-03T16:13:52.813" v="1096" actId="1036"/>
        <pc:sldMkLst>
          <pc:docMk/>
          <pc:sldMk cId="3592324095" sldId="318"/>
        </pc:sldMkLst>
        <pc:spChg chg="add del mod">
          <ac:chgData name="Anwar, Shifa" userId="cb0ea9b9-e9f2-4206-897c-12be6ac5cbb9" providerId="ADAL" clId="{8EBB8C2A-14DD-4F58-BB4E-2AEC3DA49803}" dt="2024-08-03T16:12:51.247" v="1058" actId="21"/>
          <ac:spMkLst>
            <pc:docMk/>
            <pc:sldMk cId="3592324095" sldId="318"/>
            <ac:spMk id="7" creationId="{427BA759-70D3-B851-AE35-31E599B8C6C3}"/>
          </ac:spMkLst>
        </pc:spChg>
        <pc:spChg chg="mod">
          <ac:chgData name="Anwar, Shifa" userId="cb0ea9b9-e9f2-4206-897c-12be6ac5cbb9" providerId="ADAL" clId="{8EBB8C2A-14DD-4F58-BB4E-2AEC3DA49803}" dt="2024-08-03T16:06:32.910" v="1054" actId="20577"/>
          <ac:spMkLst>
            <pc:docMk/>
            <pc:sldMk cId="3592324095" sldId="318"/>
            <ac:spMk id="11" creationId="{949404F1-8E94-7D3D-71E2-A1A4B7CBCB4A}"/>
          </ac:spMkLst>
        </pc:spChg>
        <pc:picChg chg="del mod">
          <ac:chgData name="Anwar, Shifa" userId="cb0ea9b9-e9f2-4206-897c-12be6ac5cbb9" providerId="ADAL" clId="{8EBB8C2A-14DD-4F58-BB4E-2AEC3DA49803}" dt="2024-08-03T16:12:46.860" v="1057" actId="21"/>
          <ac:picMkLst>
            <pc:docMk/>
            <pc:sldMk cId="3592324095" sldId="318"/>
            <ac:picMk id="4" creationId="{CD692CB6-E181-3A11-F1BE-A35C318136F1}"/>
          </ac:picMkLst>
        </pc:picChg>
        <pc:picChg chg="add mod">
          <ac:chgData name="Anwar, Shifa" userId="cb0ea9b9-e9f2-4206-897c-12be6ac5cbb9" providerId="ADAL" clId="{8EBB8C2A-14DD-4F58-BB4E-2AEC3DA49803}" dt="2024-08-03T16:13:52.813" v="1096" actId="1036"/>
          <ac:picMkLst>
            <pc:docMk/>
            <pc:sldMk cId="3592324095" sldId="318"/>
            <ac:picMk id="5" creationId="{9D1A2971-6D49-4047-681A-3C21550D174D}"/>
          </ac:picMkLst>
        </pc:picChg>
      </pc:sldChg>
      <pc:sldChg chg="addSp delSp modSp add mod setBg">
        <pc:chgData name="Anwar, Shifa" userId="cb0ea9b9-e9f2-4206-897c-12be6ac5cbb9" providerId="ADAL" clId="{8EBB8C2A-14DD-4F58-BB4E-2AEC3DA49803}" dt="2024-08-03T17:12:26.885" v="1741" actId="14734"/>
        <pc:sldMkLst>
          <pc:docMk/>
          <pc:sldMk cId="1971864109" sldId="319"/>
        </pc:sldMkLst>
        <pc:spChg chg="mod">
          <ac:chgData name="Anwar, Shifa" userId="cb0ea9b9-e9f2-4206-897c-12be6ac5cbb9" providerId="ADAL" clId="{8EBB8C2A-14DD-4F58-BB4E-2AEC3DA49803}" dt="2024-08-03T16:14:48.829" v="1123" actId="20577"/>
          <ac:spMkLst>
            <pc:docMk/>
            <pc:sldMk cId="1971864109" sldId="319"/>
            <ac:spMk id="11" creationId="{2A3D95EF-8A67-7F71-37EF-9EB02511B163}"/>
          </ac:spMkLst>
        </pc:spChg>
        <pc:graphicFrameChg chg="del mod modGraphic">
          <ac:chgData name="Anwar, Shifa" userId="cb0ea9b9-e9f2-4206-897c-12be6ac5cbb9" providerId="ADAL" clId="{8EBB8C2A-14DD-4F58-BB4E-2AEC3DA49803}" dt="2024-08-03T16:20:54.424" v="1155" actId="21"/>
          <ac:graphicFrameMkLst>
            <pc:docMk/>
            <pc:sldMk cId="1971864109" sldId="319"/>
            <ac:graphicFrameMk id="3" creationId="{4ECFBA7B-593A-F035-7A47-8BCA596C3BB8}"/>
          </ac:graphicFrameMkLst>
        </pc:graphicFrameChg>
        <pc:graphicFrameChg chg="add del mod modGraphic">
          <ac:chgData name="Anwar, Shifa" userId="cb0ea9b9-e9f2-4206-897c-12be6ac5cbb9" providerId="ADAL" clId="{8EBB8C2A-14DD-4F58-BB4E-2AEC3DA49803}" dt="2024-08-03T16:20:01.806" v="1151" actId="21"/>
          <ac:graphicFrameMkLst>
            <pc:docMk/>
            <pc:sldMk cId="1971864109" sldId="319"/>
            <ac:graphicFrameMk id="4" creationId="{5F0C4DE4-63ED-D70C-7388-3C2E6855814E}"/>
          </ac:graphicFrameMkLst>
        </pc:graphicFrameChg>
        <pc:graphicFrameChg chg="add del mod">
          <ac:chgData name="Anwar, Shifa" userId="cb0ea9b9-e9f2-4206-897c-12be6ac5cbb9" providerId="ADAL" clId="{8EBB8C2A-14DD-4F58-BB4E-2AEC3DA49803}" dt="2024-08-03T16:20:22.314" v="1154" actId="21"/>
          <ac:graphicFrameMkLst>
            <pc:docMk/>
            <pc:sldMk cId="1971864109" sldId="319"/>
            <ac:graphicFrameMk id="5" creationId="{34909368-C5BE-8634-6C80-C39C08524F9D}"/>
          </ac:graphicFrameMkLst>
        </pc:graphicFrameChg>
        <pc:graphicFrameChg chg="add mod modGraphic">
          <ac:chgData name="Anwar, Shifa" userId="cb0ea9b9-e9f2-4206-897c-12be6ac5cbb9" providerId="ADAL" clId="{8EBB8C2A-14DD-4F58-BB4E-2AEC3DA49803}" dt="2024-08-03T17:12:26.885" v="1741" actId="14734"/>
          <ac:graphicFrameMkLst>
            <pc:docMk/>
            <pc:sldMk cId="1971864109" sldId="319"/>
            <ac:graphicFrameMk id="6" creationId="{B690CAC1-088C-1EB8-386A-5B8AFDDB2D4B}"/>
          </ac:graphicFrameMkLst>
        </pc:graphicFrameChg>
      </pc:sldChg>
      <pc:sldChg chg="delSp modSp add mod">
        <pc:chgData name="Anwar, Shifa" userId="cb0ea9b9-e9f2-4206-897c-12be6ac5cbb9" providerId="ADAL" clId="{8EBB8C2A-14DD-4F58-BB4E-2AEC3DA49803}" dt="2024-08-03T17:27:40.422" v="2068" actId="21"/>
        <pc:sldMkLst>
          <pc:docMk/>
          <pc:sldMk cId="1155759564" sldId="320"/>
        </pc:sldMkLst>
        <pc:spChg chg="mod">
          <ac:chgData name="Anwar, Shifa" userId="cb0ea9b9-e9f2-4206-897c-12be6ac5cbb9" providerId="ADAL" clId="{8EBB8C2A-14DD-4F58-BB4E-2AEC3DA49803}" dt="2024-08-03T17:27:28.935" v="2067" actId="20577"/>
          <ac:spMkLst>
            <pc:docMk/>
            <pc:sldMk cId="1155759564" sldId="320"/>
            <ac:spMk id="2" creationId="{2403EE45-3924-5A20-4FDE-7EA6BBEBD06F}"/>
          </ac:spMkLst>
        </pc:spChg>
        <pc:spChg chg="del">
          <ac:chgData name="Anwar, Shifa" userId="cb0ea9b9-e9f2-4206-897c-12be6ac5cbb9" providerId="ADAL" clId="{8EBB8C2A-14DD-4F58-BB4E-2AEC3DA49803}" dt="2024-08-03T17:27:40.422" v="2068" actId="21"/>
          <ac:spMkLst>
            <pc:docMk/>
            <pc:sldMk cId="1155759564" sldId="320"/>
            <ac:spMk id="4" creationId="{1F996513-CF0C-725F-9AB0-83CE8280F40B}"/>
          </ac:spMkLst>
        </pc:spChg>
      </pc:sldChg>
      <pc:sldChg chg="new del">
        <pc:chgData name="Anwar, Shifa" userId="cb0ea9b9-e9f2-4206-897c-12be6ac5cbb9" providerId="ADAL" clId="{8EBB8C2A-14DD-4F58-BB4E-2AEC3DA49803}" dt="2024-08-03T17:26:53.281" v="2048" actId="680"/>
        <pc:sldMkLst>
          <pc:docMk/>
          <pc:sldMk cId="3725928225" sldId="320"/>
        </pc:sldMkLst>
      </pc:sldChg>
      <pc:sldChg chg="addSp delSp modSp new mod">
        <pc:chgData name="Anwar, Shifa" userId="cb0ea9b9-e9f2-4206-897c-12be6ac5cbb9" providerId="ADAL" clId="{8EBB8C2A-14DD-4F58-BB4E-2AEC3DA49803}" dt="2024-08-03T17:45:24.342" v="2969" actId="1036"/>
        <pc:sldMkLst>
          <pc:docMk/>
          <pc:sldMk cId="108301997" sldId="321"/>
        </pc:sldMkLst>
        <pc:spChg chg="mod">
          <ac:chgData name="Anwar, Shifa" userId="cb0ea9b9-e9f2-4206-897c-12be6ac5cbb9" providerId="ADAL" clId="{8EBB8C2A-14DD-4F58-BB4E-2AEC3DA49803}" dt="2024-08-03T17:45:06.859" v="2943" actId="207"/>
          <ac:spMkLst>
            <pc:docMk/>
            <pc:sldMk cId="108301997" sldId="321"/>
            <ac:spMk id="2" creationId="{F90078F7-1F64-1B46-1E38-A0046F013277}"/>
          </ac:spMkLst>
        </pc:spChg>
        <pc:spChg chg="add del mod">
          <ac:chgData name="Anwar, Shifa" userId="cb0ea9b9-e9f2-4206-897c-12be6ac5cbb9" providerId="ADAL" clId="{8EBB8C2A-14DD-4F58-BB4E-2AEC3DA49803}" dt="2024-08-03T17:33:32.823" v="2508" actId="21"/>
          <ac:spMkLst>
            <pc:docMk/>
            <pc:sldMk cId="108301997" sldId="321"/>
            <ac:spMk id="3" creationId="{CF3128EC-6788-5B4A-A8AC-37A5E8C6640D}"/>
          </ac:spMkLst>
        </pc:spChg>
        <pc:spChg chg="add mod">
          <ac:chgData name="Anwar, Shifa" userId="cb0ea9b9-e9f2-4206-897c-12be6ac5cbb9" providerId="ADAL" clId="{8EBB8C2A-14DD-4F58-BB4E-2AEC3DA49803}" dt="2024-08-03T17:45:24.342" v="2969" actId="1036"/>
          <ac:spMkLst>
            <pc:docMk/>
            <pc:sldMk cId="108301997" sldId="321"/>
            <ac:spMk id="4" creationId="{CD5616D7-2206-6052-159B-0D22B2B73EE2}"/>
          </ac:spMkLst>
        </pc:spChg>
      </pc:sldChg>
      <pc:sldChg chg="new del">
        <pc:chgData name="Anwar, Shifa" userId="cb0ea9b9-e9f2-4206-897c-12be6ac5cbb9" providerId="ADAL" clId="{8EBB8C2A-14DD-4F58-BB4E-2AEC3DA49803}" dt="2024-08-03T17:46:50.734" v="2981" actId="2696"/>
        <pc:sldMkLst>
          <pc:docMk/>
          <pc:sldMk cId="2216727871" sldId="322"/>
        </pc:sldMkLst>
      </pc:sldChg>
      <pc:sldChg chg="addSp delSp modSp new mod">
        <pc:chgData name="Anwar, Shifa" userId="cb0ea9b9-e9f2-4206-897c-12be6ac5cbb9" providerId="ADAL" clId="{8EBB8C2A-14DD-4F58-BB4E-2AEC3DA49803}" dt="2024-08-04T11:52:31.106" v="4984" actId="1037"/>
        <pc:sldMkLst>
          <pc:docMk/>
          <pc:sldMk cId="2253536019" sldId="322"/>
        </pc:sldMkLst>
        <pc:spChg chg="add del">
          <ac:chgData name="Anwar, Shifa" userId="cb0ea9b9-e9f2-4206-897c-12be6ac5cbb9" providerId="ADAL" clId="{8EBB8C2A-14DD-4F58-BB4E-2AEC3DA49803}" dt="2024-08-03T17:52:01.806" v="3013" actId="21"/>
          <ac:spMkLst>
            <pc:docMk/>
            <pc:sldMk cId="2253536019" sldId="322"/>
            <ac:spMk id="2" creationId="{DAB9FAD3-57D5-2C43-1912-3CD0912D4EC2}"/>
          </ac:spMkLst>
        </pc:spChg>
        <pc:spChg chg="del">
          <ac:chgData name="Anwar, Shifa" userId="cb0ea9b9-e9f2-4206-897c-12be6ac5cbb9" providerId="ADAL" clId="{8EBB8C2A-14DD-4F58-BB4E-2AEC3DA49803}" dt="2024-08-03T17:59:58.722" v="3534" actId="21"/>
          <ac:spMkLst>
            <pc:docMk/>
            <pc:sldMk cId="2253536019" sldId="322"/>
            <ac:spMk id="3" creationId="{619E4A7F-5CC0-62EC-76DB-BEE510CFABA0}"/>
          </ac:spMkLst>
        </pc:spChg>
        <pc:spChg chg="add mod">
          <ac:chgData name="Anwar, Shifa" userId="cb0ea9b9-e9f2-4206-897c-12be6ac5cbb9" providerId="ADAL" clId="{8EBB8C2A-14DD-4F58-BB4E-2AEC3DA49803}" dt="2024-08-03T17:51:42.908" v="3010" actId="14100"/>
          <ac:spMkLst>
            <pc:docMk/>
            <pc:sldMk cId="2253536019" sldId="322"/>
            <ac:spMk id="4" creationId="{A96525E3-2D69-EEBF-8FA6-3F6B584DC6CB}"/>
          </ac:spMkLst>
        </pc:spChg>
        <pc:spChg chg="add mod">
          <ac:chgData name="Anwar, Shifa" userId="cb0ea9b9-e9f2-4206-897c-12be6ac5cbb9" providerId="ADAL" clId="{8EBB8C2A-14DD-4F58-BB4E-2AEC3DA49803}" dt="2024-08-03T17:51:26.195" v="3009" actId="20577"/>
          <ac:spMkLst>
            <pc:docMk/>
            <pc:sldMk cId="2253536019" sldId="322"/>
            <ac:spMk id="5" creationId="{B8601840-70C4-BEEB-A479-2A27C87BC8B8}"/>
          </ac:spMkLst>
        </pc:spChg>
        <pc:spChg chg="add del mod">
          <ac:chgData name="Anwar, Shifa" userId="cb0ea9b9-e9f2-4206-897c-12be6ac5cbb9" providerId="ADAL" clId="{8EBB8C2A-14DD-4F58-BB4E-2AEC3DA49803}" dt="2024-08-03T17:51:55.366" v="3012"/>
          <ac:spMkLst>
            <pc:docMk/>
            <pc:sldMk cId="2253536019" sldId="322"/>
            <ac:spMk id="6" creationId="{3D76D7F4-8901-B97B-EA11-1B5C2AEF4249}"/>
          </ac:spMkLst>
        </pc:spChg>
        <pc:spChg chg="add mod">
          <ac:chgData name="Anwar, Shifa" userId="cb0ea9b9-e9f2-4206-897c-12be6ac5cbb9" providerId="ADAL" clId="{8EBB8C2A-14DD-4F58-BB4E-2AEC3DA49803}" dt="2024-08-03T18:01:15.489" v="3546" actId="1076"/>
          <ac:spMkLst>
            <pc:docMk/>
            <pc:sldMk cId="2253536019" sldId="322"/>
            <ac:spMk id="7" creationId="{6D242DAD-A03C-9C6B-B8F1-BE32BB972335}"/>
          </ac:spMkLst>
        </pc:spChg>
        <pc:spChg chg="add mod">
          <ac:chgData name="Anwar, Shifa" userId="cb0ea9b9-e9f2-4206-897c-12be6ac5cbb9" providerId="ADAL" clId="{8EBB8C2A-14DD-4F58-BB4E-2AEC3DA49803}" dt="2024-08-03T17:52:40.306" v="3091" actId="1037"/>
          <ac:spMkLst>
            <pc:docMk/>
            <pc:sldMk cId="2253536019" sldId="322"/>
            <ac:spMk id="8" creationId="{76BC2887-CC1F-EE2A-FEB2-0C7C2265FACD}"/>
          </ac:spMkLst>
        </pc:spChg>
        <pc:spChg chg="add mod">
          <ac:chgData name="Anwar, Shifa" userId="cb0ea9b9-e9f2-4206-897c-12be6ac5cbb9" providerId="ADAL" clId="{8EBB8C2A-14DD-4F58-BB4E-2AEC3DA49803}" dt="2024-08-03T17:58:25.949" v="3484" actId="21"/>
          <ac:spMkLst>
            <pc:docMk/>
            <pc:sldMk cId="2253536019" sldId="322"/>
            <ac:spMk id="9" creationId="{80E6006B-1E0B-25D9-4319-2B9F09A349A6}"/>
          </ac:spMkLst>
        </pc:spChg>
        <pc:spChg chg="add mod">
          <ac:chgData name="Anwar, Shifa" userId="cb0ea9b9-e9f2-4206-897c-12be6ac5cbb9" providerId="ADAL" clId="{8EBB8C2A-14DD-4F58-BB4E-2AEC3DA49803}" dt="2024-08-03T17:56:45.002" v="3442" actId="1038"/>
          <ac:spMkLst>
            <pc:docMk/>
            <pc:sldMk cId="2253536019" sldId="322"/>
            <ac:spMk id="10" creationId="{34954419-1797-D61D-8303-861DE36D0D16}"/>
          </ac:spMkLst>
        </pc:spChg>
        <pc:spChg chg="add mod">
          <ac:chgData name="Anwar, Shifa" userId="cb0ea9b9-e9f2-4206-897c-12be6ac5cbb9" providerId="ADAL" clId="{8EBB8C2A-14DD-4F58-BB4E-2AEC3DA49803}" dt="2024-08-03T18:02:32.983" v="3593" actId="1037"/>
          <ac:spMkLst>
            <pc:docMk/>
            <pc:sldMk cId="2253536019" sldId="322"/>
            <ac:spMk id="11" creationId="{542EFD93-CB0A-487F-BAB3-88F0123E0FF1}"/>
          </ac:spMkLst>
        </pc:spChg>
        <pc:spChg chg="add del mod">
          <ac:chgData name="Anwar, Shifa" userId="cb0ea9b9-e9f2-4206-897c-12be6ac5cbb9" providerId="ADAL" clId="{8EBB8C2A-14DD-4F58-BB4E-2AEC3DA49803}" dt="2024-08-03T17:58:11.345" v="3481" actId="21"/>
          <ac:spMkLst>
            <pc:docMk/>
            <pc:sldMk cId="2253536019" sldId="322"/>
            <ac:spMk id="12" creationId="{C6B434C2-F9B9-51F2-0D87-AB8354E824C8}"/>
          </ac:spMkLst>
        </pc:spChg>
        <pc:spChg chg="add mod">
          <ac:chgData name="Anwar, Shifa" userId="cb0ea9b9-e9f2-4206-897c-12be6ac5cbb9" providerId="ADAL" clId="{8EBB8C2A-14DD-4F58-BB4E-2AEC3DA49803}" dt="2024-08-03T18:02:25.361" v="3573" actId="1035"/>
          <ac:spMkLst>
            <pc:docMk/>
            <pc:sldMk cId="2253536019" sldId="322"/>
            <ac:spMk id="13" creationId="{CA19A4FB-7B49-9EA9-293D-82BD423984BE}"/>
          </ac:spMkLst>
        </pc:spChg>
        <pc:spChg chg="add mod">
          <ac:chgData name="Anwar, Shifa" userId="cb0ea9b9-e9f2-4206-897c-12be6ac5cbb9" providerId="ADAL" clId="{8EBB8C2A-14DD-4F58-BB4E-2AEC3DA49803}" dt="2024-08-03T18:03:19.430" v="3600" actId="1076"/>
          <ac:spMkLst>
            <pc:docMk/>
            <pc:sldMk cId="2253536019" sldId="322"/>
            <ac:spMk id="14" creationId="{6E203F01-967C-0167-4238-FBA373FBC413}"/>
          </ac:spMkLst>
        </pc:spChg>
        <pc:spChg chg="add mod">
          <ac:chgData name="Anwar, Shifa" userId="cb0ea9b9-e9f2-4206-897c-12be6ac5cbb9" providerId="ADAL" clId="{8EBB8C2A-14DD-4F58-BB4E-2AEC3DA49803}" dt="2024-08-03T17:59:16.202" v="3509" actId="20577"/>
          <ac:spMkLst>
            <pc:docMk/>
            <pc:sldMk cId="2253536019" sldId="322"/>
            <ac:spMk id="15" creationId="{A45DD6A2-3531-8B0C-85BD-F5762C9EC15A}"/>
          </ac:spMkLst>
        </pc:spChg>
        <pc:spChg chg="add mod">
          <ac:chgData name="Anwar, Shifa" userId="cb0ea9b9-e9f2-4206-897c-12be6ac5cbb9" providerId="ADAL" clId="{8EBB8C2A-14DD-4F58-BB4E-2AEC3DA49803}" dt="2024-08-03T18:04:23.192" v="3618" actId="1035"/>
          <ac:spMkLst>
            <pc:docMk/>
            <pc:sldMk cId="2253536019" sldId="322"/>
            <ac:spMk id="31" creationId="{AAE8578C-D468-1CEA-4167-00E4E2FEC9D0}"/>
          </ac:spMkLst>
        </pc:spChg>
        <pc:graphicFrameChg chg="add mod modGraphic">
          <ac:chgData name="Anwar, Shifa" userId="cb0ea9b9-e9f2-4206-897c-12be6ac5cbb9" providerId="ADAL" clId="{8EBB8C2A-14DD-4F58-BB4E-2AEC3DA49803}" dt="2024-08-04T11:52:31.106" v="4984" actId="1037"/>
          <ac:graphicFrameMkLst>
            <pc:docMk/>
            <pc:sldMk cId="2253536019" sldId="322"/>
            <ac:graphicFrameMk id="36" creationId="{F978AF8D-7434-3D45-570A-FA4FED655052}"/>
          </ac:graphicFrameMkLst>
        </pc:graphicFrameChg>
        <pc:cxnChg chg="add mod">
          <ac:chgData name="Anwar, Shifa" userId="cb0ea9b9-e9f2-4206-897c-12be6ac5cbb9" providerId="ADAL" clId="{8EBB8C2A-14DD-4F58-BB4E-2AEC3DA49803}" dt="2024-08-03T18:00:51.354" v="3544" actId="1035"/>
          <ac:cxnSpMkLst>
            <pc:docMk/>
            <pc:sldMk cId="2253536019" sldId="322"/>
            <ac:cxnSpMk id="17" creationId="{8E5E2228-3209-A217-CC56-46E683D81D89}"/>
          </ac:cxnSpMkLst>
        </pc:cxnChg>
        <pc:cxnChg chg="add mod">
          <ac:chgData name="Anwar, Shifa" userId="cb0ea9b9-e9f2-4206-897c-12be6ac5cbb9" providerId="ADAL" clId="{8EBB8C2A-14DD-4F58-BB4E-2AEC3DA49803}" dt="2024-08-03T18:02:14.513" v="3551" actId="14100"/>
          <ac:cxnSpMkLst>
            <pc:docMk/>
            <pc:sldMk cId="2253536019" sldId="322"/>
            <ac:cxnSpMk id="19" creationId="{99BCB6B9-AF58-5C0F-60DF-2F53210FDCA6}"/>
          </ac:cxnSpMkLst>
        </pc:cxnChg>
        <pc:cxnChg chg="add mod">
          <ac:chgData name="Anwar, Shifa" userId="cb0ea9b9-e9f2-4206-897c-12be6ac5cbb9" providerId="ADAL" clId="{8EBB8C2A-14DD-4F58-BB4E-2AEC3DA49803}" dt="2024-08-03T18:02:06.206" v="3550" actId="14100"/>
          <ac:cxnSpMkLst>
            <pc:docMk/>
            <pc:sldMk cId="2253536019" sldId="322"/>
            <ac:cxnSpMk id="21" creationId="{70CBB186-C9F0-3754-DC7C-732FB2E1CEBC}"/>
          </ac:cxnSpMkLst>
        </pc:cxnChg>
        <pc:cxnChg chg="add mod">
          <ac:chgData name="Anwar, Shifa" userId="cb0ea9b9-e9f2-4206-897c-12be6ac5cbb9" providerId="ADAL" clId="{8EBB8C2A-14DD-4F58-BB4E-2AEC3DA49803}" dt="2024-08-03T18:03:26.251" v="3601" actId="14100"/>
          <ac:cxnSpMkLst>
            <pc:docMk/>
            <pc:sldMk cId="2253536019" sldId="322"/>
            <ac:cxnSpMk id="25" creationId="{D84240CD-D779-DE2A-3D57-F0FCF1244407}"/>
          </ac:cxnSpMkLst>
        </pc:cxnChg>
        <pc:cxnChg chg="add mod">
          <ac:chgData name="Anwar, Shifa" userId="cb0ea9b9-e9f2-4206-897c-12be6ac5cbb9" providerId="ADAL" clId="{8EBB8C2A-14DD-4F58-BB4E-2AEC3DA49803}" dt="2024-08-03T18:03:18.304" v="3599" actId="13822"/>
          <ac:cxnSpMkLst>
            <pc:docMk/>
            <pc:sldMk cId="2253536019" sldId="322"/>
            <ac:cxnSpMk id="28" creationId="{68F35DB2-3270-32B0-67FF-BAE9AED47067}"/>
          </ac:cxnSpMkLst>
        </pc:cxnChg>
        <pc:cxnChg chg="add">
          <ac:chgData name="Anwar, Shifa" userId="cb0ea9b9-e9f2-4206-897c-12be6ac5cbb9" providerId="ADAL" clId="{8EBB8C2A-14DD-4F58-BB4E-2AEC3DA49803}" dt="2024-08-03T18:04:13.442" v="3604" actId="11529"/>
          <ac:cxnSpMkLst>
            <pc:docMk/>
            <pc:sldMk cId="2253536019" sldId="322"/>
            <ac:cxnSpMk id="33" creationId="{54A55CBF-F489-F28A-CB36-334F0A8FD7A4}"/>
          </ac:cxnSpMkLst>
        </pc:cxnChg>
        <pc:cxnChg chg="add mod">
          <ac:chgData name="Anwar, Shifa" userId="cb0ea9b9-e9f2-4206-897c-12be6ac5cbb9" providerId="ADAL" clId="{8EBB8C2A-14DD-4F58-BB4E-2AEC3DA49803}" dt="2024-08-03T18:04:38.862" v="3620" actId="13822"/>
          <ac:cxnSpMkLst>
            <pc:docMk/>
            <pc:sldMk cId="2253536019" sldId="322"/>
            <ac:cxnSpMk id="35" creationId="{56892D83-F545-17C9-3DF9-9B9202A8A92E}"/>
          </ac:cxnSpMkLst>
        </pc:cxnChg>
      </pc:sldChg>
      <pc:sldChg chg="delSp new del mod">
        <pc:chgData name="Anwar, Shifa" userId="cb0ea9b9-e9f2-4206-897c-12be6ac5cbb9" providerId="ADAL" clId="{8EBB8C2A-14DD-4F58-BB4E-2AEC3DA49803}" dt="2024-08-03T18:11:09.854" v="3786" actId="2696"/>
        <pc:sldMkLst>
          <pc:docMk/>
          <pc:sldMk cId="302793101" sldId="323"/>
        </pc:sldMkLst>
        <pc:spChg chg="del">
          <ac:chgData name="Anwar, Shifa" userId="cb0ea9b9-e9f2-4206-897c-12be6ac5cbb9" providerId="ADAL" clId="{8EBB8C2A-14DD-4F58-BB4E-2AEC3DA49803}" dt="2024-08-03T18:11:04.422" v="3785" actId="21"/>
          <ac:spMkLst>
            <pc:docMk/>
            <pc:sldMk cId="302793101" sldId="323"/>
            <ac:spMk id="3" creationId="{F7B4A04B-39AA-2E68-B6C9-9BB7B71145AF}"/>
          </ac:spMkLst>
        </pc:spChg>
      </pc:sldChg>
      <pc:sldChg chg="addSp delSp modSp new mod">
        <pc:chgData name="Anwar, Shifa" userId="cb0ea9b9-e9f2-4206-897c-12be6ac5cbb9" providerId="ADAL" clId="{8EBB8C2A-14DD-4F58-BB4E-2AEC3DA49803}" dt="2024-08-04T16:54:03.584" v="5033" actId="20577"/>
        <pc:sldMkLst>
          <pc:docMk/>
          <pc:sldMk cId="1804459291" sldId="323"/>
        </pc:sldMkLst>
        <pc:spChg chg="mod">
          <ac:chgData name="Anwar, Shifa" userId="cb0ea9b9-e9f2-4206-897c-12be6ac5cbb9" providerId="ADAL" clId="{8EBB8C2A-14DD-4F58-BB4E-2AEC3DA49803}" dt="2024-08-03T18:16:01.805" v="3808" actId="20577"/>
          <ac:spMkLst>
            <pc:docMk/>
            <pc:sldMk cId="1804459291" sldId="323"/>
            <ac:spMk id="2" creationId="{6EEBFBD6-E13D-6B0E-7D51-E7EA31CDE1ED}"/>
          </ac:spMkLst>
        </pc:spChg>
        <pc:spChg chg="del">
          <ac:chgData name="Anwar, Shifa" userId="cb0ea9b9-e9f2-4206-897c-12be6ac5cbb9" providerId="ADAL" clId="{8EBB8C2A-14DD-4F58-BB4E-2AEC3DA49803}" dt="2024-08-03T18:16:12.119" v="3810" actId="21"/>
          <ac:spMkLst>
            <pc:docMk/>
            <pc:sldMk cId="1804459291" sldId="323"/>
            <ac:spMk id="3" creationId="{D5470830-E1C5-295D-1F68-740845C4B4FD}"/>
          </ac:spMkLst>
        </pc:spChg>
        <pc:spChg chg="del">
          <ac:chgData name="Anwar, Shifa" userId="cb0ea9b9-e9f2-4206-897c-12be6ac5cbb9" providerId="ADAL" clId="{8EBB8C2A-14DD-4F58-BB4E-2AEC3DA49803}" dt="2024-08-03T18:16:08.585" v="3809" actId="21"/>
          <ac:spMkLst>
            <pc:docMk/>
            <pc:sldMk cId="1804459291" sldId="323"/>
            <ac:spMk id="4" creationId="{C31872AB-26FA-BE70-33B1-6F4789A93AF3}"/>
          </ac:spMkLst>
        </pc:spChg>
        <pc:graphicFrameChg chg="add mod modGraphic">
          <ac:chgData name="Anwar, Shifa" userId="cb0ea9b9-e9f2-4206-897c-12be6ac5cbb9" providerId="ADAL" clId="{8EBB8C2A-14DD-4F58-BB4E-2AEC3DA49803}" dt="2024-08-04T16:54:03.584" v="5033" actId="20577"/>
          <ac:graphicFrameMkLst>
            <pc:docMk/>
            <pc:sldMk cId="1804459291" sldId="323"/>
            <ac:graphicFrameMk id="6" creationId="{84D3E3CC-E9F6-2B44-A307-86FAB2C3C199}"/>
          </ac:graphicFrameMkLst>
        </pc:graphicFrameChg>
      </pc:sldChg>
      <pc:sldChg chg="addSp delSp modSp new mod">
        <pc:chgData name="Anwar, Shifa" userId="cb0ea9b9-e9f2-4206-897c-12be6ac5cbb9" providerId="ADAL" clId="{8EBB8C2A-14DD-4F58-BB4E-2AEC3DA49803}" dt="2024-08-03T18:37:17.038" v="4318" actId="14100"/>
        <pc:sldMkLst>
          <pc:docMk/>
          <pc:sldMk cId="4276157587" sldId="324"/>
        </pc:sldMkLst>
        <pc:spChg chg="mod">
          <ac:chgData name="Anwar, Shifa" userId="cb0ea9b9-e9f2-4206-897c-12be6ac5cbb9" providerId="ADAL" clId="{8EBB8C2A-14DD-4F58-BB4E-2AEC3DA49803}" dt="2024-08-03T18:37:07.944" v="4315" actId="1037"/>
          <ac:spMkLst>
            <pc:docMk/>
            <pc:sldMk cId="4276157587" sldId="324"/>
            <ac:spMk id="2" creationId="{404CF5EB-3991-3DFE-74BF-BBCC937B5007}"/>
          </ac:spMkLst>
        </pc:spChg>
        <pc:spChg chg="del">
          <ac:chgData name="Anwar, Shifa" userId="cb0ea9b9-e9f2-4206-897c-12be6ac5cbb9" providerId="ADAL" clId="{8EBB8C2A-14DD-4F58-BB4E-2AEC3DA49803}" dt="2024-08-03T18:35:56.528" v="4198" actId="21"/>
          <ac:spMkLst>
            <pc:docMk/>
            <pc:sldMk cId="4276157587" sldId="324"/>
            <ac:spMk id="3" creationId="{5E112785-F65B-1E87-AD80-3F8FFFE1A676}"/>
          </ac:spMkLst>
        </pc:spChg>
        <pc:picChg chg="add mod">
          <ac:chgData name="Anwar, Shifa" userId="cb0ea9b9-e9f2-4206-897c-12be6ac5cbb9" providerId="ADAL" clId="{8EBB8C2A-14DD-4F58-BB4E-2AEC3DA49803}" dt="2024-08-03T18:37:17.038" v="4318" actId="14100"/>
          <ac:picMkLst>
            <pc:docMk/>
            <pc:sldMk cId="4276157587" sldId="324"/>
            <ac:picMk id="5" creationId="{46B3FA4A-2B87-CBFC-CC0F-12F2FDA50075}"/>
          </ac:picMkLst>
        </pc:picChg>
      </pc:sldChg>
      <pc:sldChg chg="addSp delSp modSp new mod">
        <pc:chgData name="Anwar, Shifa" userId="cb0ea9b9-e9f2-4206-897c-12be6ac5cbb9" providerId="ADAL" clId="{8EBB8C2A-14DD-4F58-BB4E-2AEC3DA49803}" dt="2024-08-03T18:50:33.091" v="4674" actId="1037"/>
        <pc:sldMkLst>
          <pc:docMk/>
          <pc:sldMk cId="2202342162" sldId="325"/>
        </pc:sldMkLst>
        <pc:spChg chg="mod">
          <ac:chgData name="Anwar, Shifa" userId="cb0ea9b9-e9f2-4206-897c-12be6ac5cbb9" providerId="ADAL" clId="{8EBB8C2A-14DD-4F58-BB4E-2AEC3DA49803}" dt="2024-08-03T18:39:15.741" v="4353" actId="20577"/>
          <ac:spMkLst>
            <pc:docMk/>
            <pc:sldMk cId="2202342162" sldId="325"/>
            <ac:spMk id="2" creationId="{AA3E4635-B665-A212-E36A-5FDA09FD9C39}"/>
          </ac:spMkLst>
        </pc:spChg>
        <pc:spChg chg="del">
          <ac:chgData name="Anwar, Shifa" userId="cb0ea9b9-e9f2-4206-897c-12be6ac5cbb9" providerId="ADAL" clId="{8EBB8C2A-14DD-4F58-BB4E-2AEC3DA49803}" dt="2024-08-03T18:38:52.424" v="4320" actId="21"/>
          <ac:spMkLst>
            <pc:docMk/>
            <pc:sldMk cId="2202342162" sldId="325"/>
            <ac:spMk id="3" creationId="{9FF109A1-07A6-02F7-9FFD-CCB33153FA89}"/>
          </ac:spMkLst>
        </pc:spChg>
        <pc:graphicFrameChg chg="add mod modGraphic">
          <ac:chgData name="Anwar, Shifa" userId="cb0ea9b9-e9f2-4206-897c-12be6ac5cbb9" providerId="ADAL" clId="{8EBB8C2A-14DD-4F58-BB4E-2AEC3DA49803}" dt="2024-08-03T18:50:33.091" v="4674" actId="1037"/>
          <ac:graphicFrameMkLst>
            <pc:docMk/>
            <pc:sldMk cId="2202342162" sldId="325"/>
            <ac:graphicFrameMk id="5" creationId="{BACFA52A-36D5-B27F-4C6A-B3016C6CC196}"/>
          </ac:graphicFrameMkLst>
        </pc:graphicFrameChg>
      </pc:sldChg>
      <pc:sldChg chg="new del">
        <pc:chgData name="Anwar, Shifa" userId="cb0ea9b9-e9f2-4206-897c-12be6ac5cbb9" providerId="ADAL" clId="{8EBB8C2A-14DD-4F58-BB4E-2AEC3DA49803}" dt="2024-08-03T18:51:14.996" v="4676" actId="680"/>
        <pc:sldMkLst>
          <pc:docMk/>
          <pc:sldMk cId="881836150" sldId="326"/>
        </pc:sldMkLst>
      </pc:sldChg>
      <pc:sldChg chg="addSp delSp modSp new mod">
        <pc:chgData name="Anwar, Shifa" userId="cb0ea9b9-e9f2-4206-897c-12be6ac5cbb9" providerId="ADAL" clId="{8EBB8C2A-14DD-4F58-BB4E-2AEC3DA49803}" dt="2024-08-03T18:59:41.114" v="4722" actId="14100"/>
        <pc:sldMkLst>
          <pc:docMk/>
          <pc:sldMk cId="3065034511" sldId="326"/>
        </pc:sldMkLst>
        <pc:spChg chg="del">
          <ac:chgData name="Anwar, Shifa" userId="cb0ea9b9-e9f2-4206-897c-12be6ac5cbb9" providerId="ADAL" clId="{8EBB8C2A-14DD-4F58-BB4E-2AEC3DA49803}" dt="2024-08-03T18:51:26.276" v="4678" actId="21"/>
          <ac:spMkLst>
            <pc:docMk/>
            <pc:sldMk cId="3065034511" sldId="326"/>
            <ac:spMk id="2" creationId="{DA3CBE63-A6C7-D67C-5A3C-75F0A611F001}"/>
          </ac:spMkLst>
        </pc:spChg>
        <pc:spChg chg="del">
          <ac:chgData name="Anwar, Shifa" userId="cb0ea9b9-e9f2-4206-897c-12be6ac5cbb9" providerId="ADAL" clId="{8EBB8C2A-14DD-4F58-BB4E-2AEC3DA49803}" dt="2024-08-03T18:51:29.452" v="4679" actId="21"/>
          <ac:spMkLst>
            <pc:docMk/>
            <pc:sldMk cId="3065034511" sldId="326"/>
            <ac:spMk id="3" creationId="{F19FDFA2-DDBB-C5F7-5213-7CFB5AAF5396}"/>
          </ac:spMkLst>
        </pc:spChg>
        <pc:spChg chg="add mod">
          <ac:chgData name="Anwar, Shifa" userId="cb0ea9b9-e9f2-4206-897c-12be6ac5cbb9" providerId="ADAL" clId="{8EBB8C2A-14DD-4F58-BB4E-2AEC3DA49803}" dt="2024-08-03T18:52:05.861" v="4691" actId="20577"/>
          <ac:spMkLst>
            <pc:docMk/>
            <pc:sldMk cId="3065034511" sldId="326"/>
            <ac:spMk id="5" creationId="{4CCA7EE5-FAA7-9160-EC06-B25C40D91B75}"/>
          </ac:spMkLst>
        </pc:spChg>
        <pc:picChg chg="add mod">
          <ac:chgData name="Anwar, Shifa" userId="cb0ea9b9-e9f2-4206-897c-12be6ac5cbb9" providerId="ADAL" clId="{8EBB8C2A-14DD-4F58-BB4E-2AEC3DA49803}" dt="2024-08-03T18:59:41.114" v="4722" actId="14100"/>
          <ac:picMkLst>
            <pc:docMk/>
            <pc:sldMk cId="3065034511" sldId="326"/>
            <ac:picMk id="7" creationId="{64EE31B4-86EB-041E-7E47-02101A57AD87}"/>
          </ac:picMkLst>
        </pc:picChg>
      </pc:sldChg>
      <pc:sldChg chg="addSp delSp modSp new mod">
        <pc:chgData name="Anwar, Shifa" userId="cb0ea9b9-e9f2-4206-897c-12be6ac5cbb9" providerId="ADAL" clId="{8EBB8C2A-14DD-4F58-BB4E-2AEC3DA49803}" dt="2024-08-04T17:18:39.830" v="5034" actId="27107"/>
        <pc:sldMkLst>
          <pc:docMk/>
          <pc:sldMk cId="1931512771" sldId="327"/>
        </pc:sldMkLst>
        <pc:spChg chg="mod">
          <ac:chgData name="Anwar, Shifa" userId="cb0ea9b9-e9f2-4206-897c-12be6ac5cbb9" providerId="ADAL" clId="{8EBB8C2A-14DD-4F58-BB4E-2AEC3DA49803}" dt="2024-08-03T19:00:02.254" v="4733" actId="20577"/>
          <ac:spMkLst>
            <pc:docMk/>
            <pc:sldMk cId="1931512771" sldId="327"/>
            <ac:spMk id="2" creationId="{E2DFE447-9E61-BFBD-9872-CA9D3264EA08}"/>
          </ac:spMkLst>
        </pc:spChg>
        <pc:spChg chg="del">
          <ac:chgData name="Anwar, Shifa" userId="cb0ea9b9-e9f2-4206-897c-12be6ac5cbb9" providerId="ADAL" clId="{8EBB8C2A-14DD-4F58-BB4E-2AEC3DA49803}" dt="2024-08-03T19:00:19.588" v="4734" actId="21"/>
          <ac:spMkLst>
            <pc:docMk/>
            <pc:sldMk cId="1931512771" sldId="327"/>
            <ac:spMk id="3" creationId="{5A825EF1-D0BD-B7E4-718B-13F6340560D8}"/>
          </ac:spMkLst>
        </pc:spChg>
        <pc:spChg chg="add del mod">
          <ac:chgData name="Anwar, Shifa" userId="cb0ea9b9-e9f2-4206-897c-12be6ac5cbb9" providerId="ADAL" clId="{8EBB8C2A-14DD-4F58-BB4E-2AEC3DA49803}" dt="2024-08-03T19:00:41.499" v="4740" actId="21"/>
          <ac:spMkLst>
            <pc:docMk/>
            <pc:sldMk cId="1931512771" sldId="327"/>
            <ac:spMk id="4" creationId="{A4518AE7-34E8-5AB5-1118-B3D187FBD4F1}"/>
          </ac:spMkLst>
        </pc:spChg>
        <pc:graphicFrameChg chg="add mod modGraphic">
          <ac:chgData name="Anwar, Shifa" userId="cb0ea9b9-e9f2-4206-897c-12be6ac5cbb9" providerId="ADAL" clId="{8EBB8C2A-14DD-4F58-BB4E-2AEC3DA49803}" dt="2024-08-04T17:18:39.830" v="5034" actId="27107"/>
          <ac:graphicFrameMkLst>
            <pc:docMk/>
            <pc:sldMk cId="1931512771" sldId="327"/>
            <ac:graphicFrameMk id="6" creationId="{D8350790-B825-73B3-EAD8-3D2D3BD15182}"/>
          </ac:graphicFrameMkLst>
        </pc:graphicFrameChg>
      </pc:sldChg>
      <pc:sldChg chg="addSp delSp modSp new mod">
        <pc:chgData name="Anwar, Shifa" userId="cb0ea9b9-e9f2-4206-897c-12be6ac5cbb9" providerId="ADAL" clId="{8EBB8C2A-14DD-4F58-BB4E-2AEC3DA49803}" dt="2024-08-03T19:11:45.232" v="4892" actId="14100"/>
        <pc:sldMkLst>
          <pc:docMk/>
          <pc:sldMk cId="2858504667" sldId="328"/>
        </pc:sldMkLst>
        <pc:spChg chg="del">
          <ac:chgData name="Anwar, Shifa" userId="cb0ea9b9-e9f2-4206-897c-12be6ac5cbb9" providerId="ADAL" clId="{8EBB8C2A-14DD-4F58-BB4E-2AEC3DA49803}" dt="2024-08-03T19:04:32.976" v="4808" actId="21"/>
          <ac:spMkLst>
            <pc:docMk/>
            <pc:sldMk cId="2858504667" sldId="328"/>
            <ac:spMk id="2" creationId="{DABBDCDA-D190-B3E9-760A-551625080C53}"/>
          </ac:spMkLst>
        </pc:spChg>
        <pc:spChg chg="del">
          <ac:chgData name="Anwar, Shifa" userId="cb0ea9b9-e9f2-4206-897c-12be6ac5cbb9" providerId="ADAL" clId="{8EBB8C2A-14DD-4F58-BB4E-2AEC3DA49803}" dt="2024-08-03T19:04:36.139" v="4809" actId="21"/>
          <ac:spMkLst>
            <pc:docMk/>
            <pc:sldMk cId="2858504667" sldId="328"/>
            <ac:spMk id="3" creationId="{51DED7DE-C133-6C55-1E95-D398EE415572}"/>
          </ac:spMkLst>
        </pc:spChg>
        <pc:spChg chg="add mod">
          <ac:chgData name="Anwar, Shifa" userId="cb0ea9b9-e9f2-4206-897c-12be6ac5cbb9" providerId="ADAL" clId="{8EBB8C2A-14DD-4F58-BB4E-2AEC3DA49803}" dt="2024-08-03T19:11:45.232" v="4892" actId="14100"/>
          <ac:spMkLst>
            <pc:docMk/>
            <pc:sldMk cId="2858504667" sldId="328"/>
            <ac:spMk id="5" creationId="{0F3F20F8-1B39-AA1C-A042-08A8AA12C4D0}"/>
          </ac:spMkLst>
        </pc:spChg>
        <pc:picChg chg="add mod">
          <ac:chgData name="Anwar, Shifa" userId="cb0ea9b9-e9f2-4206-897c-12be6ac5cbb9" providerId="ADAL" clId="{8EBB8C2A-14DD-4F58-BB4E-2AEC3DA49803}" dt="2024-08-03T19:11:34.675" v="4877" actId="14100"/>
          <ac:picMkLst>
            <pc:docMk/>
            <pc:sldMk cId="2858504667" sldId="328"/>
            <ac:picMk id="7" creationId="{B9DA3A79-4E7F-B00B-0E74-204C7B3FF428}"/>
          </ac:picMkLst>
        </pc:picChg>
      </pc:sldChg>
      <pc:sldChg chg="addSp delSp modSp new mod">
        <pc:chgData name="Anwar, Shifa" userId="cb0ea9b9-e9f2-4206-897c-12be6ac5cbb9" providerId="ADAL" clId="{8EBB8C2A-14DD-4F58-BB4E-2AEC3DA49803}" dt="2024-08-04T11:53:57.765" v="4989"/>
        <pc:sldMkLst>
          <pc:docMk/>
          <pc:sldMk cId="1657073606" sldId="329"/>
        </pc:sldMkLst>
        <pc:spChg chg="mod">
          <ac:chgData name="Anwar, Shifa" userId="cb0ea9b9-e9f2-4206-897c-12be6ac5cbb9" providerId="ADAL" clId="{8EBB8C2A-14DD-4F58-BB4E-2AEC3DA49803}" dt="2024-08-04T11:53:57.765" v="4989"/>
          <ac:spMkLst>
            <pc:docMk/>
            <pc:sldMk cId="1657073606" sldId="329"/>
            <ac:spMk id="2" creationId="{ACDCC67C-0CAC-C9D8-B052-C5296BCBE742}"/>
          </ac:spMkLst>
        </pc:spChg>
        <pc:spChg chg="del">
          <ac:chgData name="Anwar, Shifa" userId="cb0ea9b9-e9f2-4206-897c-12be6ac5cbb9" providerId="ADAL" clId="{8EBB8C2A-14DD-4F58-BB4E-2AEC3DA49803}" dt="2024-08-04T09:36:52.243" v="4918" actId="21"/>
          <ac:spMkLst>
            <pc:docMk/>
            <pc:sldMk cId="1657073606" sldId="329"/>
            <ac:spMk id="3" creationId="{ACD39C45-A277-D736-8C43-22C5FFA86DD4}"/>
          </ac:spMkLst>
        </pc:spChg>
        <pc:picChg chg="add mod">
          <ac:chgData name="Anwar, Shifa" userId="cb0ea9b9-e9f2-4206-897c-12be6ac5cbb9" providerId="ADAL" clId="{8EBB8C2A-14DD-4F58-BB4E-2AEC3DA49803}" dt="2024-08-04T11:45:56.196" v="4969" actId="14100"/>
          <ac:picMkLst>
            <pc:docMk/>
            <pc:sldMk cId="1657073606" sldId="329"/>
            <ac:picMk id="6" creationId="{279A5DFF-89B3-46BE-7DB0-2A05E7618BAF}"/>
          </ac:picMkLst>
        </pc:picChg>
      </pc:sldChg>
      <pc:sldChg chg="new del">
        <pc:chgData name="Anwar, Shifa" userId="cb0ea9b9-e9f2-4206-897c-12be6ac5cbb9" providerId="ADAL" clId="{8EBB8C2A-14DD-4F58-BB4E-2AEC3DA49803}" dt="2024-08-04T09:36:40.710" v="4916" actId="2696"/>
        <pc:sldMkLst>
          <pc:docMk/>
          <pc:sldMk cId="3723751315" sldId="3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48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0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Smiley_Face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949" y="914400"/>
            <a:ext cx="10360152" cy="5029200"/>
          </a:xfrm>
        </p:spPr>
        <p:txBody>
          <a:bodyPr anchor="ctr"/>
          <a:lstStyle/>
          <a:p>
            <a:r>
              <a:rPr lang="en-US" sz="8000" dirty="0"/>
              <a:t>jQUERY   </a:t>
            </a:r>
            <a:br>
              <a:rPr lang="en-US" sz="8000" dirty="0"/>
            </a:br>
            <a:r>
              <a:rPr lang="en-US" sz="8000" dirty="0"/>
              <a:t>DOM </a:t>
            </a:r>
            <a:br>
              <a:rPr lang="en-US" sz="8000" dirty="0"/>
            </a:br>
            <a:r>
              <a:rPr lang="en-US" sz="8000" dirty="0"/>
              <a:t>  MANIPULATION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50" y="914400"/>
            <a:ext cx="6334125" cy="914400"/>
          </a:xfrm>
        </p:spPr>
        <p:txBody>
          <a:bodyPr/>
          <a:lstStyle/>
          <a:p>
            <a:r>
              <a:rPr lang="en-US" sz="3200" dirty="0"/>
              <a:t>jQuery Dimension  APIs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90CED52-1D23-2B1C-37CE-F260708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25"/>
              </p:ext>
            </p:extLst>
          </p:nvPr>
        </p:nvGraphicFramePr>
        <p:xfrm>
          <a:off x="533401" y="2586566"/>
          <a:ext cx="11363324" cy="293729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3089808661"/>
                    </a:ext>
                  </a:extLst>
                </a:gridCol>
                <a:gridCol w="8924925">
                  <a:extLst>
                    <a:ext uri="{9D8B030D-6E8A-4147-A177-3AD203B41FA5}">
                      <a16:colId xmlns:a16="http://schemas.microsoft.com/office/drawing/2014/main" val="324055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7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$(selector).width();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width of the selected elements(excludes padding,border and margin).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5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$(selector).height();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 or returns the height of the selected elements(excludes padding,border and margin).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2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$(selector).innerWidth();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width of the first matched element(includes padding).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96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$(selector).innerHeight();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height of the first matched element(includes padding).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95438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r>
                        <a:rPr lang="en-US" dirty="0"/>
                        <a:t>$(selector).outerWidth();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width of an element(includes padding and border).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0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$(selector).outerHeight();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height of an element(includes padding and border).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2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914400"/>
            <a:ext cx="7010400" cy="5029200"/>
          </a:xfrm>
        </p:spPr>
        <p:txBody>
          <a:bodyPr/>
          <a:lstStyle/>
          <a:p>
            <a:r>
              <a:rPr lang="en-US" dirty="0"/>
              <a:t>DOM Traversal -jQuery</a:t>
            </a:r>
          </a:p>
        </p:txBody>
      </p:sp>
    </p:spTree>
    <p:extLst>
      <p:ext uri="{BB962C8B-B14F-4D97-AF65-F5344CB8AC3E}">
        <p14:creationId xmlns:p14="http://schemas.microsoft.com/office/powerpoint/2010/main" val="115575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What  is  DOM  traversal?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274C1-338F-AF9D-45E3-893B31E59AD5}"/>
              </a:ext>
            </a:extLst>
          </p:cNvPr>
          <p:cNvSpPr txBox="1">
            <a:spLocks/>
          </p:cNvSpPr>
          <p:nvPr/>
        </p:nvSpPr>
        <p:spPr>
          <a:xfrm>
            <a:off x="914399" y="2848736"/>
            <a:ext cx="9782176" cy="2847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DOM is organized in a tree structure where each node has parent and child nodes.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Typically leaf nodes contains the resources(ex- Text/images)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 can find / select single or multiple DOM nodes based on the selector tag provided to jQuery.</a:t>
            </a: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8F7-1F64-1B46-1E38-A0046F0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DOM Tree Terminology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5616D7-2206-6052-159B-0D22B2B73EE2}"/>
              </a:ext>
            </a:extLst>
          </p:cNvPr>
          <p:cNvSpPr txBox="1">
            <a:spLocks/>
          </p:cNvSpPr>
          <p:nvPr/>
        </p:nvSpPr>
        <p:spPr>
          <a:xfrm>
            <a:off x="6602167" y="1847850"/>
            <a:ext cx="5351708" cy="40195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To understand the tree structure and manipulate using jQuery few terminology need to be understood with respect to a particular node.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Move up to find ancestors.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Move down to find Descendants.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Move sideways to find Siblings.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5E3-2D69-EEBF-8FA6-3F6B584DC6CB}"/>
              </a:ext>
            </a:extLst>
          </p:cNvPr>
          <p:cNvSpPr/>
          <p:nvPr/>
        </p:nvSpPr>
        <p:spPr>
          <a:xfrm>
            <a:off x="2638425" y="1181100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01840-70C4-BEEB-A479-2A27C87BC8B8}"/>
              </a:ext>
            </a:extLst>
          </p:cNvPr>
          <p:cNvSpPr txBox="1"/>
          <p:nvPr/>
        </p:nvSpPr>
        <p:spPr>
          <a:xfrm>
            <a:off x="2638424" y="1304925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&lt;div&gt;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42DAD-A03C-9C6B-B8F1-BE32BB972335}"/>
              </a:ext>
            </a:extLst>
          </p:cNvPr>
          <p:cNvSpPr/>
          <p:nvPr/>
        </p:nvSpPr>
        <p:spPr>
          <a:xfrm>
            <a:off x="2638424" y="2160032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C2887-CC1F-EE2A-FEB2-0C7C2265FACD}"/>
              </a:ext>
            </a:extLst>
          </p:cNvPr>
          <p:cNvSpPr txBox="1"/>
          <p:nvPr/>
        </p:nvSpPr>
        <p:spPr>
          <a:xfrm>
            <a:off x="2733674" y="2286000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&lt;ul&gt;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6006B-1E0B-25D9-4319-2B9F09A349A6}"/>
              </a:ext>
            </a:extLst>
          </p:cNvPr>
          <p:cNvSpPr txBox="1"/>
          <p:nvPr/>
        </p:nvSpPr>
        <p:spPr>
          <a:xfrm>
            <a:off x="4581524" y="5057775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54419-1797-D61D-8303-861DE36D0D16}"/>
              </a:ext>
            </a:extLst>
          </p:cNvPr>
          <p:cNvSpPr/>
          <p:nvPr/>
        </p:nvSpPr>
        <p:spPr>
          <a:xfrm>
            <a:off x="952500" y="3371850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EFD93-CB0A-487F-BAB3-88F0123E0FF1}"/>
              </a:ext>
            </a:extLst>
          </p:cNvPr>
          <p:cNvSpPr/>
          <p:nvPr/>
        </p:nvSpPr>
        <p:spPr>
          <a:xfrm>
            <a:off x="1848868" y="4791075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&lt;span&gt;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9A4FB-7B49-9EA9-293D-82BD423984BE}"/>
              </a:ext>
            </a:extLst>
          </p:cNvPr>
          <p:cNvSpPr/>
          <p:nvPr/>
        </p:nvSpPr>
        <p:spPr>
          <a:xfrm>
            <a:off x="247650" y="4752975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>
                <a:solidFill>
                  <a:schemeClr val="tx1"/>
                </a:solidFill>
              </a:rPr>
              <a:t>&lt;span&gt;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03F01-967C-0167-4238-FBA373FBC413}"/>
              </a:ext>
            </a:extLst>
          </p:cNvPr>
          <p:cNvSpPr txBox="1"/>
          <p:nvPr/>
        </p:nvSpPr>
        <p:spPr>
          <a:xfrm>
            <a:off x="952500" y="3527464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&lt;li&gt;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DD6A2-3531-8B0C-85BD-F5762C9EC15A}"/>
              </a:ext>
            </a:extLst>
          </p:cNvPr>
          <p:cNvSpPr/>
          <p:nvPr/>
        </p:nvSpPr>
        <p:spPr>
          <a:xfrm>
            <a:off x="4148644" y="3371849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&lt;li&gt;</a:t>
            </a:r>
            <a:r>
              <a:rPr lang="en-US" dirty="0"/>
              <a:t>li&gt;iv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E2228-3209-A217-CC56-46E683D81D89}"/>
              </a:ext>
            </a:extLst>
          </p:cNvPr>
          <p:cNvCxnSpPr>
            <a:cxnSpLocks/>
          </p:cNvCxnSpPr>
          <p:nvPr/>
        </p:nvCxnSpPr>
        <p:spPr>
          <a:xfrm flipH="1">
            <a:off x="3228973" y="1816606"/>
            <a:ext cx="2" cy="3291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CB6B9-AF58-5C0F-60DF-2F53210FDCA6}"/>
              </a:ext>
            </a:extLst>
          </p:cNvPr>
          <p:cNvCxnSpPr>
            <a:cxnSpLocks/>
          </p:cNvCxnSpPr>
          <p:nvPr/>
        </p:nvCxnSpPr>
        <p:spPr>
          <a:xfrm flipV="1">
            <a:off x="1809750" y="2774345"/>
            <a:ext cx="1152525" cy="5975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CBB186-C9F0-3754-DC7C-732FB2E1CEB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448050" y="2781300"/>
            <a:ext cx="1291144" cy="590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240CD-D779-DE2A-3D57-F0FCF124440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38200" y="3962398"/>
            <a:ext cx="660371" cy="790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F35DB2-3270-32B0-67FF-BAE9AED4706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543050" y="3971925"/>
            <a:ext cx="896368" cy="81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8578C-D468-1CEA-4167-00E4E2FEC9D0}"/>
              </a:ext>
            </a:extLst>
          </p:cNvPr>
          <p:cNvSpPr/>
          <p:nvPr/>
        </p:nvSpPr>
        <p:spPr>
          <a:xfrm>
            <a:off x="4148644" y="4809053"/>
            <a:ext cx="118110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&lt;span&gt;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A55CBF-F489-F28A-CB36-334F0A8FD7A4}"/>
              </a:ext>
            </a:extLst>
          </p:cNvPr>
          <p:cNvCxnSpPr/>
          <p:nvPr/>
        </p:nvCxnSpPr>
        <p:spPr>
          <a:xfrm flipH="1" flipV="1">
            <a:off x="3771900" y="3933825"/>
            <a:ext cx="47623" cy="2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892D83-F545-17C9-3DF9-9B9202A8A92E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4739194" y="3971924"/>
            <a:ext cx="0" cy="837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F978AF8D-7434-3D45-570A-FA4FED65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73588"/>
              </p:ext>
            </p:extLst>
          </p:nvPr>
        </p:nvGraphicFramePr>
        <p:xfrm>
          <a:off x="5714998" y="2696843"/>
          <a:ext cx="6286502" cy="272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8702">
                  <a:extLst>
                    <a:ext uri="{9D8B030D-6E8A-4147-A177-3AD203B41FA5}">
                      <a16:colId xmlns:a16="http://schemas.microsoft.com/office/drawing/2014/main" val="37009529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553196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3392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n-US" dirty="0"/>
                        <a:t>&lt;div&gt;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Ancestor of 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0403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n-US" dirty="0"/>
                        <a:t>&lt;li&gt;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 of &lt;span&gt; child of &lt;ul&gt; and descendants of &lt;div&gt;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1339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n-US" dirty="0"/>
                        <a:t>&lt;li&gt;&lt;li&gt;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siblings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2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3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FBD6-E13D-6B0E-7D51-E7EA31CD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Api Traversing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0CE1F-70B3-9C29-1C23-582EF68D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D3E3CC-E9F6-2B44-A307-86FAB2C3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48854"/>
              </p:ext>
            </p:extLst>
          </p:nvPr>
        </p:nvGraphicFramePr>
        <p:xfrm>
          <a:off x="914400" y="2262716"/>
          <a:ext cx="9124950" cy="263313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682324553"/>
                    </a:ext>
                  </a:extLst>
                </a:gridCol>
                <a:gridCol w="6610350">
                  <a:extLst>
                    <a:ext uri="{9D8B030D-6E8A-4147-A177-3AD203B41FA5}">
                      <a16:colId xmlns:a16="http://schemas.microsoft.com/office/drawing/2014/main" val="2170264164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71514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$(selector).parent();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returns the direct parent element of the selected </a:t>
                      </a:r>
                      <a:r>
                        <a:rPr lang="en-US" dirty="0" err="1"/>
                        <a:t>element.By</a:t>
                      </a:r>
                      <a:r>
                        <a:rPr lang="en-US" dirty="0"/>
                        <a:t> passing an optional parameters it will return parent of that type(ex-parent(“ul”))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6026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$(selector).parents();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returns all ancestor elements of the selected element all the way up to the document’s root element(&lt;html&gt;)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203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$(selector).parentsUntil();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all ancestor elements between two given arguments.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6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F5EB-3991-3DFE-74BF-BBCC937B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704850"/>
            <a:ext cx="11134725" cy="781049"/>
          </a:xfrm>
        </p:spPr>
        <p:txBody>
          <a:bodyPr/>
          <a:lstStyle/>
          <a:p>
            <a:r>
              <a:rPr lang="en-US" sz="3600" dirty="0"/>
              <a:t>Example Usage – Parents Traversing</a:t>
            </a:r>
            <a:endParaRPr lang="en-IN" sz="3600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6B3FA4A-2B87-CBFC-CC0F-12F2FDA5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2047875"/>
            <a:ext cx="9420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4635-B665-A212-E36A-5FDA09FD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APIs – Siblings Traversal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A3BB-9D5F-BE93-D106-689516403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CFA52A-36D5-B27F-4C6A-B3016C6CC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9594"/>
              </p:ext>
            </p:extLst>
          </p:nvPr>
        </p:nvGraphicFramePr>
        <p:xfrm>
          <a:off x="812800" y="2367490"/>
          <a:ext cx="8950326" cy="40243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440362">
                  <a:extLst>
                    <a:ext uri="{9D8B030D-6E8A-4147-A177-3AD203B41FA5}">
                      <a16:colId xmlns:a16="http://schemas.microsoft.com/office/drawing/2014/main" val="1829905769"/>
                    </a:ext>
                  </a:extLst>
                </a:gridCol>
                <a:gridCol w="6509964">
                  <a:extLst>
                    <a:ext uri="{9D8B030D-6E8A-4147-A177-3AD203B41FA5}">
                      <a16:colId xmlns:a16="http://schemas.microsoft.com/office/drawing/2014/main" val="3066637544"/>
                    </a:ext>
                  </a:extLst>
                </a:gridCol>
              </a:tblGrid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Selector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2244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$(selector).siblings();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sibling elements of the selected element.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68967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$(selector).next();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next sibling elements of the selected element.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0812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$(selector).nextAll();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next sibling elements of the selected element.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30280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$(selector).nextUntil();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next sibling elements between two given arguments.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8331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$(selector).prev();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previous sibling elements of the selected element.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48105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$(selector).prevAll();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previous sibling elements of the selected element.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4044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r>
                        <a:rPr lang="en-US" dirty="0"/>
                        <a:t>$(selector).prevUntil();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previous sibling elements between two given arguments.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13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34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CA7EE5-FAA7-9160-EC06-B25C40D91B75}"/>
              </a:ext>
            </a:extLst>
          </p:cNvPr>
          <p:cNvSpPr txBox="1"/>
          <p:nvPr/>
        </p:nvSpPr>
        <p:spPr>
          <a:xfrm>
            <a:off x="1676400" y="952500"/>
            <a:ext cx="7167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Example Usage – Siblings Traversing</a:t>
            </a:r>
            <a:endParaRPr lang="en-IN" sz="3600" dirty="0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4EE31B4-86EB-041E-7E47-02101A57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42976"/>
            <a:ext cx="10086975" cy="49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E447-9E61-BFBD-9872-CA9D3264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APIs –Filtering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437DA-A5A9-5843-3D88-22BEC0F90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350790-B825-73B3-EAD8-3D2D3BD1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05532"/>
              </p:ext>
            </p:extLst>
          </p:nvPr>
        </p:nvGraphicFramePr>
        <p:xfrm>
          <a:off x="1117599" y="2586565"/>
          <a:ext cx="9617075" cy="306176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37545">
                  <a:extLst>
                    <a:ext uri="{9D8B030D-6E8A-4147-A177-3AD203B41FA5}">
                      <a16:colId xmlns:a16="http://schemas.microsoft.com/office/drawing/2014/main" val="545928231"/>
                    </a:ext>
                  </a:extLst>
                </a:gridCol>
                <a:gridCol w="7479530">
                  <a:extLst>
                    <a:ext uri="{9D8B030D-6E8A-4147-A177-3AD203B41FA5}">
                      <a16:colId xmlns:a16="http://schemas.microsoft.com/office/drawing/2014/main" val="2327073609"/>
                    </a:ext>
                  </a:extLst>
                </a:gridCol>
              </a:tblGrid>
              <a:tr h="455211">
                <a:tc>
                  <a:txBody>
                    <a:bodyPr/>
                    <a:lstStyle/>
                    <a:p>
                      <a:r>
                        <a:rPr lang="en-US" dirty="0"/>
                        <a:t>Selector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24534"/>
                  </a:ext>
                </a:extLst>
              </a:tr>
              <a:tr h="455211">
                <a:tc>
                  <a:txBody>
                    <a:bodyPr/>
                    <a:lstStyle/>
                    <a:p>
                      <a:r>
                        <a:rPr lang="en-US" dirty="0"/>
                        <a:t>$(selector).first();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first element of the specified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66631"/>
                  </a:ext>
                </a:extLst>
              </a:tr>
              <a:tr h="455211">
                <a:tc>
                  <a:txBody>
                    <a:bodyPr/>
                    <a:lstStyle/>
                    <a:p>
                      <a:r>
                        <a:rPr lang="en-US" dirty="0"/>
                        <a:t>$(selector).last();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last element of the specified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98327"/>
                  </a:ext>
                </a:extLst>
              </a:tr>
              <a:tr h="455211">
                <a:tc>
                  <a:txBody>
                    <a:bodyPr/>
                    <a:lstStyle/>
                    <a:p>
                      <a:r>
                        <a:rPr lang="en-US" dirty="0"/>
                        <a:t>$(selector).eq();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element with a specific index number of the selected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44911"/>
                  </a:ext>
                </a:extLst>
              </a:tr>
              <a:tr h="785707">
                <a:tc>
                  <a:txBody>
                    <a:bodyPr/>
                    <a:lstStyle/>
                    <a:p>
                      <a:r>
                        <a:rPr lang="en-US" dirty="0"/>
                        <a:t>$(selector).filter();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lets you specify a criteria. Elements that do not match the criteria are removed from the selection, and those that match will be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01180"/>
                  </a:ext>
                </a:extLst>
              </a:tr>
              <a:tr h="455211">
                <a:tc>
                  <a:txBody>
                    <a:bodyPr/>
                    <a:lstStyle/>
                    <a:p>
                      <a:r>
                        <a:rPr lang="en-US" dirty="0"/>
                        <a:t>$(selector).not();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elements that do not match the criteria.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914400"/>
            <a:ext cx="7010400" cy="5029200"/>
          </a:xfrm>
        </p:spPr>
        <p:txBody>
          <a:bodyPr/>
          <a:lstStyle/>
          <a:p>
            <a:r>
              <a:rPr lang="en-US" dirty="0"/>
              <a:t>DOM handling -jQuery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3F20F8-1B39-AA1C-A042-08A8AA12C4D0}"/>
              </a:ext>
            </a:extLst>
          </p:cNvPr>
          <p:cNvSpPr txBox="1"/>
          <p:nvPr/>
        </p:nvSpPr>
        <p:spPr>
          <a:xfrm>
            <a:off x="819150" y="624959"/>
            <a:ext cx="69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Example Usage – Filtering</a:t>
            </a:r>
            <a:endParaRPr lang="en-IN" sz="3600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DA3A79-4E7F-B00B-0E74-204C7B3F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52265"/>
            <a:ext cx="8648700" cy="52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4" name="Picture 3" descr="A yellow smiley face with black eyes&#10;&#10;Description automatically generated">
            <a:extLst>
              <a:ext uri="{FF2B5EF4-FFF2-40B4-BE49-F238E27FC236}">
                <a16:creationId xmlns:a16="http://schemas.microsoft.com/office/drawing/2014/main" id="{45532482-60E7-5236-F1A4-19D00AB4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910" r="21550" b="1"/>
          <a:stretch/>
        </p:blipFill>
        <p:spPr>
          <a:xfrm>
            <a:off x="6949440" y="951982"/>
            <a:ext cx="3972560" cy="5462872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Document Object Model (DOM)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391537"/>
            <a:ext cx="9725025" cy="4133088"/>
          </a:xfrm>
        </p:spPr>
        <p:txBody>
          <a:bodyPr/>
          <a:lstStyle/>
          <a:p>
            <a:r>
              <a:rPr lang="en-US" dirty="0"/>
              <a:t>The W3C Document Object Model(DOM) is a platform and language-neutral interface that allows programs and scripts to dynamically access and update the content, structure and style of a document .</a:t>
            </a:r>
          </a:p>
          <a:p>
            <a:r>
              <a:rPr lang="en-US" dirty="0"/>
              <a:t>jQuery provides multiple methods to manipulate DOM.</a:t>
            </a:r>
          </a:p>
          <a:p>
            <a:r>
              <a:rPr lang="en-US" dirty="0"/>
              <a:t>Using these methods it is easy to access and manipulate elements and attributes.</a:t>
            </a:r>
          </a:p>
          <a:p>
            <a:r>
              <a:rPr lang="en-US" dirty="0"/>
              <a:t>It also provides methods to change browser window dimensions.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0525"/>
            <a:ext cx="10360152" cy="1009650"/>
          </a:xfrm>
        </p:spPr>
        <p:txBody>
          <a:bodyPr anchor="b"/>
          <a:lstStyle/>
          <a:p>
            <a:r>
              <a:rPr lang="en-US" dirty="0"/>
              <a:t>DOM  APIs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0EE79D-7A90-6C5D-067C-402ACAA10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9367"/>
              </p:ext>
            </p:extLst>
          </p:nvPr>
        </p:nvGraphicFramePr>
        <p:xfrm>
          <a:off x="2241550" y="2738966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2394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7038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923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CFBA7B-593A-F035-7A47-8BCA596C3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91773"/>
              </p:ext>
            </p:extLst>
          </p:nvPr>
        </p:nvGraphicFramePr>
        <p:xfrm>
          <a:off x="2057400" y="2568150"/>
          <a:ext cx="9353551" cy="23106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4153847310"/>
                    </a:ext>
                  </a:extLst>
                </a:gridCol>
                <a:gridCol w="7372351">
                  <a:extLst>
                    <a:ext uri="{9D8B030D-6E8A-4147-A177-3AD203B41FA5}">
                      <a16:colId xmlns:a16="http://schemas.microsoft.com/office/drawing/2014/main" val="1882259483"/>
                    </a:ext>
                  </a:extLst>
                </a:gridCol>
              </a:tblGrid>
              <a:tr h="515250">
                <a:tc>
                  <a:txBody>
                    <a:bodyPr/>
                    <a:lstStyle/>
                    <a:p>
                      <a:r>
                        <a:rPr lang="en-US" dirty="0"/>
                        <a:t>Selector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60926"/>
                  </a:ext>
                </a:extLst>
              </a:tr>
              <a:tr h="515250">
                <a:tc>
                  <a:txBody>
                    <a:bodyPr/>
                    <a:lstStyle/>
                    <a:p>
                      <a:r>
                        <a:rPr lang="en-US" dirty="0"/>
                        <a:t>$(selector).text();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or returns text content of selected elements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16531"/>
                  </a:ext>
                </a:extLst>
              </a:tr>
              <a:tr h="515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$(selector).html();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or returns content of selected elements(including HTML mark-up)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65240"/>
                  </a:ext>
                </a:extLst>
              </a:tr>
              <a:tr h="515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$(selector).val();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or return the value of form fields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4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360152" cy="914400"/>
          </a:xfrm>
        </p:spPr>
        <p:txBody>
          <a:bodyPr/>
          <a:lstStyle/>
          <a:p>
            <a:r>
              <a:rPr lang="en-US" sz="3200" dirty="0"/>
              <a:t>Example usage-Getting values using DOM APIs</a:t>
            </a:r>
            <a:endParaRPr lang="en-US" dirty="0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692CB6-E181-3A11-F1BE-A35C318136F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71524" y="1607186"/>
            <a:ext cx="9896475" cy="468274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360152" cy="914400"/>
          </a:xfrm>
        </p:spPr>
        <p:txBody>
          <a:bodyPr/>
          <a:lstStyle/>
          <a:p>
            <a:r>
              <a:rPr lang="en-US" sz="3200" dirty="0"/>
              <a:t>Example usage-Setting values using DOM APIs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1A2971-6D49-4047-681A-3C21550D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577868"/>
            <a:ext cx="8991600" cy="47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0525"/>
            <a:ext cx="10360152" cy="1009650"/>
          </a:xfrm>
        </p:spPr>
        <p:txBody>
          <a:bodyPr anchor="b"/>
          <a:lstStyle/>
          <a:p>
            <a:r>
              <a:rPr lang="en-US" dirty="0"/>
              <a:t>DOM  APIs – Insert and Remove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0EE79D-7A90-6C5D-067C-402ACAA10C74}"/>
              </a:ext>
            </a:extLst>
          </p:cNvPr>
          <p:cNvGraphicFramePr>
            <a:graphicFrameLocks noGrp="1"/>
          </p:cNvGraphicFramePr>
          <p:nvPr/>
        </p:nvGraphicFramePr>
        <p:xfrm>
          <a:off x="2241550" y="2738966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2394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7038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923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90CAC1-088C-1EB8-386A-5B8AFDDB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0772"/>
              </p:ext>
            </p:extLst>
          </p:nvPr>
        </p:nvGraphicFramePr>
        <p:xfrm>
          <a:off x="1708149" y="1997286"/>
          <a:ext cx="9398001" cy="2595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63776">
                  <a:extLst>
                    <a:ext uri="{9D8B030D-6E8A-4147-A177-3AD203B41FA5}">
                      <a16:colId xmlns:a16="http://schemas.microsoft.com/office/drawing/2014/main" val="574137742"/>
                    </a:ext>
                  </a:extLst>
                </a:gridCol>
                <a:gridCol w="7134225">
                  <a:extLst>
                    <a:ext uri="{9D8B030D-6E8A-4147-A177-3AD203B41FA5}">
                      <a16:colId xmlns:a16="http://schemas.microsoft.com/office/drawing/2014/main" val="309916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$(selector).append();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specified content at the end of the selected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9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$(selector).prepend();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inserts specified content at the beginning of the selected elements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5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$(selector).after();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nserts specified content after the selected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60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$(selector).before();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specified content in before the selected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$(selector).remove();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remove() method removes the selected element(s) and its child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$(selector).empty();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removes all child nodes and content from the selected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C67C-0CAC-C9D8-B052-C5296BCB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3040"/>
            <a:ext cx="7534656" cy="914400"/>
          </a:xfrm>
        </p:spPr>
        <p:txBody>
          <a:bodyPr/>
          <a:lstStyle/>
          <a:p>
            <a:r>
              <a:rPr lang="en-US" dirty="0"/>
              <a:t>Example usage - Insert and Remove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25B4-99BC-560F-8F06-26D832C6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79A5DFF-89B3-46BE-7DB0-2A05E761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229360"/>
            <a:ext cx="942848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695325"/>
            <a:ext cx="8105775" cy="914400"/>
          </a:xfrm>
        </p:spPr>
        <p:txBody>
          <a:bodyPr/>
          <a:lstStyle/>
          <a:p>
            <a:r>
              <a:rPr lang="en-US" sz="4800" dirty="0"/>
              <a:t>DOM  APIs-Handling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9782176" cy="3904488"/>
          </a:xfrm>
        </p:spPr>
        <p:txBody>
          <a:bodyPr/>
          <a:lstStyle/>
          <a:p>
            <a:r>
              <a:rPr lang="en-US" sz="2400" b="1" u="sng" dirty="0"/>
              <a:t>Selector and description</a:t>
            </a:r>
          </a:p>
          <a:p>
            <a:endParaRPr lang="en-US" dirty="0"/>
          </a:p>
          <a:p>
            <a:r>
              <a:rPr lang="en-US" sz="2400" dirty="0"/>
              <a:t>$(selector).css({“property”:”value”, “property”:”value”,……});</a:t>
            </a:r>
          </a:p>
          <a:p>
            <a:endParaRPr lang="en-US" dirty="0"/>
          </a:p>
          <a:p>
            <a:r>
              <a:rPr lang="en-US" sz="2400" u="sng" dirty="0"/>
              <a:t>Example</a:t>
            </a:r>
          </a:p>
          <a:p>
            <a:endParaRPr lang="en-US" sz="2400" u="sng" dirty="0"/>
          </a:p>
          <a:p>
            <a:r>
              <a:rPr lang="en-US" sz="2400" dirty="0"/>
              <a:t>$(“p”).css(“background-color"," green”);</a:t>
            </a:r>
          </a:p>
          <a:p>
            <a:r>
              <a:rPr lang="en-US" sz="2400" dirty="0"/>
              <a:t>$(“p).css({“background-color”,”orange”,”color”:”white”});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{7DE488D9-FFE8-4E6E-B4AA-2D35BAA1DD7D}tf11964407_win32</Template>
  <TotalTime>1131</TotalTime>
  <Words>898</Words>
  <Application>Microsoft Office PowerPoint</Application>
  <PresentationFormat>Widescreen</PresentationFormat>
  <Paragraphs>153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Gill Sans Nova Light</vt:lpstr>
      <vt:lpstr>Sagona Book</vt:lpstr>
      <vt:lpstr>Custom</vt:lpstr>
      <vt:lpstr>jQUERY    DOM    MANIPULATION</vt:lpstr>
      <vt:lpstr>DOM handling -jQuery</vt:lpstr>
      <vt:lpstr>Document Object Model (DOM)</vt:lpstr>
      <vt:lpstr>DOM  APIs</vt:lpstr>
      <vt:lpstr>Example usage-Getting values using DOM APIs</vt:lpstr>
      <vt:lpstr>Example usage-Setting values using DOM APIs</vt:lpstr>
      <vt:lpstr>DOM  APIs – Insert and Remove</vt:lpstr>
      <vt:lpstr>Example usage - Insert and Remove</vt:lpstr>
      <vt:lpstr>DOM  APIs-Handling styles</vt:lpstr>
      <vt:lpstr>jQuery Dimension  APIs</vt:lpstr>
      <vt:lpstr>DOM Traversal -jQuery</vt:lpstr>
      <vt:lpstr>What  is  DOM  traversal?</vt:lpstr>
      <vt:lpstr>DOM Tree Terminology</vt:lpstr>
      <vt:lpstr>PowerPoint Presentation</vt:lpstr>
      <vt:lpstr>jQuery Api Traversing</vt:lpstr>
      <vt:lpstr>Example Usage – Parents Traversing</vt:lpstr>
      <vt:lpstr>jQuery APIs – Siblings Traversal</vt:lpstr>
      <vt:lpstr>PowerPoint Presentation</vt:lpstr>
      <vt:lpstr>jQuery APIs –Filtering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DOM  MANIPULATION</dc:title>
  <dc:creator>Anwar, Shifa</dc:creator>
  <cp:lastModifiedBy>Anwar, Shifa</cp:lastModifiedBy>
  <cp:revision>1</cp:revision>
  <dcterms:created xsi:type="dcterms:W3CDTF">2024-08-02T17:00:48Z</dcterms:created>
  <dcterms:modified xsi:type="dcterms:W3CDTF">2024-08-05T04:01:14Z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