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6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BCE14-8836-41BF-8896-F7B257F8B433}" v="51" dt="2023-10-11T11:35:00.060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78972"/>
  </p:normalViewPr>
  <p:slideViewPr>
    <p:cSldViewPr snapToGrid="0" snapToObjects="1">
      <p:cViewPr>
        <p:scale>
          <a:sx n="85" d="100"/>
          <a:sy n="85" d="100"/>
        </p:scale>
        <p:origin x="84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alishifa@gmail.com" userId="3affbf2d80bc17d4" providerId="LiveId" clId="{A04BCE14-8836-41BF-8896-F7B257F8B433}"/>
    <pc:docChg chg="delSld modSld">
      <pc:chgData name="jalalishifa@gmail.com" userId="3affbf2d80bc17d4" providerId="LiveId" clId="{A04BCE14-8836-41BF-8896-F7B257F8B433}" dt="2023-10-11T11:35:04.999" v="70" actId="404"/>
      <pc:docMkLst>
        <pc:docMk/>
      </pc:docMkLst>
      <pc:sldChg chg="del">
        <pc:chgData name="jalalishifa@gmail.com" userId="3affbf2d80bc17d4" providerId="LiveId" clId="{A04BCE14-8836-41BF-8896-F7B257F8B433}" dt="2023-10-11T11:31:09.042" v="2" actId="2696"/>
        <pc:sldMkLst>
          <pc:docMk/>
          <pc:sldMk cId="3311251205" sldId="734"/>
        </pc:sldMkLst>
      </pc:sldChg>
      <pc:sldChg chg="del">
        <pc:chgData name="jalalishifa@gmail.com" userId="3affbf2d80bc17d4" providerId="LiveId" clId="{A04BCE14-8836-41BF-8896-F7B257F8B433}" dt="2023-10-11T11:31:01.042" v="0" actId="2696"/>
        <pc:sldMkLst>
          <pc:docMk/>
          <pc:sldMk cId="1616218921" sldId="2572"/>
        </pc:sldMkLst>
      </pc:sldChg>
      <pc:sldChg chg="del">
        <pc:chgData name="jalalishifa@gmail.com" userId="3affbf2d80bc17d4" providerId="LiveId" clId="{A04BCE14-8836-41BF-8896-F7B257F8B433}" dt="2023-10-11T11:31:05.167" v="1" actId="2696"/>
        <pc:sldMkLst>
          <pc:docMk/>
          <pc:sldMk cId="3186578606" sldId="2640"/>
        </pc:sldMkLst>
      </pc:sldChg>
      <pc:sldChg chg="modSp mod">
        <pc:chgData name="jalalishifa@gmail.com" userId="3affbf2d80bc17d4" providerId="LiveId" clId="{A04BCE14-8836-41BF-8896-F7B257F8B433}" dt="2023-10-11T11:35:04.999" v="70" actId="404"/>
        <pc:sldMkLst>
          <pc:docMk/>
          <pc:sldMk cId="771295843" sldId="2683"/>
        </pc:sldMkLst>
        <pc:graphicFrameChg chg="mod modGraphic">
          <ac:chgData name="jalalishifa@gmail.com" userId="3affbf2d80bc17d4" providerId="LiveId" clId="{A04BCE14-8836-41BF-8896-F7B257F8B433}" dt="2023-10-11T11:35:04.999" v="70" actId="404"/>
          <ac:graphicFrameMkLst>
            <pc:docMk/>
            <pc:sldMk cId="771295843" sldId="2683"/>
            <ac:graphicFrameMk id="8" creationId="{3640F199-031D-8248-8201-2BDB81372D4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an </a:t>
          </a:r>
        </a:p>
        <a:p>
          <a:r>
            <a:rPr lang="en-GB" sz="2400" b="1" dirty="0"/>
            <a:t>‘Blockchain Based Authentication System’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2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2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2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2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2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2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2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2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364C3A0C-E45B-3E48-9CE5-9EB4D5E291A3}">
      <dgm:prSet phldrT="[Text]" custT="1"/>
      <dgm:spPr/>
      <dgm:t>
        <a:bodyPr/>
        <a:lstStyle/>
        <a:p>
          <a:r>
            <a:rPr lang="en-GB" sz="1200" b="1" dirty="0"/>
            <a:t>CLOSURE</a:t>
          </a:r>
        </a:p>
      </dgm:t>
    </dgm:pt>
    <dgm:pt modelId="{11A7F51E-264B-AE48-B5DB-DBB3BAC5164B}" type="parTrans" cxnId="{0D5AA30D-CA71-9A44-B08F-E9CA720D8700}">
      <dgm:prSet/>
      <dgm:spPr/>
      <dgm:t>
        <a:bodyPr/>
        <a:lstStyle/>
        <a:p>
          <a:endParaRPr lang="en-GB" sz="2000"/>
        </a:p>
      </dgm:t>
    </dgm:pt>
    <dgm:pt modelId="{D22C77A0-634A-E847-ACBE-C8CABEE39F57}" type="sibTrans" cxnId="{0D5AA30D-CA71-9A44-B08F-E9CA720D8700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2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8A7E9A38-0069-E54C-9C7F-E9C55CA7C411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0A42203B-26C8-F140-A21C-18A332E5B981}" type="parTrans" cxnId="{313F0C67-CF03-C042-A6DB-182AEB0BF87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6AA96301-8764-0345-8DBD-97A6A149FAC5}" type="sibTrans" cxnId="{313F0C67-CF03-C042-A6DB-182AEB0BF87B}">
      <dgm:prSet/>
      <dgm:spPr/>
      <dgm:t>
        <a:bodyPr/>
        <a:lstStyle/>
        <a:p>
          <a:endParaRPr lang="en-GB" sz="2000"/>
        </a:p>
      </dgm:t>
    </dgm:pt>
    <dgm:pt modelId="{7A85E6ED-B8E9-284E-8BEF-F3C0C778F5C0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Develop</a:t>
          </a:r>
        </a:p>
      </dgm:t>
    </dgm:pt>
    <dgm:pt modelId="{86FF38A3-C483-214F-985A-8D30B54EDF81}" type="parTrans" cxnId="{E786262D-A736-4248-892C-69B415ED5604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45CF6AD3-13F7-C848-B1F5-16FDBE29A998}" type="sibTrans" cxnId="{E786262D-A736-4248-892C-69B415ED5604}">
      <dgm:prSet/>
      <dgm:spPr/>
      <dgm:t>
        <a:bodyPr/>
        <a:lstStyle/>
        <a:p>
          <a:endParaRPr lang="en-GB" sz="2000"/>
        </a:p>
      </dgm:t>
    </dgm:pt>
    <dgm:pt modelId="{3E0002A5-03D5-114A-9781-6C090D0BE78D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Test</a:t>
          </a:r>
        </a:p>
      </dgm:t>
    </dgm:pt>
    <dgm:pt modelId="{F16FF941-90DF-5F41-878C-0883EADCDDD3}" type="parTrans" cxnId="{65C77914-C3BD-CC48-B55D-55BE1013A579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EF95B67C-7088-4D4F-B98D-504BD6CF5E06}" type="sibTrans" cxnId="{65C77914-C3BD-CC48-B55D-55BE1013A579}">
      <dgm:prSet/>
      <dgm:spPr/>
      <dgm:t>
        <a:bodyPr/>
        <a:lstStyle/>
        <a:p>
          <a:endParaRPr lang="en-GB" sz="2000"/>
        </a:p>
      </dgm:t>
    </dgm:pt>
    <dgm:pt modelId="{9CF7D53B-F3DC-984D-B4E6-8F25C31E5C97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Deploy</a:t>
          </a:r>
        </a:p>
      </dgm:t>
    </dgm:pt>
    <dgm:pt modelId="{DD0F50AC-AB00-A748-AF99-554195A7089E}" type="parTrans" cxnId="{F97D133A-0D09-1048-A900-8175D377FAA5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D2E6F20F-6E07-4942-ADD7-7EF190DB0668}" type="sibTrans" cxnId="{F97D133A-0D09-1048-A900-8175D377FAA5}">
      <dgm:prSet/>
      <dgm:spPr/>
      <dgm:t>
        <a:bodyPr/>
        <a:lstStyle/>
        <a:p>
          <a:endParaRPr lang="en-GB" sz="2000"/>
        </a:p>
      </dgm:t>
    </dgm:pt>
    <dgm:pt modelId="{5ED8EFDF-8956-064A-9DFB-DCCA28CF5849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Design Specification</a:t>
          </a:r>
        </a:p>
      </dgm:t>
    </dgm:pt>
    <dgm:pt modelId="{CDA5780B-21C9-BC4E-83B6-3CDECF37478F}" type="parTrans" cxnId="{E1AD37AF-C5B6-AD41-AFD3-00738B1A7A52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C064E7FB-F77B-8B43-B893-C50FB7B07648}" type="sibTrans" cxnId="{E1AD37AF-C5B6-AD41-AFD3-00738B1A7A52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Code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C0B1B4C2-CF26-6245-98C7-F52857ED528A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Test Plan</a:t>
          </a:r>
        </a:p>
      </dgm:t>
    </dgm:pt>
    <dgm:pt modelId="{E752A000-5711-0F4B-8B5D-326221EFD2A1}" type="parTrans" cxnId="{AAA5E7CC-0150-7F4F-AD6A-CD866A76095F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6C9CC4B-45E2-4441-8487-3F32F41D4709}" type="sibTrans" cxnId="{AAA5E7CC-0150-7F4F-AD6A-CD866A76095F}">
      <dgm:prSet/>
      <dgm:spPr/>
      <dgm:t>
        <a:bodyPr/>
        <a:lstStyle/>
        <a:p>
          <a:endParaRPr lang="en-GB" sz="2000"/>
        </a:p>
      </dgm:t>
    </dgm:pt>
    <dgm:pt modelId="{D68BBA40-1F9F-C24D-BB19-710FF1013F3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Test Results</a:t>
          </a:r>
        </a:p>
      </dgm:t>
    </dgm:pt>
    <dgm:pt modelId="{3A23F63D-F775-FA45-9A86-1830CB0473EB}" type="parTrans" cxnId="{D434A255-30C1-4547-9541-EB558C4DA91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FA377DC-A82F-9545-B35F-D135EC13740C}" type="sibTrans" cxnId="{D434A255-30C1-4547-9541-EB558C4DA917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App Video,</a:t>
          </a:r>
          <a:br>
            <a:rPr lang="en-GB" sz="1200" dirty="0"/>
          </a:br>
          <a:r>
            <a:rPr lang="en-GB" sz="1200" dirty="0"/>
            <a:t>Installation Guide</a:t>
          </a:r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2E5B166C-9F1A-1A40-BE57-97EA2A4F71E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 algn="ctr"/>
          <a:r>
            <a:rPr lang="en-US" sz="800" dirty="0"/>
            <a:t>Data Structures and Initial Contract Setup</a:t>
          </a:r>
          <a:endParaRPr lang="en-GB" sz="800" dirty="0"/>
        </a:p>
      </dgm:t>
    </dgm:pt>
    <dgm:pt modelId="{3C4B69D1-D6CE-7142-B782-AC33E8916659}" type="parTrans" cxnId="{B7123702-C4A0-1F47-95DA-DEE6D88184FD}">
      <dgm:prSet/>
      <dgm:spPr/>
      <dgm:t>
        <a:bodyPr/>
        <a:lstStyle/>
        <a:p>
          <a:endParaRPr lang="en-GB"/>
        </a:p>
      </dgm:t>
    </dgm:pt>
    <dgm:pt modelId="{2CF3B4AA-7C11-2546-98DE-F3AAC32AAF14}" type="sibTrans" cxnId="{B7123702-C4A0-1F47-95DA-DEE6D88184FD}">
      <dgm:prSet/>
      <dgm:spPr/>
      <dgm:t>
        <a:bodyPr/>
        <a:lstStyle/>
        <a:p>
          <a:endParaRPr lang="en-GB"/>
        </a:p>
      </dgm:t>
    </dgm:pt>
    <dgm:pt modelId="{168E6C2B-590B-9741-AD46-A772950FDC0B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 algn="ctr"/>
          <a:r>
            <a:rPr lang="en-IN" sz="900" dirty="0"/>
            <a:t>Implement User Registration Functionality</a:t>
          </a:r>
          <a:endParaRPr lang="en-GB" sz="900" dirty="0"/>
        </a:p>
      </dgm:t>
    </dgm:pt>
    <dgm:pt modelId="{6E9D28A9-0202-6B41-9DE6-9B3EADC17B28}" type="parTrans" cxnId="{30EEB2E9-F053-4943-AE18-FF55FCA6725D}">
      <dgm:prSet/>
      <dgm:spPr/>
      <dgm:t>
        <a:bodyPr/>
        <a:lstStyle/>
        <a:p>
          <a:endParaRPr lang="en-GB"/>
        </a:p>
      </dgm:t>
    </dgm:pt>
    <dgm:pt modelId="{53626C34-1CEF-B346-B7F0-3DD53269C5B6}" type="sibTrans" cxnId="{30EEB2E9-F053-4943-AE18-FF55FCA6725D}">
      <dgm:prSet/>
      <dgm:spPr/>
      <dgm:t>
        <a:bodyPr/>
        <a:lstStyle/>
        <a:p>
          <a:endParaRPr lang="en-GB"/>
        </a:p>
      </dgm:t>
    </dgm:pt>
    <dgm:pt modelId="{5F667AE8-046B-E44C-AE01-855B5A32DC0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IN" sz="900" dirty="0"/>
            <a:t>Retrieve User Information Functions</a:t>
          </a:r>
          <a:endParaRPr lang="en-GB" sz="900" dirty="0"/>
        </a:p>
      </dgm:t>
    </dgm:pt>
    <dgm:pt modelId="{D029E1B0-002C-1E4F-B8C4-E8D784F7075D}" type="parTrans" cxnId="{6547F771-C6A6-9944-81CB-E2324B811C3D}">
      <dgm:prSet/>
      <dgm:spPr/>
      <dgm:t>
        <a:bodyPr/>
        <a:lstStyle/>
        <a:p>
          <a:endParaRPr lang="en-GB"/>
        </a:p>
      </dgm:t>
    </dgm:pt>
    <dgm:pt modelId="{9BEB67CC-BC5C-9145-902E-B2D41574C4D9}" type="sibTrans" cxnId="{6547F771-C6A6-9944-81CB-E2324B811C3D}">
      <dgm:prSet/>
      <dgm:spPr/>
      <dgm:t>
        <a:bodyPr/>
        <a:lstStyle/>
        <a:p>
          <a:endParaRPr lang="en-GB"/>
        </a:p>
      </dgm:t>
    </dgm:pt>
    <dgm:pt modelId="{8914F4E6-8F5A-A647-9AC4-5F23D5F3067F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900" dirty="0"/>
            <a:t>Test the Smart Contract Functionality</a:t>
          </a:r>
          <a:endParaRPr lang="en-GB" sz="900" dirty="0"/>
        </a:p>
      </dgm:t>
    </dgm:pt>
    <dgm:pt modelId="{B404269D-E280-B244-8985-C3EF359E4401}" type="parTrans" cxnId="{3735EE4F-36E3-D844-8F91-FF5D1466090B}">
      <dgm:prSet/>
      <dgm:spPr/>
      <dgm:t>
        <a:bodyPr/>
        <a:lstStyle/>
        <a:p>
          <a:endParaRPr lang="en-GB"/>
        </a:p>
      </dgm:t>
    </dgm:pt>
    <dgm:pt modelId="{5A42FEFD-13B1-4A48-A554-3AA146C7304E}" type="sibTrans" cxnId="{3735EE4F-36E3-D844-8F91-FF5D1466090B}">
      <dgm:prSet/>
      <dgm:spPr/>
      <dgm:t>
        <a:bodyPr/>
        <a:lstStyle/>
        <a:p>
          <a:endParaRPr lang="en-GB"/>
        </a:p>
      </dgm:t>
    </dgm:pt>
    <dgm:pt modelId="{D333C4C1-0537-FB48-B774-A687ACA99157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Research</a:t>
          </a:r>
        </a:p>
      </dgm:t>
    </dgm:pt>
    <dgm:pt modelId="{2C280079-523E-834B-ACAF-1472D33814CB}" type="parTrans" cxnId="{DF29D645-36D8-004D-9280-9906FCD0AF3A}">
      <dgm:prSet/>
      <dgm:spPr/>
      <dgm:t>
        <a:bodyPr/>
        <a:lstStyle/>
        <a:p>
          <a:endParaRPr lang="en-GB"/>
        </a:p>
      </dgm:t>
    </dgm:pt>
    <dgm:pt modelId="{92B2FDE5-1BD3-A54F-BEFD-54C746AA0243}" type="sibTrans" cxnId="{DF29D645-36D8-004D-9280-9906FCD0AF3A}">
      <dgm:prSet/>
      <dgm:spPr/>
      <dgm:t>
        <a:bodyPr/>
        <a:lstStyle/>
        <a:p>
          <a:endParaRPr lang="en-GB"/>
        </a:p>
      </dgm:t>
    </dgm:pt>
    <dgm:pt modelId="{DE5678F3-E484-B34C-A03A-1F29B4C5702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Analyse</a:t>
          </a:r>
        </a:p>
      </dgm:t>
    </dgm:pt>
    <dgm:pt modelId="{13C05AA9-C29E-A441-BA1E-FA81DA491826}" type="parTrans" cxnId="{910770D5-D90C-694A-BF6D-8937E89BE97A}">
      <dgm:prSet/>
      <dgm:spPr/>
      <dgm:t>
        <a:bodyPr/>
        <a:lstStyle/>
        <a:p>
          <a:endParaRPr lang="en-GB"/>
        </a:p>
      </dgm:t>
    </dgm:pt>
    <dgm:pt modelId="{CAF9D787-BDB1-684A-A334-6F129690EA88}" type="sibTrans" cxnId="{910770D5-D90C-694A-BF6D-8937E89BE97A}">
      <dgm:prSet/>
      <dgm:spPr/>
      <dgm:t>
        <a:bodyPr/>
        <a:lstStyle/>
        <a:p>
          <a:endParaRPr lang="en-GB"/>
        </a:p>
      </dgm:t>
    </dgm:pt>
    <dgm:pt modelId="{D34E1ADF-0E61-D948-AC0E-3AF3A48C9D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72873E73-5BDD-2945-B603-202D1D221223}" type="parTrans" cxnId="{E43F0EBB-36D2-954F-A12F-E685E2848B3A}">
      <dgm:prSet/>
      <dgm:spPr/>
      <dgm:t>
        <a:bodyPr/>
        <a:lstStyle/>
        <a:p>
          <a:endParaRPr lang="en-GB"/>
        </a:p>
      </dgm:t>
    </dgm:pt>
    <dgm:pt modelId="{38263E12-A7B7-944A-8B7D-5B0F416AF784}" type="sibTrans" cxnId="{E43F0EBB-36D2-954F-A12F-E685E2848B3A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453763" custScaleY="257054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1845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10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10"/>
      <dgm:spPr/>
    </dgm:pt>
    <dgm:pt modelId="{082858DA-3FBC-224B-94F4-A3E62BFB3CA0}" type="pres">
      <dgm:prSet presAssocID="{6F990348-5120-7140-980E-D1A49D03543A}" presName="text3" presStyleLbl="fgAcc3" presStyleIdx="0" presStyleCnt="10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10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10"/>
      <dgm:spPr/>
    </dgm:pt>
    <dgm:pt modelId="{8EEDF970-CC88-124A-A9E9-A1462E464C5C}" type="pres">
      <dgm:prSet presAssocID="{29AD3176-2D40-CF49-A544-12BEE310D254}" presName="text3" presStyleLbl="fgAcc3" presStyleIdx="1" presStyleCnt="10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10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10"/>
      <dgm:spPr/>
    </dgm:pt>
    <dgm:pt modelId="{1335637A-7683-4A41-B519-CE080C5D3C7D}" type="pres">
      <dgm:prSet presAssocID="{50A67927-BA02-734A-A0AE-86F97EFE870C}" presName="text3" presStyleLbl="fgAcc3" presStyleIdx="2" presStyleCnt="10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10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10"/>
      <dgm:spPr/>
    </dgm:pt>
    <dgm:pt modelId="{98149894-16C1-9849-9F1D-7F8F3F75A8FC}" type="pres">
      <dgm:prSet presAssocID="{98D6B55B-33A1-654B-9A07-4017B4BCBC3D}" presName="text3" presStyleLbl="fgAcc3" presStyleIdx="3" presStyleCnt="10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10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10"/>
      <dgm:spPr/>
    </dgm:pt>
    <dgm:pt modelId="{EACE96B3-4D7B-5841-A0E5-AF7D060742AB}" type="pres">
      <dgm:prSet presAssocID="{7634EBF5-E466-1B4A-B6D3-3F4B45B7606D}" presName="text3" presStyleLbl="fgAcc3" presStyleIdx="4" presStyleCnt="10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67137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4C4AF905-DDF4-E241-A58B-D9F5E626544B}" type="pres">
      <dgm:prSet presAssocID="{0A42203B-26C8-F140-A21C-18A332E5B981}" presName="Name17" presStyleLbl="parChTrans1D3" presStyleIdx="5" presStyleCnt="10"/>
      <dgm:spPr/>
    </dgm:pt>
    <dgm:pt modelId="{96F9D759-329B-8447-ACE3-1D1908AF39CA}" type="pres">
      <dgm:prSet presAssocID="{8A7E9A38-0069-E54C-9C7F-E9C55CA7C411}" presName="hierRoot3" presStyleCnt="0"/>
      <dgm:spPr/>
    </dgm:pt>
    <dgm:pt modelId="{5B31A2F8-731F-3142-9250-68B25B08921B}" type="pres">
      <dgm:prSet presAssocID="{8A7E9A38-0069-E54C-9C7F-E9C55CA7C411}" presName="composite3" presStyleCnt="0"/>
      <dgm:spPr/>
    </dgm:pt>
    <dgm:pt modelId="{D69C27FE-178C-0B44-8F16-561617AC1399}" type="pres">
      <dgm:prSet presAssocID="{8A7E9A38-0069-E54C-9C7F-E9C55CA7C411}" presName="background3" presStyleLbl="node3" presStyleIdx="5" presStyleCnt="10"/>
      <dgm:spPr>
        <a:solidFill>
          <a:schemeClr val="accent6"/>
        </a:solidFill>
      </dgm:spPr>
    </dgm:pt>
    <dgm:pt modelId="{D868DAD2-E310-8F43-A407-6333AC65E4ED}" type="pres">
      <dgm:prSet presAssocID="{8A7E9A38-0069-E54C-9C7F-E9C55CA7C411}" presName="text3" presStyleLbl="fgAcc3" presStyleIdx="5" presStyleCnt="10">
        <dgm:presLayoutVars>
          <dgm:chPref val="3"/>
        </dgm:presLayoutVars>
      </dgm:prSet>
      <dgm:spPr/>
    </dgm:pt>
    <dgm:pt modelId="{E43D8B10-5787-D14E-B9FA-E7D8EE6FDE4F}" type="pres">
      <dgm:prSet presAssocID="{8A7E9A38-0069-E54C-9C7F-E9C55CA7C411}" presName="hierChild4" presStyleCnt="0"/>
      <dgm:spPr/>
    </dgm:pt>
    <dgm:pt modelId="{5F7EDAEE-AFB2-1145-9746-5AE19E9F92D3}" type="pres">
      <dgm:prSet presAssocID="{CDA5780B-21C9-BC4E-83B6-3CDECF37478F}" presName="Name23" presStyleLbl="parChTrans1D4" presStyleIdx="0" presStyleCnt="12"/>
      <dgm:spPr/>
    </dgm:pt>
    <dgm:pt modelId="{F0EA369D-6E0F-574B-A3F0-572551C74A3F}" type="pres">
      <dgm:prSet presAssocID="{5ED8EFDF-8956-064A-9DFB-DCCA28CF5849}" presName="hierRoot4" presStyleCnt="0"/>
      <dgm:spPr/>
    </dgm:pt>
    <dgm:pt modelId="{C25B6143-95B1-264C-97D6-00D6662E4060}" type="pres">
      <dgm:prSet presAssocID="{5ED8EFDF-8956-064A-9DFB-DCCA28CF5849}" presName="composite4" presStyleCnt="0"/>
      <dgm:spPr/>
    </dgm:pt>
    <dgm:pt modelId="{27CAD266-EAE3-2A42-904D-42C85764CE0C}" type="pres">
      <dgm:prSet presAssocID="{5ED8EFDF-8956-064A-9DFB-DCCA28CF5849}" presName="background4" presStyleLbl="node4" presStyleIdx="0" presStyleCnt="12"/>
      <dgm:spPr>
        <a:solidFill>
          <a:schemeClr val="accent5"/>
        </a:solidFill>
      </dgm:spPr>
    </dgm:pt>
    <dgm:pt modelId="{3FFFB191-7A5B-F648-9ADA-E2E297B6B27E}" type="pres">
      <dgm:prSet presAssocID="{5ED8EFDF-8956-064A-9DFB-DCCA28CF5849}" presName="text4" presStyleLbl="fgAcc4" presStyleIdx="0" presStyleCnt="12" custScaleX="123417">
        <dgm:presLayoutVars>
          <dgm:chPref val="3"/>
        </dgm:presLayoutVars>
      </dgm:prSet>
      <dgm:spPr/>
    </dgm:pt>
    <dgm:pt modelId="{D8EBBF63-6A1E-BF47-8620-76A6ADA637B3}" type="pres">
      <dgm:prSet presAssocID="{5ED8EFDF-8956-064A-9DFB-DCCA28CF5849}" presName="hierChild5" presStyleCnt="0"/>
      <dgm:spPr/>
    </dgm:pt>
    <dgm:pt modelId="{059FE831-3934-AA4C-81D9-A1165D6BA533}" type="pres">
      <dgm:prSet presAssocID="{2C280079-523E-834B-ACAF-1472D33814CB}" presName="Name23" presStyleLbl="parChTrans1D4" presStyleIdx="1" presStyleCnt="12"/>
      <dgm:spPr/>
    </dgm:pt>
    <dgm:pt modelId="{E277D6FD-6DCB-5543-93AA-93EA8001A69C}" type="pres">
      <dgm:prSet presAssocID="{D333C4C1-0537-FB48-B774-A687ACA99157}" presName="hierRoot4" presStyleCnt="0"/>
      <dgm:spPr/>
    </dgm:pt>
    <dgm:pt modelId="{5D83A187-D480-4746-BCFA-6A3C92B5A341}" type="pres">
      <dgm:prSet presAssocID="{D333C4C1-0537-FB48-B774-A687ACA99157}" presName="composite4" presStyleCnt="0"/>
      <dgm:spPr/>
    </dgm:pt>
    <dgm:pt modelId="{B98F8870-53AF-2E47-8DC4-D3880E39DAC2}" type="pres">
      <dgm:prSet presAssocID="{D333C4C1-0537-FB48-B774-A687ACA99157}" presName="background4" presStyleLbl="node4" presStyleIdx="1" presStyleCnt="12"/>
      <dgm:spPr>
        <a:solidFill>
          <a:schemeClr val="accent1"/>
        </a:solidFill>
      </dgm:spPr>
    </dgm:pt>
    <dgm:pt modelId="{C600CFF6-A683-1446-81BA-585206CB3A42}" type="pres">
      <dgm:prSet presAssocID="{D333C4C1-0537-FB48-B774-A687ACA99157}" presName="text4" presStyleLbl="fgAcc4" presStyleIdx="1" presStyleCnt="12">
        <dgm:presLayoutVars>
          <dgm:chPref val="3"/>
        </dgm:presLayoutVars>
      </dgm:prSet>
      <dgm:spPr/>
    </dgm:pt>
    <dgm:pt modelId="{A8343A08-0A89-5743-BD27-4D119D91232D}" type="pres">
      <dgm:prSet presAssocID="{D333C4C1-0537-FB48-B774-A687ACA99157}" presName="hierChild5" presStyleCnt="0"/>
      <dgm:spPr/>
    </dgm:pt>
    <dgm:pt modelId="{A50E9863-A52D-9549-A655-6F56C7EA8276}" type="pres">
      <dgm:prSet presAssocID="{13C05AA9-C29E-A441-BA1E-FA81DA491826}" presName="Name23" presStyleLbl="parChTrans1D4" presStyleIdx="2" presStyleCnt="12"/>
      <dgm:spPr/>
    </dgm:pt>
    <dgm:pt modelId="{014B64B1-862B-1F40-8525-ECD3E67D97D9}" type="pres">
      <dgm:prSet presAssocID="{DE5678F3-E484-B34C-A03A-1F29B4C5702D}" presName="hierRoot4" presStyleCnt="0"/>
      <dgm:spPr/>
    </dgm:pt>
    <dgm:pt modelId="{5A66841A-B8BE-E244-99D3-DB1E85E10C35}" type="pres">
      <dgm:prSet presAssocID="{DE5678F3-E484-B34C-A03A-1F29B4C5702D}" presName="composite4" presStyleCnt="0"/>
      <dgm:spPr/>
    </dgm:pt>
    <dgm:pt modelId="{C320C1A5-5933-7346-8BDE-9AEE18EED0D5}" type="pres">
      <dgm:prSet presAssocID="{DE5678F3-E484-B34C-A03A-1F29B4C5702D}" presName="background4" presStyleLbl="node4" presStyleIdx="2" presStyleCnt="12"/>
      <dgm:spPr>
        <a:solidFill>
          <a:schemeClr val="accent1"/>
        </a:solidFill>
      </dgm:spPr>
    </dgm:pt>
    <dgm:pt modelId="{3F869B66-BEF4-EA49-A760-429C1E32A4A8}" type="pres">
      <dgm:prSet presAssocID="{DE5678F3-E484-B34C-A03A-1F29B4C5702D}" presName="text4" presStyleLbl="fgAcc4" presStyleIdx="2" presStyleCnt="12">
        <dgm:presLayoutVars>
          <dgm:chPref val="3"/>
        </dgm:presLayoutVars>
      </dgm:prSet>
      <dgm:spPr/>
    </dgm:pt>
    <dgm:pt modelId="{D5983698-DEAC-0047-BC3F-2C489D8B80B9}" type="pres">
      <dgm:prSet presAssocID="{DE5678F3-E484-B34C-A03A-1F29B4C5702D}" presName="hierChild5" presStyleCnt="0"/>
      <dgm:spPr/>
    </dgm:pt>
    <dgm:pt modelId="{984D623A-B6C1-EF4D-B38B-A09708FA56E0}" type="pres">
      <dgm:prSet presAssocID="{72873E73-5BDD-2945-B603-202D1D221223}" presName="Name23" presStyleLbl="parChTrans1D4" presStyleIdx="3" presStyleCnt="12"/>
      <dgm:spPr/>
    </dgm:pt>
    <dgm:pt modelId="{9308F059-D3CD-5944-8EA1-C9826AE7085F}" type="pres">
      <dgm:prSet presAssocID="{D34E1ADF-0E61-D948-AC0E-3AF3A48C9D61}" presName="hierRoot4" presStyleCnt="0"/>
      <dgm:spPr/>
    </dgm:pt>
    <dgm:pt modelId="{FEF2D0AB-F9C7-9B40-AE96-35367F6DB3C5}" type="pres">
      <dgm:prSet presAssocID="{D34E1ADF-0E61-D948-AC0E-3AF3A48C9D61}" presName="composite4" presStyleCnt="0"/>
      <dgm:spPr/>
    </dgm:pt>
    <dgm:pt modelId="{E8292A70-5998-2848-8036-0475A0D76C22}" type="pres">
      <dgm:prSet presAssocID="{D34E1ADF-0E61-D948-AC0E-3AF3A48C9D61}" presName="background4" presStyleLbl="node4" presStyleIdx="3" presStyleCnt="12"/>
      <dgm:spPr>
        <a:solidFill>
          <a:schemeClr val="accent1"/>
        </a:solidFill>
      </dgm:spPr>
    </dgm:pt>
    <dgm:pt modelId="{7FF2E27C-78CE-5D43-AABB-62242276235A}" type="pres">
      <dgm:prSet presAssocID="{D34E1ADF-0E61-D948-AC0E-3AF3A48C9D61}" presName="text4" presStyleLbl="fgAcc4" presStyleIdx="3" presStyleCnt="12">
        <dgm:presLayoutVars>
          <dgm:chPref val="3"/>
        </dgm:presLayoutVars>
      </dgm:prSet>
      <dgm:spPr/>
    </dgm:pt>
    <dgm:pt modelId="{E22EE871-18D1-2840-991D-EB5118EE4EEB}" type="pres">
      <dgm:prSet presAssocID="{D34E1ADF-0E61-D948-AC0E-3AF3A48C9D61}" presName="hierChild5" presStyleCnt="0"/>
      <dgm:spPr/>
    </dgm:pt>
    <dgm:pt modelId="{7A5A9C9D-5743-894D-9DC3-3B769CCB28E8}" type="pres">
      <dgm:prSet presAssocID="{E752A000-5711-0F4B-8B5D-326221EFD2A1}" presName="Name23" presStyleLbl="parChTrans1D4" presStyleIdx="4" presStyleCnt="12"/>
      <dgm:spPr/>
    </dgm:pt>
    <dgm:pt modelId="{635B408F-A789-4843-AF4F-742F5C478724}" type="pres">
      <dgm:prSet presAssocID="{C0B1B4C2-CF26-6245-98C7-F52857ED528A}" presName="hierRoot4" presStyleCnt="0"/>
      <dgm:spPr/>
    </dgm:pt>
    <dgm:pt modelId="{5560BF9A-9B6F-1E47-822D-BE50ADE485DF}" type="pres">
      <dgm:prSet presAssocID="{C0B1B4C2-CF26-6245-98C7-F52857ED528A}" presName="composite4" presStyleCnt="0"/>
      <dgm:spPr/>
    </dgm:pt>
    <dgm:pt modelId="{B971B8B7-8197-DF40-94B7-D04DF948C93E}" type="pres">
      <dgm:prSet presAssocID="{C0B1B4C2-CF26-6245-98C7-F52857ED528A}" presName="background4" presStyleLbl="node4" presStyleIdx="4" presStyleCnt="12"/>
      <dgm:spPr>
        <a:solidFill>
          <a:schemeClr val="accent5"/>
        </a:solidFill>
      </dgm:spPr>
    </dgm:pt>
    <dgm:pt modelId="{400D3616-5140-9D4A-B0A6-0608E5978375}" type="pres">
      <dgm:prSet presAssocID="{C0B1B4C2-CF26-6245-98C7-F52857ED528A}" presName="text4" presStyleLbl="fgAcc4" presStyleIdx="4" presStyleCnt="12">
        <dgm:presLayoutVars>
          <dgm:chPref val="3"/>
        </dgm:presLayoutVars>
      </dgm:prSet>
      <dgm:spPr/>
    </dgm:pt>
    <dgm:pt modelId="{94012332-EC24-4549-BD39-17E2E2558455}" type="pres">
      <dgm:prSet presAssocID="{C0B1B4C2-CF26-6245-98C7-F52857ED528A}" presName="hierChild5" presStyleCnt="0"/>
      <dgm:spPr/>
    </dgm:pt>
    <dgm:pt modelId="{363CB994-25D6-3343-8FF2-3F44D7B39F3E}" type="pres">
      <dgm:prSet presAssocID="{86FF38A3-C483-214F-985A-8D30B54EDF81}" presName="Name17" presStyleLbl="parChTrans1D3" presStyleIdx="6" presStyleCnt="10"/>
      <dgm:spPr/>
    </dgm:pt>
    <dgm:pt modelId="{0517C462-0F20-474A-999F-2275B7CA1B26}" type="pres">
      <dgm:prSet presAssocID="{7A85E6ED-B8E9-284E-8BEF-F3C0C778F5C0}" presName="hierRoot3" presStyleCnt="0"/>
      <dgm:spPr/>
    </dgm:pt>
    <dgm:pt modelId="{53C3B555-F63D-CE45-9843-C980835FEDF2}" type="pres">
      <dgm:prSet presAssocID="{7A85E6ED-B8E9-284E-8BEF-F3C0C778F5C0}" presName="composite3" presStyleCnt="0"/>
      <dgm:spPr/>
    </dgm:pt>
    <dgm:pt modelId="{6D5BA4A2-8D20-0449-9E98-F0EF444A63FB}" type="pres">
      <dgm:prSet presAssocID="{7A85E6ED-B8E9-284E-8BEF-F3C0C778F5C0}" presName="background3" presStyleLbl="node3" presStyleIdx="6" presStyleCnt="10"/>
      <dgm:spPr>
        <a:solidFill>
          <a:schemeClr val="accent6"/>
        </a:solidFill>
      </dgm:spPr>
    </dgm:pt>
    <dgm:pt modelId="{FBAACFE0-43C6-F245-ADA4-A9A35786F27A}" type="pres">
      <dgm:prSet presAssocID="{7A85E6ED-B8E9-284E-8BEF-F3C0C778F5C0}" presName="text3" presStyleLbl="fgAcc3" presStyleIdx="6" presStyleCnt="10">
        <dgm:presLayoutVars>
          <dgm:chPref val="3"/>
        </dgm:presLayoutVars>
      </dgm:prSet>
      <dgm:spPr/>
    </dgm:pt>
    <dgm:pt modelId="{7131125B-E55F-734E-8098-71DEBEEDCC5A}" type="pres">
      <dgm:prSet presAssocID="{7A85E6ED-B8E9-284E-8BEF-F3C0C778F5C0}" presName="hierChild4" presStyleCnt="0"/>
      <dgm:spPr/>
    </dgm:pt>
    <dgm:pt modelId="{5408A212-47CD-4D46-8FAB-27B848FD240A}" type="pres">
      <dgm:prSet presAssocID="{233303ED-F262-ED4B-9232-A7532CC4AECE}" presName="Name23" presStyleLbl="parChTrans1D4" presStyleIdx="5" presStyleCnt="12"/>
      <dgm:spPr/>
    </dgm:pt>
    <dgm:pt modelId="{6DA1E2AD-2C79-CF4A-BF8F-DDC4BC3E8328}" type="pres">
      <dgm:prSet presAssocID="{9D68368C-33AA-1644-80E4-398208A2C6F0}" presName="hierRoot4" presStyleCnt="0"/>
      <dgm:spPr/>
    </dgm:pt>
    <dgm:pt modelId="{B9EA2B61-DBD5-A141-BC4B-993F0F3A5C66}" type="pres">
      <dgm:prSet presAssocID="{9D68368C-33AA-1644-80E4-398208A2C6F0}" presName="composite4" presStyleCnt="0"/>
      <dgm:spPr/>
    </dgm:pt>
    <dgm:pt modelId="{F7A0C49C-47A1-134D-818D-55E7FE493CB6}" type="pres">
      <dgm:prSet presAssocID="{9D68368C-33AA-1644-80E4-398208A2C6F0}" presName="background4" presStyleLbl="node4" presStyleIdx="5" presStyleCnt="12"/>
      <dgm:spPr>
        <a:solidFill>
          <a:schemeClr val="accent5"/>
        </a:solidFill>
      </dgm:spPr>
    </dgm:pt>
    <dgm:pt modelId="{37EEB28E-EED4-3D42-B6E7-4F1F94EEB9B5}" type="pres">
      <dgm:prSet presAssocID="{9D68368C-33AA-1644-80E4-398208A2C6F0}" presName="text4" presStyleLbl="fgAcc4" presStyleIdx="5" presStyleCnt="12">
        <dgm:presLayoutVars>
          <dgm:chPref val="3"/>
        </dgm:presLayoutVars>
      </dgm:prSet>
      <dgm:spPr/>
    </dgm:pt>
    <dgm:pt modelId="{5495DD1B-8F92-3E46-8B7A-A4A0FD3EC739}" type="pres">
      <dgm:prSet presAssocID="{9D68368C-33AA-1644-80E4-398208A2C6F0}" presName="hierChild5" presStyleCnt="0"/>
      <dgm:spPr/>
    </dgm:pt>
    <dgm:pt modelId="{337060B7-D3D4-F94E-B389-33AFD88D6377}" type="pres">
      <dgm:prSet presAssocID="{3C4B69D1-D6CE-7142-B782-AC33E8916659}" presName="Name23" presStyleLbl="parChTrans1D4" presStyleIdx="6" presStyleCnt="12"/>
      <dgm:spPr/>
    </dgm:pt>
    <dgm:pt modelId="{B2F0B8DB-094A-CE48-B70D-2EB4DA5FD022}" type="pres">
      <dgm:prSet presAssocID="{2E5B166C-9F1A-1A40-BE57-97EA2A4F71E6}" presName="hierRoot4" presStyleCnt="0"/>
      <dgm:spPr/>
    </dgm:pt>
    <dgm:pt modelId="{BFAF98AD-2BE9-C045-9DC6-545127F0E7BF}" type="pres">
      <dgm:prSet presAssocID="{2E5B166C-9F1A-1A40-BE57-97EA2A4F71E6}" presName="composite4" presStyleCnt="0"/>
      <dgm:spPr/>
    </dgm:pt>
    <dgm:pt modelId="{2CCD2003-1084-6E45-A16F-8DD22C2F3363}" type="pres">
      <dgm:prSet presAssocID="{2E5B166C-9F1A-1A40-BE57-97EA2A4F71E6}" presName="background4" presStyleLbl="node4" presStyleIdx="6" presStyleCnt="12"/>
      <dgm:spPr>
        <a:solidFill>
          <a:schemeClr val="accent1"/>
        </a:solidFill>
      </dgm:spPr>
    </dgm:pt>
    <dgm:pt modelId="{9870B9CA-F9A5-4E43-AED1-DF454225F6BE}" type="pres">
      <dgm:prSet presAssocID="{2E5B166C-9F1A-1A40-BE57-97EA2A4F71E6}" presName="text4" presStyleLbl="fgAcc4" presStyleIdx="6" presStyleCnt="12">
        <dgm:presLayoutVars>
          <dgm:chPref val="3"/>
        </dgm:presLayoutVars>
      </dgm:prSet>
      <dgm:spPr/>
    </dgm:pt>
    <dgm:pt modelId="{595335F3-78A3-4D46-9FAE-0177047895A2}" type="pres">
      <dgm:prSet presAssocID="{2E5B166C-9F1A-1A40-BE57-97EA2A4F71E6}" presName="hierChild5" presStyleCnt="0"/>
      <dgm:spPr/>
    </dgm:pt>
    <dgm:pt modelId="{F2409E12-FE7E-0B40-8ED9-46993E014F7D}" type="pres">
      <dgm:prSet presAssocID="{6E9D28A9-0202-6B41-9DE6-9B3EADC17B28}" presName="Name23" presStyleLbl="parChTrans1D4" presStyleIdx="7" presStyleCnt="12"/>
      <dgm:spPr/>
    </dgm:pt>
    <dgm:pt modelId="{5C727061-6ECD-0646-8CB9-1ECA039C7992}" type="pres">
      <dgm:prSet presAssocID="{168E6C2B-590B-9741-AD46-A772950FDC0B}" presName="hierRoot4" presStyleCnt="0"/>
      <dgm:spPr/>
    </dgm:pt>
    <dgm:pt modelId="{E687696C-B94D-AB46-B894-EAC5BA9F2A3B}" type="pres">
      <dgm:prSet presAssocID="{168E6C2B-590B-9741-AD46-A772950FDC0B}" presName="composite4" presStyleCnt="0"/>
      <dgm:spPr/>
    </dgm:pt>
    <dgm:pt modelId="{79156C9E-B7D6-044E-BDFF-0A9B633EEE56}" type="pres">
      <dgm:prSet presAssocID="{168E6C2B-590B-9741-AD46-A772950FDC0B}" presName="background4" presStyleLbl="node4" presStyleIdx="7" presStyleCnt="12"/>
      <dgm:spPr>
        <a:solidFill>
          <a:schemeClr val="accent1"/>
        </a:solidFill>
      </dgm:spPr>
    </dgm:pt>
    <dgm:pt modelId="{5735B7E3-EFC1-2649-A353-6DA6C57BE7F2}" type="pres">
      <dgm:prSet presAssocID="{168E6C2B-590B-9741-AD46-A772950FDC0B}" presName="text4" presStyleLbl="fgAcc4" presStyleIdx="7" presStyleCnt="12">
        <dgm:presLayoutVars>
          <dgm:chPref val="3"/>
        </dgm:presLayoutVars>
      </dgm:prSet>
      <dgm:spPr/>
    </dgm:pt>
    <dgm:pt modelId="{878E7CB4-370B-C24B-95F9-B0A6FDC29E0C}" type="pres">
      <dgm:prSet presAssocID="{168E6C2B-590B-9741-AD46-A772950FDC0B}" presName="hierChild5" presStyleCnt="0"/>
      <dgm:spPr/>
    </dgm:pt>
    <dgm:pt modelId="{F693BDAA-9A8E-FC45-932B-DEA151ED6822}" type="pres">
      <dgm:prSet presAssocID="{D029E1B0-002C-1E4F-B8C4-E8D784F7075D}" presName="Name23" presStyleLbl="parChTrans1D4" presStyleIdx="8" presStyleCnt="12"/>
      <dgm:spPr/>
    </dgm:pt>
    <dgm:pt modelId="{6650A149-B299-6E43-961A-E2FE500539D9}" type="pres">
      <dgm:prSet presAssocID="{5F667AE8-046B-E44C-AE01-855B5A32DC04}" presName="hierRoot4" presStyleCnt="0"/>
      <dgm:spPr/>
    </dgm:pt>
    <dgm:pt modelId="{213DB7BE-979D-2E4D-8A13-5430705A0393}" type="pres">
      <dgm:prSet presAssocID="{5F667AE8-046B-E44C-AE01-855B5A32DC04}" presName="composite4" presStyleCnt="0"/>
      <dgm:spPr/>
    </dgm:pt>
    <dgm:pt modelId="{C19139E1-A0BD-5B49-997C-3539729C0F4B}" type="pres">
      <dgm:prSet presAssocID="{5F667AE8-046B-E44C-AE01-855B5A32DC04}" presName="background4" presStyleLbl="node4" presStyleIdx="8" presStyleCnt="12"/>
      <dgm:spPr>
        <a:solidFill>
          <a:schemeClr val="accent1"/>
        </a:solidFill>
      </dgm:spPr>
    </dgm:pt>
    <dgm:pt modelId="{83C2F6A7-B8DB-EA4F-8B79-DB7C685DAB41}" type="pres">
      <dgm:prSet presAssocID="{5F667AE8-046B-E44C-AE01-855B5A32DC04}" presName="text4" presStyleLbl="fgAcc4" presStyleIdx="8" presStyleCnt="12">
        <dgm:presLayoutVars>
          <dgm:chPref val="3"/>
        </dgm:presLayoutVars>
      </dgm:prSet>
      <dgm:spPr/>
    </dgm:pt>
    <dgm:pt modelId="{1A519290-889C-734F-BEF1-6FBA89657A64}" type="pres">
      <dgm:prSet presAssocID="{5F667AE8-046B-E44C-AE01-855B5A32DC04}" presName="hierChild5" presStyleCnt="0"/>
      <dgm:spPr/>
    </dgm:pt>
    <dgm:pt modelId="{8BBCA62D-46DF-DA41-A721-B30D64F12F51}" type="pres">
      <dgm:prSet presAssocID="{B404269D-E280-B244-8985-C3EF359E4401}" presName="Name23" presStyleLbl="parChTrans1D4" presStyleIdx="9" presStyleCnt="12"/>
      <dgm:spPr/>
    </dgm:pt>
    <dgm:pt modelId="{B9830C9A-D20E-564A-A78F-221D5A7BDEDF}" type="pres">
      <dgm:prSet presAssocID="{8914F4E6-8F5A-A647-9AC4-5F23D5F3067F}" presName="hierRoot4" presStyleCnt="0"/>
      <dgm:spPr/>
    </dgm:pt>
    <dgm:pt modelId="{A049ED82-7D17-4E4B-801C-7ED2DA9C02C1}" type="pres">
      <dgm:prSet presAssocID="{8914F4E6-8F5A-A647-9AC4-5F23D5F3067F}" presName="composite4" presStyleCnt="0"/>
      <dgm:spPr/>
    </dgm:pt>
    <dgm:pt modelId="{7BC15EF3-0DDB-9343-A8E7-056233817092}" type="pres">
      <dgm:prSet presAssocID="{8914F4E6-8F5A-A647-9AC4-5F23D5F3067F}" presName="background4" presStyleLbl="node4" presStyleIdx="9" presStyleCnt="12"/>
      <dgm:spPr>
        <a:solidFill>
          <a:schemeClr val="accent1"/>
        </a:solidFill>
      </dgm:spPr>
    </dgm:pt>
    <dgm:pt modelId="{83794B4D-0647-C949-BFC8-EF70C9EBF151}" type="pres">
      <dgm:prSet presAssocID="{8914F4E6-8F5A-A647-9AC4-5F23D5F3067F}" presName="text4" presStyleLbl="fgAcc4" presStyleIdx="9" presStyleCnt="12">
        <dgm:presLayoutVars>
          <dgm:chPref val="3"/>
        </dgm:presLayoutVars>
      </dgm:prSet>
      <dgm:spPr/>
    </dgm:pt>
    <dgm:pt modelId="{76898DF3-9D6D-1B4C-A727-8F00CFE2E6C5}" type="pres">
      <dgm:prSet presAssocID="{8914F4E6-8F5A-A647-9AC4-5F23D5F3067F}" presName="hierChild5" presStyleCnt="0"/>
      <dgm:spPr/>
    </dgm:pt>
    <dgm:pt modelId="{F231F884-6F5B-C848-BBFF-43A5940A956B}" type="pres">
      <dgm:prSet presAssocID="{F16FF941-90DF-5F41-878C-0883EADCDDD3}" presName="Name17" presStyleLbl="parChTrans1D3" presStyleIdx="7" presStyleCnt="10"/>
      <dgm:spPr/>
    </dgm:pt>
    <dgm:pt modelId="{FC86AE72-0A82-8C4B-A673-7708904C4EEF}" type="pres">
      <dgm:prSet presAssocID="{3E0002A5-03D5-114A-9781-6C090D0BE78D}" presName="hierRoot3" presStyleCnt="0"/>
      <dgm:spPr/>
    </dgm:pt>
    <dgm:pt modelId="{BC1B8EAF-2F18-E24D-BD86-0D90C97FA9EF}" type="pres">
      <dgm:prSet presAssocID="{3E0002A5-03D5-114A-9781-6C090D0BE78D}" presName="composite3" presStyleCnt="0"/>
      <dgm:spPr/>
    </dgm:pt>
    <dgm:pt modelId="{5F730CFB-B1DC-214D-A699-48CA2DB8DCBA}" type="pres">
      <dgm:prSet presAssocID="{3E0002A5-03D5-114A-9781-6C090D0BE78D}" presName="background3" presStyleLbl="node3" presStyleIdx="7" presStyleCnt="10"/>
      <dgm:spPr>
        <a:solidFill>
          <a:schemeClr val="accent6"/>
        </a:solidFill>
      </dgm:spPr>
    </dgm:pt>
    <dgm:pt modelId="{704FCE75-65B4-4940-8049-21723A96BD6C}" type="pres">
      <dgm:prSet presAssocID="{3E0002A5-03D5-114A-9781-6C090D0BE78D}" presName="text3" presStyleLbl="fgAcc3" presStyleIdx="7" presStyleCnt="10">
        <dgm:presLayoutVars>
          <dgm:chPref val="3"/>
        </dgm:presLayoutVars>
      </dgm:prSet>
      <dgm:spPr/>
    </dgm:pt>
    <dgm:pt modelId="{95DCBAF7-C96D-DD4C-8429-68EFDDF57072}" type="pres">
      <dgm:prSet presAssocID="{3E0002A5-03D5-114A-9781-6C090D0BE78D}" presName="hierChild4" presStyleCnt="0"/>
      <dgm:spPr/>
    </dgm:pt>
    <dgm:pt modelId="{CB170625-B302-E140-98D5-E17132BB5541}" type="pres">
      <dgm:prSet presAssocID="{3A23F63D-F775-FA45-9A86-1830CB0473EB}" presName="Name23" presStyleLbl="parChTrans1D4" presStyleIdx="10" presStyleCnt="12"/>
      <dgm:spPr/>
    </dgm:pt>
    <dgm:pt modelId="{E2BBE2FF-B979-4D4B-9A15-C7828622EFAA}" type="pres">
      <dgm:prSet presAssocID="{D68BBA40-1F9F-C24D-BB19-710FF1013F30}" presName="hierRoot4" presStyleCnt="0"/>
      <dgm:spPr/>
    </dgm:pt>
    <dgm:pt modelId="{2B818E21-30EF-4244-B79C-F797BB845B67}" type="pres">
      <dgm:prSet presAssocID="{D68BBA40-1F9F-C24D-BB19-710FF1013F30}" presName="composite4" presStyleCnt="0"/>
      <dgm:spPr/>
    </dgm:pt>
    <dgm:pt modelId="{2DCC3036-0B92-6C48-918D-7A4A72D3008D}" type="pres">
      <dgm:prSet presAssocID="{D68BBA40-1F9F-C24D-BB19-710FF1013F30}" presName="background4" presStyleLbl="node4" presStyleIdx="10" presStyleCnt="12"/>
      <dgm:spPr>
        <a:solidFill>
          <a:schemeClr val="accent5"/>
        </a:solidFill>
      </dgm:spPr>
    </dgm:pt>
    <dgm:pt modelId="{199134CF-3476-EF4E-BA54-83810A8EDF1A}" type="pres">
      <dgm:prSet presAssocID="{D68BBA40-1F9F-C24D-BB19-710FF1013F30}" presName="text4" presStyleLbl="fgAcc4" presStyleIdx="10" presStyleCnt="12">
        <dgm:presLayoutVars>
          <dgm:chPref val="3"/>
        </dgm:presLayoutVars>
      </dgm:prSet>
      <dgm:spPr/>
    </dgm:pt>
    <dgm:pt modelId="{313DDD89-4E21-8248-B4D4-275E06983B01}" type="pres">
      <dgm:prSet presAssocID="{D68BBA40-1F9F-C24D-BB19-710FF1013F30}" presName="hierChild5" presStyleCnt="0"/>
      <dgm:spPr/>
    </dgm:pt>
    <dgm:pt modelId="{773E929D-AFE4-8B45-A0D1-0E6894D6C807}" type="pres">
      <dgm:prSet presAssocID="{DD0F50AC-AB00-A748-AF99-554195A7089E}" presName="Name17" presStyleLbl="parChTrans1D3" presStyleIdx="8" presStyleCnt="10"/>
      <dgm:spPr/>
    </dgm:pt>
    <dgm:pt modelId="{45E85224-B6B6-1340-A27A-FD7BC23F97A6}" type="pres">
      <dgm:prSet presAssocID="{9CF7D53B-F3DC-984D-B4E6-8F25C31E5C97}" presName="hierRoot3" presStyleCnt="0"/>
      <dgm:spPr/>
    </dgm:pt>
    <dgm:pt modelId="{123552EF-AD3C-C24F-868E-356B6CF3F7CF}" type="pres">
      <dgm:prSet presAssocID="{9CF7D53B-F3DC-984D-B4E6-8F25C31E5C97}" presName="composite3" presStyleCnt="0"/>
      <dgm:spPr/>
    </dgm:pt>
    <dgm:pt modelId="{E25B53CB-CF47-6D48-8760-6D5D8C409868}" type="pres">
      <dgm:prSet presAssocID="{9CF7D53B-F3DC-984D-B4E6-8F25C31E5C97}" presName="background3" presStyleLbl="node3" presStyleIdx="8" presStyleCnt="10"/>
      <dgm:spPr>
        <a:solidFill>
          <a:schemeClr val="accent6"/>
        </a:solidFill>
      </dgm:spPr>
    </dgm:pt>
    <dgm:pt modelId="{EB5EDA5E-C36B-0D4C-A1AC-CFD58A43DD61}" type="pres">
      <dgm:prSet presAssocID="{9CF7D53B-F3DC-984D-B4E6-8F25C31E5C97}" presName="text3" presStyleLbl="fgAcc3" presStyleIdx="8" presStyleCnt="10">
        <dgm:presLayoutVars>
          <dgm:chPref val="3"/>
        </dgm:presLayoutVars>
      </dgm:prSet>
      <dgm:spPr/>
    </dgm:pt>
    <dgm:pt modelId="{D1A7D087-E9C3-9746-8FE6-7E4D4567C94A}" type="pres">
      <dgm:prSet presAssocID="{9CF7D53B-F3DC-984D-B4E6-8F25C31E5C97}" presName="hierChild4" presStyleCnt="0"/>
      <dgm:spPr/>
    </dgm:pt>
    <dgm:pt modelId="{FF3C020C-B8AD-294E-B19A-558A93F87E04}" type="pres">
      <dgm:prSet presAssocID="{F2E405BB-9D46-8742-BDA8-9A651FCAAE01}" presName="Name23" presStyleLbl="parChTrans1D4" presStyleIdx="11" presStyleCnt="12"/>
      <dgm:spPr/>
    </dgm:pt>
    <dgm:pt modelId="{C4EDDCE0-30BF-7C43-B5D5-93B5E4673083}" type="pres">
      <dgm:prSet presAssocID="{D1A8A6CA-0B6E-724A-87A8-FD6A0D5D7FA2}" presName="hierRoot4" presStyleCnt="0"/>
      <dgm:spPr/>
    </dgm:pt>
    <dgm:pt modelId="{9085F740-C290-AB4C-BFB4-AC054C1CE9A3}" type="pres">
      <dgm:prSet presAssocID="{D1A8A6CA-0B6E-724A-87A8-FD6A0D5D7FA2}" presName="composite4" presStyleCnt="0"/>
      <dgm:spPr/>
    </dgm:pt>
    <dgm:pt modelId="{F661BCB1-6019-854E-AB11-069C96B73448}" type="pres">
      <dgm:prSet presAssocID="{D1A8A6CA-0B6E-724A-87A8-FD6A0D5D7FA2}" presName="background4" presStyleLbl="node4" presStyleIdx="11" presStyleCnt="12"/>
      <dgm:spPr>
        <a:solidFill>
          <a:schemeClr val="accent5"/>
        </a:solidFill>
      </dgm:spPr>
    </dgm:pt>
    <dgm:pt modelId="{C4D0961C-9DF5-F94A-882D-21B44E665106}" type="pres">
      <dgm:prSet presAssocID="{D1A8A6CA-0B6E-724A-87A8-FD6A0D5D7FA2}" presName="text4" presStyleLbl="fgAcc4" presStyleIdx="11" presStyleCnt="12" custScaleX="127856">
        <dgm:presLayoutVars>
          <dgm:chPref val="3"/>
        </dgm:presLayoutVars>
      </dgm:prSet>
      <dgm:spPr/>
    </dgm:pt>
    <dgm:pt modelId="{34CB6D03-42F9-4E4D-9BE8-C5E96F55FD3C}" type="pres">
      <dgm:prSet presAssocID="{D1A8A6CA-0B6E-724A-87A8-FD6A0D5D7FA2}" presName="hierChild5" presStyleCnt="0"/>
      <dgm:spPr/>
    </dgm:pt>
    <dgm:pt modelId="{7E10B0DA-187E-374C-A6AE-91CED635F384}" type="pres">
      <dgm:prSet presAssocID="{11A7F51E-264B-AE48-B5DB-DBB3BAC5164B}" presName="Name10" presStyleLbl="parChTrans1D2" presStyleIdx="3" presStyleCnt="4"/>
      <dgm:spPr/>
    </dgm:pt>
    <dgm:pt modelId="{475CDCC4-99E6-AE40-993A-80ACB08444B9}" type="pres">
      <dgm:prSet presAssocID="{364C3A0C-E45B-3E48-9CE5-9EB4D5E291A3}" presName="hierRoot2" presStyleCnt="0"/>
      <dgm:spPr/>
    </dgm:pt>
    <dgm:pt modelId="{80632959-F26E-0F42-B83D-0CD745A56344}" type="pres">
      <dgm:prSet presAssocID="{364C3A0C-E45B-3E48-9CE5-9EB4D5E291A3}" presName="composite2" presStyleCnt="0"/>
      <dgm:spPr/>
    </dgm:pt>
    <dgm:pt modelId="{C6889B4A-A1C3-AE4F-B359-EDC34D071562}" type="pres">
      <dgm:prSet presAssocID="{364C3A0C-E45B-3E48-9CE5-9EB4D5E291A3}" presName="background2" presStyleLbl="node2" presStyleIdx="3" presStyleCnt="4"/>
      <dgm:spPr/>
    </dgm:pt>
    <dgm:pt modelId="{C7BFB9AC-490D-684C-AD05-725FCA559179}" type="pres">
      <dgm:prSet presAssocID="{364C3A0C-E45B-3E48-9CE5-9EB4D5E291A3}" presName="text2" presStyleLbl="fgAcc2" presStyleIdx="3" presStyleCnt="4">
        <dgm:presLayoutVars>
          <dgm:chPref val="3"/>
        </dgm:presLayoutVars>
      </dgm:prSet>
      <dgm:spPr/>
    </dgm:pt>
    <dgm:pt modelId="{2F49A084-5E89-8544-B0F0-F8BF8ECA93ED}" type="pres">
      <dgm:prSet presAssocID="{364C3A0C-E45B-3E48-9CE5-9EB4D5E291A3}" presName="hierChild3" presStyleCnt="0"/>
      <dgm:spPr/>
    </dgm:pt>
    <dgm:pt modelId="{2E414492-F43C-AA49-B51E-0ED6D0144652}" type="pres">
      <dgm:prSet presAssocID="{C048921F-4EB1-284C-AA0A-60D6AD5FBA44}" presName="Name17" presStyleLbl="parChTrans1D3" presStyleIdx="9" presStyleCnt="10"/>
      <dgm:spPr/>
    </dgm:pt>
    <dgm:pt modelId="{5525D7C2-81E4-FF4B-8B4D-0E636E9F643E}" type="pres">
      <dgm:prSet presAssocID="{089FD83E-6928-1E43-95D3-124D5441D173}" presName="hierRoot3" presStyleCnt="0"/>
      <dgm:spPr/>
    </dgm:pt>
    <dgm:pt modelId="{4F3A0766-3C68-594C-B679-35737288BD93}" type="pres">
      <dgm:prSet presAssocID="{089FD83E-6928-1E43-95D3-124D5441D173}" presName="composite3" presStyleCnt="0"/>
      <dgm:spPr/>
    </dgm:pt>
    <dgm:pt modelId="{1A666A08-3657-A346-BA52-88A9FB0BBAAD}" type="pres">
      <dgm:prSet presAssocID="{089FD83E-6928-1E43-95D3-124D5441D173}" presName="background3" presStyleLbl="node3" presStyleIdx="9" presStyleCnt="10"/>
      <dgm:spPr/>
    </dgm:pt>
    <dgm:pt modelId="{9667A29C-175F-3046-887F-2D268E592584}" type="pres">
      <dgm:prSet presAssocID="{089FD83E-6928-1E43-95D3-124D5441D173}" presName="text3" presStyleLbl="fgAcc3" presStyleIdx="9" presStyleCnt="10" custScaleX="129086" custScaleY="131092">
        <dgm:presLayoutVars>
          <dgm:chPref val="3"/>
        </dgm:presLayoutVars>
      </dgm:prSet>
      <dgm:spPr/>
    </dgm:pt>
    <dgm:pt modelId="{45A4F0D0-5A7C-A742-8F1A-1BE1A94228D5}" type="pres">
      <dgm:prSet presAssocID="{089FD83E-6928-1E43-95D3-124D5441D173}" presName="hierChild4" presStyleCnt="0"/>
      <dgm:spPr/>
    </dgm:pt>
  </dgm:ptLst>
  <dgm:cxnLst>
    <dgm:cxn modelId="{B7123702-C4A0-1F47-95DA-DEE6D88184FD}" srcId="{9D68368C-33AA-1644-80E4-398208A2C6F0}" destId="{2E5B166C-9F1A-1A40-BE57-97EA2A4F71E6}" srcOrd="0" destOrd="0" parTransId="{3C4B69D1-D6CE-7142-B782-AC33E8916659}" sibTransId="{2CF3B4AA-7C11-2546-98DE-F3AAC32AAF14}"/>
    <dgm:cxn modelId="{AEDED804-B867-D54A-A7F2-FD58FB67DAE5}" type="presOf" srcId="{6E9D28A9-0202-6B41-9DE6-9B3EADC17B28}" destId="{F2409E12-FE7E-0B40-8ED9-46993E014F7D}" srcOrd="0" destOrd="0" presId="urn:microsoft.com/office/officeart/2005/8/layout/hierarchy1"/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7A85E6ED-B8E9-284E-8BEF-F3C0C778F5C0}" destId="{9D68368C-33AA-1644-80E4-398208A2C6F0}" srcOrd="0" destOrd="0" parTransId="{233303ED-F262-ED4B-9232-A7532CC4AECE}" sibTransId="{756363D6-F4EB-B243-ACB9-ABC2AB783F36}"/>
    <dgm:cxn modelId="{0D5AA30D-CA71-9A44-B08F-E9CA720D8700}" srcId="{7835FD59-B514-0B47-B7B8-0983910456A6}" destId="{364C3A0C-E45B-3E48-9CE5-9EB4D5E291A3}" srcOrd="3" destOrd="0" parTransId="{11A7F51E-264B-AE48-B5DB-DBB3BAC5164B}" sibTransId="{D22C77A0-634A-E847-ACBE-C8CABEE39F57}"/>
    <dgm:cxn modelId="{B55FF610-4FF8-254F-8E7F-243630D76CF9}" type="presOf" srcId="{C0B1B4C2-CF26-6245-98C7-F52857ED528A}" destId="{400D3616-5140-9D4A-B0A6-0608E5978375}" srcOrd="0" destOrd="0" presId="urn:microsoft.com/office/officeart/2005/8/layout/hierarchy1"/>
    <dgm:cxn modelId="{65C77914-C3BD-CC48-B55D-55BE1013A579}" srcId="{1BC165AB-B879-6E45-BE42-9DB85E468E5E}" destId="{3E0002A5-03D5-114A-9781-6C090D0BE78D}" srcOrd="2" destOrd="0" parTransId="{F16FF941-90DF-5F41-878C-0883EADCDDD3}" sibTransId="{EF95B67C-7088-4D4F-B98D-504BD6CF5E0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DACE4B29-7638-654C-AD54-2E478D2C692B}" type="presOf" srcId="{0A42203B-26C8-F140-A21C-18A332E5B981}" destId="{4C4AF905-DDF4-E241-A58B-D9F5E626544B}" srcOrd="0" destOrd="0" presId="urn:microsoft.com/office/officeart/2005/8/layout/hierarchy1"/>
    <dgm:cxn modelId="{10BE632A-2C02-5F4D-8A2C-941ADF474FA3}" type="presOf" srcId="{3C4B69D1-D6CE-7142-B782-AC33E8916659}" destId="{337060B7-D3D4-F94E-B389-33AFD88D6377}" srcOrd="0" destOrd="0" presId="urn:microsoft.com/office/officeart/2005/8/layout/hierarchy1"/>
    <dgm:cxn modelId="{E786262D-A736-4248-892C-69B415ED5604}" srcId="{1BC165AB-B879-6E45-BE42-9DB85E468E5E}" destId="{7A85E6ED-B8E9-284E-8BEF-F3C0C778F5C0}" srcOrd="1" destOrd="0" parTransId="{86FF38A3-C483-214F-985A-8D30B54EDF81}" sibTransId="{45CF6AD3-13F7-C848-B1F5-16FDBE29A998}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3CE2DA32-6411-534B-816D-8ADAE66B24EB}" type="presOf" srcId="{13C05AA9-C29E-A441-BA1E-FA81DA491826}" destId="{A50E9863-A52D-9549-A655-6F56C7EA8276}" srcOrd="0" destOrd="0" presId="urn:microsoft.com/office/officeart/2005/8/layout/hierarchy1"/>
    <dgm:cxn modelId="{F97D133A-0D09-1048-A900-8175D377FAA5}" srcId="{1BC165AB-B879-6E45-BE42-9DB85E468E5E}" destId="{9CF7D53B-F3DC-984D-B4E6-8F25C31E5C97}" srcOrd="3" destOrd="0" parTransId="{DD0F50AC-AB00-A748-AF99-554195A7089E}" sibTransId="{D2E6F20F-6E07-4942-ADD7-7EF190DB0668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04B2AF3A-F449-9540-96B1-543940464DE2}" type="presOf" srcId="{9D68368C-33AA-1644-80E4-398208A2C6F0}" destId="{37EEB28E-EED4-3D42-B6E7-4F1F94EEB9B5}" srcOrd="0" destOrd="0" presId="urn:microsoft.com/office/officeart/2005/8/layout/hierarchy1"/>
    <dgm:cxn modelId="{5B0FB93A-B915-C04F-9E8B-F175AF06A0C0}" type="presOf" srcId="{DD0F50AC-AB00-A748-AF99-554195A7089E}" destId="{773E929D-AFE4-8B45-A0D1-0E6894D6C807}" srcOrd="0" destOrd="0" presId="urn:microsoft.com/office/officeart/2005/8/layout/hierarchy1"/>
    <dgm:cxn modelId="{14AA673B-BF07-AD4B-BFAE-7ECA5150A040}" type="presOf" srcId="{3E0002A5-03D5-114A-9781-6C090D0BE78D}" destId="{704FCE75-65B4-4940-8049-21723A96BD6C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7281D75B-4199-6E42-8C1A-D985C3684A6A}" type="presOf" srcId="{3A23F63D-F775-FA45-9A86-1830CB0473EB}" destId="{CB170625-B302-E140-98D5-E17132BB5541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58D57D5E-4B9D-534A-85A5-1B7BB8B1AC90}" type="presOf" srcId="{CDA5780B-21C9-BC4E-83B6-3CDECF37478F}" destId="{5F7EDAEE-AFB2-1145-9746-5AE19E9F92D3}" srcOrd="0" destOrd="0" presId="urn:microsoft.com/office/officeart/2005/8/layout/hierarchy1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0DA96A41-D92A-FA46-BF5E-CDBEF62DC4C0}" type="presOf" srcId="{E752A000-5711-0F4B-8B5D-326221EFD2A1}" destId="{7A5A9C9D-5743-894D-9DC3-3B769CCB28E8}" srcOrd="0" destOrd="0" presId="urn:microsoft.com/office/officeart/2005/8/layout/hierarchy1"/>
    <dgm:cxn modelId="{A53DF661-6937-C94B-9394-A42B7ADEC98E}" type="presOf" srcId="{D1A8A6CA-0B6E-724A-87A8-FD6A0D5D7FA2}" destId="{C4D0961C-9DF5-F94A-882D-21B44E665106}" srcOrd="0" destOrd="0" presId="urn:microsoft.com/office/officeart/2005/8/layout/hierarchy1"/>
    <dgm:cxn modelId="{5A8F8F64-782C-5C4C-8EBE-756B6B8F5424}" type="presOf" srcId="{233303ED-F262-ED4B-9232-A7532CC4AECE}" destId="{5408A212-47CD-4D46-8FAB-27B848FD240A}" srcOrd="0" destOrd="0" presId="urn:microsoft.com/office/officeart/2005/8/layout/hierarchy1"/>
    <dgm:cxn modelId="{DF29D645-36D8-004D-9280-9906FCD0AF3A}" srcId="{5ED8EFDF-8956-064A-9DFB-DCCA28CF5849}" destId="{D333C4C1-0537-FB48-B774-A687ACA99157}" srcOrd="0" destOrd="0" parTransId="{2C280079-523E-834B-ACAF-1472D33814CB}" sibTransId="{92B2FDE5-1BD3-A54F-BEFD-54C746AA0243}"/>
    <dgm:cxn modelId="{AC764146-41BF-644F-B5C9-708A8E15E01B}" type="presOf" srcId="{D34E1ADF-0E61-D948-AC0E-3AF3A48C9D61}" destId="{7FF2E27C-78CE-5D43-AABB-62242276235A}" srcOrd="0" destOrd="0" presId="urn:microsoft.com/office/officeart/2005/8/layout/hierarchy1"/>
    <dgm:cxn modelId="{313F0C67-CF03-C042-A6DB-182AEB0BF87B}" srcId="{1BC165AB-B879-6E45-BE42-9DB85E468E5E}" destId="{8A7E9A38-0069-E54C-9C7F-E9C55CA7C411}" srcOrd="0" destOrd="0" parTransId="{0A42203B-26C8-F140-A21C-18A332E5B981}" sibTransId="{6AA96301-8764-0345-8DBD-97A6A149FAC5}"/>
    <dgm:cxn modelId="{1E02DD68-05A6-9748-A2F1-A0DB4A826EDB}" type="presOf" srcId="{B404269D-E280-B244-8985-C3EF359E4401}" destId="{8BBCA62D-46DF-DA41-A721-B30D64F12F51}" srcOrd="0" destOrd="0" presId="urn:microsoft.com/office/officeart/2005/8/layout/hierarchy1"/>
    <dgm:cxn modelId="{2B975269-33AB-F24B-BA59-6C2AB2328F30}" type="presOf" srcId="{DE5678F3-E484-B34C-A03A-1F29B4C5702D}" destId="{3F869B66-BEF4-EA49-A760-429C1E32A4A8}" srcOrd="0" destOrd="0" presId="urn:microsoft.com/office/officeart/2005/8/layout/hierarchy1"/>
    <dgm:cxn modelId="{1168CC6A-13E4-CB4A-8AB8-DEAAD21E0242}" type="presOf" srcId="{9CF7D53B-F3DC-984D-B4E6-8F25C31E5C97}" destId="{EB5EDA5E-C36B-0D4C-A1AC-CFD58A43DD61}" srcOrd="0" destOrd="0" presId="urn:microsoft.com/office/officeart/2005/8/layout/hierarchy1"/>
    <dgm:cxn modelId="{AC2D444F-E81C-A443-AB72-CA98894EAA0F}" type="presOf" srcId="{F16FF941-90DF-5F41-878C-0883EADCDDD3}" destId="{F231F884-6F5B-C848-BBFF-43A5940A956B}" srcOrd="0" destOrd="0" presId="urn:microsoft.com/office/officeart/2005/8/layout/hierarchy1"/>
    <dgm:cxn modelId="{3735EE4F-36E3-D844-8F91-FF5D1466090B}" srcId="{9D68368C-33AA-1644-80E4-398208A2C6F0}" destId="{8914F4E6-8F5A-A647-9AC4-5F23D5F3067F}" srcOrd="3" destOrd="0" parTransId="{B404269D-E280-B244-8985-C3EF359E4401}" sibTransId="{5A42FEFD-13B1-4A48-A554-3AA146C7304E}"/>
    <dgm:cxn modelId="{A9595C70-9FCD-4C44-9CFA-6896FF1A1FE9}" srcId="{364C3A0C-E45B-3E48-9CE5-9EB4D5E291A3}" destId="{089FD83E-6928-1E43-95D3-124D5441D173}" srcOrd="0" destOrd="0" parTransId="{C048921F-4EB1-284C-AA0A-60D6AD5FBA44}" sibTransId="{F1E9B66D-779F-044F-A36C-5A89712C4696}"/>
    <dgm:cxn modelId="{6547F771-C6A6-9944-81CB-E2324B811C3D}" srcId="{9D68368C-33AA-1644-80E4-398208A2C6F0}" destId="{5F667AE8-046B-E44C-AE01-855B5A32DC04}" srcOrd="2" destOrd="0" parTransId="{D029E1B0-002C-1E4F-B8C4-E8D784F7075D}" sibTransId="{9BEB67CC-BC5C-9145-902E-B2D41574C4D9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CAE44054-E683-9543-945A-E4483197AE15}" type="presOf" srcId="{D333C4C1-0537-FB48-B774-A687ACA99157}" destId="{C600CFF6-A683-1446-81BA-585206CB3A42}" srcOrd="0" destOrd="0" presId="urn:microsoft.com/office/officeart/2005/8/layout/hierarchy1"/>
    <dgm:cxn modelId="{D434A255-30C1-4547-9541-EB558C4DA917}" srcId="{3E0002A5-03D5-114A-9781-6C090D0BE78D}" destId="{D68BBA40-1F9F-C24D-BB19-710FF1013F30}" srcOrd="0" destOrd="0" parTransId="{3A23F63D-F775-FA45-9A86-1830CB0473EB}" sibTransId="{7FA377DC-A82F-9545-B35F-D135EC13740C}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066E5A7A-7493-D243-A08A-EEE79DF74F15}" type="presOf" srcId="{089FD83E-6928-1E43-95D3-124D5441D173}" destId="{9667A29C-175F-3046-887F-2D268E592584}" srcOrd="0" destOrd="0" presId="urn:microsoft.com/office/officeart/2005/8/layout/hierarchy1"/>
    <dgm:cxn modelId="{96667187-ED7A-F448-8C02-EB6382480F93}" type="presOf" srcId="{7A85E6ED-B8E9-284E-8BEF-F3C0C778F5C0}" destId="{FBAACFE0-43C6-F245-ADA4-A9A35786F27A}" srcOrd="0" destOrd="0" presId="urn:microsoft.com/office/officeart/2005/8/layout/hierarchy1"/>
    <dgm:cxn modelId="{E0EF5590-7373-F74E-A4B6-156B6BE0222C}" type="presOf" srcId="{72873E73-5BDD-2945-B603-202D1D221223}" destId="{984D623A-B6C1-EF4D-B38B-A09708FA56E0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26C77A95-DAF0-4B45-B1B6-0457D15564EB}" type="presOf" srcId="{F2E405BB-9D46-8742-BDA8-9A651FCAAE01}" destId="{FF3C020C-B8AD-294E-B19A-558A93F87E04}" srcOrd="0" destOrd="0" presId="urn:microsoft.com/office/officeart/2005/8/layout/hierarchy1"/>
    <dgm:cxn modelId="{D8CD5996-0B30-F349-9F30-D42AA6E89681}" type="presOf" srcId="{8914F4E6-8F5A-A647-9AC4-5F23D5F3067F}" destId="{83794B4D-0647-C949-BFC8-EF70C9EBF151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1A43619F-8B4C-CD4D-8FC4-223B04A8D29F}" type="presOf" srcId="{11A7F51E-264B-AE48-B5DB-DBB3BAC5164B}" destId="{7E10B0DA-187E-374C-A6AE-91CED635F384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752914A2-F9CE-0A4A-851A-B9910CADA038}" type="presOf" srcId="{2C280079-523E-834B-ACAF-1472D33814CB}" destId="{059FE831-3934-AA4C-81D9-A1165D6BA533}" srcOrd="0" destOrd="0" presId="urn:microsoft.com/office/officeart/2005/8/layout/hierarchy1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5865EAA6-311B-6A4E-A85D-D95435A8FE9E}" type="presOf" srcId="{364C3A0C-E45B-3E48-9CE5-9EB4D5E291A3}" destId="{C7BFB9AC-490D-684C-AD05-725FCA559179}" srcOrd="0" destOrd="0" presId="urn:microsoft.com/office/officeart/2005/8/layout/hierarchy1"/>
    <dgm:cxn modelId="{6BDB3FA8-D41F-6343-8C39-B6BB9B24B5AE}" type="presOf" srcId="{D029E1B0-002C-1E4F-B8C4-E8D784F7075D}" destId="{F693BDAA-9A8E-FC45-932B-DEA151ED6822}" srcOrd="0" destOrd="0" presId="urn:microsoft.com/office/officeart/2005/8/layout/hierarchy1"/>
    <dgm:cxn modelId="{0681A6A9-D65C-0741-A34B-BBD65C06F33A}" type="presOf" srcId="{C048921F-4EB1-284C-AA0A-60D6AD5FBA44}" destId="{2E414492-F43C-AA49-B51E-0ED6D0144652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E1AD37AF-C5B6-AD41-AFD3-00738B1A7A52}" srcId="{8A7E9A38-0069-E54C-9C7F-E9C55CA7C411}" destId="{5ED8EFDF-8956-064A-9DFB-DCCA28CF5849}" srcOrd="0" destOrd="0" parTransId="{CDA5780B-21C9-BC4E-83B6-3CDECF37478F}" sibTransId="{C064E7FB-F77B-8B43-B893-C50FB7B07648}"/>
    <dgm:cxn modelId="{E43F0EBB-36D2-954F-A12F-E685E2848B3A}" srcId="{5ED8EFDF-8956-064A-9DFB-DCCA28CF5849}" destId="{D34E1ADF-0E61-D948-AC0E-3AF3A48C9D61}" srcOrd="2" destOrd="0" parTransId="{72873E73-5BDD-2945-B603-202D1D221223}" sibTransId="{38263E12-A7B7-944A-8B7D-5B0F416AF784}"/>
    <dgm:cxn modelId="{FCC1DBBE-C5BA-AA44-B4BB-F75C4D2CCA33}" type="presOf" srcId="{D68BBA40-1F9F-C24D-BB19-710FF1013F30}" destId="{199134CF-3476-EF4E-BA54-83810A8EDF1A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C0676CC1-A498-B74A-B9F1-28FF0667297D}" type="presOf" srcId="{168E6C2B-590B-9741-AD46-A772950FDC0B}" destId="{5735B7E3-EFC1-2649-A353-6DA6C57BE7F2}" srcOrd="0" destOrd="0" presId="urn:microsoft.com/office/officeart/2005/8/layout/hierarchy1"/>
    <dgm:cxn modelId="{D4738EC3-FF45-5D43-B6C0-AD6F5AE3A3AA}" type="presOf" srcId="{5ED8EFDF-8956-064A-9DFB-DCCA28CF5849}" destId="{3FFFB191-7A5B-F648-9ADA-E2E297B6B27E}" srcOrd="0" destOrd="0" presId="urn:microsoft.com/office/officeart/2005/8/layout/hierarchy1"/>
    <dgm:cxn modelId="{AAA5E7CC-0150-7F4F-AD6A-CD866A76095F}" srcId="{8A7E9A38-0069-E54C-9C7F-E9C55CA7C411}" destId="{C0B1B4C2-CF26-6245-98C7-F52857ED528A}" srcOrd="1" destOrd="0" parTransId="{E752A000-5711-0F4B-8B5D-326221EFD2A1}" sibTransId="{76C9CC4B-45E2-4441-8487-3F32F41D4709}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10770D5-D90C-694A-BF6D-8937E89BE97A}" srcId="{5ED8EFDF-8956-064A-9DFB-DCCA28CF5849}" destId="{DE5678F3-E484-B34C-A03A-1F29B4C5702D}" srcOrd="1" destOrd="0" parTransId="{13C05AA9-C29E-A441-BA1E-FA81DA491826}" sibTransId="{CAF9D787-BDB1-684A-A334-6F129690EA88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C39510E1-EC33-164C-9B8B-03BB312F336D}" type="presOf" srcId="{8A7E9A38-0069-E54C-9C7F-E9C55CA7C411}" destId="{D868DAD2-E310-8F43-A407-6333AC65E4ED}" srcOrd="0" destOrd="0" presId="urn:microsoft.com/office/officeart/2005/8/layout/hierarchy1"/>
    <dgm:cxn modelId="{603C30E7-6AA5-B942-A9F0-A5D2E759F4FD}" type="presOf" srcId="{2E5B166C-9F1A-1A40-BE57-97EA2A4F71E6}" destId="{9870B9CA-F9A5-4E43-AED1-DF454225F6BE}" srcOrd="0" destOrd="0" presId="urn:microsoft.com/office/officeart/2005/8/layout/hierarchy1"/>
    <dgm:cxn modelId="{7D5CC2E8-C773-9349-984C-84D99FCB0010}" type="presOf" srcId="{5F667AE8-046B-E44C-AE01-855B5A32DC04}" destId="{83C2F6A7-B8DB-EA4F-8B79-DB7C685DAB41}" srcOrd="0" destOrd="0" presId="urn:microsoft.com/office/officeart/2005/8/layout/hierarchy1"/>
    <dgm:cxn modelId="{30EEB2E9-F053-4943-AE18-FF55FCA6725D}" srcId="{9D68368C-33AA-1644-80E4-398208A2C6F0}" destId="{168E6C2B-590B-9741-AD46-A772950FDC0B}" srcOrd="1" destOrd="0" parTransId="{6E9D28A9-0202-6B41-9DE6-9B3EADC17B28}" sibTransId="{53626C34-1CEF-B346-B7F0-3DD53269C5B6}"/>
    <dgm:cxn modelId="{453750EB-3F24-5C43-9F08-D8F42F13776E}" srcId="{9CF7D53B-F3DC-984D-B4E6-8F25C31E5C97}" destId="{D1A8A6CA-0B6E-724A-87A8-FD6A0D5D7FA2}" srcOrd="0" destOrd="0" parTransId="{F2E405BB-9D46-8742-BDA8-9A651FCAAE01}" sibTransId="{ED709F34-2065-8B4D-8890-38221EB21289}"/>
    <dgm:cxn modelId="{59F2D2EE-BA77-CE42-85A2-D4E6538CB5EC}" type="presOf" srcId="{86FF38A3-C483-214F-985A-8D30B54EDF81}" destId="{363CB994-25D6-3343-8FF2-3F44D7B39F3E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5C6BD961-B1EA-884F-98F7-B9FA8A649463}" type="presParOf" srcId="{158DD9B6-60BC-2441-9B3A-ABE4E09BA18B}" destId="{4C4AF905-DDF4-E241-A58B-D9F5E626544B}" srcOrd="0" destOrd="0" presId="urn:microsoft.com/office/officeart/2005/8/layout/hierarchy1"/>
    <dgm:cxn modelId="{F41BA87D-6A61-6E46-8BDA-7B12FEE8DFF7}" type="presParOf" srcId="{158DD9B6-60BC-2441-9B3A-ABE4E09BA18B}" destId="{96F9D759-329B-8447-ACE3-1D1908AF39CA}" srcOrd="1" destOrd="0" presId="urn:microsoft.com/office/officeart/2005/8/layout/hierarchy1"/>
    <dgm:cxn modelId="{B32D8C72-50B5-B147-A0CB-68410530886A}" type="presParOf" srcId="{96F9D759-329B-8447-ACE3-1D1908AF39CA}" destId="{5B31A2F8-731F-3142-9250-68B25B08921B}" srcOrd="0" destOrd="0" presId="urn:microsoft.com/office/officeart/2005/8/layout/hierarchy1"/>
    <dgm:cxn modelId="{8FC57053-91A3-AB46-91E4-4FB24CB38C33}" type="presParOf" srcId="{5B31A2F8-731F-3142-9250-68B25B08921B}" destId="{D69C27FE-178C-0B44-8F16-561617AC1399}" srcOrd="0" destOrd="0" presId="urn:microsoft.com/office/officeart/2005/8/layout/hierarchy1"/>
    <dgm:cxn modelId="{958BE137-C868-954C-B646-87E136AB7229}" type="presParOf" srcId="{5B31A2F8-731F-3142-9250-68B25B08921B}" destId="{D868DAD2-E310-8F43-A407-6333AC65E4ED}" srcOrd="1" destOrd="0" presId="urn:microsoft.com/office/officeart/2005/8/layout/hierarchy1"/>
    <dgm:cxn modelId="{A0C238B7-BB9E-AB45-9F58-95BFFBD96814}" type="presParOf" srcId="{96F9D759-329B-8447-ACE3-1D1908AF39CA}" destId="{E43D8B10-5787-D14E-B9FA-E7D8EE6FDE4F}" srcOrd="1" destOrd="0" presId="urn:microsoft.com/office/officeart/2005/8/layout/hierarchy1"/>
    <dgm:cxn modelId="{78E45DE6-2AE8-2040-9AF4-25B19B89EF14}" type="presParOf" srcId="{E43D8B10-5787-D14E-B9FA-E7D8EE6FDE4F}" destId="{5F7EDAEE-AFB2-1145-9746-5AE19E9F92D3}" srcOrd="0" destOrd="0" presId="urn:microsoft.com/office/officeart/2005/8/layout/hierarchy1"/>
    <dgm:cxn modelId="{FF638C36-4EF0-BB43-B38C-BA8F32ED5A40}" type="presParOf" srcId="{E43D8B10-5787-D14E-B9FA-E7D8EE6FDE4F}" destId="{F0EA369D-6E0F-574B-A3F0-572551C74A3F}" srcOrd="1" destOrd="0" presId="urn:microsoft.com/office/officeart/2005/8/layout/hierarchy1"/>
    <dgm:cxn modelId="{2E8A3FF3-5F8D-FA41-A19E-9B667CD632F8}" type="presParOf" srcId="{F0EA369D-6E0F-574B-A3F0-572551C74A3F}" destId="{C25B6143-95B1-264C-97D6-00D6662E4060}" srcOrd="0" destOrd="0" presId="urn:microsoft.com/office/officeart/2005/8/layout/hierarchy1"/>
    <dgm:cxn modelId="{E1C1DE5A-3BEF-2842-B968-370C7F4ACC9F}" type="presParOf" srcId="{C25B6143-95B1-264C-97D6-00D6662E4060}" destId="{27CAD266-EAE3-2A42-904D-42C85764CE0C}" srcOrd="0" destOrd="0" presId="urn:microsoft.com/office/officeart/2005/8/layout/hierarchy1"/>
    <dgm:cxn modelId="{4399A8E3-390D-0340-AE0C-CDAAD2340A6E}" type="presParOf" srcId="{C25B6143-95B1-264C-97D6-00D6662E4060}" destId="{3FFFB191-7A5B-F648-9ADA-E2E297B6B27E}" srcOrd="1" destOrd="0" presId="urn:microsoft.com/office/officeart/2005/8/layout/hierarchy1"/>
    <dgm:cxn modelId="{8D0DD9AF-F827-804F-B6E2-95B90D2A5A79}" type="presParOf" srcId="{F0EA369D-6E0F-574B-A3F0-572551C74A3F}" destId="{D8EBBF63-6A1E-BF47-8620-76A6ADA637B3}" srcOrd="1" destOrd="0" presId="urn:microsoft.com/office/officeart/2005/8/layout/hierarchy1"/>
    <dgm:cxn modelId="{2087EE28-284D-4E45-B672-60DECB404C93}" type="presParOf" srcId="{D8EBBF63-6A1E-BF47-8620-76A6ADA637B3}" destId="{059FE831-3934-AA4C-81D9-A1165D6BA533}" srcOrd="0" destOrd="0" presId="urn:microsoft.com/office/officeart/2005/8/layout/hierarchy1"/>
    <dgm:cxn modelId="{2AD368A5-C433-074A-B74B-D24CCC0A33F2}" type="presParOf" srcId="{D8EBBF63-6A1E-BF47-8620-76A6ADA637B3}" destId="{E277D6FD-6DCB-5543-93AA-93EA8001A69C}" srcOrd="1" destOrd="0" presId="urn:microsoft.com/office/officeart/2005/8/layout/hierarchy1"/>
    <dgm:cxn modelId="{E73426C8-1AFA-0F45-854E-F8006C521D8A}" type="presParOf" srcId="{E277D6FD-6DCB-5543-93AA-93EA8001A69C}" destId="{5D83A187-D480-4746-BCFA-6A3C92B5A341}" srcOrd="0" destOrd="0" presId="urn:microsoft.com/office/officeart/2005/8/layout/hierarchy1"/>
    <dgm:cxn modelId="{552873D5-0138-9846-A3D7-E4B37CCBB76E}" type="presParOf" srcId="{5D83A187-D480-4746-BCFA-6A3C92B5A341}" destId="{B98F8870-53AF-2E47-8DC4-D3880E39DAC2}" srcOrd="0" destOrd="0" presId="urn:microsoft.com/office/officeart/2005/8/layout/hierarchy1"/>
    <dgm:cxn modelId="{BA0B161A-FE79-2645-8473-034420EFA71F}" type="presParOf" srcId="{5D83A187-D480-4746-BCFA-6A3C92B5A341}" destId="{C600CFF6-A683-1446-81BA-585206CB3A42}" srcOrd="1" destOrd="0" presId="urn:microsoft.com/office/officeart/2005/8/layout/hierarchy1"/>
    <dgm:cxn modelId="{C859DD76-BBD1-1D48-BC6E-D41D056E502E}" type="presParOf" srcId="{E277D6FD-6DCB-5543-93AA-93EA8001A69C}" destId="{A8343A08-0A89-5743-BD27-4D119D91232D}" srcOrd="1" destOrd="0" presId="urn:microsoft.com/office/officeart/2005/8/layout/hierarchy1"/>
    <dgm:cxn modelId="{4953E2D1-5016-234F-AE7A-4354978DABA7}" type="presParOf" srcId="{D8EBBF63-6A1E-BF47-8620-76A6ADA637B3}" destId="{A50E9863-A52D-9549-A655-6F56C7EA8276}" srcOrd="2" destOrd="0" presId="urn:microsoft.com/office/officeart/2005/8/layout/hierarchy1"/>
    <dgm:cxn modelId="{D623A5B7-AA2F-2B4F-801C-ABED57F549A2}" type="presParOf" srcId="{D8EBBF63-6A1E-BF47-8620-76A6ADA637B3}" destId="{014B64B1-862B-1F40-8525-ECD3E67D97D9}" srcOrd="3" destOrd="0" presId="urn:microsoft.com/office/officeart/2005/8/layout/hierarchy1"/>
    <dgm:cxn modelId="{3174525A-1C4C-BA45-8E13-40FE44827D55}" type="presParOf" srcId="{014B64B1-862B-1F40-8525-ECD3E67D97D9}" destId="{5A66841A-B8BE-E244-99D3-DB1E85E10C35}" srcOrd="0" destOrd="0" presId="urn:microsoft.com/office/officeart/2005/8/layout/hierarchy1"/>
    <dgm:cxn modelId="{CF6D3098-B65C-AE48-8528-729A84AF17CE}" type="presParOf" srcId="{5A66841A-B8BE-E244-99D3-DB1E85E10C35}" destId="{C320C1A5-5933-7346-8BDE-9AEE18EED0D5}" srcOrd="0" destOrd="0" presId="urn:microsoft.com/office/officeart/2005/8/layout/hierarchy1"/>
    <dgm:cxn modelId="{449D3C19-03B3-F543-AE95-1993F546B985}" type="presParOf" srcId="{5A66841A-B8BE-E244-99D3-DB1E85E10C35}" destId="{3F869B66-BEF4-EA49-A760-429C1E32A4A8}" srcOrd="1" destOrd="0" presId="urn:microsoft.com/office/officeart/2005/8/layout/hierarchy1"/>
    <dgm:cxn modelId="{4074ECAC-6337-214F-BE03-24AE518188AC}" type="presParOf" srcId="{014B64B1-862B-1F40-8525-ECD3E67D97D9}" destId="{D5983698-DEAC-0047-BC3F-2C489D8B80B9}" srcOrd="1" destOrd="0" presId="urn:microsoft.com/office/officeart/2005/8/layout/hierarchy1"/>
    <dgm:cxn modelId="{22737B35-DF85-034D-A01F-A1393093EC24}" type="presParOf" srcId="{D8EBBF63-6A1E-BF47-8620-76A6ADA637B3}" destId="{984D623A-B6C1-EF4D-B38B-A09708FA56E0}" srcOrd="4" destOrd="0" presId="urn:microsoft.com/office/officeart/2005/8/layout/hierarchy1"/>
    <dgm:cxn modelId="{89C75BC9-83D7-A04E-9085-642270B39BDF}" type="presParOf" srcId="{D8EBBF63-6A1E-BF47-8620-76A6ADA637B3}" destId="{9308F059-D3CD-5944-8EA1-C9826AE7085F}" srcOrd="5" destOrd="0" presId="urn:microsoft.com/office/officeart/2005/8/layout/hierarchy1"/>
    <dgm:cxn modelId="{9910991D-1867-4543-9152-65CB8A310456}" type="presParOf" srcId="{9308F059-D3CD-5944-8EA1-C9826AE7085F}" destId="{FEF2D0AB-F9C7-9B40-AE96-35367F6DB3C5}" srcOrd="0" destOrd="0" presId="urn:microsoft.com/office/officeart/2005/8/layout/hierarchy1"/>
    <dgm:cxn modelId="{1CC072B4-D9AE-3648-B1DE-6EBF97759BC8}" type="presParOf" srcId="{FEF2D0AB-F9C7-9B40-AE96-35367F6DB3C5}" destId="{E8292A70-5998-2848-8036-0475A0D76C22}" srcOrd="0" destOrd="0" presId="urn:microsoft.com/office/officeart/2005/8/layout/hierarchy1"/>
    <dgm:cxn modelId="{4DE96308-02BF-064B-9F36-294B0748373D}" type="presParOf" srcId="{FEF2D0AB-F9C7-9B40-AE96-35367F6DB3C5}" destId="{7FF2E27C-78CE-5D43-AABB-62242276235A}" srcOrd="1" destOrd="0" presId="urn:microsoft.com/office/officeart/2005/8/layout/hierarchy1"/>
    <dgm:cxn modelId="{7AA7286A-9791-9848-BDB5-50B84D2FEF03}" type="presParOf" srcId="{9308F059-D3CD-5944-8EA1-C9826AE7085F}" destId="{E22EE871-18D1-2840-991D-EB5118EE4EEB}" srcOrd="1" destOrd="0" presId="urn:microsoft.com/office/officeart/2005/8/layout/hierarchy1"/>
    <dgm:cxn modelId="{F96CD88A-2C15-704F-BF3D-0EFFC9666541}" type="presParOf" srcId="{E43D8B10-5787-D14E-B9FA-E7D8EE6FDE4F}" destId="{7A5A9C9D-5743-894D-9DC3-3B769CCB28E8}" srcOrd="2" destOrd="0" presId="urn:microsoft.com/office/officeart/2005/8/layout/hierarchy1"/>
    <dgm:cxn modelId="{D80C9D90-986B-E94E-8CE6-0C73FD4E2D95}" type="presParOf" srcId="{E43D8B10-5787-D14E-B9FA-E7D8EE6FDE4F}" destId="{635B408F-A789-4843-AF4F-742F5C478724}" srcOrd="3" destOrd="0" presId="urn:microsoft.com/office/officeart/2005/8/layout/hierarchy1"/>
    <dgm:cxn modelId="{96D41EFD-A353-E74D-A2FD-FA981DE006FD}" type="presParOf" srcId="{635B408F-A789-4843-AF4F-742F5C478724}" destId="{5560BF9A-9B6F-1E47-822D-BE50ADE485DF}" srcOrd="0" destOrd="0" presId="urn:microsoft.com/office/officeart/2005/8/layout/hierarchy1"/>
    <dgm:cxn modelId="{ADDA2416-96CC-F14B-B927-97E1DD086E29}" type="presParOf" srcId="{5560BF9A-9B6F-1E47-822D-BE50ADE485DF}" destId="{B971B8B7-8197-DF40-94B7-D04DF948C93E}" srcOrd="0" destOrd="0" presId="urn:microsoft.com/office/officeart/2005/8/layout/hierarchy1"/>
    <dgm:cxn modelId="{9A000B8A-99BC-AA48-BE1D-BBA7BF864413}" type="presParOf" srcId="{5560BF9A-9B6F-1E47-822D-BE50ADE485DF}" destId="{400D3616-5140-9D4A-B0A6-0608E5978375}" srcOrd="1" destOrd="0" presId="urn:microsoft.com/office/officeart/2005/8/layout/hierarchy1"/>
    <dgm:cxn modelId="{14425EF3-5083-9144-9807-76ADBF799535}" type="presParOf" srcId="{635B408F-A789-4843-AF4F-742F5C478724}" destId="{94012332-EC24-4549-BD39-17E2E2558455}" srcOrd="1" destOrd="0" presId="urn:microsoft.com/office/officeart/2005/8/layout/hierarchy1"/>
    <dgm:cxn modelId="{48BD294D-BB42-534A-B48B-AAFF35C5E0D9}" type="presParOf" srcId="{158DD9B6-60BC-2441-9B3A-ABE4E09BA18B}" destId="{363CB994-25D6-3343-8FF2-3F44D7B39F3E}" srcOrd="2" destOrd="0" presId="urn:microsoft.com/office/officeart/2005/8/layout/hierarchy1"/>
    <dgm:cxn modelId="{2B0F58F2-5BCB-F94F-9520-06A061A1516E}" type="presParOf" srcId="{158DD9B6-60BC-2441-9B3A-ABE4E09BA18B}" destId="{0517C462-0F20-474A-999F-2275B7CA1B26}" srcOrd="3" destOrd="0" presId="urn:microsoft.com/office/officeart/2005/8/layout/hierarchy1"/>
    <dgm:cxn modelId="{B30A4C79-63DC-6643-B118-96E67CA62286}" type="presParOf" srcId="{0517C462-0F20-474A-999F-2275B7CA1B26}" destId="{53C3B555-F63D-CE45-9843-C980835FEDF2}" srcOrd="0" destOrd="0" presId="urn:microsoft.com/office/officeart/2005/8/layout/hierarchy1"/>
    <dgm:cxn modelId="{5B59AAE6-675C-174B-96EF-CB2DAD7EBE73}" type="presParOf" srcId="{53C3B555-F63D-CE45-9843-C980835FEDF2}" destId="{6D5BA4A2-8D20-0449-9E98-F0EF444A63FB}" srcOrd="0" destOrd="0" presId="urn:microsoft.com/office/officeart/2005/8/layout/hierarchy1"/>
    <dgm:cxn modelId="{7D2EAA7D-239D-8949-9D96-A86B97D22EF6}" type="presParOf" srcId="{53C3B555-F63D-CE45-9843-C980835FEDF2}" destId="{FBAACFE0-43C6-F245-ADA4-A9A35786F27A}" srcOrd="1" destOrd="0" presId="urn:microsoft.com/office/officeart/2005/8/layout/hierarchy1"/>
    <dgm:cxn modelId="{54C84D9F-7584-AF4F-9436-F7B370B6C9C6}" type="presParOf" srcId="{0517C462-0F20-474A-999F-2275B7CA1B26}" destId="{7131125B-E55F-734E-8098-71DEBEEDCC5A}" srcOrd="1" destOrd="0" presId="urn:microsoft.com/office/officeart/2005/8/layout/hierarchy1"/>
    <dgm:cxn modelId="{91F1418C-E860-504B-BE80-7E17F4ED36E7}" type="presParOf" srcId="{7131125B-E55F-734E-8098-71DEBEEDCC5A}" destId="{5408A212-47CD-4D46-8FAB-27B848FD240A}" srcOrd="0" destOrd="0" presId="urn:microsoft.com/office/officeart/2005/8/layout/hierarchy1"/>
    <dgm:cxn modelId="{7A611526-70ED-FD41-81A8-D087901FF18A}" type="presParOf" srcId="{7131125B-E55F-734E-8098-71DEBEEDCC5A}" destId="{6DA1E2AD-2C79-CF4A-BF8F-DDC4BC3E8328}" srcOrd="1" destOrd="0" presId="urn:microsoft.com/office/officeart/2005/8/layout/hierarchy1"/>
    <dgm:cxn modelId="{30ECDB19-DCAE-0A46-8A99-2C7B0E46D68A}" type="presParOf" srcId="{6DA1E2AD-2C79-CF4A-BF8F-DDC4BC3E8328}" destId="{B9EA2B61-DBD5-A141-BC4B-993F0F3A5C66}" srcOrd="0" destOrd="0" presId="urn:microsoft.com/office/officeart/2005/8/layout/hierarchy1"/>
    <dgm:cxn modelId="{63DED6A6-4B42-6D4B-BF11-36F7ED4BE349}" type="presParOf" srcId="{B9EA2B61-DBD5-A141-BC4B-993F0F3A5C66}" destId="{F7A0C49C-47A1-134D-818D-55E7FE493CB6}" srcOrd="0" destOrd="0" presId="urn:microsoft.com/office/officeart/2005/8/layout/hierarchy1"/>
    <dgm:cxn modelId="{36D5F04D-5507-694C-B06D-61D1AE56B706}" type="presParOf" srcId="{B9EA2B61-DBD5-A141-BC4B-993F0F3A5C66}" destId="{37EEB28E-EED4-3D42-B6E7-4F1F94EEB9B5}" srcOrd="1" destOrd="0" presId="urn:microsoft.com/office/officeart/2005/8/layout/hierarchy1"/>
    <dgm:cxn modelId="{4D3FB14A-D393-DD4B-9BC1-343EB4C88D5E}" type="presParOf" srcId="{6DA1E2AD-2C79-CF4A-BF8F-DDC4BC3E8328}" destId="{5495DD1B-8F92-3E46-8B7A-A4A0FD3EC739}" srcOrd="1" destOrd="0" presId="urn:microsoft.com/office/officeart/2005/8/layout/hierarchy1"/>
    <dgm:cxn modelId="{BB83643D-2420-B646-B2EB-5C40FA360DE1}" type="presParOf" srcId="{5495DD1B-8F92-3E46-8B7A-A4A0FD3EC739}" destId="{337060B7-D3D4-F94E-B389-33AFD88D6377}" srcOrd="0" destOrd="0" presId="urn:microsoft.com/office/officeart/2005/8/layout/hierarchy1"/>
    <dgm:cxn modelId="{9DC28AAA-BEEF-1F43-813C-AF56189729F6}" type="presParOf" srcId="{5495DD1B-8F92-3E46-8B7A-A4A0FD3EC739}" destId="{B2F0B8DB-094A-CE48-B70D-2EB4DA5FD022}" srcOrd="1" destOrd="0" presId="urn:microsoft.com/office/officeart/2005/8/layout/hierarchy1"/>
    <dgm:cxn modelId="{A491CA9B-C167-A246-87B9-490AAE6476CA}" type="presParOf" srcId="{B2F0B8DB-094A-CE48-B70D-2EB4DA5FD022}" destId="{BFAF98AD-2BE9-C045-9DC6-545127F0E7BF}" srcOrd="0" destOrd="0" presId="urn:microsoft.com/office/officeart/2005/8/layout/hierarchy1"/>
    <dgm:cxn modelId="{A9F2B913-3FE6-A840-8A1A-90FF2A1AB5DC}" type="presParOf" srcId="{BFAF98AD-2BE9-C045-9DC6-545127F0E7BF}" destId="{2CCD2003-1084-6E45-A16F-8DD22C2F3363}" srcOrd="0" destOrd="0" presId="urn:microsoft.com/office/officeart/2005/8/layout/hierarchy1"/>
    <dgm:cxn modelId="{6EE9E4AB-B4D1-2349-9679-6687FC3EECEC}" type="presParOf" srcId="{BFAF98AD-2BE9-C045-9DC6-545127F0E7BF}" destId="{9870B9CA-F9A5-4E43-AED1-DF454225F6BE}" srcOrd="1" destOrd="0" presId="urn:microsoft.com/office/officeart/2005/8/layout/hierarchy1"/>
    <dgm:cxn modelId="{6A561A04-D501-984A-BA51-148866265CD8}" type="presParOf" srcId="{B2F0B8DB-094A-CE48-B70D-2EB4DA5FD022}" destId="{595335F3-78A3-4D46-9FAE-0177047895A2}" srcOrd="1" destOrd="0" presId="urn:microsoft.com/office/officeart/2005/8/layout/hierarchy1"/>
    <dgm:cxn modelId="{3C91BD28-04C8-5D46-B909-F05C631F4EF8}" type="presParOf" srcId="{5495DD1B-8F92-3E46-8B7A-A4A0FD3EC739}" destId="{F2409E12-FE7E-0B40-8ED9-46993E014F7D}" srcOrd="2" destOrd="0" presId="urn:microsoft.com/office/officeart/2005/8/layout/hierarchy1"/>
    <dgm:cxn modelId="{6D10C288-F164-7F49-B626-7933B01F16A5}" type="presParOf" srcId="{5495DD1B-8F92-3E46-8B7A-A4A0FD3EC739}" destId="{5C727061-6ECD-0646-8CB9-1ECA039C7992}" srcOrd="3" destOrd="0" presId="urn:microsoft.com/office/officeart/2005/8/layout/hierarchy1"/>
    <dgm:cxn modelId="{4F364516-6460-6443-A370-D4E4FD937376}" type="presParOf" srcId="{5C727061-6ECD-0646-8CB9-1ECA039C7992}" destId="{E687696C-B94D-AB46-B894-EAC5BA9F2A3B}" srcOrd="0" destOrd="0" presId="urn:microsoft.com/office/officeart/2005/8/layout/hierarchy1"/>
    <dgm:cxn modelId="{84A4C770-2811-1044-B6AB-0570C862609D}" type="presParOf" srcId="{E687696C-B94D-AB46-B894-EAC5BA9F2A3B}" destId="{79156C9E-B7D6-044E-BDFF-0A9B633EEE56}" srcOrd="0" destOrd="0" presId="urn:microsoft.com/office/officeart/2005/8/layout/hierarchy1"/>
    <dgm:cxn modelId="{F066F60C-CE2A-9644-9963-D77FA72A89F9}" type="presParOf" srcId="{E687696C-B94D-AB46-B894-EAC5BA9F2A3B}" destId="{5735B7E3-EFC1-2649-A353-6DA6C57BE7F2}" srcOrd="1" destOrd="0" presId="urn:microsoft.com/office/officeart/2005/8/layout/hierarchy1"/>
    <dgm:cxn modelId="{0ECBD1F8-F1A2-D043-87D9-54CD276970EF}" type="presParOf" srcId="{5C727061-6ECD-0646-8CB9-1ECA039C7992}" destId="{878E7CB4-370B-C24B-95F9-B0A6FDC29E0C}" srcOrd="1" destOrd="0" presId="urn:microsoft.com/office/officeart/2005/8/layout/hierarchy1"/>
    <dgm:cxn modelId="{CA773B3E-3556-D945-BB06-1ACC0F348CDA}" type="presParOf" srcId="{5495DD1B-8F92-3E46-8B7A-A4A0FD3EC739}" destId="{F693BDAA-9A8E-FC45-932B-DEA151ED6822}" srcOrd="4" destOrd="0" presId="urn:microsoft.com/office/officeart/2005/8/layout/hierarchy1"/>
    <dgm:cxn modelId="{E441936B-F01A-EE4C-9E8C-3FE1D71134BA}" type="presParOf" srcId="{5495DD1B-8F92-3E46-8B7A-A4A0FD3EC739}" destId="{6650A149-B299-6E43-961A-E2FE500539D9}" srcOrd="5" destOrd="0" presId="urn:microsoft.com/office/officeart/2005/8/layout/hierarchy1"/>
    <dgm:cxn modelId="{E53A90D9-E91C-134E-924F-BEEC64670083}" type="presParOf" srcId="{6650A149-B299-6E43-961A-E2FE500539D9}" destId="{213DB7BE-979D-2E4D-8A13-5430705A0393}" srcOrd="0" destOrd="0" presId="urn:microsoft.com/office/officeart/2005/8/layout/hierarchy1"/>
    <dgm:cxn modelId="{95217C11-B0AB-C64F-8D48-B5EFD55E58B7}" type="presParOf" srcId="{213DB7BE-979D-2E4D-8A13-5430705A0393}" destId="{C19139E1-A0BD-5B49-997C-3539729C0F4B}" srcOrd="0" destOrd="0" presId="urn:microsoft.com/office/officeart/2005/8/layout/hierarchy1"/>
    <dgm:cxn modelId="{2097C4AB-BF32-6443-AD56-6E5CC5434FA2}" type="presParOf" srcId="{213DB7BE-979D-2E4D-8A13-5430705A0393}" destId="{83C2F6A7-B8DB-EA4F-8B79-DB7C685DAB41}" srcOrd="1" destOrd="0" presId="urn:microsoft.com/office/officeart/2005/8/layout/hierarchy1"/>
    <dgm:cxn modelId="{62968D84-1BB9-EA4A-B2A8-D2660623B18D}" type="presParOf" srcId="{6650A149-B299-6E43-961A-E2FE500539D9}" destId="{1A519290-889C-734F-BEF1-6FBA89657A64}" srcOrd="1" destOrd="0" presId="urn:microsoft.com/office/officeart/2005/8/layout/hierarchy1"/>
    <dgm:cxn modelId="{5A35AE1B-61C0-2B4A-8A16-8990590C499E}" type="presParOf" srcId="{5495DD1B-8F92-3E46-8B7A-A4A0FD3EC739}" destId="{8BBCA62D-46DF-DA41-A721-B30D64F12F51}" srcOrd="6" destOrd="0" presId="urn:microsoft.com/office/officeart/2005/8/layout/hierarchy1"/>
    <dgm:cxn modelId="{4653AFD0-9D4C-B74D-95B6-1B3BB2963D4F}" type="presParOf" srcId="{5495DD1B-8F92-3E46-8B7A-A4A0FD3EC739}" destId="{B9830C9A-D20E-564A-A78F-221D5A7BDEDF}" srcOrd="7" destOrd="0" presId="urn:microsoft.com/office/officeart/2005/8/layout/hierarchy1"/>
    <dgm:cxn modelId="{9C5A75BC-306F-AD4B-97EC-26F15BFA46E6}" type="presParOf" srcId="{B9830C9A-D20E-564A-A78F-221D5A7BDEDF}" destId="{A049ED82-7D17-4E4B-801C-7ED2DA9C02C1}" srcOrd="0" destOrd="0" presId="urn:microsoft.com/office/officeart/2005/8/layout/hierarchy1"/>
    <dgm:cxn modelId="{23A9A0E8-09F7-D94E-A56B-CCF3BFDCD401}" type="presParOf" srcId="{A049ED82-7D17-4E4B-801C-7ED2DA9C02C1}" destId="{7BC15EF3-0DDB-9343-A8E7-056233817092}" srcOrd="0" destOrd="0" presId="urn:microsoft.com/office/officeart/2005/8/layout/hierarchy1"/>
    <dgm:cxn modelId="{BDA2B114-1553-BB4C-B616-A2DE349385FD}" type="presParOf" srcId="{A049ED82-7D17-4E4B-801C-7ED2DA9C02C1}" destId="{83794B4D-0647-C949-BFC8-EF70C9EBF151}" srcOrd="1" destOrd="0" presId="urn:microsoft.com/office/officeart/2005/8/layout/hierarchy1"/>
    <dgm:cxn modelId="{79837B0C-CD6B-3247-9291-E9AA14BC515C}" type="presParOf" srcId="{B9830C9A-D20E-564A-A78F-221D5A7BDEDF}" destId="{76898DF3-9D6D-1B4C-A727-8F00CFE2E6C5}" srcOrd="1" destOrd="0" presId="urn:microsoft.com/office/officeart/2005/8/layout/hierarchy1"/>
    <dgm:cxn modelId="{0EB21183-D218-964E-9C8E-795B295DF1B8}" type="presParOf" srcId="{158DD9B6-60BC-2441-9B3A-ABE4E09BA18B}" destId="{F231F884-6F5B-C848-BBFF-43A5940A956B}" srcOrd="4" destOrd="0" presId="urn:microsoft.com/office/officeart/2005/8/layout/hierarchy1"/>
    <dgm:cxn modelId="{0A92E1FC-52D4-B449-96FB-B2850BE6CFA4}" type="presParOf" srcId="{158DD9B6-60BC-2441-9B3A-ABE4E09BA18B}" destId="{FC86AE72-0A82-8C4B-A673-7708904C4EEF}" srcOrd="5" destOrd="0" presId="urn:microsoft.com/office/officeart/2005/8/layout/hierarchy1"/>
    <dgm:cxn modelId="{A90F8595-3A43-584E-81DF-BE934E667A46}" type="presParOf" srcId="{FC86AE72-0A82-8C4B-A673-7708904C4EEF}" destId="{BC1B8EAF-2F18-E24D-BD86-0D90C97FA9EF}" srcOrd="0" destOrd="0" presId="urn:microsoft.com/office/officeart/2005/8/layout/hierarchy1"/>
    <dgm:cxn modelId="{E7553503-C3E3-AB47-BC7E-6D8AF8C2126F}" type="presParOf" srcId="{BC1B8EAF-2F18-E24D-BD86-0D90C97FA9EF}" destId="{5F730CFB-B1DC-214D-A699-48CA2DB8DCBA}" srcOrd="0" destOrd="0" presId="urn:microsoft.com/office/officeart/2005/8/layout/hierarchy1"/>
    <dgm:cxn modelId="{2814D4D1-4DB9-8146-93F7-F357BD529E95}" type="presParOf" srcId="{BC1B8EAF-2F18-E24D-BD86-0D90C97FA9EF}" destId="{704FCE75-65B4-4940-8049-21723A96BD6C}" srcOrd="1" destOrd="0" presId="urn:microsoft.com/office/officeart/2005/8/layout/hierarchy1"/>
    <dgm:cxn modelId="{AA103191-1D4A-C74F-B29D-59002816D686}" type="presParOf" srcId="{FC86AE72-0A82-8C4B-A673-7708904C4EEF}" destId="{95DCBAF7-C96D-DD4C-8429-68EFDDF57072}" srcOrd="1" destOrd="0" presId="urn:microsoft.com/office/officeart/2005/8/layout/hierarchy1"/>
    <dgm:cxn modelId="{5D4E397E-80BF-FE45-922C-31BB3A0084A1}" type="presParOf" srcId="{95DCBAF7-C96D-DD4C-8429-68EFDDF57072}" destId="{CB170625-B302-E140-98D5-E17132BB5541}" srcOrd="0" destOrd="0" presId="urn:microsoft.com/office/officeart/2005/8/layout/hierarchy1"/>
    <dgm:cxn modelId="{673692AC-64AA-5C45-BBB3-2F176D208F9D}" type="presParOf" srcId="{95DCBAF7-C96D-DD4C-8429-68EFDDF57072}" destId="{E2BBE2FF-B979-4D4B-9A15-C7828622EFAA}" srcOrd="1" destOrd="0" presId="urn:microsoft.com/office/officeart/2005/8/layout/hierarchy1"/>
    <dgm:cxn modelId="{94D9CA66-308C-0743-BFAA-B30445F6C43C}" type="presParOf" srcId="{E2BBE2FF-B979-4D4B-9A15-C7828622EFAA}" destId="{2B818E21-30EF-4244-B79C-F797BB845B67}" srcOrd="0" destOrd="0" presId="urn:microsoft.com/office/officeart/2005/8/layout/hierarchy1"/>
    <dgm:cxn modelId="{D02F7C5C-6528-DE42-863F-B81A0147DEAA}" type="presParOf" srcId="{2B818E21-30EF-4244-B79C-F797BB845B67}" destId="{2DCC3036-0B92-6C48-918D-7A4A72D3008D}" srcOrd="0" destOrd="0" presId="urn:microsoft.com/office/officeart/2005/8/layout/hierarchy1"/>
    <dgm:cxn modelId="{ABA7A7D1-A70A-2546-BABF-106A92AECE31}" type="presParOf" srcId="{2B818E21-30EF-4244-B79C-F797BB845B67}" destId="{199134CF-3476-EF4E-BA54-83810A8EDF1A}" srcOrd="1" destOrd="0" presId="urn:microsoft.com/office/officeart/2005/8/layout/hierarchy1"/>
    <dgm:cxn modelId="{C45D2151-2CFA-1F4C-A986-1A51F311DB47}" type="presParOf" srcId="{E2BBE2FF-B979-4D4B-9A15-C7828622EFAA}" destId="{313DDD89-4E21-8248-B4D4-275E06983B01}" srcOrd="1" destOrd="0" presId="urn:microsoft.com/office/officeart/2005/8/layout/hierarchy1"/>
    <dgm:cxn modelId="{2D31988C-4EC6-7F46-9D0B-4E96B9D069FB}" type="presParOf" srcId="{158DD9B6-60BC-2441-9B3A-ABE4E09BA18B}" destId="{773E929D-AFE4-8B45-A0D1-0E6894D6C807}" srcOrd="6" destOrd="0" presId="urn:microsoft.com/office/officeart/2005/8/layout/hierarchy1"/>
    <dgm:cxn modelId="{E1BE2F33-B25F-384B-B51A-585C6C5D0509}" type="presParOf" srcId="{158DD9B6-60BC-2441-9B3A-ABE4E09BA18B}" destId="{45E85224-B6B6-1340-A27A-FD7BC23F97A6}" srcOrd="7" destOrd="0" presId="urn:microsoft.com/office/officeart/2005/8/layout/hierarchy1"/>
    <dgm:cxn modelId="{0F149126-3F92-964E-A4D6-58491661E84A}" type="presParOf" srcId="{45E85224-B6B6-1340-A27A-FD7BC23F97A6}" destId="{123552EF-AD3C-C24F-868E-356B6CF3F7CF}" srcOrd="0" destOrd="0" presId="urn:microsoft.com/office/officeart/2005/8/layout/hierarchy1"/>
    <dgm:cxn modelId="{005EA983-D4C9-E644-8D5A-540A4B6DFAAE}" type="presParOf" srcId="{123552EF-AD3C-C24F-868E-356B6CF3F7CF}" destId="{E25B53CB-CF47-6D48-8760-6D5D8C409868}" srcOrd="0" destOrd="0" presId="urn:microsoft.com/office/officeart/2005/8/layout/hierarchy1"/>
    <dgm:cxn modelId="{35304FF0-47B2-4846-B0C9-2269120399BB}" type="presParOf" srcId="{123552EF-AD3C-C24F-868E-356B6CF3F7CF}" destId="{EB5EDA5E-C36B-0D4C-A1AC-CFD58A43DD61}" srcOrd="1" destOrd="0" presId="urn:microsoft.com/office/officeart/2005/8/layout/hierarchy1"/>
    <dgm:cxn modelId="{98A838FF-9473-C549-BEBF-2BAF1B32D498}" type="presParOf" srcId="{45E85224-B6B6-1340-A27A-FD7BC23F97A6}" destId="{D1A7D087-E9C3-9746-8FE6-7E4D4567C94A}" srcOrd="1" destOrd="0" presId="urn:microsoft.com/office/officeart/2005/8/layout/hierarchy1"/>
    <dgm:cxn modelId="{3E3566DE-17CD-5442-8AB9-DE3476E30878}" type="presParOf" srcId="{D1A7D087-E9C3-9746-8FE6-7E4D4567C94A}" destId="{FF3C020C-B8AD-294E-B19A-558A93F87E04}" srcOrd="0" destOrd="0" presId="urn:microsoft.com/office/officeart/2005/8/layout/hierarchy1"/>
    <dgm:cxn modelId="{4A7B8A17-AA6A-B44B-95BE-34720AA92E82}" type="presParOf" srcId="{D1A7D087-E9C3-9746-8FE6-7E4D4567C94A}" destId="{C4EDDCE0-30BF-7C43-B5D5-93B5E4673083}" srcOrd="1" destOrd="0" presId="urn:microsoft.com/office/officeart/2005/8/layout/hierarchy1"/>
    <dgm:cxn modelId="{FFC3ECEF-E325-B741-95BB-443CC36C25EE}" type="presParOf" srcId="{C4EDDCE0-30BF-7C43-B5D5-93B5E4673083}" destId="{9085F740-C290-AB4C-BFB4-AC054C1CE9A3}" srcOrd="0" destOrd="0" presId="urn:microsoft.com/office/officeart/2005/8/layout/hierarchy1"/>
    <dgm:cxn modelId="{82AFF0F3-975F-1343-8610-9DA533DA7553}" type="presParOf" srcId="{9085F740-C290-AB4C-BFB4-AC054C1CE9A3}" destId="{F661BCB1-6019-854E-AB11-069C96B73448}" srcOrd="0" destOrd="0" presId="urn:microsoft.com/office/officeart/2005/8/layout/hierarchy1"/>
    <dgm:cxn modelId="{A4F1D535-D679-D94D-9258-A05A1FE989A5}" type="presParOf" srcId="{9085F740-C290-AB4C-BFB4-AC054C1CE9A3}" destId="{C4D0961C-9DF5-F94A-882D-21B44E665106}" srcOrd="1" destOrd="0" presId="urn:microsoft.com/office/officeart/2005/8/layout/hierarchy1"/>
    <dgm:cxn modelId="{4D3D8E51-91D1-AF49-BAB0-27428D6C0420}" type="presParOf" srcId="{C4EDDCE0-30BF-7C43-B5D5-93B5E4673083}" destId="{34CB6D03-42F9-4E4D-9BE8-C5E96F55FD3C}" srcOrd="1" destOrd="0" presId="urn:microsoft.com/office/officeart/2005/8/layout/hierarchy1"/>
    <dgm:cxn modelId="{78E17283-83B0-8B4C-838C-1CE3FA45861D}" type="presParOf" srcId="{5C49ECAC-5568-E44A-857C-15EC9EF0E8A5}" destId="{7E10B0DA-187E-374C-A6AE-91CED635F384}" srcOrd="6" destOrd="0" presId="urn:microsoft.com/office/officeart/2005/8/layout/hierarchy1"/>
    <dgm:cxn modelId="{86BD4633-45F7-DD4C-B276-2849D2FBEE1E}" type="presParOf" srcId="{5C49ECAC-5568-E44A-857C-15EC9EF0E8A5}" destId="{475CDCC4-99E6-AE40-993A-80ACB08444B9}" srcOrd="7" destOrd="0" presId="urn:microsoft.com/office/officeart/2005/8/layout/hierarchy1"/>
    <dgm:cxn modelId="{B189B17E-7385-8142-BAB9-250CE8874001}" type="presParOf" srcId="{475CDCC4-99E6-AE40-993A-80ACB08444B9}" destId="{80632959-F26E-0F42-B83D-0CD745A56344}" srcOrd="0" destOrd="0" presId="urn:microsoft.com/office/officeart/2005/8/layout/hierarchy1"/>
    <dgm:cxn modelId="{79C4E164-59DF-2D45-B3E2-627DF47FD434}" type="presParOf" srcId="{80632959-F26E-0F42-B83D-0CD745A56344}" destId="{C6889B4A-A1C3-AE4F-B359-EDC34D071562}" srcOrd="0" destOrd="0" presId="urn:microsoft.com/office/officeart/2005/8/layout/hierarchy1"/>
    <dgm:cxn modelId="{EBCB2F60-338E-3340-94B6-20CF3453E5B1}" type="presParOf" srcId="{80632959-F26E-0F42-B83D-0CD745A56344}" destId="{C7BFB9AC-490D-684C-AD05-725FCA559179}" srcOrd="1" destOrd="0" presId="urn:microsoft.com/office/officeart/2005/8/layout/hierarchy1"/>
    <dgm:cxn modelId="{9AA6503B-482A-624F-8E5C-E431A8F6A8C1}" type="presParOf" srcId="{475CDCC4-99E6-AE40-993A-80ACB08444B9}" destId="{2F49A084-5E89-8544-B0F0-F8BF8ECA93ED}" srcOrd="1" destOrd="0" presId="urn:microsoft.com/office/officeart/2005/8/layout/hierarchy1"/>
    <dgm:cxn modelId="{D6F4C3F4-6904-4549-B909-B9FAF63B5D7B}" type="presParOf" srcId="{2F49A084-5E89-8544-B0F0-F8BF8ECA93ED}" destId="{2E414492-F43C-AA49-B51E-0ED6D0144652}" srcOrd="0" destOrd="0" presId="urn:microsoft.com/office/officeart/2005/8/layout/hierarchy1"/>
    <dgm:cxn modelId="{5488EFC0-5B21-E24F-8477-73DF980CA4D5}" type="presParOf" srcId="{2F49A084-5E89-8544-B0F0-F8BF8ECA93ED}" destId="{5525D7C2-81E4-FF4B-8B4D-0E636E9F643E}" srcOrd="1" destOrd="0" presId="urn:microsoft.com/office/officeart/2005/8/layout/hierarchy1"/>
    <dgm:cxn modelId="{BDDB6797-036C-044F-84FC-BC55AE1FE733}" type="presParOf" srcId="{5525D7C2-81E4-FF4B-8B4D-0E636E9F643E}" destId="{4F3A0766-3C68-594C-B679-35737288BD93}" srcOrd="0" destOrd="0" presId="urn:microsoft.com/office/officeart/2005/8/layout/hierarchy1"/>
    <dgm:cxn modelId="{54412D98-7F4F-E842-87B3-FD966A6D07B8}" type="presParOf" srcId="{4F3A0766-3C68-594C-B679-35737288BD93}" destId="{1A666A08-3657-A346-BA52-88A9FB0BBAAD}" srcOrd="0" destOrd="0" presId="urn:microsoft.com/office/officeart/2005/8/layout/hierarchy1"/>
    <dgm:cxn modelId="{5B5CD00A-670C-874F-83CD-1A35E752A85B}" type="presParOf" srcId="{4F3A0766-3C68-594C-B679-35737288BD93}" destId="{9667A29C-175F-3046-887F-2D268E592584}" srcOrd="1" destOrd="0" presId="urn:microsoft.com/office/officeart/2005/8/layout/hierarchy1"/>
    <dgm:cxn modelId="{CA9764C7-3022-D94D-A9C6-420C2DD560ED}" type="presParOf" srcId="{5525D7C2-81E4-FF4B-8B4D-0E636E9F643E}" destId="{45A4F0D0-5A7C-A742-8F1A-1BE1A94228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14492-F43C-AA49-B51E-0ED6D0144652}">
      <dsp:nvSpPr>
        <dsp:cNvPr id="0" name=""/>
        <dsp:cNvSpPr/>
      </dsp:nvSpPr>
      <dsp:spPr>
        <a:xfrm>
          <a:off x="11044610" y="2413627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0B0DA-187E-374C-A6AE-91CED635F384}">
      <dsp:nvSpPr>
        <dsp:cNvPr id="0" name=""/>
        <dsp:cNvSpPr/>
      </dsp:nvSpPr>
      <dsp:spPr>
        <a:xfrm>
          <a:off x="5917887" y="1692271"/>
          <a:ext cx="51724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5172442" y="154421"/>
              </a:lnTo>
              <a:lnTo>
                <a:pt x="5172442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C020C-B8AD-294E-B19A-558A93F87E04}">
      <dsp:nvSpPr>
        <dsp:cNvPr id="0" name=""/>
        <dsp:cNvSpPr/>
      </dsp:nvSpPr>
      <dsp:spPr>
        <a:xfrm>
          <a:off x="9979014" y="3134983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E929D-AFE4-8B45-A0D1-0E6894D6C807}">
      <dsp:nvSpPr>
        <dsp:cNvPr id="0" name=""/>
        <dsp:cNvSpPr/>
      </dsp:nvSpPr>
      <dsp:spPr>
        <a:xfrm>
          <a:off x="7589761" y="2413627"/>
          <a:ext cx="243497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2434973" y="154421"/>
              </a:lnTo>
              <a:lnTo>
                <a:pt x="2434973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70625-B302-E140-98D5-E17132BB5541}">
      <dsp:nvSpPr>
        <dsp:cNvPr id="0" name=""/>
        <dsp:cNvSpPr/>
      </dsp:nvSpPr>
      <dsp:spPr>
        <a:xfrm>
          <a:off x="8918210" y="3134983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1F884-6F5B-C848-BBFF-43A5940A956B}">
      <dsp:nvSpPr>
        <dsp:cNvPr id="0" name=""/>
        <dsp:cNvSpPr/>
      </dsp:nvSpPr>
      <dsp:spPr>
        <a:xfrm>
          <a:off x="7589761" y="2413627"/>
          <a:ext cx="137416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374168" y="154421"/>
              </a:lnTo>
              <a:lnTo>
                <a:pt x="1374168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CA62D-46DF-DA41-A721-B30D64F12F51}">
      <dsp:nvSpPr>
        <dsp:cNvPr id="0" name=""/>
        <dsp:cNvSpPr/>
      </dsp:nvSpPr>
      <dsp:spPr>
        <a:xfrm>
          <a:off x="8011644" y="3856339"/>
          <a:ext cx="142842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428428" y="154421"/>
              </a:lnTo>
              <a:lnTo>
                <a:pt x="1428428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3BDAA-9A8E-FC45-932B-DEA151ED6822}">
      <dsp:nvSpPr>
        <dsp:cNvPr id="0" name=""/>
        <dsp:cNvSpPr/>
      </dsp:nvSpPr>
      <dsp:spPr>
        <a:xfrm>
          <a:off x="8011644" y="3856339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09E12-FE7E-0B40-8ED9-46993E014F7D}">
      <dsp:nvSpPr>
        <dsp:cNvPr id="0" name=""/>
        <dsp:cNvSpPr/>
      </dsp:nvSpPr>
      <dsp:spPr>
        <a:xfrm>
          <a:off x="7535501" y="3856339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060B7-D3D4-F94E-B389-33AFD88D6377}">
      <dsp:nvSpPr>
        <dsp:cNvPr id="0" name=""/>
        <dsp:cNvSpPr/>
      </dsp:nvSpPr>
      <dsp:spPr>
        <a:xfrm>
          <a:off x="6583216" y="3856339"/>
          <a:ext cx="1428428" cy="226600"/>
        </a:xfrm>
        <a:custGeom>
          <a:avLst/>
          <a:gdLst/>
          <a:ahLst/>
          <a:cxnLst/>
          <a:rect l="0" t="0" r="0" b="0"/>
          <a:pathLst>
            <a:path>
              <a:moveTo>
                <a:pt x="1428428" y="0"/>
              </a:moveTo>
              <a:lnTo>
                <a:pt x="1428428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8A212-47CD-4D46-8FAB-27B848FD240A}">
      <dsp:nvSpPr>
        <dsp:cNvPr id="0" name=""/>
        <dsp:cNvSpPr/>
      </dsp:nvSpPr>
      <dsp:spPr>
        <a:xfrm>
          <a:off x="7965924" y="3134983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B994-25D6-3343-8FF2-3F44D7B39F3E}">
      <dsp:nvSpPr>
        <dsp:cNvPr id="0" name=""/>
        <dsp:cNvSpPr/>
      </dsp:nvSpPr>
      <dsp:spPr>
        <a:xfrm>
          <a:off x="7589761" y="2413627"/>
          <a:ext cx="42188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21883" y="154421"/>
              </a:lnTo>
              <a:lnTo>
                <a:pt x="421883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A9C9D-5743-894D-9DC3-3B769CCB28E8}">
      <dsp:nvSpPr>
        <dsp:cNvPr id="0" name=""/>
        <dsp:cNvSpPr/>
      </dsp:nvSpPr>
      <dsp:spPr>
        <a:xfrm>
          <a:off x="5154788" y="3134983"/>
          <a:ext cx="56736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567368" y="154421"/>
              </a:lnTo>
              <a:lnTo>
                <a:pt x="567368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D623A-B6C1-EF4D-B38B-A09708FA56E0}">
      <dsp:nvSpPr>
        <dsp:cNvPr id="0" name=""/>
        <dsp:cNvSpPr/>
      </dsp:nvSpPr>
      <dsp:spPr>
        <a:xfrm>
          <a:off x="4678645" y="3856339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952285" y="154421"/>
              </a:lnTo>
              <a:lnTo>
                <a:pt x="952285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E9863-A52D-9549-A655-6F56C7EA8276}">
      <dsp:nvSpPr>
        <dsp:cNvPr id="0" name=""/>
        <dsp:cNvSpPr/>
      </dsp:nvSpPr>
      <dsp:spPr>
        <a:xfrm>
          <a:off x="4632925" y="3856339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FE831-3934-AA4C-81D9-A1165D6BA533}">
      <dsp:nvSpPr>
        <dsp:cNvPr id="0" name=""/>
        <dsp:cNvSpPr/>
      </dsp:nvSpPr>
      <dsp:spPr>
        <a:xfrm>
          <a:off x="3726360" y="3856339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952285" y="0"/>
              </a:moveTo>
              <a:lnTo>
                <a:pt x="952285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EDAEE-AFB2-1145-9746-5AE19E9F92D3}">
      <dsp:nvSpPr>
        <dsp:cNvPr id="0" name=""/>
        <dsp:cNvSpPr/>
      </dsp:nvSpPr>
      <dsp:spPr>
        <a:xfrm>
          <a:off x="4678645" y="3134983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AF905-DDF4-E241-A58B-D9F5E626544B}">
      <dsp:nvSpPr>
        <dsp:cNvPr id="0" name=""/>
        <dsp:cNvSpPr/>
      </dsp:nvSpPr>
      <dsp:spPr>
        <a:xfrm>
          <a:off x="5154788" y="2413627"/>
          <a:ext cx="2434973" cy="226600"/>
        </a:xfrm>
        <a:custGeom>
          <a:avLst/>
          <a:gdLst/>
          <a:ahLst/>
          <a:cxnLst/>
          <a:rect l="0" t="0" r="0" b="0"/>
          <a:pathLst>
            <a:path>
              <a:moveTo>
                <a:pt x="2434973" y="0"/>
              </a:moveTo>
              <a:lnTo>
                <a:pt x="2434973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5917887" y="1692271"/>
          <a:ext cx="167187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671873" y="154421"/>
              </a:lnTo>
              <a:lnTo>
                <a:pt x="1671873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3250217" y="2413627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952285" y="154421"/>
              </a:lnTo>
              <a:lnTo>
                <a:pt x="952285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3204497" y="2413627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2297932" y="2413627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952285" y="0"/>
              </a:moveTo>
              <a:lnTo>
                <a:pt x="952285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3250217" y="1692271"/>
          <a:ext cx="2667670" cy="226600"/>
        </a:xfrm>
        <a:custGeom>
          <a:avLst/>
          <a:gdLst/>
          <a:ahLst/>
          <a:cxnLst/>
          <a:rect l="0" t="0" r="0" b="0"/>
          <a:pathLst>
            <a:path>
              <a:moveTo>
                <a:pt x="2667670" y="0"/>
              </a:moveTo>
              <a:lnTo>
                <a:pt x="2667670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869503" y="2413627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393361" y="2413627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869503" y="1692271"/>
          <a:ext cx="5048383" cy="226600"/>
        </a:xfrm>
        <a:custGeom>
          <a:avLst/>
          <a:gdLst/>
          <a:ahLst/>
          <a:cxnLst/>
          <a:rect l="0" t="0" r="0" b="0"/>
          <a:pathLst>
            <a:path>
              <a:moveTo>
                <a:pt x="5048383" y="0"/>
              </a:moveTo>
              <a:lnTo>
                <a:pt x="5048383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150157" y="420482"/>
          <a:ext cx="3535461" cy="12717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236728" y="502724"/>
          <a:ext cx="3535461" cy="1271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‘Blockchain Based Authentication System’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273977" y="539973"/>
        <a:ext cx="3460963" cy="1197290"/>
      </dsp:txXfrm>
    </dsp:sp>
    <dsp:sp modelId="{98C76165-9034-1643-9104-9B92F7A95E7E}">
      <dsp:nvSpPr>
        <dsp:cNvPr id="0" name=""/>
        <dsp:cNvSpPr/>
      </dsp:nvSpPr>
      <dsp:spPr>
        <a:xfrm>
          <a:off x="355873" y="1918871"/>
          <a:ext cx="1027260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442444" y="2001114"/>
          <a:ext cx="1027260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INITIATION</a:t>
          </a:r>
        </a:p>
      </dsp:txBody>
      <dsp:txXfrm>
        <a:off x="456935" y="2015605"/>
        <a:ext cx="998278" cy="465773"/>
      </dsp:txXfrm>
    </dsp:sp>
    <dsp:sp modelId="{44BEB450-4BCD-F54F-A322-73AA595A8A41}">
      <dsp:nvSpPr>
        <dsp:cNvPr id="0" name=""/>
        <dsp:cNvSpPr/>
      </dsp:nvSpPr>
      <dsp:spPr>
        <a:xfrm>
          <a:off x="3789" y="2640228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90361" y="272247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Charter</a:t>
          </a:r>
        </a:p>
      </dsp:txBody>
      <dsp:txXfrm>
        <a:off x="104852" y="2736961"/>
        <a:ext cx="750160" cy="465773"/>
      </dsp:txXfrm>
    </dsp:sp>
    <dsp:sp modelId="{FEEC3C17-77DE-4445-9F57-EC26BC3F2F4C}">
      <dsp:nvSpPr>
        <dsp:cNvPr id="0" name=""/>
        <dsp:cNvSpPr/>
      </dsp:nvSpPr>
      <dsp:spPr>
        <a:xfrm>
          <a:off x="956075" y="2640228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042646" y="272247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SRS Document</a:t>
          </a:r>
        </a:p>
      </dsp:txBody>
      <dsp:txXfrm>
        <a:off x="1057137" y="2736961"/>
        <a:ext cx="750160" cy="465773"/>
      </dsp:txXfrm>
    </dsp:sp>
    <dsp:sp modelId="{10ED8AD8-C95D-7F46-8284-6BFFCB8023D0}">
      <dsp:nvSpPr>
        <dsp:cNvPr id="0" name=""/>
        <dsp:cNvSpPr/>
      </dsp:nvSpPr>
      <dsp:spPr>
        <a:xfrm>
          <a:off x="2860646" y="1918871"/>
          <a:ext cx="779142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2947217" y="200111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PLANNING</a:t>
          </a:r>
        </a:p>
      </dsp:txBody>
      <dsp:txXfrm>
        <a:off x="2961708" y="2015605"/>
        <a:ext cx="750160" cy="465773"/>
      </dsp:txXfrm>
    </dsp:sp>
    <dsp:sp modelId="{6E16703E-D480-984D-B802-173E140186A1}">
      <dsp:nvSpPr>
        <dsp:cNvPr id="0" name=""/>
        <dsp:cNvSpPr/>
      </dsp:nvSpPr>
      <dsp:spPr>
        <a:xfrm>
          <a:off x="1908360" y="2640228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1994932" y="272247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WBS</a:t>
          </a:r>
        </a:p>
      </dsp:txBody>
      <dsp:txXfrm>
        <a:off x="2009423" y="2736961"/>
        <a:ext cx="750160" cy="465773"/>
      </dsp:txXfrm>
    </dsp:sp>
    <dsp:sp modelId="{9BB62355-7E98-FF48-B43F-443943F5FC67}">
      <dsp:nvSpPr>
        <dsp:cNvPr id="0" name=""/>
        <dsp:cNvSpPr/>
      </dsp:nvSpPr>
      <dsp:spPr>
        <a:xfrm>
          <a:off x="2860646" y="2640228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2947217" y="272247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Schedule</a:t>
          </a:r>
        </a:p>
      </dsp:txBody>
      <dsp:txXfrm>
        <a:off x="2961708" y="2736961"/>
        <a:ext cx="750160" cy="465773"/>
      </dsp:txXfrm>
    </dsp:sp>
    <dsp:sp modelId="{06B3B77D-83B7-4F4F-A505-FD6E2141620B}">
      <dsp:nvSpPr>
        <dsp:cNvPr id="0" name=""/>
        <dsp:cNvSpPr/>
      </dsp:nvSpPr>
      <dsp:spPr>
        <a:xfrm>
          <a:off x="3812931" y="2640228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3899503" y="272247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RAID Logs</a:t>
          </a:r>
        </a:p>
      </dsp:txBody>
      <dsp:txXfrm>
        <a:off x="3913994" y="2736961"/>
        <a:ext cx="750160" cy="465773"/>
      </dsp:txXfrm>
    </dsp:sp>
    <dsp:sp modelId="{B1AEAF6C-B8B1-1748-805C-DEA9F80466AD}">
      <dsp:nvSpPr>
        <dsp:cNvPr id="0" name=""/>
        <dsp:cNvSpPr/>
      </dsp:nvSpPr>
      <dsp:spPr>
        <a:xfrm>
          <a:off x="6938643" y="1918871"/>
          <a:ext cx="1302235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025215" y="2001114"/>
          <a:ext cx="1302235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EXECUTION &amp; MONITORING</a:t>
          </a:r>
        </a:p>
      </dsp:txBody>
      <dsp:txXfrm>
        <a:off x="7039706" y="2015605"/>
        <a:ext cx="1273253" cy="465773"/>
      </dsp:txXfrm>
    </dsp:sp>
    <dsp:sp modelId="{D69C27FE-178C-0B44-8F16-561617AC1399}">
      <dsp:nvSpPr>
        <dsp:cNvPr id="0" name=""/>
        <dsp:cNvSpPr/>
      </dsp:nvSpPr>
      <dsp:spPr>
        <a:xfrm>
          <a:off x="4765217" y="2640228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8DAD2-E310-8F43-A407-6333AC65E4ED}">
      <dsp:nvSpPr>
        <dsp:cNvPr id="0" name=""/>
        <dsp:cNvSpPr/>
      </dsp:nvSpPr>
      <dsp:spPr>
        <a:xfrm>
          <a:off x="4851788" y="272247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4866279" y="2736961"/>
        <a:ext cx="750160" cy="465773"/>
      </dsp:txXfrm>
    </dsp:sp>
    <dsp:sp modelId="{27CAD266-EAE3-2A42-904D-42C85764CE0C}">
      <dsp:nvSpPr>
        <dsp:cNvPr id="0" name=""/>
        <dsp:cNvSpPr/>
      </dsp:nvSpPr>
      <dsp:spPr>
        <a:xfrm>
          <a:off x="4197848" y="3361584"/>
          <a:ext cx="961594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FB191-7A5B-F648-9ADA-E2E297B6B27E}">
      <dsp:nvSpPr>
        <dsp:cNvPr id="0" name=""/>
        <dsp:cNvSpPr/>
      </dsp:nvSpPr>
      <dsp:spPr>
        <a:xfrm>
          <a:off x="4284419" y="3443827"/>
          <a:ext cx="961594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 Specification</a:t>
          </a:r>
        </a:p>
      </dsp:txBody>
      <dsp:txXfrm>
        <a:off x="4298910" y="3458318"/>
        <a:ext cx="932612" cy="465773"/>
      </dsp:txXfrm>
    </dsp:sp>
    <dsp:sp modelId="{B98F8870-53AF-2E47-8DC4-D3880E39DAC2}">
      <dsp:nvSpPr>
        <dsp:cNvPr id="0" name=""/>
        <dsp:cNvSpPr/>
      </dsp:nvSpPr>
      <dsp:spPr>
        <a:xfrm>
          <a:off x="3336788" y="4082940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0CFF6-A683-1446-81BA-585206CB3A42}">
      <dsp:nvSpPr>
        <dsp:cNvPr id="0" name=""/>
        <dsp:cNvSpPr/>
      </dsp:nvSpPr>
      <dsp:spPr>
        <a:xfrm>
          <a:off x="3423360" y="4165183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Research</a:t>
          </a:r>
        </a:p>
      </dsp:txBody>
      <dsp:txXfrm>
        <a:off x="3437851" y="4179674"/>
        <a:ext cx="750160" cy="465773"/>
      </dsp:txXfrm>
    </dsp:sp>
    <dsp:sp modelId="{C320C1A5-5933-7346-8BDE-9AEE18EED0D5}">
      <dsp:nvSpPr>
        <dsp:cNvPr id="0" name=""/>
        <dsp:cNvSpPr/>
      </dsp:nvSpPr>
      <dsp:spPr>
        <a:xfrm>
          <a:off x="4289074" y="4082940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69B66-BEF4-EA49-A760-429C1E32A4A8}">
      <dsp:nvSpPr>
        <dsp:cNvPr id="0" name=""/>
        <dsp:cNvSpPr/>
      </dsp:nvSpPr>
      <dsp:spPr>
        <a:xfrm>
          <a:off x="4375645" y="4165183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Analyse</a:t>
          </a:r>
        </a:p>
      </dsp:txBody>
      <dsp:txXfrm>
        <a:off x="4390136" y="4179674"/>
        <a:ext cx="750160" cy="465773"/>
      </dsp:txXfrm>
    </dsp:sp>
    <dsp:sp modelId="{E8292A70-5998-2848-8036-0475A0D76C22}">
      <dsp:nvSpPr>
        <dsp:cNvPr id="0" name=""/>
        <dsp:cNvSpPr/>
      </dsp:nvSpPr>
      <dsp:spPr>
        <a:xfrm>
          <a:off x="5241359" y="4082940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2E27C-78CE-5D43-AABB-62242276235A}">
      <dsp:nvSpPr>
        <dsp:cNvPr id="0" name=""/>
        <dsp:cNvSpPr/>
      </dsp:nvSpPr>
      <dsp:spPr>
        <a:xfrm>
          <a:off x="5327931" y="4165183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5342422" y="4179674"/>
        <a:ext cx="750160" cy="465773"/>
      </dsp:txXfrm>
    </dsp:sp>
    <dsp:sp modelId="{B971B8B7-8197-DF40-94B7-D04DF948C93E}">
      <dsp:nvSpPr>
        <dsp:cNvPr id="0" name=""/>
        <dsp:cNvSpPr/>
      </dsp:nvSpPr>
      <dsp:spPr>
        <a:xfrm>
          <a:off x="5332585" y="3361584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D3616-5140-9D4A-B0A6-0608E5978375}">
      <dsp:nvSpPr>
        <dsp:cNvPr id="0" name=""/>
        <dsp:cNvSpPr/>
      </dsp:nvSpPr>
      <dsp:spPr>
        <a:xfrm>
          <a:off x="5419157" y="3443827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 Plan</a:t>
          </a:r>
        </a:p>
      </dsp:txBody>
      <dsp:txXfrm>
        <a:off x="5433648" y="3458318"/>
        <a:ext cx="750160" cy="465773"/>
      </dsp:txXfrm>
    </dsp:sp>
    <dsp:sp modelId="{6D5BA4A2-8D20-0449-9E98-F0EF444A63FB}">
      <dsp:nvSpPr>
        <dsp:cNvPr id="0" name=""/>
        <dsp:cNvSpPr/>
      </dsp:nvSpPr>
      <dsp:spPr>
        <a:xfrm>
          <a:off x="7622073" y="2640228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ACFE0-43C6-F245-ADA4-A9A35786F27A}">
      <dsp:nvSpPr>
        <dsp:cNvPr id="0" name=""/>
        <dsp:cNvSpPr/>
      </dsp:nvSpPr>
      <dsp:spPr>
        <a:xfrm>
          <a:off x="7708644" y="272247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Develop</a:t>
          </a:r>
        </a:p>
      </dsp:txBody>
      <dsp:txXfrm>
        <a:off x="7723135" y="2736961"/>
        <a:ext cx="750160" cy="465773"/>
      </dsp:txXfrm>
    </dsp:sp>
    <dsp:sp modelId="{F7A0C49C-47A1-134D-818D-55E7FE493CB6}">
      <dsp:nvSpPr>
        <dsp:cNvPr id="0" name=""/>
        <dsp:cNvSpPr/>
      </dsp:nvSpPr>
      <dsp:spPr>
        <a:xfrm>
          <a:off x="7622073" y="3361584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EB28E-EED4-3D42-B6E7-4F1F94EEB9B5}">
      <dsp:nvSpPr>
        <dsp:cNvPr id="0" name=""/>
        <dsp:cNvSpPr/>
      </dsp:nvSpPr>
      <dsp:spPr>
        <a:xfrm>
          <a:off x="7708644" y="3443827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Code</a:t>
          </a:r>
        </a:p>
      </dsp:txBody>
      <dsp:txXfrm>
        <a:off x="7723135" y="3458318"/>
        <a:ext cx="750160" cy="465773"/>
      </dsp:txXfrm>
    </dsp:sp>
    <dsp:sp modelId="{2CCD2003-1084-6E45-A16F-8DD22C2F3363}">
      <dsp:nvSpPr>
        <dsp:cNvPr id="0" name=""/>
        <dsp:cNvSpPr/>
      </dsp:nvSpPr>
      <dsp:spPr>
        <a:xfrm>
          <a:off x="6193645" y="4082940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0B9CA-F9A5-4E43-AED1-DF454225F6BE}">
      <dsp:nvSpPr>
        <dsp:cNvPr id="0" name=""/>
        <dsp:cNvSpPr/>
      </dsp:nvSpPr>
      <dsp:spPr>
        <a:xfrm>
          <a:off x="6280216" y="4165183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Structures and Initial Contract Setup</a:t>
          </a:r>
          <a:endParaRPr lang="en-GB" sz="800" kern="1200" dirty="0"/>
        </a:p>
      </dsp:txBody>
      <dsp:txXfrm>
        <a:off x="6294707" y="4179674"/>
        <a:ext cx="750160" cy="465773"/>
      </dsp:txXfrm>
    </dsp:sp>
    <dsp:sp modelId="{79156C9E-B7D6-044E-BDFF-0A9B633EEE56}">
      <dsp:nvSpPr>
        <dsp:cNvPr id="0" name=""/>
        <dsp:cNvSpPr/>
      </dsp:nvSpPr>
      <dsp:spPr>
        <a:xfrm>
          <a:off x="7145930" y="4082940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5B7E3-EFC1-2649-A353-6DA6C57BE7F2}">
      <dsp:nvSpPr>
        <dsp:cNvPr id="0" name=""/>
        <dsp:cNvSpPr/>
      </dsp:nvSpPr>
      <dsp:spPr>
        <a:xfrm>
          <a:off x="7232502" y="4165183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Implement User Registration Functionality</a:t>
          </a:r>
          <a:endParaRPr lang="en-GB" sz="900" kern="1200" dirty="0"/>
        </a:p>
      </dsp:txBody>
      <dsp:txXfrm>
        <a:off x="7246993" y="4179674"/>
        <a:ext cx="750160" cy="465773"/>
      </dsp:txXfrm>
    </dsp:sp>
    <dsp:sp modelId="{C19139E1-A0BD-5B49-997C-3539729C0F4B}">
      <dsp:nvSpPr>
        <dsp:cNvPr id="0" name=""/>
        <dsp:cNvSpPr/>
      </dsp:nvSpPr>
      <dsp:spPr>
        <a:xfrm>
          <a:off x="8098216" y="4082940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2F6A7-B8DB-EA4F-8B79-DB7C685DAB41}">
      <dsp:nvSpPr>
        <dsp:cNvPr id="0" name=""/>
        <dsp:cNvSpPr/>
      </dsp:nvSpPr>
      <dsp:spPr>
        <a:xfrm>
          <a:off x="8184787" y="4165183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Retrieve User Information Functions</a:t>
          </a:r>
          <a:endParaRPr lang="en-GB" sz="900" kern="1200" dirty="0"/>
        </a:p>
      </dsp:txBody>
      <dsp:txXfrm>
        <a:off x="8199278" y="4179674"/>
        <a:ext cx="750160" cy="465773"/>
      </dsp:txXfrm>
    </dsp:sp>
    <dsp:sp modelId="{7BC15EF3-0DDB-9343-A8E7-056233817092}">
      <dsp:nvSpPr>
        <dsp:cNvPr id="0" name=""/>
        <dsp:cNvSpPr/>
      </dsp:nvSpPr>
      <dsp:spPr>
        <a:xfrm>
          <a:off x="9050501" y="4082940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94B4D-0647-C949-BFC8-EF70C9EBF151}">
      <dsp:nvSpPr>
        <dsp:cNvPr id="0" name=""/>
        <dsp:cNvSpPr/>
      </dsp:nvSpPr>
      <dsp:spPr>
        <a:xfrm>
          <a:off x="9137072" y="4165183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 the Smart Contract Functionality</a:t>
          </a:r>
          <a:endParaRPr lang="en-GB" sz="900" kern="1200" dirty="0"/>
        </a:p>
      </dsp:txBody>
      <dsp:txXfrm>
        <a:off x="9151563" y="4179674"/>
        <a:ext cx="750160" cy="465773"/>
      </dsp:txXfrm>
    </dsp:sp>
    <dsp:sp modelId="{5F730CFB-B1DC-214D-A699-48CA2DB8DCBA}">
      <dsp:nvSpPr>
        <dsp:cNvPr id="0" name=""/>
        <dsp:cNvSpPr/>
      </dsp:nvSpPr>
      <dsp:spPr>
        <a:xfrm>
          <a:off x="8574358" y="2640228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FCE75-65B4-4940-8049-21723A96BD6C}">
      <dsp:nvSpPr>
        <dsp:cNvPr id="0" name=""/>
        <dsp:cNvSpPr/>
      </dsp:nvSpPr>
      <dsp:spPr>
        <a:xfrm>
          <a:off x="8660930" y="272247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</a:t>
          </a:r>
        </a:p>
      </dsp:txBody>
      <dsp:txXfrm>
        <a:off x="8675421" y="2736961"/>
        <a:ext cx="750160" cy="465773"/>
      </dsp:txXfrm>
    </dsp:sp>
    <dsp:sp modelId="{2DCC3036-0B92-6C48-918D-7A4A72D3008D}">
      <dsp:nvSpPr>
        <dsp:cNvPr id="0" name=""/>
        <dsp:cNvSpPr/>
      </dsp:nvSpPr>
      <dsp:spPr>
        <a:xfrm>
          <a:off x="8574358" y="3361584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134CF-3476-EF4E-BA54-83810A8EDF1A}">
      <dsp:nvSpPr>
        <dsp:cNvPr id="0" name=""/>
        <dsp:cNvSpPr/>
      </dsp:nvSpPr>
      <dsp:spPr>
        <a:xfrm>
          <a:off x="8660930" y="3443827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 Results</a:t>
          </a:r>
        </a:p>
      </dsp:txBody>
      <dsp:txXfrm>
        <a:off x="8675421" y="3458318"/>
        <a:ext cx="750160" cy="465773"/>
      </dsp:txXfrm>
    </dsp:sp>
    <dsp:sp modelId="{E25B53CB-CF47-6D48-8760-6D5D8C409868}">
      <dsp:nvSpPr>
        <dsp:cNvPr id="0" name=""/>
        <dsp:cNvSpPr/>
      </dsp:nvSpPr>
      <dsp:spPr>
        <a:xfrm>
          <a:off x="9635163" y="2640228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EDA5E-C36B-0D4C-A1AC-CFD58A43DD61}">
      <dsp:nvSpPr>
        <dsp:cNvPr id="0" name=""/>
        <dsp:cNvSpPr/>
      </dsp:nvSpPr>
      <dsp:spPr>
        <a:xfrm>
          <a:off x="9721734" y="272247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Deploy</a:t>
          </a:r>
        </a:p>
      </dsp:txBody>
      <dsp:txXfrm>
        <a:off x="9736225" y="2736961"/>
        <a:ext cx="750160" cy="465773"/>
      </dsp:txXfrm>
    </dsp:sp>
    <dsp:sp modelId="{F661BCB1-6019-854E-AB11-069C96B73448}">
      <dsp:nvSpPr>
        <dsp:cNvPr id="0" name=""/>
        <dsp:cNvSpPr/>
      </dsp:nvSpPr>
      <dsp:spPr>
        <a:xfrm>
          <a:off x="9526644" y="3361584"/>
          <a:ext cx="996180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0961C-9DF5-F94A-882D-21B44E665106}">
      <dsp:nvSpPr>
        <dsp:cNvPr id="0" name=""/>
        <dsp:cNvSpPr/>
      </dsp:nvSpPr>
      <dsp:spPr>
        <a:xfrm>
          <a:off x="9613215" y="3443827"/>
          <a:ext cx="996180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App Video,</a:t>
          </a:r>
          <a:br>
            <a:rPr lang="en-GB" sz="1200" kern="1200" dirty="0"/>
          </a:br>
          <a:r>
            <a:rPr lang="en-GB" sz="1200" kern="1200" dirty="0"/>
            <a:t>Installation Guide</a:t>
          </a:r>
        </a:p>
      </dsp:txBody>
      <dsp:txXfrm>
        <a:off x="9627706" y="3458318"/>
        <a:ext cx="967198" cy="465773"/>
      </dsp:txXfrm>
    </dsp:sp>
    <dsp:sp modelId="{C6889B4A-A1C3-AE4F-B359-EDC34D071562}">
      <dsp:nvSpPr>
        <dsp:cNvPr id="0" name=""/>
        <dsp:cNvSpPr/>
      </dsp:nvSpPr>
      <dsp:spPr>
        <a:xfrm>
          <a:off x="10700759" y="1918871"/>
          <a:ext cx="779142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FB9AC-490D-684C-AD05-725FCA559179}">
      <dsp:nvSpPr>
        <dsp:cNvPr id="0" name=""/>
        <dsp:cNvSpPr/>
      </dsp:nvSpPr>
      <dsp:spPr>
        <a:xfrm>
          <a:off x="10787330" y="200111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CLOSURE</a:t>
          </a:r>
        </a:p>
      </dsp:txBody>
      <dsp:txXfrm>
        <a:off x="10801821" y="2015605"/>
        <a:ext cx="750160" cy="465773"/>
      </dsp:txXfrm>
    </dsp:sp>
    <dsp:sp modelId="{1A666A08-3657-A346-BA52-88A9FB0BBAAD}">
      <dsp:nvSpPr>
        <dsp:cNvPr id="0" name=""/>
        <dsp:cNvSpPr/>
      </dsp:nvSpPr>
      <dsp:spPr>
        <a:xfrm>
          <a:off x="10587448" y="2640228"/>
          <a:ext cx="1005764" cy="6485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7A29C-175F-3046-887F-2D268E592584}">
      <dsp:nvSpPr>
        <dsp:cNvPr id="0" name=""/>
        <dsp:cNvSpPr/>
      </dsp:nvSpPr>
      <dsp:spPr>
        <a:xfrm>
          <a:off x="10674020" y="2722470"/>
          <a:ext cx="1005764" cy="648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Lessons Learnt, Project Report</a:t>
          </a:r>
        </a:p>
      </dsp:txBody>
      <dsp:txXfrm>
        <a:off x="10693016" y="2741466"/>
        <a:ext cx="967772" cy="610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endParaRPr lang="en-IN" i="1" dirty="0">
              <a:solidFill>
                <a:srgbClr val="2A2B2C"/>
              </a:solidFill>
              <a:latin typeface="inheri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22000" t="15000" r="20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13" y="328924"/>
            <a:ext cx="11937787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‘Software Development’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592063"/>
              </p:ext>
            </p:extLst>
          </p:nvPr>
        </p:nvGraphicFramePr>
        <p:xfrm>
          <a:off x="254213" y="1654487"/>
          <a:ext cx="11683574" cy="5080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763FDF8-2B62-0344-BEB7-279B8DD35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9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02705DC-FBDD-4CE3-A2EF-86C4977A92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E5B7B1-FE9C-49DF-B801-6A82566BEA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C79FB2-7116-489A-B269-C878F00B5983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6744</TotalTime>
  <Words>89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inherit</vt:lpstr>
      <vt:lpstr>Office Theme</vt:lpstr>
      <vt:lpstr>WORK BREAKDOWN STRUCTURE –  IP23 Live Project Deliverables–  ‘Software Development’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jalalishifa@gmail.com</cp:lastModifiedBy>
  <cp:revision>240</cp:revision>
  <dcterms:created xsi:type="dcterms:W3CDTF">2023-07-15T03:43:48Z</dcterms:created>
  <dcterms:modified xsi:type="dcterms:W3CDTF">2023-10-11T11:35:10Z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MediaServiceImageTags">
    <vt:lpwstr/>
  </property>
</Properties>
</file>