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62" r:id="rId7"/>
    <p:sldId id="264" r:id="rId8"/>
    <p:sldId id="289" r:id="rId9"/>
    <p:sldId id="268" r:id="rId10"/>
    <p:sldId id="278" r:id="rId11"/>
    <p:sldId id="266" r:id="rId12"/>
    <p:sldId id="270" r:id="rId13"/>
    <p:sldId id="282" r:id="rId14"/>
    <p:sldId id="295" r:id="rId15"/>
    <p:sldId id="296"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429A6-FE9B-4CBB-801D-48697DF5D091}" v="4" dt="2023-02-25T16:20:08.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78" y="6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alishifa@gmail.com" userId="3affbf2d80bc17d4" providerId="LiveId" clId="{929429A6-FE9B-4CBB-801D-48697DF5D091}"/>
    <pc:docChg chg="undo custSel addSld delSld modSld sldOrd">
      <pc:chgData name="jalalishifa@gmail.com" userId="3affbf2d80bc17d4" providerId="LiveId" clId="{929429A6-FE9B-4CBB-801D-48697DF5D091}" dt="2023-02-25T17:45:47.983" v="663" actId="2710"/>
      <pc:docMkLst>
        <pc:docMk/>
      </pc:docMkLst>
      <pc:sldChg chg="modSp mod">
        <pc:chgData name="jalalishifa@gmail.com" userId="3affbf2d80bc17d4" providerId="LiveId" clId="{929429A6-FE9B-4CBB-801D-48697DF5D091}" dt="2023-02-25T16:34:59.841" v="482" actId="113"/>
        <pc:sldMkLst>
          <pc:docMk/>
          <pc:sldMk cId="1642425379" sldId="256"/>
        </pc:sldMkLst>
        <pc:spChg chg="mod">
          <ac:chgData name="jalalishifa@gmail.com" userId="3affbf2d80bc17d4" providerId="LiveId" clId="{929429A6-FE9B-4CBB-801D-48697DF5D091}" dt="2023-02-25T16:34:59.841" v="482" actId="113"/>
          <ac:spMkLst>
            <pc:docMk/>
            <pc:sldMk cId="1642425379" sldId="256"/>
            <ac:spMk id="2" creationId="{216815C6-3AD0-46E6-A74A-1967BD91AF50}"/>
          </ac:spMkLst>
        </pc:spChg>
      </pc:sldChg>
      <pc:sldChg chg="modSp mod ord">
        <pc:chgData name="jalalishifa@gmail.com" userId="3affbf2d80bc17d4" providerId="LiveId" clId="{929429A6-FE9B-4CBB-801D-48697DF5D091}" dt="2023-02-25T17:38:01.703" v="627" actId="255"/>
        <pc:sldMkLst>
          <pc:docMk/>
          <pc:sldMk cId="707789176" sldId="258"/>
        </pc:sldMkLst>
        <pc:spChg chg="mod">
          <ac:chgData name="jalalishifa@gmail.com" userId="3affbf2d80bc17d4" providerId="LiveId" clId="{929429A6-FE9B-4CBB-801D-48697DF5D091}" dt="2023-02-25T17:38:01.703" v="627" actId="255"/>
          <ac:spMkLst>
            <pc:docMk/>
            <pc:sldMk cId="707789176" sldId="258"/>
            <ac:spMk id="2" creationId="{A29DE7F2-E890-4744-88DD-A75F5E300513}"/>
          </ac:spMkLst>
        </pc:spChg>
      </pc:sldChg>
      <pc:sldChg chg="del">
        <pc:chgData name="jalalishifa@gmail.com" userId="3affbf2d80bc17d4" providerId="LiveId" clId="{929429A6-FE9B-4CBB-801D-48697DF5D091}" dt="2023-02-25T17:38:22.205" v="633" actId="47"/>
        <pc:sldMkLst>
          <pc:docMk/>
          <pc:sldMk cId="566997565" sldId="260"/>
        </pc:sldMkLst>
      </pc:sldChg>
      <pc:sldChg chg="del">
        <pc:chgData name="jalalishifa@gmail.com" userId="3affbf2d80bc17d4" providerId="LiveId" clId="{929429A6-FE9B-4CBB-801D-48697DF5D091}" dt="2023-02-25T17:38:14.840" v="628" actId="47"/>
        <pc:sldMkLst>
          <pc:docMk/>
          <pc:sldMk cId="1738561688" sldId="261"/>
        </pc:sldMkLst>
      </pc:sldChg>
      <pc:sldChg chg="delSp modSp mod">
        <pc:chgData name="jalalishifa@gmail.com" userId="3affbf2d80bc17d4" providerId="LiveId" clId="{929429A6-FE9B-4CBB-801D-48697DF5D091}" dt="2023-02-25T17:38:54.105" v="641" actId="478"/>
        <pc:sldMkLst>
          <pc:docMk/>
          <pc:sldMk cId="1593920805" sldId="262"/>
        </pc:sldMkLst>
        <pc:spChg chg="mod">
          <ac:chgData name="jalalishifa@gmail.com" userId="3affbf2d80bc17d4" providerId="LiveId" clId="{929429A6-FE9B-4CBB-801D-48697DF5D091}" dt="2023-02-25T17:21:07.595" v="591" actId="1076"/>
          <ac:spMkLst>
            <pc:docMk/>
            <pc:sldMk cId="1593920805" sldId="262"/>
            <ac:spMk id="2" creationId="{75031FE9-9059-4FE8-B4AC-9771F23A1B89}"/>
          </ac:spMkLst>
        </pc:spChg>
        <pc:spChg chg="mod">
          <ac:chgData name="jalalishifa@gmail.com" userId="3affbf2d80bc17d4" providerId="LiveId" clId="{929429A6-FE9B-4CBB-801D-48697DF5D091}" dt="2023-02-24T13:27:28.372" v="0" actId="255"/>
          <ac:spMkLst>
            <pc:docMk/>
            <pc:sldMk cId="1593920805" sldId="262"/>
            <ac:spMk id="14" creationId="{1A4C0311-D6E6-3F6C-5A30-691F18E65254}"/>
          </ac:spMkLst>
        </pc:spChg>
        <pc:spChg chg="del">
          <ac:chgData name="jalalishifa@gmail.com" userId="3affbf2d80bc17d4" providerId="LiveId" clId="{929429A6-FE9B-4CBB-801D-48697DF5D091}" dt="2023-02-25T17:38:54.105" v="641" actId="478"/>
          <ac:spMkLst>
            <pc:docMk/>
            <pc:sldMk cId="1593920805" sldId="262"/>
            <ac:spMk id="80" creationId="{BC1F9D86-85D8-4FD0-B0D3-47D778722782}"/>
          </ac:spMkLst>
        </pc:spChg>
        <pc:spChg chg="del">
          <ac:chgData name="jalalishifa@gmail.com" userId="3affbf2d80bc17d4" providerId="LiveId" clId="{929429A6-FE9B-4CBB-801D-48697DF5D091}" dt="2023-02-25T17:38:51.527" v="640" actId="478"/>
          <ac:spMkLst>
            <pc:docMk/>
            <pc:sldMk cId="1593920805" sldId="262"/>
            <ac:spMk id="81" creationId="{E94F1D24-E4A1-4B59-B57E-A28453963B88}"/>
          </ac:spMkLst>
        </pc:spChg>
      </pc:sldChg>
      <pc:sldChg chg="delSp modSp mod">
        <pc:chgData name="jalalishifa@gmail.com" userId="3affbf2d80bc17d4" providerId="LiveId" clId="{929429A6-FE9B-4CBB-801D-48697DF5D091}" dt="2023-02-25T17:39:02.265" v="643" actId="478"/>
        <pc:sldMkLst>
          <pc:docMk/>
          <pc:sldMk cId="1346372204" sldId="264"/>
        </pc:sldMkLst>
        <pc:spChg chg="mod">
          <ac:chgData name="jalalishifa@gmail.com" userId="3affbf2d80bc17d4" providerId="LiveId" clId="{929429A6-FE9B-4CBB-801D-48697DF5D091}" dt="2023-02-25T17:21:12.774" v="592" actId="1076"/>
          <ac:spMkLst>
            <pc:docMk/>
            <pc:sldMk cId="1346372204" sldId="264"/>
            <ac:spMk id="2" creationId="{537E1C88-627C-4655-A4FB-0BB02EDB078A}"/>
          </ac:spMkLst>
        </pc:spChg>
        <pc:spChg chg="mod">
          <ac:chgData name="jalalishifa@gmail.com" userId="3affbf2d80bc17d4" providerId="LiveId" clId="{929429A6-FE9B-4CBB-801D-48697DF5D091}" dt="2023-02-24T13:27:45.774" v="4" actId="27636"/>
          <ac:spMkLst>
            <pc:docMk/>
            <pc:sldMk cId="1346372204" sldId="264"/>
            <ac:spMk id="3" creationId="{033634FE-ADF0-4BC3-A0A9-447EA9DD096B}"/>
          </ac:spMkLst>
        </pc:spChg>
        <pc:spChg chg="del">
          <ac:chgData name="jalalishifa@gmail.com" userId="3affbf2d80bc17d4" providerId="LiveId" clId="{929429A6-FE9B-4CBB-801D-48697DF5D091}" dt="2023-02-25T17:38:58.570" v="642" actId="478"/>
          <ac:spMkLst>
            <pc:docMk/>
            <pc:sldMk cId="1346372204" sldId="264"/>
            <ac:spMk id="4" creationId="{5C2ACA2A-6BBE-47CF-B76F-F56C9DBF77E6}"/>
          </ac:spMkLst>
        </pc:spChg>
        <pc:spChg chg="del">
          <ac:chgData name="jalalishifa@gmail.com" userId="3affbf2d80bc17d4" providerId="LiveId" clId="{929429A6-FE9B-4CBB-801D-48697DF5D091}" dt="2023-02-25T17:39:02.265" v="643" actId="478"/>
          <ac:spMkLst>
            <pc:docMk/>
            <pc:sldMk cId="1346372204" sldId="264"/>
            <ac:spMk id="5" creationId="{396A095E-DB05-47EC-A2D5-47398A4A00B4}"/>
          </ac:spMkLst>
        </pc:spChg>
      </pc:sldChg>
      <pc:sldChg chg="addSp delSp modSp mod ord">
        <pc:chgData name="jalalishifa@gmail.com" userId="3affbf2d80bc17d4" providerId="LiveId" clId="{929429A6-FE9B-4CBB-801D-48697DF5D091}" dt="2023-02-25T17:21:33.784" v="596" actId="1076"/>
        <pc:sldMkLst>
          <pc:docMk/>
          <pc:sldMk cId="2121178069" sldId="266"/>
        </pc:sldMkLst>
        <pc:spChg chg="mod">
          <ac:chgData name="jalalishifa@gmail.com" userId="3affbf2d80bc17d4" providerId="LiveId" clId="{929429A6-FE9B-4CBB-801D-48697DF5D091}" dt="2023-02-25T17:21:33.784" v="596" actId="1076"/>
          <ac:spMkLst>
            <pc:docMk/>
            <pc:sldMk cId="2121178069" sldId="266"/>
            <ac:spMk id="2" creationId="{5CE54ABB-4929-4810-950B-2DAEA0A5BAB4}"/>
          </ac:spMkLst>
        </pc:spChg>
        <pc:spChg chg="del">
          <ac:chgData name="jalalishifa@gmail.com" userId="3affbf2d80bc17d4" providerId="LiveId" clId="{929429A6-FE9B-4CBB-801D-48697DF5D091}" dt="2023-02-25T16:18:36.148" v="249" actId="478"/>
          <ac:spMkLst>
            <pc:docMk/>
            <pc:sldMk cId="2121178069" sldId="266"/>
            <ac:spMk id="3" creationId="{D5E1C399-8F48-44F5-9461-3C89866D4CE1}"/>
          </ac:spMkLst>
        </pc:spChg>
        <pc:spChg chg="del">
          <ac:chgData name="jalalishifa@gmail.com" userId="3affbf2d80bc17d4" providerId="LiveId" clId="{929429A6-FE9B-4CBB-801D-48697DF5D091}" dt="2023-02-25T16:18:42.895" v="251" actId="478"/>
          <ac:spMkLst>
            <pc:docMk/>
            <pc:sldMk cId="2121178069" sldId="266"/>
            <ac:spMk id="4" creationId="{A112B089-A8F9-45B1-BE6E-EAC10163F082}"/>
          </ac:spMkLst>
        </pc:spChg>
        <pc:spChg chg="del">
          <ac:chgData name="jalalishifa@gmail.com" userId="3affbf2d80bc17d4" providerId="LiveId" clId="{929429A6-FE9B-4CBB-801D-48697DF5D091}" dt="2023-02-25T16:18:36.148" v="249" actId="478"/>
          <ac:spMkLst>
            <pc:docMk/>
            <pc:sldMk cId="2121178069" sldId="266"/>
            <ac:spMk id="5" creationId="{CF515C5D-2CDB-4E66-B2B8-1451BC44247F}"/>
          </ac:spMkLst>
        </pc:spChg>
        <pc:spChg chg="del">
          <ac:chgData name="jalalishifa@gmail.com" userId="3affbf2d80bc17d4" providerId="LiveId" clId="{929429A6-FE9B-4CBB-801D-48697DF5D091}" dt="2023-02-25T16:18:36.148" v="249" actId="478"/>
          <ac:spMkLst>
            <pc:docMk/>
            <pc:sldMk cId="2121178069" sldId="266"/>
            <ac:spMk id="6" creationId="{0FE22F9B-4BF8-41DC-8F1C-836B546E59AD}"/>
          </ac:spMkLst>
        </pc:spChg>
        <pc:spChg chg="del mod">
          <ac:chgData name="jalalishifa@gmail.com" userId="3affbf2d80bc17d4" providerId="LiveId" clId="{929429A6-FE9B-4CBB-801D-48697DF5D091}" dt="2023-02-25T16:20:08.991" v="257"/>
          <ac:spMkLst>
            <pc:docMk/>
            <pc:sldMk cId="2121178069" sldId="266"/>
            <ac:spMk id="7" creationId="{6B35F89A-6CDF-41F7-BD87-18B45BD7330B}"/>
          </ac:spMkLst>
        </pc:spChg>
        <pc:spChg chg="del">
          <ac:chgData name="jalalishifa@gmail.com" userId="3affbf2d80bc17d4" providerId="LiveId" clId="{929429A6-FE9B-4CBB-801D-48697DF5D091}" dt="2023-02-25T16:18:36.148" v="249" actId="478"/>
          <ac:spMkLst>
            <pc:docMk/>
            <pc:sldMk cId="2121178069" sldId="266"/>
            <ac:spMk id="8" creationId="{E92B9716-8D44-4864-8986-720957B34362}"/>
          </ac:spMkLst>
        </pc:spChg>
        <pc:spChg chg="add del mod">
          <ac:chgData name="jalalishifa@gmail.com" userId="3affbf2d80bc17d4" providerId="LiveId" clId="{929429A6-FE9B-4CBB-801D-48697DF5D091}" dt="2023-02-25T16:18:38.112" v="250" actId="478"/>
          <ac:spMkLst>
            <pc:docMk/>
            <pc:sldMk cId="2121178069" sldId="266"/>
            <ac:spMk id="13" creationId="{53716CA8-7191-7884-30F1-D1108C36C10A}"/>
          </ac:spMkLst>
        </pc:spChg>
        <pc:spChg chg="add del mod">
          <ac:chgData name="jalalishifa@gmail.com" userId="3affbf2d80bc17d4" providerId="LiveId" clId="{929429A6-FE9B-4CBB-801D-48697DF5D091}" dt="2023-02-25T16:18:38.112" v="250" actId="478"/>
          <ac:spMkLst>
            <pc:docMk/>
            <pc:sldMk cId="2121178069" sldId="266"/>
            <ac:spMk id="15" creationId="{A73AA6F6-255A-7B99-F41F-C5C31CED341D}"/>
          </ac:spMkLst>
        </pc:spChg>
        <pc:spChg chg="add del mod">
          <ac:chgData name="jalalishifa@gmail.com" userId="3affbf2d80bc17d4" providerId="LiveId" clId="{929429A6-FE9B-4CBB-801D-48697DF5D091}" dt="2023-02-25T16:18:38.112" v="250" actId="478"/>
          <ac:spMkLst>
            <pc:docMk/>
            <pc:sldMk cId="2121178069" sldId="266"/>
            <ac:spMk id="17" creationId="{E3184867-EC15-B439-9A59-034F9EC45E66}"/>
          </ac:spMkLst>
        </pc:spChg>
        <pc:spChg chg="add del mod">
          <ac:chgData name="jalalishifa@gmail.com" userId="3affbf2d80bc17d4" providerId="LiveId" clId="{929429A6-FE9B-4CBB-801D-48697DF5D091}" dt="2023-02-25T16:18:38.112" v="250" actId="478"/>
          <ac:spMkLst>
            <pc:docMk/>
            <pc:sldMk cId="2121178069" sldId="266"/>
            <ac:spMk id="19" creationId="{CD346AB7-0CC3-763A-D50E-C5FFA41CCAF9}"/>
          </ac:spMkLst>
        </pc:spChg>
        <pc:spChg chg="add del mod">
          <ac:chgData name="jalalishifa@gmail.com" userId="3affbf2d80bc17d4" providerId="LiveId" clId="{929429A6-FE9B-4CBB-801D-48697DF5D091}" dt="2023-02-25T16:18:44.309" v="252" actId="478"/>
          <ac:spMkLst>
            <pc:docMk/>
            <pc:sldMk cId="2121178069" sldId="266"/>
            <ac:spMk id="21" creationId="{E7D65152-62CE-41BF-7B8D-5181190EAD09}"/>
          </ac:spMkLst>
        </pc:spChg>
        <pc:picChg chg="add mod">
          <ac:chgData name="jalalishifa@gmail.com" userId="3affbf2d80bc17d4" providerId="LiveId" clId="{929429A6-FE9B-4CBB-801D-48697DF5D091}" dt="2023-02-25T16:20:33.331" v="263" actId="1076"/>
          <ac:picMkLst>
            <pc:docMk/>
            <pc:sldMk cId="2121178069" sldId="266"/>
            <ac:picMk id="22" creationId="{7CFC4392-F2CE-AC6F-A64C-5C3A7ACF7E27}"/>
          </ac:picMkLst>
        </pc:picChg>
      </pc:sldChg>
      <pc:sldChg chg="addSp delSp modSp mod ord">
        <pc:chgData name="jalalishifa@gmail.com" userId="3affbf2d80bc17d4" providerId="LiveId" clId="{929429A6-FE9B-4CBB-801D-48697DF5D091}" dt="2023-02-25T16:34:25.956" v="473" actId="113"/>
        <pc:sldMkLst>
          <pc:docMk/>
          <pc:sldMk cId="4151694508" sldId="268"/>
        </pc:sldMkLst>
        <pc:spChg chg="add del mod">
          <ac:chgData name="jalalishifa@gmail.com" userId="3affbf2d80bc17d4" providerId="LiveId" clId="{929429A6-FE9B-4CBB-801D-48697DF5D091}" dt="2023-02-25T15:34:20.576" v="104"/>
          <ac:spMkLst>
            <pc:docMk/>
            <pc:sldMk cId="4151694508" sldId="268"/>
            <ac:spMk id="3" creationId="{3A13BB09-C116-8837-8007-8658ADF40D99}"/>
          </ac:spMkLst>
        </pc:spChg>
        <pc:spChg chg="mod">
          <ac:chgData name="jalalishifa@gmail.com" userId="3affbf2d80bc17d4" providerId="LiveId" clId="{929429A6-FE9B-4CBB-801D-48697DF5D091}" dt="2023-02-25T16:34:25.956" v="473" actId="113"/>
          <ac:spMkLst>
            <pc:docMk/>
            <pc:sldMk cId="4151694508" sldId="268"/>
            <ac:spMk id="4" creationId="{FAD2AE59-5630-4D5C-83A9-4CDEF4D7DCFB}"/>
          </ac:spMkLst>
        </pc:spChg>
        <pc:spChg chg="del mod">
          <ac:chgData name="jalalishifa@gmail.com" userId="3affbf2d80bc17d4" providerId="LiveId" clId="{929429A6-FE9B-4CBB-801D-48697DF5D091}" dt="2023-02-25T14:49:41.779" v="98" actId="478"/>
          <ac:spMkLst>
            <pc:docMk/>
            <pc:sldMk cId="4151694508" sldId="268"/>
            <ac:spMk id="5" creationId="{F8657664-A458-4DDD-ACC2-1D87FCD6FCA9}"/>
          </ac:spMkLst>
        </pc:spChg>
        <pc:spChg chg="del">
          <ac:chgData name="jalalishifa@gmail.com" userId="3affbf2d80bc17d4" providerId="LiveId" clId="{929429A6-FE9B-4CBB-801D-48697DF5D091}" dt="2023-02-25T14:47:59.799" v="54" actId="478"/>
          <ac:spMkLst>
            <pc:docMk/>
            <pc:sldMk cId="4151694508" sldId="268"/>
            <ac:spMk id="6" creationId="{5A6B31B0-7B84-475D-961F-09C0191F91A2}"/>
          </ac:spMkLst>
        </pc:spChg>
        <pc:spChg chg="del">
          <ac:chgData name="jalalishifa@gmail.com" userId="3affbf2d80bc17d4" providerId="LiveId" clId="{929429A6-FE9B-4CBB-801D-48697DF5D091}" dt="2023-02-25T14:48:09.838" v="58" actId="478"/>
          <ac:spMkLst>
            <pc:docMk/>
            <pc:sldMk cId="4151694508" sldId="268"/>
            <ac:spMk id="7" creationId="{578017FE-712E-4E95-B483-B700F1AA4B2A}"/>
          </ac:spMkLst>
        </pc:spChg>
        <pc:spChg chg="add del mod">
          <ac:chgData name="jalalishifa@gmail.com" userId="3affbf2d80bc17d4" providerId="LiveId" clId="{929429A6-FE9B-4CBB-801D-48697DF5D091}" dt="2023-02-25T14:48:12.394" v="59" actId="478"/>
          <ac:spMkLst>
            <pc:docMk/>
            <pc:sldMk cId="4151694508" sldId="268"/>
            <ac:spMk id="9" creationId="{D22510C6-9E9B-2768-7EA0-BD2ABCF2B62C}"/>
          </ac:spMkLst>
        </pc:spChg>
        <pc:spChg chg="del">
          <ac:chgData name="jalalishifa@gmail.com" userId="3affbf2d80bc17d4" providerId="LiveId" clId="{929429A6-FE9B-4CBB-801D-48697DF5D091}" dt="2023-02-25T14:48:09.838" v="58" actId="478"/>
          <ac:spMkLst>
            <pc:docMk/>
            <pc:sldMk cId="4151694508" sldId="268"/>
            <ac:spMk id="11" creationId="{D0E0ACA0-9139-4C37-920D-BF3C1FF461C1}"/>
          </ac:spMkLst>
        </pc:spChg>
        <pc:spChg chg="add del mod">
          <ac:chgData name="jalalishifa@gmail.com" userId="3affbf2d80bc17d4" providerId="LiveId" clId="{929429A6-FE9B-4CBB-801D-48697DF5D091}" dt="2023-02-25T14:48:12.394" v="59" actId="478"/>
          <ac:spMkLst>
            <pc:docMk/>
            <pc:sldMk cId="4151694508" sldId="268"/>
            <ac:spMk id="15" creationId="{67DBAFB3-0A14-45B4-A76C-06D8D02D0252}"/>
          </ac:spMkLst>
        </pc:spChg>
        <pc:spChg chg="add del mod">
          <ac:chgData name="jalalishifa@gmail.com" userId="3affbf2d80bc17d4" providerId="LiveId" clId="{929429A6-FE9B-4CBB-801D-48697DF5D091}" dt="2023-02-25T14:49:44.978" v="99" actId="478"/>
          <ac:spMkLst>
            <pc:docMk/>
            <pc:sldMk cId="4151694508" sldId="268"/>
            <ac:spMk id="19" creationId="{87395D2B-0F29-A251-5682-A0B988977D0F}"/>
          </ac:spMkLst>
        </pc:spChg>
        <pc:picChg chg="add del mod">
          <ac:chgData name="jalalishifa@gmail.com" userId="3affbf2d80bc17d4" providerId="LiveId" clId="{929429A6-FE9B-4CBB-801D-48697DF5D091}" dt="2023-02-25T15:32:24.993" v="103" actId="478"/>
          <ac:picMkLst>
            <pc:docMk/>
            <pc:sldMk cId="4151694508" sldId="268"/>
            <ac:picMk id="17" creationId="{C906DEB6-E2CB-2CC4-5A68-C1AB98242572}"/>
          </ac:picMkLst>
        </pc:picChg>
        <pc:picChg chg="add mod">
          <ac:chgData name="jalalishifa@gmail.com" userId="3affbf2d80bc17d4" providerId="LiveId" clId="{929429A6-FE9B-4CBB-801D-48697DF5D091}" dt="2023-02-25T15:34:33.868" v="108" actId="1076"/>
          <ac:picMkLst>
            <pc:docMk/>
            <pc:sldMk cId="4151694508" sldId="268"/>
            <ac:picMk id="20" creationId="{AF103F12-6233-3B11-11D9-4BF64E0BB25F}"/>
          </ac:picMkLst>
        </pc:picChg>
      </pc:sldChg>
      <pc:sldChg chg="addSp delSp modSp mod ord">
        <pc:chgData name="jalalishifa@gmail.com" userId="3affbf2d80bc17d4" providerId="LiveId" clId="{929429A6-FE9B-4CBB-801D-48697DF5D091}" dt="2023-02-25T17:43:07.391" v="652" actId="1076"/>
        <pc:sldMkLst>
          <pc:docMk/>
          <pc:sldMk cId="1472106130" sldId="270"/>
        </pc:sldMkLst>
        <pc:spChg chg="del">
          <ac:chgData name="jalalishifa@gmail.com" userId="3affbf2d80bc17d4" providerId="LiveId" clId="{929429A6-FE9B-4CBB-801D-48697DF5D091}" dt="2023-02-25T16:21:41.136" v="270" actId="478"/>
          <ac:spMkLst>
            <pc:docMk/>
            <pc:sldMk cId="1472106130" sldId="270"/>
            <ac:spMk id="2" creationId="{39605AF1-623C-4E09-AB5D-8DD0571489F6}"/>
          </ac:spMkLst>
        </pc:spChg>
        <pc:spChg chg="del">
          <ac:chgData name="jalalishifa@gmail.com" userId="3affbf2d80bc17d4" providerId="LiveId" clId="{929429A6-FE9B-4CBB-801D-48697DF5D091}" dt="2023-02-25T16:21:48.470" v="272" actId="478"/>
          <ac:spMkLst>
            <pc:docMk/>
            <pc:sldMk cId="1472106130" sldId="270"/>
            <ac:spMk id="3" creationId="{9B1DDDEF-20C4-4F65-BAC9-0A763DF7E02B}"/>
          </ac:spMkLst>
        </pc:spChg>
        <pc:spChg chg="add del mod">
          <ac:chgData name="jalalishifa@gmail.com" userId="3affbf2d80bc17d4" providerId="LiveId" clId="{929429A6-FE9B-4CBB-801D-48697DF5D091}" dt="2023-02-25T16:21:44.568" v="271" actId="478"/>
          <ac:spMkLst>
            <pc:docMk/>
            <pc:sldMk cId="1472106130" sldId="270"/>
            <ac:spMk id="8" creationId="{8CD7FE45-4A79-62E6-E04B-1A0B26C3EB75}"/>
          </ac:spMkLst>
        </pc:spChg>
        <pc:spChg chg="add del mod">
          <ac:chgData name="jalalishifa@gmail.com" userId="3affbf2d80bc17d4" providerId="LiveId" clId="{929429A6-FE9B-4CBB-801D-48697DF5D091}" dt="2023-02-25T16:21:50.825" v="275" actId="478"/>
          <ac:spMkLst>
            <pc:docMk/>
            <pc:sldMk cId="1472106130" sldId="270"/>
            <ac:spMk id="10" creationId="{EF7DADFF-CEFF-CD44-B26E-4CB0E56CF695}"/>
          </ac:spMkLst>
        </pc:spChg>
        <pc:spChg chg="add del mod">
          <ac:chgData name="jalalishifa@gmail.com" userId="3affbf2d80bc17d4" providerId="LiveId" clId="{929429A6-FE9B-4CBB-801D-48697DF5D091}" dt="2023-02-25T16:21:50.825" v="275" actId="478"/>
          <ac:spMkLst>
            <pc:docMk/>
            <pc:sldMk cId="1472106130" sldId="270"/>
            <ac:spMk id="12" creationId="{429FB630-ECCF-F32D-2743-B373801943BA}"/>
          </ac:spMkLst>
        </pc:spChg>
        <pc:spChg chg="add del mod">
          <ac:chgData name="jalalishifa@gmail.com" userId="3affbf2d80bc17d4" providerId="LiveId" clId="{929429A6-FE9B-4CBB-801D-48697DF5D091}" dt="2023-02-25T16:21:50.825" v="275" actId="478"/>
          <ac:spMkLst>
            <pc:docMk/>
            <pc:sldMk cId="1472106130" sldId="270"/>
            <ac:spMk id="14" creationId="{B22A51DC-B298-7AA0-E805-D2165BA2AF21}"/>
          </ac:spMkLst>
        </pc:spChg>
        <pc:spChg chg="add del mod">
          <ac:chgData name="jalalishifa@gmail.com" userId="3affbf2d80bc17d4" providerId="LiveId" clId="{929429A6-FE9B-4CBB-801D-48697DF5D091}" dt="2023-02-25T16:21:50.825" v="275" actId="478"/>
          <ac:spMkLst>
            <pc:docMk/>
            <pc:sldMk cId="1472106130" sldId="270"/>
            <ac:spMk id="16" creationId="{022AF887-54D7-F198-F0AA-E293BFF5C62D}"/>
          </ac:spMkLst>
        </pc:spChg>
        <pc:spChg chg="del">
          <ac:chgData name="jalalishifa@gmail.com" userId="3affbf2d80bc17d4" providerId="LiveId" clId="{929429A6-FE9B-4CBB-801D-48697DF5D091}" dt="2023-02-25T16:21:48.470" v="272" actId="478"/>
          <ac:spMkLst>
            <pc:docMk/>
            <pc:sldMk cId="1472106130" sldId="270"/>
            <ac:spMk id="17" creationId="{24158E79-DA49-4521-BEC6-A7BA93C41F4C}"/>
          </ac:spMkLst>
        </pc:spChg>
        <pc:spChg chg="del">
          <ac:chgData name="jalalishifa@gmail.com" userId="3affbf2d80bc17d4" providerId="LiveId" clId="{929429A6-FE9B-4CBB-801D-48697DF5D091}" dt="2023-02-25T16:21:48.470" v="272" actId="478"/>
          <ac:spMkLst>
            <pc:docMk/>
            <pc:sldMk cId="1472106130" sldId="270"/>
            <ac:spMk id="24" creationId="{319E41BC-4F05-4804-843A-E1846794FBF9}"/>
          </ac:spMkLst>
        </pc:spChg>
        <pc:spChg chg="del">
          <ac:chgData name="jalalishifa@gmail.com" userId="3affbf2d80bc17d4" providerId="LiveId" clId="{929429A6-FE9B-4CBB-801D-48697DF5D091}" dt="2023-02-25T16:21:48.470" v="272" actId="478"/>
          <ac:spMkLst>
            <pc:docMk/>
            <pc:sldMk cId="1472106130" sldId="270"/>
            <ac:spMk id="25" creationId="{23BDF8B9-53DF-46F4-98D4-053D78D610B0}"/>
          </ac:spMkLst>
        </pc:spChg>
        <pc:spChg chg="mod">
          <ac:chgData name="jalalishifa@gmail.com" userId="3affbf2d80bc17d4" providerId="LiveId" clId="{929429A6-FE9B-4CBB-801D-48697DF5D091}" dt="2023-02-25T16:22:22.420" v="309" actId="255"/>
          <ac:spMkLst>
            <pc:docMk/>
            <pc:sldMk cId="1472106130" sldId="270"/>
            <ac:spMk id="26" creationId="{0FD0A14C-4421-4979-AF8C-F7E649A88162}"/>
          </ac:spMkLst>
        </pc:spChg>
        <pc:spChg chg="mod">
          <ac:chgData name="jalalishifa@gmail.com" userId="3affbf2d80bc17d4" providerId="LiveId" clId="{929429A6-FE9B-4CBB-801D-48697DF5D091}" dt="2023-02-25T17:43:07.391" v="652" actId="1076"/>
          <ac:spMkLst>
            <pc:docMk/>
            <pc:sldMk cId="1472106130" sldId="270"/>
            <ac:spMk id="27" creationId="{9C0DB469-503B-40AF-84D1-C69B085AA96F}"/>
          </ac:spMkLst>
        </pc:spChg>
      </pc:sldChg>
      <pc:sldChg chg="del">
        <pc:chgData name="jalalishifa@gmail.com" userId="3affbf2d80bc17d4" providerId="LiveId" clId="{929429A6-FE9B-4CBB-801D-48697DF5D091}" dt="2023-02-25T17:38:27.662" v="636" actId="47"/>
        <pc:sldMkLst>
          <pc:docMk/>
          <pc:sldMk cId="920173932" sldId="275"/>
        </pc:sldMkLst>
      </pc:sldChg>
      <pc:sldChg chg="del">
        <pc:chgData name="jalalishifa@gmail.com" userId="3affbf2d80bc17d4" providerId="LiveId" clId="{929429A6-FE9B-4CBB-801D-48697DF5D091}" dt="2023-02-25T17:38:29.038" v="637" actId="47"/>
        <pc:sldMkLst>
          <pc:docMk/>
          <pc:sldMk cId="2436493926" sldId="276"/>
        </pc:sldMkLst>
      </pc:sldChg>
      <pc:sldChg chg="delSp modSp mod">
        <pc:chgData name="jalalishifa@gmail.com" userId="3affbf2d80bc17d4" providerId="LiveId" clId="{929429A6-FE9B-4CBB-801D-48697DF5D091}" dt="2023-02-25T17:38:46.419" v="639" actId="478"/>
        <pc:sldMkLst>
          <pc:docMk/>
          <pc:sldMk cId="2243494996" sldId="277"/>
        </pc:sldMkLst>
        <pc:spChg chg="mod">
          <ac:chgData name="jalalishifa@gmail.com" userId="3affbf2d80bc17d4" providerId="LiveId" clId="{929429A6-FE9B-4CBB-801D-48697DF5D091}" dt="2023-02-25T17:20:57.888" v="589" actId="1076"/>
          <ac:spMkLst>
            <pc:docMk/>
            <pc:sldMk cId="2243494996" sldId="277"/>
            <ac:spMk id="2" creationId="{6719F29B-F233-48AF-8261-F33A4E079E3E}"/>
          </ac:spMkLst>
        </pc:spChg>
        <pc:spChg chg="mod">
          <ac:chgData name="jalalishifa@gmail.com" userId="3affbf2d80bc17d4" providerId="LiveId" clId="{929429A6-FE9B-4CBB-801D-48697DF5D091}" dt="2023-02-25T17:20:52.190" v="588" actId="1076"/>
          <ac:spMkLst>
            <pc:docMk/>
            <pc:sldMk cId="2243494996" sldId="277"/>
            <ac:spMk id="3" creationId="{35E3EA69-4E0E-41BD-8095-A124225A2647}"/>
          </ac:spMkLst>
        </pc:spChg>
        <pc:spChg chg="del">
          <ac:chgData name="jalalishifa@gmail.com" userId="3affbf2d80bc17d4" providerId="LiveId" clId="{929429A6-FE9B-4CBB-801D-48697DF5D091}" dt="2023-02-25T17:38:42.584" v="638" actId="478"/>
          <ac:spMkLst>
            <pc:docMk/>
            <pc:sldMk cId="2243494996" sldId="277"/>
            <ac:spMk id="5" creationId="{AF29EA23-F34E-486A-B8B2-0C3019266975}"/>
          </ac:spMkLst>
        </pc:spChg>
        <pc:spChg chg="del">
          <ac:chgData name="jalalishifa@gmail.com" userId="3affbf2d80bc17d4" providerId="LiveId" clId="{929429A6-FE9B-4CBB-801D-48697DF5D091}" dt="2023-02-25T17:38:46.419" v="639" actId="478"/>
          <ac:spMkLst>
            <pc:docMk/>
            <pc:sldMk cId="2243494996" sldId="277"/>
            <ac:spMk id="6" creationId="{B69DF042-37C5-4E09-AA4C-AA66649C9533}"/>
          </ac:spMkLst>
        </pc:spChg>
      </pc:sldChg>
      <pc:sldChg chg="addSp delSp modSp mod ord">
        <pc:chgData name="jalalishifa@gmail.com" userId="3affbf2d80bc17d4" providerId="LiveId" clId="{929429A6-FE9B-4CBB-801D-48697DF5D091}" dt="2023-02-25T17:21:27.312" v="595" actId="1076"/>
        <pc:sldMkLst>
          <pc:docMk/>
          <pc:sldMk cId="2069393026" sldId="278"/>
        </pc:sldMkLst>
        <pc:spChg chg="del">
          <ac:chgData name="jalalishifa@gmail.com" userId="3affbf2d80bc17d4" providerId="LiveId" clId="{929429A6-FE9B-4CBB-801D-48697DF5D091}" dt="2023-02-25T15:43:30.220" v="112" actId="478"/>
          <ac:spMkLst>
            <pc:docMk/>
            <pc:sldMk cId="2069393026" sldId="278"/>
            <ac:spMk id="2" creationId="{8A4E0A63-A388-49B1-A04E-27CE9BD622EF}"/>
          </ac:spMkLst>
        </pc:spChg>
        <pc:spChg chg="del">
          <ac:chgData name="jalalishifa@gmail.com" userId="3affbf2d80bc17d4" providerId="LiveId" clId="{929429A6-FE9B-4CBB-801D-48697DF5D091}" dt="2023-02-25T15:44:13.999" v="139" actId="478"/>
          <ac:spMkLst>
            <pc:docMk/>
            <pc:sldMk cId="2069393026" sldId="278"/>
            <ac:spMk id="5" creationId="{06E82690-B145-4D4F-B2D1-0B2A8C50FD71}"/>
          </ac:spMkLst>
        </pc:spChg>
        <pc:spChg chg="del mod">
          <ac:chgData name="jalalishifa@gmail.com" userId="3affbf2d80bc17d4" providerId="LiveId" clId="{929429A6-FE9B-4CBB-801D-48697DF5D091}" dt="2023-02-25T15:45:12.619" v="151" actId="478"/>
          <ac:spMkLst>
            <pc:docMk/>
            <pc:sldMk cId="2069393026" sldId="278"/>
            <ac:spMk id="6" creationId="{7640DF9D-0C9E-4C5D-9635-6B4DE10CCEE5}"/>
          </ac:spMkLst>
        </pc:spChg>
        <pc:spChg chg="mod">
          <ac:chgData name="jalalishifa@gmail.com" userId="3affbf2d80bc17d4" providerId="LiveId" clId="{929429A6-FE9B-4CBB-801D-48697DF5D091}" dt="2023-02-25T15:46:26.929" v="167" actId="1076"/>
          <ac:spMkLst>
            <pc:docMk/>
            <pc:sldMk cId="2069393026" sldId="278"/>
            <ac:spMk id="7" creationId="{40297407-CE4E-4284-879D-AEC395713625}"/>
          </ac:spMkLst>
        </pc:spChg>
        <pc:spChg chg="del">
          <ac:chgData name="jalalishifa@gmail.com" userId="3affbf2d80bc17d4" providerId="LiveId" clId="{929429A6-FE9B-4CBB-801D-48697DF5D091}" dt="2023-02-25T15:44:11.390" v="136" actId="478"/>
          <ac:spMkLst>
            <pc:docMk/>
            <pc:sldMk cId="2069393026" sldId="278"/>
            <ac:spMk id="8" creationId="{F5C3A7BE-F7FC-4942-A31A-491A8A806103}"/>
          </ac:spMkLst>
        </pc:spChg>
        <pc:spChg chg="del">
          <ac:chgData name="jalalishifa@gmail.com" userId="3affbf2d80bc17d4" providerId="LiveId" clId="{929429A6-FE9B-4CBB-801D-48697DF5D091}" dt="2023-02-25T15:44:11.390" v="136" actId="478"/>
          <ac:spMkLst>
            <pc:docMk/>
            <pc:sldMk cId="2069393026" sldId="278"/>
            <ac:spMk id="9" creationId="{95CCE699-03D1-4642-B46A-B14EF17DA183}"/>
          </ac:spMkLst>
        </pc:spChg>
        <pc:spChg chg="del">
          <ac:chgData name="jalalishifa@gmail.com" userId="3affbf2d80bc17d4" providerId="LiveId" clId="{929429A6-FE9B-4CBB-801D-48697DF5D091}" dt="2023-02-25T15:44:11.390" v="136" actId="478"/>
          <ac:spMkLst>
            <pc:docMk/>
            <pc:sldMk cId="2069393026" sldId="278"/>
            <ac:spMk id="10" creationId="{BC1DF189-6F2F-4C21-88CC-C82D3D0D147B}"/>
          </ac:spMkLst>
        </pc:spChg>
        <pc:spChg chg="add mod">
          <ac:chgData name="jalalishifa@gmail.com" userId="3affbf2d80bc17d4" providerId="LiveId" clId="{929429A6-FE9B-4CBB-801D-48697DF5D091}" dt="2023-02-25T17:21:27.312" v="595" actId="1076"/>
          <ac:spMkLst>
            <pc:docMk/>
            <pc:sldMk cId="2069393026" sldId="278"/>
            <ac:spMk id="11" creationId="{20D6E4EF-C57B-DBA9-BBDD-E7277583E183}"/>
          </ac:spMkLst>
        </pc:spChg>
        <pc:spChg chg="add del mod">
          <ac:chgData name="jalalishifa@gmail.com" userId="3affbf2d80bc17d4" providerId="LiveId" clId="{929429A6-FE9B-4CBB-801D-48697DF5D091}" dt="2023-02-25T15:44:13.999" v="139" actId="478"/>
          <ac:spMkLst>
            <pc:docMk/>
            <pc:sldMk cId="2069393026" sldId="278"/>
            <ac:spMk id="13" creationId="{6195E5E1-8F39-F3E3-1156-AD1378ACA181}"/>
          </ac:spMkLst>
        </pc:spChg>
        <pc:spChg chg="add del mod">
          <ac:chgData name="jalalishifa@gmail.com" userId="3affbf2d80bc17d4" providerId="LiveId" clId="{929429A6-FE9B-4CBB-801D-48697DF5D091}" dt="2023-02-25T15:44:13.999" v="139" actId="478"/>
          <ac:spMkLst>
            <pc:docMk/>
            <pc:sldMk cId="2069393026" sldId="278"/>
            <ac:spMk id="15" creationId="{48F700C1-D25C-3444-2FFC-84A9C6284B15}"/>
          </ac:spMkLst>
        </pc:spChg>
        <pc:spChg chg="add del mod">
          <ac:chgData name="jalalishifa@gmail.com" userId="3affbf2d80bc17d4" providerId="LiveId" clId="{929429A6-FE9B-4CBB-801D-48697DF5D091}" dt="2023-02-25T15:44:13.999" v="139" actId="478"/>
          <ac:spMkLst>
            <pc:docMk/>
            <pc:sldMk cId="2069393026" sldId="278"/>
            <ac:spMk id="17" creationId="{0D1BFB46-1993-A7A2-B024-C555463DE56B}"/>
          </ac:spMkLst>
        </pc:spChg>
        <pc:spChg chg="add del mod">
          <ac:chgData name="jalalishifa@gmail.com" userId="3affbf2d80bc17d4" providerId="LiveId" clId="{929429A6-FE9B-4CBB-801D-48697DF5D091}" dt="2023-02-25T15:44:16.396" v="140" actId="478"/>
          <ac:spMkLst>
            <pc:docMk/>
            <pc:sldMk cId="2069393026" sldId="278"/>
            <ac:spMk id="19" creationId="{97493D01-EBE7-310D-9832-B75BBB6BBA56}"/>
          </ac:spMkLst>
        </pc:spChg>
        <pc:spChg chg="add del mod">
          <ac:chgData name="jalalishifa@gmail.com" userId="3affbf2d80bc17d4" providerId="LiveId" clId="{929429A6-FE9B-4CBB-801D-48697DF5D091}" dt="2023-02-25T15:45:13.814" v="153" actId="478"/>
          <ac:spMkLst>
            <pc:docMk/>
            <pc:sldMk cId="2069393026" sldId="278"/>
            <ac:spMk id="21" creationId="{197F3E3C-3D94-9F1F-B4A7-108D1FB46133}"/>
          </ac:spMkLst>
        </pc:spChg>
        <pc:picChg chg="add del">
          <ac:chgData name="jalalishifa@gmail.com" userId="3affbf2d80bc17d4" providerId="LiveId" clId="{929429A6-FE9B-4CBB-801D-48697DF5D091}" dt="2023-02-25T15:43:30.220" v="112" actId="478"/>
          <ac:picMkLst>
            <pc:docMk/>
            <pc:sldMk cId="2069393026" sldId="278"/>
            <ac:picMk id="1026" creationId="{37DA058A-0C71-EC04-BF11-E6282F96F8A4}"/>
          </ac:picMkLst>
        </pc:picChg>
      </pc:sldChg>
      <pc:sldChg chg="del">
        <pc:chgData name="jalalishifa@gmail.com" userId="3affbf2d80bc17d4" providerId="LiveId" clId="{929429A6-FE9B-4CBB-801D-48697DF5D091}" dt="2023-02-25T17:38:18.697" v="630" actId="47"/>
        <pc:sldMkLst>
          <pc:docMk/>
          <pc:sldMk cId="1417396711" sldId="280"/>
        </pc:sldMkLst>
      </pc:sldChg>
      <pc:sldChg chg="addSp delSp modSp mod ord">
        <pc:chgData name="jalalishifa@gmail.com" userId="3affbf2d80bc17d4" providerId="LiveId" clId="{929429A6-FE9B-4CBB-801D-48697DF5D091}" dt="2023-02-25T17:44:33.602" v="662" actId="1076"/>
        <pc:sldMkLst>
          <pc:docMk/>
          <pc:sldMk cId="3477453048" sldId="282"/>
        </pc:sldMkLst>
        <pc:spChg chg="mod">
          <ac:chgData name="jalalishifa@gmail.com" userId="3affbf2d80bc17d4" providerId="LiveId" clId="{929429A6-FE9B-4CBB-801D-48697DF5D091}" dt="2023-02-25T17:44:33.602" v="662" actId="1076"/>
          <ac:spMkLst>
            <pc:docMk/>
            <pc:sldMk cId="3477453048" sldId="282"/>
            <ac:spMk id="2" creationId="{27A6F7BB-30A8-4980-AD4A-2FB0B53FA6C9}"/>
          </ac:spMkLst>
        </pc:spChg>
        <pc:spChg chg="add del mod">
          <ac:chgData name="jalalishifa@gmail.com" userId="3affbf2d80bc17d4" providerId="LiveId" clId="{929429A6-FE9B-4CBB-801D-48697DF5D091}" dt="2023-02-25T16:27:21.045" v="412" actId="478"/>
          <ac:spMkLst>
            <pc:docMk/>
            <pc:sldMk cId="3477453048" sldId="282"/>
            <ac:spMk id="7" creationId="{024AC1A5-4E3E-B852-A601-D9C56CAFFFE6}"/>
          </ac:spMkLst>
        </pc:spChg>
        <pc:spChg chg="add del mod">
          <ac:chgData name="jalalishifa@gmail.com" userId="3affbf2d80bc17d4" providerId="LiveId" clId="{929429A6-FE9B-4CBB-801D-48697DF5D091}" dt="2023-02-25T16:27:23.046" v="414" actId="478"/>
          <ac:spMkLst>
            <pc:docMk/>
            <pc:sldMk cId="3477453048" sldId="282"/>
            <ac:spMk id="9" creationId="{5600CF1B-BE2A-9151-4AA9-147F3ED3A676}"/>
          </ac:spMkLst>
        </pc:spChg>
        <pc:spChg chg="add del mod">
          <ac:chgData name="jalalishifa@gmail.com" userId="3affbf2d80bc17d4" providerId="LiveId" clId="{929429A6-FE9B-4CBB-801D-48697DF5D091}" dt="2023-02-25T16:27:26.944" v="416" actId="478"/>
          <ac:spMkLst>
            <pc:docMk/>
            <pc:sldMk cId="3477453048" sldId="282"/>
            <ac:spMk id="11" creationId="{59BEE6D0-AC8C-B179-EE2F-AB66BBA6BF81}"/>
          </ac:spMkLst>
        </pc:spChg>
        <pc:spChg chg="add del mod">
          <ac:chgData name="jalalishifa@gmail.com" userId="3affbf2d80bc17d4" providerId="LiveId" clId="{929429A6-FE9B-4CBB-801D-48697DF5D091}" dt="2023-02-25T16:27:28.775" v="418" actId="478"/>
          <ac:spMkLst>
            <pc:docMk/>
            <pc:sldMk cId="3477453048" sldId="282"/>
            <ac:spMk id="13" creationId="{D375B04E-492C-E153-39A3-9C4D8C139D46}"/>
          </ac:spMkLst>
        </pc:spChg>
        <pc:spChg chg="add del mod">
          <ac:chgData name="jalalishifa@gmail.com" userId="3affbf2d80bc17d4" providerId="LiveId" clId="{929429A6-FE9B-4CBB-801D-48697DF5D091}" dt="2023-02-25T16:27:48.673" v="421" actId="478"/>
          <ac:spMkLst>
            <pc:docMk/>
            <pc:sldMk cId="3477453048" sldId="282"/>
            <ac:spMk id="15" creationId="{B9624D86-A704-544F-AA03-103AA876AB99}"/>
          </ac:spMkLst>
        </pc:spChg>
        <pc:spChg chg="add del mod">
          <ac:chgData name="jalalishifa@gmail.com" userId="3affbf2d80bc17d4" providerId="LiveId" clId="{929429A6-FE9B-4CBB-801D-48697DF5D091}" dt="2023-02-25T16:27:48.673" v="421" actId="478"/>
          <ac:spMkLst>
            <pc:docMk/>
            <pc:sldMk cId="3477453048" sldId="282"/>
            <ac:spMk id="17" creationId="{29F7D2B7-3672-8EA1-9D4D-BC6E6C22E826}"/>
          </ac:spMkLst>
        </pc:spChg>
        <pc:spChg chg="add del mod">
          <ac:chgData name="jalalishifa@gmail.com" userId="3affbf2d80bc17d4" providerId="LiveId" clId="{929429A6-FE9B-4CBB-801D-48697DF5D091}" dt="2023-02-25T16:27:52.084" v="422" actId="478"/>
          <ac:spMkLst>
            <pc:docMk/>
            <pc:sldMk cId="3477453048" sldId="282"/>
            <ac:spMk id="19" creationId="{917C7D4A-E078-F1AD-BD02-E197F909AB84}"/>
          </ac:spMkLst>
        </pc:spChg>
        <pc:spChg chg="add del mod">
          <ac:chgData name="jalalishifa@gmail.com" userId="3affbf2d80bc17d4" providerId="LiveId" clId="{929429A6-FE9B-4CBB-801D-48697DF5D091}" dt="2023-02-25T16:27:52.084" v="422" actId="478"/>
          <ac:spMkLst>
            <pc:docMk/>
            <pc:sldMk cId="3477453048" sldId="282"/>
            <ac:spMk id="21" creationId="{8990E039-BE96-BB86-7D1A-EF08E0BD8706}"/>
          </ac:spMkLst>
        </pc:spChg>
        <pc:spChg chg="add del mod">
          <ac:chgData name="jalalishifa@gmail.com" userId="3affbf2d80bc17d4" providerId="LiveId" clId="{929429A6-FE9B-4CBB-801D-48697DF5D091}" dt="2023-02-25T16:27:56.820" v="424" actId="478"/>
          <ac:spMkLst>
            <pc:docMk/>
            <pc:sldMk cId="3477453048" sldId="282"/>
            <ac:spMk id="23" creationId="{437DD5D5-E223-7441-B7B0-527B528E01FE}"/>
          </ac:spMkLst>
        </pc:spChg>
        <pc:spChg chg="del">
          <ac:chgData name="jalalishifa@gmail.com" userId="3affbf2d80bc17d4" providerId="LiveId" clId="{929429A6-FE9B-4CBB-801D-48697DF5D091}" dt="2023-02-25T16:27:43.797" v="420" actId="478"/>
          <ac:spMkLst>
            <pc:docMk/>
            <pc:sldMk cId="3477453048" sldId="282"/>
            <ac:spMk id="24" creationId="{7BAD1FFF-8B97-4CD1-85E7-B7738EAD28CD}"/>
          </ac:spMkLst>
        </pc:spChg>
        <pc:spChg chg="add del mod">
          <ac:chgData name="jalalishifa@gmail.com" userId="3affbf2d80bc17d4" providerId="LiveId" clId="{929429A6-FE9B-4CBB-801D-48697DF5D091}" dt="2023-02-25T16:27:56.820" v="424" actId="478"/>
          <ac:spMkLst>
            <pc:docMk/>
            <pc:sldMk cId="3477453048" sldId="282"/>
            <ac:spMk id="27" creationId="{92FB7CB9-F92A-CCD4-E49F-1485E98A64C2}"/>
          </ac:spMkLst>
        </pc:spChg>
        <pc:spChg chg="add del mod">
          <ac:chgData name="jalalishifa@gmail.com" userId="3affbf2d80bc17d4" providerId="LiveId" clId="{929429A6-FE9B-4CBB-801D-48697DF5D091}" dt="2023-02-25T16:27:56.820" v="424" actId="478"/>
          <ac:spMkLst>
            <pc:docMk/>
            <pc:sldMk cId="3477453048" sldId="282"/>
            <ac:spMk id="29" creationId="{9CC3F9E6-A29E-39B8-4EE0-9F7152551B4B}"/>
          </ac:spMkLst>
        </pc:spChg>
        <pc:spChg chg="del">
          <ac:chgData name="jalalishifa@gmail.com" userId="3affbf2d80bc17d4" providerId="LiveId" clId="{929429A6-FE9B-4CBB-801D-48697DF5D091}" dt="2023-02-25T16:27:48.673" v="421" actId="478"/>
          <ac:spMkLst>
            <pc:docMk/>
            <pc:sldMk cId="3477453048" sldId="282"/>
            <ac:spMk id="33" creationId="{10C8C8C1-99D8-4034-A628-DECEB703BA1D}"/>
          </ac:spMkLst>
        </pc:spChg>
        <pc:spChg chg="del">
          <ac:chgData name="jalalishifa@gmail.com" userId="3affbf2d80bc17d4" providerId="LiveId" clId="{929429A6-FE9B-4CBB-801D-48697DF5D091}" dt="2023-02-25T16:27:48.673" v="421" actId="478"/>
          <ac:spMkLst>
            <pc:docMk/>
            <pc:sldMk cId="3477453048" sldId="282"/>
            <ac:spMk id="34" creationId="{08CA58D6-00FD-4D81-A0F6-215C4D558912}"/>
          </ac:spMkLst>
        </pc:spChg>
        <pc:spChg chg="del mod">
          <ac:chgData name="jalalishifa@gmail.com" userId="3affbf2d80bc17d4" providerId="LiveId" clId="{929429A6-FE9B-4CBB-801D-48697DF5D091}" dt="2023-02-25T16:27:43.797" v="420" actId="478"/>
          <ac:spMkLst>
            <pc:docMk/>
            <pc:sldMk cId="3477453048" sldId="282"/>
            <ac:spMk id="35" creationId="{60D37431-6A3A-47F6-A367-B5ADCF66AE37}"/>
          </ac:spMkLst>
        </pc:spChg>
        <pc:spChg chg="mod">
          <ac:chgData name="jalalishifa@gmail.com" userId="3affbf2d80bc17d4" providerId="LiveId" clId="{929429A6-FE9B-4CBB-801D-48697DF5D091}" dt="2023-02-25T17:44:02.239" v="659" actId="14100"/>
          <ac:spMkLst>
            <pc:docMk/>
            <pc:sldMk cId="3477453048" sldId="282"/>
            <ac:spMk id="36" creationId="{B76FA389-A54D-4E4B-81DA-DBA175D78FEC}"/>
          </ac:spMkLst>
        </pc:spChg>
        <pc:spChg chg="del">
          <ac:chgData name="jalalishifa@gmail.com" userId="3affbf2d80bc17d4" providerId="LiveId" clId="{929429A6-FE9B-4CBB-801D-48697DF5D091}" dt="2023-02-25T16:27:54.705" v="423" actId="478"/>
          <ac:spMkLst>
            <pc:docMk/>
            <pc:sldMk cId="3477453048" sldId="282"/>
            <ac:spMk id="37" creationId="{65786675-BFC6-4743-BFD3-D64691F771D8}"/>
          </ac:spMkLst>
        </pc:spChg>
        <pc:spChg chg="del">
          <ac:chgData name="jalalishifa@gmail.com" userId="3affbf2d80bc17d4" providerId="LiveId" clId="{929429A6-FE9B-4CBB-801D-48697DF5D091}" dt="2023-02-25T16:27:54.705" v="423" actId="478"/>
          <ac:spMkLst>
            <pc:docMk/>
            <pc:sldMk cId="3477453048" sldId="282"/>
            <ac:spMk id="38" creationId="{97062F49-F468-4EA6-B6BF-94BFF89FDCB7}"/>
          </ac:spMkLst>
        </pc:spChg>
        <pc:spChg chg="del">
          <ac:chgData name="jalalishifa@gmail.com" userId="3affbf2d80bc17d4" providerId="LiveId" clId="{929429A6-FE9B-4CBB-801D-48697DF5D091}" dt="2023-02-25T16:27:54.705" v="423" actId="478"/>
          <ac:spMkLst>
            <pc:docMk/>
            <pc:sldMk cId="3477453048" sldId="282"/>
            <ac:spMk id="39" creationId="{59D9F00A-8CF0-41E8-9BB6-3B8ECDA55D49}"/>
          </ac:spMkLst>
        </pc:spChg>
        <pc:picChg chg="del">
          <ac:chgData name="jalalishifa@gmail.com" userId="3affbf2d80bc17d4" providerId="LiveId" clId="{929429A6-FE9B-4CBB-801D-48697DF5D091}" dt="2023-02-25T16:27:20.025" v="411" actId="478"/>
          <ac:picMkLst>
            <pc:docMk/>
            <pc:sldMk cId="3477453048" sldId="282"/>
            <ac:picMk id="26" creationId="{E287A61C-B7FB-4B69-97E7-7B7AFC8A5D33}"/>
          </ac:picMkLst>
        </pc:picChg>
        <pc:picChg chg="del">
          <ac:chgData name="jalalishifa@gmail.com" userId="3affbf2d80bc17d4" providerId="LiveId" clId="{929429A6-FE9B-4CBB-801D-48697DF5D091}" dt="2023-02-25T16:27:28.068" v="417" actId="478"/>
          <ac:picMkLst>
            <pc:docMk/>
            <pc:sldMk cId="3477453048" sldId="282"/>
            <ac:picMk id="43" creationId="{F328CD15-EA0E-49AD-A3C6-5798A372AA53}"/>
          </ac:picMkLst>
        </pc:picChg>
        <pc:picChg chg="del">
          <ac:chgData name="jalalishifa@gmail.com" userId="3affbf2d80bc17d4" providerId="LiveId" clId="{929429A6-FE9B-4CBB-801D-48697DF5D091}" dt="2023-02-25T16:27:23.856" v="415" actId="478"/>
          <ac:picMkLst>
            <pc:docMk/>
            <pc:sldMk cId="3477453048" sldId="282"/>
            <ac:picMk id="45" creationId="{4442FA67-BF04-4E45-BFD9-78BF43789E09}"/>
          </ac:picMkLst>
        </pc:picChg>
        <pc:picChg chg="del">
          <ac:chgData name="jalalishifa@gmail.com" userId="3affbf2d80bc17d4" providerId="LiveId" clId="{929429A6-FE9B-4CBB-801D-48697DF5D091}" dt="2023-02-25T16:27:21.721" v="413" actId="478"/>
          <ac:picMkLst>
            <pc:docMk/>
            <pc:sldMk cId="3477453048" sldId="282"/>
            <ac:picMk id="47" creationId="{8AF5260A-2860-4F88-BA4D-70530D3E14AA}"/>
          </ac:picMkLst>
        </pc:picChg>
      </pc:sldChg>
      <pc:sldChg chg="del">
        <pc:chgData name="jalalishifa@gmail.com" userId="3affbf2d80bc17d4" providerId="LiveId" clId="{929429A6-FE9B-4CBB-801D-48697DF5D091}" dt="2023-02-25T17:38:23.371" v="634" actId="47"/>
        <pc:sldMkLst>
          <pc:docMk/>
          <pc:sldMk cId="3396266754" sldId="283"/>
        </pc:sldMkLst>
      </pc:sldChg>
      <pc:sldChg chg="addSp delSp modSp mod ord">
        <pc:chgData name="jalalishifa@gmail.com" userId="3affbf2d80bc17d4" providerId="LiveId" clId="{929429A6-FE9B-4CBB-801D-48697DF5D091}" dt="2023-02-25T17:42:37.171" v="647" actId="1076"/>
        <pc:sldMkLst>
          <pc:docMk/>
          <pc:sldMk cId="1844941827" sldId="289"/>
        </pc:sldMkLst>
        <pc:spChg chg="mod">
          <ac:chgData name="jalalishifa@gmail.com" userId="3affbf2d80bc17d4" providerId="LiveId" clId="{929429A6-FE9B-4CBB-801D-48697DF5D091}" dt="2023-02-25T17:21:17.430" v="593" actId="1076"/>
          <ac:spMkLst>
            <pc:docMk/>
            <pc:sldMk cId="1844941827" sldId="289"/>
            <ac:spMk id="2" creationId="{75031FE9-9059-4FE8-B4AC-9771F23A1B89}"/>
          </ac:spMkLst>
        </pc:spChg>
        <pc:spChg chg="del">
          <ac:chgData name="jalalishifa@gmail.com" userId="3affbf2d80bc17d4" providerId="LiveId" clId="{929429A6-FE9B-4CBB-801D-48697DF5D091}" dt="2023-02-25T14:46:46.246" v="7" actId="478"/>
          <ac:spMkLst>
            <pc:docMk/>
            <pc:sldMk cId="1844941827" sldId="289"/>
            <ac:spMk id="3" creationId="{D4A2EB3F-4D60-451F-8F45-7D6654D2FCD9}"/>
          </ac:spMkLst>
        </pc:spChg>
        <pc:spChg chg="del">
          <ac:chgData name="jalalishifa@gmail.com" userId="3affbf2d80bc17d4" providerId="LiveId" clId="{929429A6-FE9B-4CBB-801D-48697DF5D091}" dt="2023-02-25T14:46:46.246" v="7" actId="478"/>
          <ac:spMkLst>
            <pc:docMk/>
            <pc:sldMk cId="1844941827" sldId="289"/>
            <ac:spMk id="4" creationId="{AC1C80FB-53F9-42EE-B1E6-D0F998EC5DFA}"/>
          </ac:spMkLst>
        </pc:spChg>
        <pc:spChg chg="del">
          <ac:chgData name="jalalishifa@gmail.com" userId="3affbf2d80bc17d4" providerId="LiveId" clId="{929429A6-FE9B-4CBB-801D-48697DF5D091}" dt="2023-02-25T14:46:46.246" v="7" actId="478"/>
          <ac:spMkLst>
            <pc:docMk/>
            <pc:sldMk cId="1844941827" sldId="289"/>
            <ac:spMk id="5" creationId="{E81BA2B5-6A90-4204-ABDD-7183FBB03A02}"/>
          </ac:spMkLst>
        </pc:spChg>
        <pc:spChg chg="del">
          <ac:chgData name="jalalishifa@gmail.com" userId="3affbf2d80bc17d4" providerId="LiveId" clId="{929429A6-FE9B-4CBB-801D-48697DF5D091}" dt="2023-02-25T14:46:46.246" v="7" actId="478"/>
          <ac:spMkLst>
            <pc:docMk/>
            <pc:sldMk cId="1844941827" sldId="289"/>
            <ac:spMk id="6" creationId="{7E7D4C34-22A0-4D54-A07D-E1E9A11463E5}"/>
          </ac:spMkLst>
        </pc:spChg>
        <pc:spChg chg="del">
          <ac:chgData name="jalalishifa@gmail.com" userId="3affbf2d80bc17d4" providerId="LiveId" clId="{929429A6-FE9B-4CBB-801D-48697DF5D091}" dt="2023-02-25T14:46:46.246" v="7" actId="478"/>
          <ac:spMkLst>
            <pc:docMk/>
            <pc:sldMk cId="1844941827" sldId="289"/>
            <ac:spMk id="7" creationId="{301D392D-FB66-47A0-B628-5ADE822A2CFF}"/>
          </ac:spMkLst>
        </pc:spChg>
        <pc:spChg chg="del">
          <ac:chgData name="jalalishifa@gmail.com" userId="3affbf2d80bc17d4" providerId="LiveId" clId="{929429A6-FE9B-4CBB-801D-48697DF5D091}" dt="2023-02-25T14:46:46.246" v="7" actId="478"/>
          <ac:spMkLst>
            <pc:docMk/>
            <pc:sldMk cId="1844941827" sldId="289"/>
            <ac:spMk id="8" creationId="{51C26CE0-2506-4B44-A26F-C12BFA5B18B5}"/>
          </ac:spMkLst>
        </pc:spChg>
        <pc:spChg chg="del">
          <ac:chgData name="jalalishifa@gmail.com" userId="3affbf2d80bc17d4" providerId="LiveId" clId="{929429A6-FE9B-4CBB-801D-48697DF5D091}" dt="2023-02-25T14:46:46.246" v="7" actId="478"/>
          <ac:spMkLst>
            <pc:docMk/>
            <pc:sldMk cId="1844941827" sldId="289"/>
            <ac:spMk id="9" creationId="{868F40F8-BF35-45E9-B3DD-5436362D746E}"/>
          </ac:spMkLst>
        </pc:spChg>
        <pc:spChg chg="del">
          <ac:chgData name="jalalishifa@gmail.com" userId="3affbf2d80bc17d4" providerId="LiveId" clId="{929429A6-FE9B-4CBB-801D-48697DF5D091}" dt="2023-02-25T14:46:46.246" v="7" actId="478"/>
          <ac:spMkLst>
            <pc:docMk/>
            <pc:sldMk cId="1844941827" sldId="289"/>
            <ac:spMk id="10" creationId="{7F39C97C-2DDC-4706-B96C-B02FAE53A426}"/>
          </ac:spMkLst>
        </pc:spChg>
        <pc:spChg chg="add del mod">
          <ac:chgData name="jalalishifa@gmail.com" userId="3affbf2d80bc17d4" providerId="LiveId" clId="{929429A6-FE9B-4CBB-801D-48697DF5D091}" dt="2023-02-25T14:46:51.255" v="12" actId="478"/>
          <ac:spMkLst>
            <pc:docMk/>
            <pc:sldMk cId="1844941827" sldId="289"/>
            <ac:spMk id="12" creationId="{4B3C0A83-2407-7A41-2DA0-F64DDB1EEE2E}"/>
          </ac:spMkLst>
        </pc:spChg>
        <pc:spChg chg="add del mod">
          <ac:chgData name="jalalishifa@gmail.com" userId="3affbf2d80bc17d4" providerId="LiveId" clId="{929429A6-FE9B-4CBB-801D-48697DF5D091}" dt="2023-02-25T14:46:51.255" v="12" actId="478"/>
          <ac:spMkLst>
            <pc:docMk/>
            <pc:sldMk cId="1844941827" sldId="289"/>
            <ac:spMk id="14" creationId="{FE9CAADF-7BD6-E844-4F4B-B389E0B99AD1}"/>
          </ac:spMkLst>
        </pc:spChg>
        <pc:spChg chg="add del mod">
          <ac:chgData name="jalalishifa@gmail.com" userId="3affbf2d80bc17d4" providerId="LiveId" clId="{929429A6-FE9B-4CBB-801D-48697DF5D091}" dt="2023-02-25T14:46:51.255" v="12" actId="478"/>
          <ac:spMkLst>
            <pc:docMk/>
            <pc:sldMk cId="1844941827" sldId="289"/>
            <ac:spMk id="16" creationId="{0C02B8E3-8A33-B072-C896-E105BD5BFB4E}"/>
          </ac:spMkLst>
        </pc:spChg>
        <pc:spChg chg="add del mod">
          <ac:chgData name="jalalishifa@gmail.com" userId="3affbf2d80bc17d4" providerId="LiveId" clId="{929429A6-FE9B-4CBB-801D-48697DF5D091}" dt="2023-02-25T14:46:51.255" v="12" actId="478"/>
          <ac:spMkLst>
            <pc:docMk/>
            <pc:sldMk cId="1844941827" sldId="289"/>
            <ac:spMk id="18" creationId="{7B18A650-FECF-99DC-5C63-B4C0E3A356AC}"/>
          </ac:spMkLst>
        </pc:spChg>
        <pc:spChg chg="add del mod">
          <ac:chgData name="jalalishifa@gmail.com" userId="3affbf2d80bc17d4" providerId="LiveId" clId="{929429A6-FE9B-4CBB-801D-48697DF5D091}" dt="2023-02-25T14:46:51.255" v="12" actId="478"/>
          <ac:spMkLst>
            <pc:docMk/>
            <pc:sldMk cId="1844941827" sldId="289"/>
            <ac:spMk id="23" creationId="{5FBF80DB-0B3C-96E4-4E7E-034D8BB88EB4}"/>
          </ac:spMkLst>
        </pc:spChg>
        <pc:spChg chg="add del mod">
          <ac:chgData name="jalalishifa@gmail.com" userId="3affbf2d80bc17d4" providerId="LiveId" clId="{929429A6-FE9B-4CBB-801D-48697DF5D091}" dt="2023-02-25T14:46:51.255" v="12" actId="478"/>
          <ac:spMkLst>
            <pc:docMk/>
            <pc:sldMk cId="1844941827" sldId="289"/>
            <ac:spMk id="25" creationId="{10C85A58-B3A4-4961-DE6B-BACF973FB147}"/>
          </ac:spMkLst>
        </pc:spChg>
        <pc:spChg chg="add del mod">
          <ac:chgData name="jalalishifa@gmail.com" userId="3affbf2d80bc17d4" providerId="LiveId" clId="{929429A6-FE9B-4CBB-801D-48697DF5D091}" dt="2023-02-25T16:01:08.338" v="172" actId="478"/>
          <ac:spMkLst>
            <pc:docMk/>
            <pc:sldMk cId="1844941827" sldId="289"/>
            <ac:spMk id="27" creationId="{BB04C41A-8445-F686-10BA-57C74BC3F088}"/>
          </ac:spMkLst>
        </pc:spChg>
        <pc:spChg chg="add mod">
          <ac:chgData name="jalalishifa@gmail.com" userId="3affbf2d80bc17d4" providerId="LiveId" clId="{929429A6-FE9B-4CBB-801D-48697DF5D091}" dt="2023-02-25T17:42:37.171" v="647" actId="1076"/>
          <ac:spMkLst>
            <pc:docMk/>
            <pc:sldMk cId="1844941827" sldId="289"/>
            <ac:spMk id="29" creationId="{A4853209-D1B3-A643-92F3-2E9F49572FCF}"/>
          </ac:spMkLst>
        </pc:spChg>
      </pc:sldChg>
      <pc:sldChg chg="del">
        <pc:chgData name="jalalishifa@gmail.com" userId="3affbf2d80bc17d4" providerId="LiveId" clId="{929429A6-FE9B-4CBB-801D-48697DF5D091}" dt="2023-02-25T17:38:24.427" v="635" actId="47"/>
        <pc:sldMkLst>
          <pc:docMk/>
          <pc:sldMk cId="1177824853" sldId="290"/>
        </pc:sldMkLst>
      </pc:sldChg>
      <pc:sldChg chg="del">
        <pc:chgData name="jalalishifa@gmail.com" userId="3affbf2d80bc17d4" providerId="LiveId" clId="{929429A6-FE9B-4CBB-801D-48697DF5D091}" dt="2023-02-25T17:38:16.557" v="629" actId="47"/>
        <pc:sldMkLst>
          <pc:docMk/>
          <pc:sldMk cId="404854312" sldId="292"/>
        </pc:sldMkLst>
      </pc:sldChg>
      <pc:sldChg chg="del">
        <pc:chgData name="jalalishifa@gmail.com" userId="3affbf2d80bc17d4" providerId="LiveId" clId="{929429A6-FE9B-4CBB-801D-48697DF5D091}" dt="2023-02-25T17:38:20.050" v="631" actId="47"/>
        <pc:sldMkLst>
          <pc:docMk/>
          <pc:sldMk cId="473871986" sldId="293"/>
        </pc:sldMkLst>
      </pc:sldChg>
      <pc:sldChg chg="del">
        <pc:chgData name="jalalishifa@gmail.com" userId="3affbf2d80bc17d4" providerId="LiveId" clId="{929429A6-FE9B-4CBB-801D-48697DF5D091}" dt="2023-02-25T17:38:21.134" v="632" actId="47"/>
        <pc:sldMkLst>
          <pc:docMk/>
          <pc:sldMk cId="3084972071" sldId="294"/>
        </pc:sldMkLst>
      </pc:sldChg>
      <pc:sldChg chg="modSp new mod">
        <pc:chgData name="jalalishifa@gmail.com" userId="3affbf2d80bc17d4" providerId="LiveId" clId="{929429A6-FE9B-4CBB-801D-48697DF5D091}" dt="2023-02-25T17:21:50.169" v="598" actId="1076"/>
        <pc:sldMkLst>
          <pc:docMk/>
          <pc:sldMk cId="1994391108" sldId="295"/>
        </pc:sldMkLst>
        <pc:spChg chg="mod">
          <ac:chgData name="jalalishifa@gmail.com" userId="3affbf2d80bc17d4" providerId="LiveId" clId="{929429A6-FE9B-4CBB-801D-48697DF5D091}" dt="2023-02-25T17:21:46.587" v="597" actId="1076"/>
          <ac:spMkLst>
            <pc:docMk/>
            <pc:sldMk cId="1994391108" sldId="295"/>
            <ac:spMk id="2" creationId="{B3577946-3EA3-2375-E669-1CFE206BB403}"/>
          </ac:spMkLst>
        </pc:spChg>
        <pc:spChg chg="mod">
          <ac:chgData name="jalalishifa@gmail.com" userId="3affbf2d80bc17d4" providerId="LiveId" clId="{929429A6-FE9B-4CBB-801D-48697DF5D091}" dt="2023-02-25T17:21:50.169" v="598" actId="1076"/>
          <ac:spMkLst>
            <pc:docMk/>
            <pc:sldMk cId="1994391108" sldId="295"/>
            <ac:spMk id="3" creationId="{7A08AA7F-196F-C867-F683-0E0D0033D418}"/>
          </ac:spMkLst>
        </pc:spChg>
      </pc:sldChg>
      <pc:sldChg chg="new del">
        <pc:chgData name="jalalishifa@gmail.com" userId="3affbf2d80bc17d4" providerId="LiveId" clId="{929429A6-FE9B-4CBB-801D-48697DF5D091}" dt="2023-02-25T17:15:58.725" v="519" actId="680"/>
        <pc:sldMkLst>
          <pc:docMk/>
          <pc:sldMk cId="2311904888" sldId="295"/>
        </pc:sldMkLst>
      </pc:sldChg>
      <pc:sldChg chg="modSp new mod">
        <pc:chgData name="jalalishifa@gmail.com" userId="3affbf2d80bc17d4" providerId="LiveId" clId="{929429A6-FE9B-4CBB-801D-48697DF5D091}" dt="2023-02-25T17:45:47.983" v="663" actId="2710"/>
        <pc:sldMkLst>
          <pc:docMk/>
          <pc:sldMk cId="4077497228" sldId="296"/>
        </pc:sldMkLst>
        <pc:spChg chg="mod">
          <ac:chgData name="jalalishifa@gmail.com" userId="3affbf2d80bc17d4" providerId="LiveId" clId="{929429A6-FE9B-4CBB-801D-48697DF5D091}" dt="2023-02-25T17:21:55.108" v="599" actId="1076"/>
          <ac:spMkLst>
            <pc:docMk/>
            <pc:sldMk cId="4077497228" sldId="296"/>
            <ac:spMk id="2" creationId="{988EE81F-808B-5214-D87C-CC35E27FA14F}"/>
          </ac:spMkLst>
        </pc:spChg>
        <pc:spChg chg="mod">
          <ac:chgData name="jalalishifa@gmail.com" userId="3affbf2d80bc17d4" providerId="LiveId" clId="{929429A6-FE9B-4CBB-801D-48697DF5D091}" dt="2023-02-25T17:45:47.983" v="663" actId="2710"/>
          <ac:spMkLst>
            <pc:docMk/>
            <pc:sldMk cId="4077497228" sldId="296"/>
            <ac:spMk id="3" creationId="{CADB67BC-FC43-D5E6-08B8-73AF69C68E53}"/>
          </ac:spMkLst>
        </pc:spChg>
      </pc:sldChg>
      <pc:sldMasterChg chg="delSldLayout">
        <pc:chgData name="jalalishifa@gmail.com" userId="3affbf2d80bc17d4" providerId="LiveId" clId="{929429A6-FE9B-4CBB-801D-48697DF5D091}" dt="2023-02-25T17:38:20.050" v="631" actId="47"/>
        <pc:sldMasterMkLst>
          <pc:docMk/>
          <pc:sldMasterMk cId="1928452137" sldId="2147483666"/>
        </pc:sldMasterMkLst>
        <pc:sldLayoutChg chg="del">
          <pc:chgData name="jalalishifa@gmail.com" userId="3affbf2d80bc17d4" providerId="LiveId" clId="{929429A6-FE9B-4CBB-801D-48697DF5D091}" dt="2023-02-25T17:38:18.697" v="630" actId="47"/>
          <pc:sldLayoutMkLst>
            <pc:docMk/>
            <pc:sldMasterMk cId="1928452137" sldId="2147483666"/>
            <pc:sldLayoutMk cId="4026250860" sldId="2147483685"/>
          </pc:sldLayoutMkLst>
        </pc:sldLayoutChg>
        <pc:sldLayoutChg chg="del">
          <pc:chgData name="jalalishifa@gmail.com" userId="3affbf2d80bc17d4" providerId="LiveId" clId="{929429A6-FE9B-4CBB-801D-48697DF5D091}" dt="2023-02-25T17:38:20.050" v="631" actId="47"/>
          <pc:sldLayoutMkLst>
            <pc:docMk/>
            <pc:sldMasterMk cId="1928452137" sldId="2147483666"/>
            <pc:sldLayoutMk cId="2290034707"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287187" y="3582517"/>
            <a:ext cx="7370428" cy="2004373"/>
          </a:xfrm>
        </p:spPr>
        <p:txBody>
          <a:bodyPr/>
          <a:lstStyle/>
          <a:p>
            <a:pPr>
              <a:lnSpc>
                <a:spcPct val="150000"/>
              </a:lnSpc>
            </a:pPr>
            <a:r>
              <a:rPr lang="en-US" b="1" dirty="0"/>
              <a:t>Cybersecurity internship </a:t>
            </a:r>
            <a:br>
              <a:rPr lang="en-US" dirty="0"/>
            </a:br>
            <a:r>
              <a:rPr lang="en-US" sz="2400" dirty="0"/>
              <a:t>encryption of image using triple des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By </a:t>
            </a:r>
            <a:r>
              <a:rPr lang="en-US" dirty="0" err="1"/>
              <a:t>Sheefa</a:t>
            </a:r>
            <a:r>
              <a:rPr lang="en-US" dirty="0"/>
              <a:t> </a:t>
            </a:r>
            <a:r>
              <a:rPr lang="en-US" dirty="0" err="1"/>
              <a:t>Jalali</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18904" y="501650"/>
            <a:ext cx="4441026" cy="662782"/>
          </a:xfrm>
        </p:spPr>
        <p:txBody>
          <a:bodyPr>
            <a:normAutofit/>
          </a:bodyPr>
          <a:lstStyle/>
          <a:p>
            <a:r>
              <a:rPr lang="en-US" sz="2400" dirty="0"/>
              <a:t>Triple des algorithm</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048687" y="1164432"/>
            <a:ext cx="10094626" cy="4953483"/>
          </a:xfrm>
        </p:spPr>
        <p:txBody>
          <a:bodyPr/>
          <a:lstStyle/>
          <a:p>
            <a:pPr algn="just">
              <a:lnSpc>
                <a:spcPct val="150000"/>
              </a:lnSpc>
              <a:spcBef>
                <a:spcPts val="600"/>
              </a:spcBef>
            </a:pPr>
            <a:r>
              <a:rPr lang="en-US" sz="2000" spc="0" dirty="0">
                <a:solidFill>
                  <a:schemeClr val="tx1"/>
                </a:solidFill>
              </a:rPr>
              <a:t>TDES has a fixed data block size of 8 bytes. It consists of the cascade of 3 Single DES ciphers (EDE: Encryption - Decryption - Encryption), where each stage uses an independent DES sub-key.</a:t>
            </a:r>
          </a:p>
          <a:p>
            <a:pPr algn="just">
              <a:lnSpc>
                <a:spcPct val="150000"/>
              </a:lnSpc>
            </a:pPr>
            <a:r>
              <a:rPr lang="en-US" sz="2000" spc="0" dirty="0">
                <a:solidFill>
                  <a:schemeClr val="tx1"/>
                </a:solidFill>
              </a:rPr>
              <a:t>The standard defines 2 Keying Options:</a:t>
            </a:r>
          </a:p>
          <a:p>
            <a:pPr marL="342900" indent="-342900" algn="just">
              <a:lnSpc>
                <a:spcPct val="150000"/>
              </a:lnSpc>
              <a:buFont typeface="+mj-lt"/>
              <a:buAutoNum type="arabicPeriod"/>
            </a:pPr>
            <a:r>
              <a:rPr lang="en-US" sz="2000" spc="0" dirty="0">
                <a:solidFill>
                  <a:schemeClr val="tx1"/>
                </a:solidFill>
              </a:rPr>
              <a:t>Option 1: all sub-keys take different values (parity bits ignored). The TDES key is therefore 24 bytes long (concatenation of K1, K2, and K3) , to achieve 112 bits of effective security.</a:t>
            </a:r>
          </a:p>
          <a:p>
            <a:pPr marL="342900" indent="-342900" algn="just">
              <a:lnSpc>
                <a:spcPct val="150000"/>
              </a:lnSpc>
              <a:buFont typeface="+mj-lt"/>
              <a:buAutoNum type="arabicPeriod"/>
            </a:pPr>
            <a:r>
              <a:rPr lang="en-US" sz="2000" spc="0" dirty="0">
                <a:solidFill>
                  <a:schemeClr val="tx1"/>
                </a:solidFill>
              </a:rPr>
              <a:t>Option 2: K1 matches K3 but K2 is different (parity bits ignored). The TDES key is 16 bytes long(concatenation of K1 and K2), to achieve 90 bits of effective security. In this mode, the cipher is also termed 2TDES.</a:t>
            </a:r>
          </a:p>
          <a:p>
            <a:pPr marL="342900" indent="-342900" algn="l">
              <a:buFont typeface="+mj-lt"/>
              <a:buAutoNum type="arabicPeriod"/>
            </a:pPr>
            <a:endParaRPr lang="en-US" sz="1800" spc="0"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7946-3EA3-2375-E669-1CFE206BB403}"/>
              </a:ext>
            </a:extLst>
          </p:cNvPr>
          <p:cNvSpPr>
            <a:spLocks noGrp="1"/>
          </p:cNvSpPr>
          <p:nvPr>
            <p:ph type="title"/>
          </p:nvPr>
        </p:nvSpPr>
        <p:spPr>
          <a:xfrm>
            <a:off x="3040636" y="661475"/>
            <a:ext cx="5978890" cy="610777"/>
          </a:xfrm>
        </p:spPr>
        <p:txBody>
          <a:bodyPr>
            <a:normAutofit/>
          </a:bodyPr>
          <a:lstStyle/>
          <a:p>
            <a:pPr algn="ctr"/>
            <a:r>
              <a:rPr lang="en-IN" sz="3600" b="1" dirty="0"/>
              <a:t>implementation</a:t>
            </a:r>
          </a:p>
        </p:txBody>
      </p:sp>
      <p:sp>
        <p:nvSpPr>
          <p:cNvPr id="3" name="Content Placeholder 2">
            <a:extLst>
              <a:ext uri="{FF2B5EF4-FFF2-40B4-BE49-F238E27FC236}">
                <a16:creationId xmlns:a16="http://schemas.microsoft.com/office/drawing/2014/main" id="{7A08AA7F-196F-C867-F683-0E0D0033D418}"/>
              </a:ext>
            </a:extLst>
          </p:cNvPr>
          <p:cNvSpPr>
            <a:spLocks noGrp="1"/>
          </p:cNvSpPr>
          <p:nvPr>
            <p:ph idx="1"/>
          </p:nvPr>
        </p:nvSpPr>
        <p:spPr>
          <a:xfrm>
            <a:off x="2085819" y="1633231"/>
            <a:ext cx="8020362" cy="4362138"/>
          </a:xfrm>
        </p:spPr>
        <p:txBody>
          <a:bodyPr>
            <a:normAutofit/>
          </a:bodyPr>
          <a:lstStyle/>
          <a:p>
            <a:pPr marL="457200" indent="-457200" algn="just">
              <a:buFont typeface="+mj-lt"/>
              <a:buAutoNum type="arabicPeriod"/>
            </a:pPr>
            <a:r>
              <a:rPr lang="en-US" sz="2000" dirty="0">
                <a:solidFill>
                  <a:schemeClr val="tx1"/>
                </a:solidFill>
              </a:rPr>
              <a:t>Encrypt the plaintext blocks using single DES with key K1.</a:t>
            </a:r>
          </a:p>
          <a:p>
            <a:pPr marL="457200" indent="-457200" algn="just">
              <a:buFont typeface="+mj-lt"/>
              <a:buAutoNum type="arabicPeriod"/>
            </a:pPr>
            <a:r>
              <a:rPr lang="en-US" sz="2000" dirty="0">
                <a:solidFill>
                  <a:schemeClr val="tx1"/>
                </a:solidFill>
              </a:rPr>
              <a:t>Now decrypt the output of step 1 using single DES with key K2.</a:t>
            </a:r>
          </a:p>
          <a:p>
            <a:pPr marL="457200" indent="-457200" algn="just">
              <a:buFont typeface="+mj-lt"/>
              <a:buAutoNum type="arabicPeriod"/>
            </a:pPr>
            <a:r>
              <a:rPr lang="en-US" sz="2000" dirty="0">
                <a:solidFill>
                  <a:schemeClr val="tx1"/>
                </a:solidFill>
              </a:rPr>
              <a:t>Finally, encrypt the output of step 2 using single DES with key K3.</a:t>
            </a:r>
          </a:p>
          <a:p>
            <a:pPr marL="457200" indent="-457200" algn="just">
              <a:buFont typeface="+mj-lt"/>
              <a:buAutoNum type="arabicPeriod"/>
            </a:pPr>
            <a:r>
              <a:rPr lang="en-US" sz="2000" dirty="0">
                <a:solidFill>
                  <a:schemeClr val="tx1"/>
                </a:solidFill>
              </a:rPr>
              <a:t>The output of step 3 is the ciphertext.</a:t>
            </a:r>
          </a:p>
          <a:p>
            <a:pPr marL="457200" indent="-457200" algn="just">
              <a:buFont typeface="+mj-lt"/>
              <a:buAutoNum type="arabicPeriod"/>
            </a:pPr>
            <a:r>
              <a:rPr lang="en-US" sz="2000" dirty="0">
                <a:solidFill>
                  <a:schemeClr val="tx1"/>
                </a:solidFill>
              </a:rPr>
              <a:t>Decryption of a ciphertext is a reverse process</a:t>
            </a:r>
            <a:endParaRPr lang="en-IN" sz="2000" dirty="0">
              <a:solidFill>
                <a:schemeClr val="tx1"/>
              </a:solidFill>
            </a:endParaRPr>
          </a:p>
        </p:txBody>
      </p:sp>
      <p:sp>
        <p:nvSpPr>
          <p:cNvPr id="4" name="Date Placeholder 3">
            <a:extLst>
              <a:ext uri="{FF2B5EF4-FFF2-40B4-BE49-F238E27FC236}">
                <a16:creationId xmlns:a16="http://schemas.microsoft.com/office/drawing/2014/main" id="{63335AA4-94F2-67F6-87EB-EF31E434B4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49E9BB-815E-3FD1-563A-7D4B9895CD29}"/>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21D1274D-A58C-04DF-5004-2068E2A66F61}"/>
              </a:ext>
            </a:extLst>
          </p:cNvPr>
          <p:cNvSpPr>
            <a:spLocks noGrp="1"/>
          </p:cNvSpPr>
          <p:nvPr>
            <p:ph type="sldNum" sz="quarter" idx="12"/>
          </p:nvPr>
        </p:nvSpPr>
        <p:spPr/>
        <p:txBody>
          <a:bodyPr/>
          <a:lstStyle/>
          <a:p>
            <a:fld id="{B5CEABB6-07DC-46E8-9B57-56EC44A396E5}" type="slidenum">
              <a:rPr lang="en-US" smtClean="0"/>
              <a:t>11</a:t>
            </a:fld>
            <a:endParaRPr lang="en-US" dirty="0"/>
          </a:p>
        </p:txBody>
      </p:sp>
    </p:spTree>
    <p:extLst>
      <p:ext uri="{BB962C8B-B14F-4D97-AF65-F5344CB8AC3E}">
        <p14:creationId xmlns:p14="http://schemas.microsoft.com/office/powerpoint/2010/main" val="199439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E81F-808B-5214-D87C-CC35E27FA14F}"/>
              </a:ext>
            </a:extLst>
          </p:cNvPr>
          <p:cNvSpPr>
            <a:spLocks noGrp="1"/>
          </p:cNvSpPr>
          <p:nvPr>
            <p:ph type="title"/>
          </p:nvPr>
        </p:nvSpPr>
        <p:spPr>
          <a:xfrm>
            <a:off x="3222377" y="704772"/>
            <a:ext cx="5747244" cy="696808"/>
          </a:xfrm>
        </p:spPr>
        <p:txBody>
          <a:bodyPr>
            <a:normAutofit/>
          </a:bodyPr>
          <a:lstStyle/>
          <a:p>
            <a:pPr algn="ctr"/>
            <a:r>
              <a:rPr lang="en-IN" sz="3600" b="1" dirty="0"/>
              <a:t>conclusion</a:t>
            </a:r>
          </a:p>
        </p:txBody>
      </p:sp>
      <p:sp>
        <p:nvSpPr>
          <p:cNvPr id="3" name="Text Placeholder 2">
            <a:extLst>
              <a:ext uri="{FF2B5EF4-FFF2-40B4-BE49-F238E27FC236}">
                <a16:creationId xmlns:a16="http://schemas.microsoft.com/office/drawing/2014/main" id="{CADB67BC-FC43-D5E6-08B8-73AF69C68E53}"/>
              </a:ext>
            </a:extLst>
          </p:cNvPr>
          <p:cNvSpPr>
            <a:spLocks noGrp="1"/>
          </p:cNvSpPr>
          <p:nvPr>
            <p:ph type="body" idx="1"/>
          </p:nvPr>
        </p:nvSpPr>
        <p:spPr>
          <a:xfrm>
            <a:off x="2525216" y="1813810"/>
            <a:ext cx="7141565" cy="3777522"/>
          </a:xfrm>
        </p:spPr>
        <p:txBody>
          <a:bodyPr>
            <a:normAutofit/>
          </a:bodyPr>
          <a:lstStyle/>
          <a:p>
            <a:pPr algn="just">
              <a:lnSpc>
                <a:spcPct val="150000"/>
              </a:lnSpc>
            </a:pPr>
            <a:r>
              <a:rPr lang="en-US" sz="2000" dirty="0">
                <a:solidFill>
                  <a:schemeClr val="tx1"/>
                </a:solidFill>
              </a:rPr>
              <a:t>Triple DES algorithm to encrypt and decrypt the data. This supplies a better process of secure encryption and decryption. It is more secure and faster than double DES. As it has lengthy key chances of attacking the data is less. So, it supplies security in the storage and transmission of data.</a:t>
            </a:r>
            <a:endParaRPr lang="en-IN" sz="2000" dirty="0">
              <a:solidFill>
                <a:schemeClr val="tx1"/>
              </a:solidFill>
            </a:endParaRPr>
          </a:p>
        </p:txBody>
      </p:sp>
      <p:sp>
        <p:nvSpPr>
          <p:cNvPr id="4" name="Date Placeholder 3">
            <a:extLst>
              <a:ext uri="{FF2B5EF4-FFF2-40B4-BE49-F238E27FC236}">
                <a16:creationId xmlns:a16="http://schemas.microsoft.com/office/drawing/2014/main" id="{9AEA6762-F4C5-70A5-9690-E7C70BF405C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98BE30-4F9A-0F00-A96A-21555E5172C7}"/>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B2780F3-F1ED-373C-EA98-CBB91E5D0A92}"/>
              </a:ext>
            </a:extLst>
          </p:cNvPr>
          <p:cNvSpPr>
            <a:spLocks noGrp="1"/>
          </p:cNvSpPr>
          <p:nvPr>
            <p:ph type="sldNum" sz="quarter" idx="12"/>
          </p:nvPr>
        </p:nvSpPr>
        <p:spPr/>
        <p:txBody>
          <a:bodyPr/>
          <a:lstStyle/>
          <a:p>
            <a:fld id="{B5CEABB6-07DC-46E8-9B57-56EC44A396E5}" type="slidenum">
              <a:rPr lang="en-US" smtClean="0"/>
              <a:t>12</a:t>
            </a:fld>
            <a:endParaRPr lang="en-US" dirty="0"/>
          </a:p>
        </p:txBody>
      </p:sp>
    </p:spTree>
    <p:extLst>
      <p:ext uri="{BB962C8B-B14F-4D97-AF65-F5344CB8AC3E}">
        <p14:creationId xmlns:p14="http://schemas.microsoft.com/office/powerpoint/2010/main" val="407749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3594563" y="3043214"/>
            <a:ext cx="5002874" cy="771572"/>
          </a:xfrm>
        </p:spPr>
        <p:txBody>
          <a:bodyPr/>
          <a:lstStyle/>
          <a:p>
            <a:pPr algn="ctr"/>
            <a:r>
              <a:rPr lang="en-US" sz="4400" b="1" dirty="0"/>
              <a:t>Thank you</a:t>
            </a:r>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4795394" y="501651"/>
            <a:ext cx="2601209" cy="883627"/>
          </a:xfrm>
        </p:spPr>
        <p:txBody>
          <a:bodyPr>
            <a:normAutofit/>
          </a:bodyPr>
          <a:lstStyle/>
          <a:p>
            <a:r>
              <a:rPr lang="en-ZA" sz="3600" b="1" dirty="0"/>
              <a:t>abstract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86604" y="1579328"/>
            <a:ext cx="10418790" cy="4777021"/>
          </a:xfrm>
        </p:spPr>
        <p:txBody>
          <a:bodyPr>
            <a:normAutofit/>
          </a:bodyPr>
          <a:lstStyle/>
          <a:p>
            <a:pPr marL="342900" indent="-342900" algn="just">
              <a:lnSpc>
                <a:spcPct val="150000"/>
              </a:lnSpc>
              <a:buFont typeface="+mj-lt"/>
              <a:buAutoNum type="arabicPeriod"/>
            </a:pPr>
            <a:r>
              <a:rPr lang="en-US" sz="2000" dirty="0"/>
              <a:t>In today’s world almost all digital services like internet communication, medical and military imaging systems, multimedia system needs a high level and Protected security.</a:t>
            </a:r>
          </a:p>
          <a:p>
            <a:pPr marL="342900" indent="-342900" algn="just">
              <a:lnSpc>
                <a:spcPct val="150000"/>
              </a:lnSpc>
              <a:buFont typeface="+mj-lt"/>
              <a:buAutoNum type="arabicPeriod"/>
            </a:pPr>
            <a:r>
              <a:rPr lang="en-US" sz="2000" dirty="0"/>
              <a:t>There is a need for security level in order to safely store and transmit digital images containing critical information</a:t>
            </a:r>
          </a:p>
          <a:p>
            <a:pPr marL="342900" indent="-342900" algn="just">
              <a:lnSpc>
                <a:spcPct val="150000"/>
              </a:lnSpc>
              <a:buFont typeface="+mj-lt"/>
              <a:buAutoNum type="arabicPeriod"/>
            </a:pPr>
            <a:r>
              <a:rPr lang="en-US" sz="2000" dirty="0"/>
              <a:t>Therefore, there is a need for image encryption techniques in order to hide images from such attacks.</a:t>
            </a:r>
          </a:p>
          <a:p>
            <a:pPr marL="342900" indent="-342900" algn="just">
              <a:lnSpc>
                <a:spcPct val="150000"/>
              </a:lnSpc>
              <a:buFont typeface="+mj-lt"/>
              <a:buAutoNum type="arabicPeriod"/>
            </a:pPr>
            <a:r>
              <a:rPr lang="en-US" sz="2000" dirty="0"/>
              <a:t>In this system we use Triple DES (Data Encryption Standard) in order to hide image. Such Encryption technique helps to avoid Active and Passive Attacks.</a:t>
            </a:r>
          </a:p>
          <a:p>
            <a:pPr marL="342900" indent="-342900">
              <a:buFont typeface="+mj-lt"/>
              <a:buAutoNum type="arabicPeriod"/>
            </a:pPr>
            <a:endParaRPr lang="en-US" sz="1800" dirty="0"/>
          </a:p>
          <a:p>
            <a:pPr marL="342900" indent="-342900">
              <a:buFont typeface="+mj-lt"/>
              <a:buAutoNum type="arabicPeriod"/>
            </a:pPr>
            <a:endParaRPr lang="en-US" sz="1600" dirty="0">
              <a:solidFill>
                <a:schemeClr val="tx1"/>
              </a:solidFill>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036828" y="501650"/>
            <a:ext cx="6118343" cy="982941"/>
          </a:xfrm>
        </p:spPr>
        <p:txBody>
          <a:bodyPr>
            <a:normAutofit/>
          </a:bodyPr>
          <a:lstStyle/>
          <a:p>
            <a:r>
              <a:rPr lang="en-US" sz="3600" b="1" dirty="0"/>
              <a:t>Table of contents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14" name="Text Placeholder 13">
            <a:extLst>
              <a:ext uri="{FF2B5EF4-FFF2-40B4-BE49-F238E27FC236}">
                <a16:creationId xmlns:a16="http://schemas.microsoft.com/office/drawing/2014/main" id="{1A4C0311-D6E6-3F6C-5A30-691F18E65254}"/>
              </a:ext>
            </a:extLst>
          </p:cNvPr>
          <p:cNvSpPr>
            <a:spLocks noGrp="1"/>
          </p:cNvSpPr>
          <p:nvPr>
            <p:ph type="body" sz="quarter" idx="15"/>
          </p:nvPr>
        </p:nvSpPr>
        <p:spPr>
          <a:xfrm>
            <a:off x="2035057" y="1741530"/>
            <a:ext cx="7978372" cy="3374940"/>
          </a:xfrm>
        </p:spPr>
        <p:txBody>
          <a:bodyPr>
            <a:normAutofit/>
          </a:bodyPr>
          <a:lstStyle/>
          <a:p>
            <a:pPr marL="342900" indent="-342900" algn="just">
              <a:buFont typeface="+mj-lt"/>
              <a:buAutoNum type="arabicPeriod"/>
            </a:pPr>
            <a:r>
              <a:rPr lang="en-IN" sz="2400" dirty="0"/>
              <a:t>Introduction</a:t>
            </a:r>
          </a:p>
          <a:p>
            <a:pPr marL="342900" indent="-342900" algn="just">
              <a:buFont typeface="+mj-lt"/>
              <a:buAutoNum type="arabicPeriod"/>
            </a:pPr>
            <a:r>
              <a:rPr lang="en-IN" sz="2400" dirty="0"/>
              <a:t>Existing Method</a:t>
            </a:r>
          </a:p>
          <a:p>
            <a:pPr marL="342900" indent="-342900" algn="just">
              <a:buFont typeface="+mj-lt"/>
              <a:buAutoNum type="arabicPeriod"/>
            </a:pPr>
            <a:r>
              <a:rPr lang="en-IN" sz="2400" dirty="0"/>
              <a:t>Proposed method with Architecture </a:t>
            </a:r>
          </a:p>
          <a:p>
            <a:pPr marL="342900" indent="-342900" algn="just">
              <a:buFont typeface="+mj-lt"/>
              <a:buAutoNum type="arabicPeriod"/>
            </a:pPr>
            <a:r>
              <a:rPr lang="en-IN" sz="2400" dirty="0"/>
              <a:t>Methodology</a:t>
            </a:r>
          </a:p>
          <a:p>
            <a:pPr marL="342900" indent="-342900" algn="just">
              <a:buFont typeface="+mj-lt"/>
              <a:buAutoNum type="arabicPeriod"/>
            </a:pPr>
            <a:r>
              <a:rPr lang="en-IN" sz="2400" dirty="0"/>
              <a:t>Implementation</a:t>
            </a:r>
          </a:p>
          <a:p>
            <a:pPr marL="342900" indent="-342900" algn="just">
              <a:buFont typeface="+mj-lt"/>
              <a:buAutoNum type="arabicPeriod"/>
            </a:pPr>
            <a:r>
              <a:rPr lang="en-IN" sz="2400" dirty="0"/>
              <a:t>Conclusion</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876441" y="501650"/>
            <a:ext cx="4439118" cy="706440"/>
          </a:xfrm>
        </p:spPr>
        <p:txBody>
          <a:bodyPr>
            <a:normAutofit/>
          </a:bodyPr>
          <a:lstStyle/>
          <a:p>
            <a:pPr algn="ctr"/>
            <a:r>
              <a:rPr lang="en-US" sz="3600" b="1" dirty="0"/>
              <a:t>introduction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246681" y="1424066"/>
            <a:ext cx="9861029" cy="4932284"/>
          </a:xfrm>
        </p:spPr>
        <p:txBody>
          <a:bodyPr vert="horz" lIns="91440" tIns="45720" rIns="91440" bIns="45720" rtlCol="0" anchor="t">
            <a:normAutofit/>
          </a:bodyPr>
          <a:lstStyle/>
          <a:p>
            <a:pPr algn="just"/>
            <a:r>
              <a:rPr lang="en-US" sz="2000" dirty="0">
                <a:effectLst/>
                <a:ea typeface="Times New Roman" panose="02020603050405020304" pitchFamily="18" charset="0"/>
                <a:cs typeface="Times New Roman" panose="02020603050405020304" pitchFamily="18" charset="0"/>
              </a:rPr>
              <a:t>In this era of universal electronic connectivity, the possibility of data damage or stolen is extremely high that is why it is needs time is to secure data from those groups. The tremendous growth in computer systems and interconnection with networks have increased depending on company or individual based on information stored and communicated using this system. There is a need to protect the data from disclosure and to protect systems from network-based attacks. </a:t>
            </a:r>
            <a:r>
              <a:rPr lang="en-US" sz="2000" dirty="0">
                <a:effectLst/>
                <a:ea typeface="Times New Roman" panose="02020603050405020304" pitchFamily="18" charset="0"/>
              </a:rPr>
              <a:t>Cryptography is a technique which is intended to transform the data and can be used to supply various security related concepts such as confidentiality, data integrity, authentication, authorization, and non-repudiation. Secure the information and other services is important thing by using the security mechanism we must protected from unintended or unauthorized access, change or destruction.</a:t>
            </a:r>
            <a:endParaRPr lang="en-US" sz="2000" dirty="0">
              <a:effectLst/>
              <a:ea typeface="Times New Roman" panose="02020603050405020304" pitchFamily="18" charset="0"/>
              <a:cs typeface="Times New Roman" panose="02020603050405020304" pitchFamily="18" charset="0"/>
            </a:endParaRPr>
          </a:p>
          <a:p>
            <a:pPr algn="just"/>
            <a:r>
              <a:rPr lang="en-US" sz="2000" dirty="0">
                <a:effectLst/>
                <a:ea typeface="Times New Roman" panose="02020603050405020304" pitchFamily="18" charset="0"/>
              </a:rPr>
              <a:t>Encryption/decryption are the fundamental function of cryptography, which is used to hide the information from the unauthorized users so that chances of threats also reduced. The aim of many cryptosystems is to make their data computationally infeasible to crack by intruders.</a:t>
            </a:r>
            <a:endParaRPr lang="en-IN" sz="2000" dirty="0">
              <a:effectLst/>
              <a:ea typeface="Calibri" panose="020F0502020204030204" pitchFamily="34" charset="0"/>
              <a:cs typeface="Times New Roman" panose="02020603050405020304" pitchFamily="18" charset="0"/>
            </a:endParaRPr>
          </a:p>
          <a:p>
            <a:endParaRPr lang="en-ZA"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622559" y="525341"/>
            <a:ext cx="4946880" cy="864208"/>
          </a:xfrm>
        </p:spPr>
        <p:txBody>
          <a:bodyPr>
            <a:normAutofit/>
          </a:bodyPr>
          <a:lstStyle/>
          <a:p>
            <a:pPr algn="ctr"/>
            <a:r>
              <a:rPr lang="en-US" sz="3600" b="1" dirty="0"/>
              <a:t>Existing Method</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29" name="Text Placeholder 28">
            <a:extLst>
              <a:ext uri="{FF2B5EF4-FFF2-40B4-BE49-F238E27FC236}">
                <a16:creationId xmlns:a16="http://schemas.microsoft.com/office/drawing/2014/main" id="{A4853209-D1B3-A643-92F3-2E9F49572FCF}"/>
              </a:ext>
            </a:extLst>
          </p:cNvPr>
          <p:cNvSpPr>
            <a:spLocks noGrp="1"/>
          </p:cNvSpPr>
          <p:nvPr>
            <p:ph type="body" sz="quarter" idx="28"/>
          </p:nvPr>
        </p:nvSpPr>
        <p:spPr>
          <a:xfrm>
            <a:off x="1276662" y="1389549"/>
            <a:ext cx="9638675" cy="4711447"/>
          </a:xfrm>
        </p:spPr>
        <p:txBody>
          <a:bodyPr>
            <a:normAutofit/>
          </a:bodyPr>
          <a:lstStyle/>
          <a:p>
            <a:pPr algn="just"/>
            <a:r>
              <a:rPr lang="en-US" sz="2000" dirty="0">
                <a:solidFill>
                  <a:schemeClr val="tx1"/>
                </a:solidFill>
              </a:rPr>
              <a:t>Double DES is an encryption technique which uses two instance of DES on same plain text. In both instances it uses different keys to encrypt the plain text. Both keys are required at the time of decryption. The 64-bit plain text goes into first DES instance which then converted into a 64-bit middle text using the first key and then it goes to second DES instance which gives 64-bit cipher text by using second key.</a:t>
            </a:r>
          </a:p>
          <a:p>
            <a:pPr marL="457200" indent="-457200" algn="just">
              <a:buFont typeface="+mj-lt"/>
              <a:buAutoNum type="arabicPeriod"/>
            </a:pPr>
            <a:r>
              <a:rPr lang="en-US" sz="2000" dirty="0">
                <a:solidFill>
                  <a:schemeClr val="tx1"/>
                </a:solidFill>
              </a:rPr>
              <a:t>H</a:t>
            </a:r>
            <a:r>
              <a:rPr lang="en-US" sz="2000" b="0" i="0" dirty="0">
                <a:solidFill>
                  <a:schemeClr val="tx1"/>
                </a:solidFill>
                <a:effectLst/>
              </a:rPr>
              <a:t>as two encryption stages and two keys </a:t>
            </a:r>
          </a:p>
          <a:p>
            <a:pPr marL="457200" indent="-457200" algn="just">
              <a:buFont typeface="+mj-lt"/>
              <a:buAutoNum type="arabicPeriod"/>
            </a:pPr>
            <a:r>
              <a:rPr lang="en-US" sz="2000" b="0" i="0" dirty="0">
                <a:solidFill>
                  <a:schemeClr val="tx1"/>
                </a:solidFill>
                <a:effectLst/>
              </a:rPr>
              <a:t>Given a plaintext P and two encryption keys K1 and K2 and , ciphertext C is generated as C = E(K2, E(K1, P)) </a:t>
            </a:r>
          </a:p>
          <a:p>
            <a:pPr marL="457200" indent="-457200" algn="just">
              <a:buFont typeface="+mj-lt"/>
              <a:buAutoNum type="arabicPeriod"/>
            </a:pPr>
            <a:r>
              <a:rPr lang="en-US" sz="2000" b="0" i="0" dirty="0">
                <a:solidFill>
                  <a:schemeClr val="tx1"/>
                </a:solidFill>
                <a:effectLst/>
              </a:rPr>
              <a:t>Decryption requires that the keys be applied in reverse order P = D(K1, D(K2, C)) </a:t>
            </a:r>
          </a:p>
          <a:p>
            <a:pPr marL="457200" indent="-457200" algn="just">
              <a:buFont typeface="+mj-lt"/>
              <a:buAutoNum type="arabicPeriod"/>
            </a:pPr>
            <a:r>
              <a:rPr lang="en-US" sz="2000" dirty="0">
                <a:solidFill>
                  <a:schemeClr val="tx1"/>
                </a:solidFill>
              </a:rPr>
              <a:t>T</a:t>
            </a:r>
            <a:r>
              <a:rPr lang="en-US" sz="2000" b="0" i="0" dirty="0">
                <a:solidFill>
                  <a:schemeClr val="tx1"/>
                </a:solidFill>
                <a:effectLst/>
              </a:rPr>
              <a:t>his scheme apparently involves a key length of 56 * 2 = 112 bits, resulting in a dramatic increase in cryptographic strength</a:t>
            </a:r>
          </a:p>
          <a:p>
            <a:pPr algn="just"/>
            <a:endParaRPr lang="en-IN" sz="1800"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3832797" y="136525"/>
            <a:ext cx="4320603" cy="904796"/>
          </a:xfrm>
        </p:spPr>
        <p:txBody>
          <a:bodyPr>
            <a:normAutofit/>
          </a:bodyPr>
          <a:lstStyle/>
          <a:p>
            <a:pPr algn="ctr"/>
            <a:r>
              <a:rPr lang="en-US" sz="3600" b="1" dirty="0"/>
              <a:t>architecture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pic>
        <p:nvPicPr>
          <p:cNvPr id="20" name="Content Placeholder 19">
            <a:extLst>
              <a:ext uri="{FF2B5EF4-FFF2-40B4-BE49-F238E27FC236}">
                <a16:creationId xmlns:a16="http://schemas.microsoft.com/office/drawing/2014/main" id="{AF103F12-6233-3B11-11D9-4BF64E0BB25F}"/>
              </a:ext>
            </a:extLst>
          </p:cNvPr>
          <p:cNvPicPr>
            <a:picLocks noGrp="1" noChangeAspect="1"/>
          </p:cNvPicPr>
          <p:nvPr>
            <p:ph sz="half" idx="2"/>
          </p:nvPr>
        </p:nvPicPr>
        <p:blipFill>
          <a:blip r:embed="rId2"/>
          <a:stretch>
            <a:fillRect/>
          </a:stretch>
        </p:blipFill>
        <p:spPr>
          <a:xfrm>
            <a:off x="2479905" y="1243560"/>
            <a:ext cx="7050601" cy="4947172"/>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2332289" y="1506771"/>
            <a:ext cx="7527422" cy="4586991"/>
          </a:xfrm>
        </p:spPr>
        <p:txBody>
          <a:bodyPr>
            <a:normAutofit/>
          </a:bodyPr>
          <a:lstStyle/>
          <a:p>
            <a:pPr algn="just"/>
            <a:r>
              <a:rPr lang="en-US" sz="2400" dirty="0">
                <a:effectLst/>
                <a:ea typeface="Times New Roman" panose="02020603050405020304" pitchFamily="18" charset="0"/>
                <a:cs typeface="Times New Roman" panose="02020603050405020304" pitchFamily="18" charset="0"/>
              </a:rPr>
              <a:t>An enhancement of DES and Double DES, the 3DES (Triple DES) encryption standard was proposed. In this standard the encryption method is like the one in original DES but applied 3 times to increase the encryption level. Triple DES systems are significantly more secure than single DES, but these are clearly a much slower process than encryption using single DES.</a:t>
            </a:r>
            <a:endParaRPr lang="en-IN" sz="2400" dirty="0">
              <a:effectLst/>
              <a:ea typeface="Calibri" panose="020F0502020204030204" pitchFamily="34" charset="0"/>
              <a:cs typeface="Times New Roman" panose="02020603050405020304" pitchFamily="18" charset="0"/>
            </a:endParaRPr>
          </a:p>
          <a:p>
            <a:endParaRPr lang="en-ZA" noProof="1"/>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7</a:t>
            </a:fld>
            <a:endParaRPr lang="en-ZA" dirty="0"/>
          </a:p>
        </p:txBody>
      </p:sp>
      <p:sp>
        <p:nvSpPr>
          <p:cNvPr id="11" name="Title 10">
            <a:extLst>
              <a:ext uri="{FF2B5EF4-FFF2-40B4-BE49-F238E27FC236}">
                <a16:creationId xmlns:a16="http://schemas.microsoft.com/office/drawing/2014/main" id="{20D6E4EF-C57B-DBA9-BBDD-E7277583E183}"/>
              </a:ext>
            </a:extLst>
          </p:cNvPr>
          <p:cNvSpPr>
            <a:spLocks noGrp="1"/>
          </p:cNvSpPr>
          <p:nvPr>
            <p:ph type="title"/>
          </p:nvPr>
        </p:nvSpPr>
        <p:spPr>
          <a:xfrm>
            <a:off x="3149805" y="594517"/>
            <a:ext cx="5539750" cy="649666"/>
          </a:xfrm>
        </p:spPr>
        <p:txBody>
          <a:bodyPr>
            <a:normAutofit/>
          </a:bodyPr>
          <a:lstStyle/>
          <a:p>
            <a:pPr algn="ctr"/>
            <a:r>
              <a:rPr lang="en-IN" sz="3600" b="1" dirty="0"/>
              <a:t>Proposed method</a:t>
            </a:r>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990577" y="501649"/>
            <a:ext cx="4210844" cy="666800"/>
          </a:xfrm>
        </p:spPr>
        <p:txBody>
          <a:bodyPr>
            <a:normAutofit/>
          </a:bodyPr>
          <a:lstStyle/>
          <a:p>
            <a:r>
              <a:rPr lang="en-US" sz="3600" b="1" dirty="0"/>
              <a:t>Methodology</a:t>
            </a:r>
          </a:p>
        </p:txBody>
      </p:sp>
      <p:pic>
        <p:nvPicPr>
          <p:cNvPr id="22" name="Content Placeholder 21">
            <a:extLst>
              <a:ext uri="{FF2B5EF4-FFF2-40B4-BE49-F238E27FC236}">
                <a16:creationId xmlns:a16="http://schemas.microsoft.com/office/drawing/2014/main" id="{7CFC4392-F2CE-AC6F-A64C-5C3A7ACF7E27}"/>
              </a:ext>
            </a:extLst>
          </p:cNvPr>
          <p:cNvPicPr>
            <a:picLocks noGrp="1" noChangeAspect="1"/>
          </p:cNvPicPr>
          <p:nvPr>
            <p:ph sz="half" idx="2"/>
          </p:nvPr>
        </p:nvPicPr>
        <p:blipFill>
          <a:blip r:embed="rId2"/>
          <a:stretch>
            <a:fillRect/>
          </a:stretch>
        </p:blipFill>
        <p:spPr>
          <a:xfrm>
            <a:off x="1605310" y="1492218"/>
            <a:ext cx="8981379" cy="3873563"/>
          </a:xfrm>
          <a:prstGeom prst="rect">
            <a:avLst/>
          </a:prstGeom>
        </p:spPr>
      </p:pic>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1185362" y="936393"/>
            <a:ext cx="5725104" cy="557950"/>
          </a:xfrm>
        </p:spPr>
        <p:txBody>
          <a:bodyPr>
            <a:normAutofit/>
          </a:bodyPr>
          <a:lstStyle/>
          <a:p>
            <a:r>
              <a:rPr lang="en-US" sz="2400" dirty="0"/>
              <a:t>Triple des encryption</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1164805" y="1597519"/>
            <a:ext cx="9862389" cy="4655655"/>
          </a:xfrm>
        </p:spPr>
        <p:txBody>
          <a:bodyPr>
            <a:normAutofit/>
          </a:bodyPr>
          <a:lstStyle/>
          <a:p>
            <a:pPr marL="342900" indent="-342900" algn="just">
              <a:lnSpc>
                <a:spcPct val="150000"/>
              </a:lnSpc>
              <a:buFont typeface="+mj-lt"/>
              <a:buAutoNum type="arabicPeriod"/>
            </a:pPr>
            <a:r>
              <a:rPr lang="en-US" sz="2000" dirty="0"/>
              <a:t>In cryptography, Triple DES, officially the Triple Data Encryption Algorithm, is a symmetric-key block cipher, which applies the DES cipher algorithm three times to each data block.</a:t>
            </a:r>
          </a:p>
          <a:p>
            <a:pPr marL="342900" indent="-342900" algn="just">
              <a:lnSpc>
                <a:spcPct val="150000"/>
              </a:lnSpc>
              <a:buFont typeface="+mj-lt"/>
              <a:buAutoNum type="arabicPeriod"/>
            </a:pPr>
            <a:r>
              <a:rPr lang="en-US" sz="2000" dirty="0"/>
              <a:t>Block sizes: 64 bits Key sizes: 168, 112 or 56 bits (keying option 1, 2, 3 respectively)</a:t>
            </a:r>
          </a:p>
          <a:p>
            <a:pPr marL="342900" indent="-342900" algn="just">
              <a:lnSpc>
                <a:spcPct val="150000"/>
              </a:lnSpc>
              <a:buFont typeface="+mj-lt"/>
              <a:buAutoNum type="arabicPeriod"/>
            </a:pPr>
            <a:r>
              <a:rPr lang="en-US" sz="2000" dirty="0"/>
              <a:t>Triple DES is an encryption technique which uses three instance of DES on same plain text.</a:t>
            </a:r>
          </a:p>
          <a:p>
            <a:pPr marL="342900" indent="-342900" algn="just">
              <a:lnSpc>
                <a:spcPct val="150000"/>
              </a:lnSpc>
              <a:buFont typeface="+mj-lt"/>
              <a:buAutoNum type="arabicPeriod"/>
            </a:pPr>
            <a:r>
              <a:rPr lang="en-US" sz="2000" dirty="0"/>
              <a:t>It uses their different types of key choosing technique in first all used keys are different and in second two keys are same and one is different and in third all keys are same.</a:t>
            </a:r>
            <a:endParaRPr lang="en-IN" sz="2000" dirty="0"/>
          </a:p>
          <a:p>
            <a:endParaRPr lang="en-US" sz="1800" dirty="0"/>
          </a:p>
          <a:p>
            <a:endParaRPr lang="en-US" sz="1800" dirty="0"/>
          </a:p>
          <a:p>
            <a:pPr marL="342900" indent="-342900" algn="just">
              <a:buFont typeface="+mj-lt"/>
              <a:buAutoNum type="arabicPeriod"/>
            </a:pPr>
            <a:endParaRPr lang="en-US" sz="1800" dirty="0"/>
          </a:p>
          <a:p>
            <a:endParaRPr lang="en-US" sz="1800"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221</TotalTime>
  <Words>942</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Monoline</vt:lpstr>
      <vt:lpstr>Cybersecurity internship  encryption of image using triple des</vt:lpstr>
      <vt:lpstr>abstract</vt:lpstr>
      <vt:lpstr>Table of contents</vt:lpstr>
      <vt:lpstr>introduction</vt:lpstr>
      <vt:lpstr>Existing Method</vt:lpstr>
      <vt:lpstr>architecture</vt:lpstr>
      <vt:lpstr>Proposed method</vt:lpstr>
      <vt:lpstr>Methodology</vt:lpstr>
      <vt:lpstr>PowerPoint Presentation</vt:lpstr>
      <vt:lpstr>Triple des algorithm</vt:lpstr>
      <vt:lpstr>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internship  encryption of image using triple des</dc:title>
  <dc:creator>jalalishifa@gmail.com</dc:creator>
  <cp:lastModifiedBy>jalalishifa@gmail.com</cp:lastModifiedBy>
  <cp:revision>1</cp:revision>
  <dcterms:created xsi:type="dcterms:W3CDTF">2023-02-24T13:05:12Z</dcterms:created>
  <dcterms:modified xsi:type="dcterms:W3CDTF">2023-02-25T17:45:57Z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