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286" r:id="rId6"/>
    <p:sldId id="287" r:id="rId7"/>
    <p:sldId id="261" r:id="rId8"/>
    <p:sldId id="293" r:id="rId9"/>
    <p:sldId id="262" r:id="rId10"/>
    <p:sldId id="297" r:id="rId11"/>
    <p:sldId id="298" r:id="rId12"/>
    <p:sldId id="299" r:id="rId13"/>
    <p:sldId id="300" r:id="rId14"/>
    <p:sldId id="288" r:id="rId15"/>
    <p:sldId id="301" r:id="rId16"/>
    <p:sldId id="302" r:id="rId17"/>
    <p:sldId id="290" r:id="rId18"/>
    <p:sldId id="296" r:id="rId19"/>
    <p:sldId id="30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6" d="100"/>
          <a:sy n="86" d="100"/>
        </p:scale>
        <p:origin x="562"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fa Mahveen" userId="834d8d4782f4441c" providerId="LiveId" clId="{757AE068-7C80-4449-8C94-F64833F86DDD}"/>
    <pc:docChg chg="modSld">
      <pc:chgData name="Shifa Mahveen" userId="834d8d4782f4441c" providerId="LiveId" clId="{757AE068-7C80-4449-8C94-F64833F86DDD}" dt="2023-01-31T11:12:39.114" v="12" actId="14100"/>
      <pc:docMkLst>
        <pc:docMk/>
      </pc:docMkLst>
      <pc:sldChg chg="modSp mod">
        <pc:chgData name="Shifa Mahveen" userId="834d8d4782f4441c" providerId="LiveId" clId="{757AE068-7C80-4449-8C94-F64833F86DDD}" dt="2023-01-31T11:12:39.114" v="12" actId="14100"/>
        <pc:sldMkLst>
          <pc:docMk/>
          <pc:sldMk cId="3251802089" sldId="290"/>
        </pc:sldMkLst>
        <pc:picChg chg="mod modCrop">
          <ac:chgData name="Shifa Mahveen" userId="834d8d4782f4441c" providerId="LiveId" clId="{757AE068-7C80-4449-8C94-F64833F86DDD}" dt="2023-01-31T11:12:39.114" v="12" actId="14100"/>
          <ac:picMkLst>
            <pc:docMk/>
            <pc:sldMk cId="3251802089" sldId="290"/>
            <ac:picMk id="4" creationId="{AC311065-F05B-20CE-2D5C-29640D6E50D8}"/>
          </ac:picMkLst>
        </pc:picChg>
      </pc:sldChg>
      <pc:sldChg chg="modSp mod">
        <pc:chgData name="Shifa Mahveen" userId="834d8d4782f4441c" providerId="LiveId" clId="{757AE068-7C80-4449-8C94-F64833F86DDD}" dt="2023-01-31T11:11:19.644" v="1" actId="14100"/>
        <pc:sldMkLst>
          <pc:docMk/>
          <pc:sldMk cId="591722392" sldId="294"/>
        </pc:sldMkLst>
        <pc:picChg chg="mod">
          <ac:chgData name="Shifa Mahveen" userId="834d8d4782f4441c" providerId="LiveId" clId="{757AE068-7C80-4449-8C94-F64833F86DDD}" dt="2023-01-31T11:11:19.644" v="1" actId="14100"/>
          <ac:picMkLst>
            <pc:docMk/>
            <pc:sldMk cId="591722392" sldId="294"/>
            <ac:picMk id="7" creationId="{D44E2DAC-0D37-C4B5-7086-D4886FD05E53}"/>
          </ac:picMkLst>
        </pc:picChg>
      </pc:sldChg>
      <pc:sldChg chg="modSp mod">
        <pc:chgData name="Shifa Mahveen" userId="834d8d4782f4441c" providerId="LiveId" clId="{757AE068-7C80-4449-8C94-F64833F86DDD}" dt="2023-01-31T11:11:07.517" v="0" actId="14100"/>
        <pc:sldMkLst>
          <pc:docMk/>
          <pc:sldMk cId="1025171528" sldId="303"/>
        </pc:sldMkLst>
        <pc:picChg chg="mod">
          <ac:chgData name="Shifa Mahveen" userId="834d8d4782f4441c" providerId="LiveId" clId="{757AE068-7C80-4449-8C94-F64833F86DDD}" dt="2023-01-31T11:11:07.517" v="0" actId="14100"/>
          <ac:picMkLst>
            <pc:docMk/>
            <pc:sldMk cId="1025171528" sldId="303"/>
            <ac:picMk id="8" creationId="{63DF0012-304F-931B-3334-2C4967A5F0E0}"/>
          </ac:picMkLst>
        </pc:picChg>
      </pc:sldChg>
    </pc:docChg>
  </pc:docChgLst>
  <pc:docChgLst>
    <pc:chgData name="Shifa Mahveen" userId="834d8d4782f4441c" providerId="LiveId" clId="{191EB194-3C6C-4471-80E0-EA2A1B811C43}"/>
    <pc:docChg chg="undo custSel addSld delSld modSld sldOrd">
      <pc:chgData name="Shifa Mahveen" userId="834d8d4782f4441c" providerId="LiveId" clId="{191EB194-3C6C-4471-80E0-EA2A1B811C43}" dt="2022-12-16T03:45:54.709" v="5157" actId="20577"/>
      <pc:docMkLst>
        <pc:docMk/>
      </pc:docMkLst>
      <pc:sldChg chg="addSp delSp modSp mod">
        <pc:chgData name="Shifa Mahveen" userId="834d8d4782f4441c" providerId="LiveId" clId="{191EB194-3C6C-4471-80E0-EA2A1B811C43}" dt="2022-12-13T16:27:24.461" v="4837" actId="1076"/>
        <pc:sldMkLst>
          <pc:docMk/>
          <pc:sldMk cId="2831084956" sldId="261"/>
        </pc:sldMkLst>
        <pc:spChg chg="del">
          <ac:chgData name="Shifa Mahveen" userId="834d8d4782f4441c" providerId="LiveId" clId="{191EB194-3C6C-4471-80E0-EA2A1B811C43}" dt="2022-12-13T13:20:29.460" v="526" actId="478"/>
          <ac:spMkLst>
            <pc:docMk/>
            <pc:sldMk cId="2831084956" sldId="261"/>
            <ac:spMk id="2" creationId="{6E47F9DE-790E-73FB-5997-D28667522E25}"/>
          </ac:spMkLst>
        </pc:spChg>
        <pc:spChg chg="del">
          <ac:chgData name="Shifa Mahveen" userId="834d8d4782f4441c" providerId="LiveId" clId="{191EB194-3C6C-4471-80E0-EA2A1B811C43}" dt="2022-12-13T13:20:25.422" v="525" actId="478"/>
          <ac:spMkLst>
            <pc:docMk/>
            <pc:sldMk cId="2831084956" sldId="261"/>
            <ac:spMk id="3" creationId="{B334037D-4CE3-17DC-7A2A-64E8120A9B43}"/>
          </ac:spMkLst>
        </pc:spChg>
        <pc:spChg chg="add del mod">
          <ac:chgData name="Shifa Mahveen" userId="834d8d4782f4441c" providerId="LiveId" clId="{191EB194-3C6C-4471-80E0-EA2A1B811C43}" dt="2022-12-13T13:30:44.878" v="559" actId="931"/>
          <ac:spMkLst>
            <pc:docMk/>
            <pc:sldMk cId="2831084956" sldId="261"/>
            <ac:spMk id="6" creationId="{C3745FA2-C155-6107-56CA-0C82CE4E4254}"/>
          </ac:spMkLst>
        </pc:spChg>
        <pc:spChg chg="add mod">
          <ac:chgData name="Shifa Mahveen" userId="834d8d4782f4441c" providerId="LiveId" clId="{191EB194-3C6C-4471-80E0-EA2A1B811C43}" dt="2022-12-13T16:27:24.461" v="4837" actId="1076"/>
          <ac:spMkLst>
            <pc:docMk/>
            <pc:sldMk cId="2831084956" sldId="261"/>
            <ac:spMk id="10" creationId="{883339CD-C498-95A6-60F3-EE7ACD57DC44}"/>
          </ac:spMkLst>
        </pc:spChg>
        <pc:spChg chg="mod">
          <ac:chgData name="Shifa Mahveen" userId="834d8d4782f4441c" providerId="LiveId" clId="{191EB194-3C6C-4471-80E0-EA2A1B811C43}" dt="2022-12-13T13:20:45.017" v="532" actId="20577"/>
          <ac:spMkLst>
            <pc:docMk/>
            <pc:sldMk cId="2831084956" sldId="261"/>
            <ac:spMk id="17" creationId="{135DEC17-7793-A28F-6420-878EDB94ED9C}"/>
          </ac:spMkLst>
        </pc:spChg>
        <pc:graphicFrameChg chg="del">
          <ac:chgData name="Shifa Mahveen" userId="834d8d4782f4441c" providerId="LiveId" clId="{191EB194-3C6C-4471-80E0-EA2A1B811C43}" dt="2022-12-13T13:20:20.541" v="524" actId="478"/>
          <ac:graphicFrameMkLst>
            <pc:docMk/>
            <pc:sldMk cId="2831084956" sldId="261"/>
            <ac:graphicFrameMk id="7" creationId="{7E0EC39C-E7E1-4A4A-B298-8D66CD618ECA}"/>
          </ac:graphicFrameMkLst>
        </pc:graphicFrameChg>
        <pc:picChg chg="add mod">
          <ac:chgData name="Shifa Mahveen" userId="834d8d4782f4441c" providerId="LiveId" clId="{191EB194-3C6C-4471-80E0-EA2A1B811C43}" dt="2022-12-13T14:16:02.678" v="2559" actId="1076"/>
          <ac:picMkLst>
            <pc:docMk/>
            <pc:sldMk cId="2831084956" sldId="261"/>
            <ac:picMk id="9" creationId="{33BBE22B-0810-BB0A-46D0-E402897827A7}"/>
          </ac:picMkLst>
        </pc:picChg>
      </pc:sldChg>
      <pc:sldChg chg="addSp delSp modSp mod">
        <pc:chgData name="Shifa Mahveen" userId="834d8d4782f4441c" providerId="LiveId" clId="{191EB194-3C6C-4471-80E0-EA2A1B811C43}" dt="2022-12-13T13:50:57.781" v="1528" actId="5793"/>
        <pc:sldMkLst>
          <pc:docMk/>
          <pc:sldMk cId="2011023441" sldId="262"/>
        </pc:sldMkLst>
        <pc:spChg chg="del">
          <ac:chgData name="Shifa Mahveen" userId="834d8d4782f4441c" providerId="LiveId" clId="{191EB194-3C6C-4471-80E0-EA2A1B811C43}" dt="2022-12-13T13:47:48.618" v="1204" actId="478"/>
          <ac:spMkLst>
            <pc:docMk/>
            <pc:sldMk cId="2011023441" sldId="262"/>
            <ac:spMk id="2" creationId="{7F9A2F75-9D02-3ED8-071B-99FC210DE10A}"/>
          </ac:spMkLst>
        </pc:spChg>
        <pc:spChg chg="del">
          <ac:chgData name="Shifa Mahveen" userId="834d8d4782f4441c" providerId="LiveId" clId="{191EB194-3C6C-4471-80E0-EA2A1B811C43}" dt="2022-12-13T13:47:44.508" v="1203" actId="478"/>
          <ac:spMkLst>
            <pc:docMk/>
            <pc:sldMk cId="2011023441" sldId="262"/>
            <ac:spMk id="3" creationId="{5D99E0B8-E907-B063-5006-1AC4BB8FC787}"/>
          </ac:spMkLst>
        </pc:spChg>
        <pc:spChg chg="add del mod">
          <ac:chgData name="Shifa Mahveen" userId="834d8d4782f4441c" providerId="LiveId" clId="{191EB194-3C6C-4471-80E0-EA2A1B811C43}" dt="2022-12-13T13:47:29.889" v="1199" actId="931"/>
          <ac:spMkLst>
            <pc:docMk/>
            <pc:sldMk cId="2011023441" sldId="262"/>
            <ac:spMk id="6" creationId="{09AB25E3-1A19-BDB7-F390-C93C13C285E5}"/>
          </ac:spMkLst>
        </pc:spChg>
        <pc:spChg chg="add mod">
          <ac:chgData name="Shifa Mahveen" userId="834d8d4782f4441c" providerId="LiveId" clId="{191EB194-3C6C-4471-80E0-EA2A1B811C43}" dt="2022-12-13T13:50:57.781" v="1528" actId="5793"/>
          <ac:spMkLst>
            <pc:docMk/>
            <pc:sldMk cId="2011023441" sldId="262"/>
            <ac:spMk id="9" creationId="{CD5170CE-E941-9B94-26DB-CDC7B3668883}"/>
          </ac:spMkLst>
        </pc:spChg>
        <pc:spChg chg="mod">
          <ac:chgData name="Shifa Mahveen" userId="834d8d4782f4441c" providerId="LiveId" clId="{191EB194-3C6C-4471-80E0-EA2A1B811C43}" dt="2022-12-13T13:45:34.806" v="1190" actId="20577"/>
          <ac:spMkLst>
            <pc:docMk/>
            <pc:sldMk cId="2011023441" sldId="262"/>
            <ac:spMk id="11" creationId="{C8C7540E-B0E4-8988-0AC7-7E0E7DD8192E}"/>
          </ac:spMkLst>
        </pc:spChg>
        <pc:graphicFrameChg chg="del">
          <ac:chgData name="Shifa Mahveen" userId="834d8d4782f4441c" providerId="LiveId" clId="{191EB194-3C6C-4471-80E0-EA2A1B811C43}" dt="2022-12-13T13:45:38.845" v="1191" actId="478"/>
          <ac:graphicFrameMkLst>
            <pc:docMk/>
            <pc:sldMk cId="2011023441" sldId="262"/>
            <ac:graphicFrameMk id="14" creationId="{DA114D53-FAB3-91E5-14AB-5B375DA2617E}"/>
          </ac:graphicFrameMkLst>
        </pc:graphicFrameChg>
        <pc:picChg chg="add mod">
          <ac:chgData name="Shifa Mahveen" userId="834d8d4782f4441c" providerId="LiveId" clId="{191EB194-3C6C-4471-80E0-EA2A1B811C43}" dt="2022-12-13T13:47:55.531" v="1205" actId="1076"/>
          <ac:picMkLst>
            <pc:docMk/>
            <pc:sldMk cId="2011023441" sldId="262"/>
            <ac:picMk id="8" creationId="{02D12D04-02F5-7DA4-D55B-98036D6514A5}"/>
          </ac:picMkLst>
        </pc:picChg>
      </pc:sldChg>
      <pc:sldChg chg="modSp mod">
        <pc:chgData name="Shifa Mahveen" userId="834d8d4782f4441c" providerId="LiveId" clId="{191EB194-3C6C-4471-80E0-EA2A1B811C43}" dt="2022-12-13T15:45:05.139" v="3467" actId="1076"/>
        <pc:sldMkLst>
          <pc:docMk/>
          <pc:sldMk cId="4097023305" sldId="284"/>
        </pc:sldMkLst>
        <pc:spChg chg="mod">
          <ac:chgData name="Shifa Mahveen" userId="834d8d4782f4441c" providerId="LiveId" clId="{191EB194-3C6C-4471-80E0-EA2A1B811C43}" dt="2022-12-13T15:45:05.139" v="3467" actId="1076"/>
          <ac:spMkLst>
            <pc:docMk/>
            <pc:sldMk cId="4097023305" sldId="284"/>
            <ac:spMk id="26" creationId="{06930851-3EE7-5B25-F590-CCB7467A2094}"/>
          </ac:spMkLst>
        </pc:spChg>
        <pc:picChg chg="mod ord modCrop">
          <ac:chgData name="Shifa Mahveen" userId="834d8d4782f4441c" providerId="LiveId" clId="{191EB194-3C6C-4471-80E0-EA2A1B811C43}" dt="2022-12-13T12:52:24.526" v="19" actId="18131"/>
          <ac:picMkLst>
            <pc:docMk/>
            <pc:sldMk cId="4097023305" sldId="284"/>
            <ac:picMk id="37" creationId="{A19A6DDD-C216-2AAD-4F19-4A7B5929202A}"/>
          </ac:picMkLst>
        </pc:picChg>
      </pc:sldChg>
      <pc:sldChg chg="del">
        <pc:chgData name="Shifa Mahveen" userId="834d8d4782f4441c" providerId="LiveId" clId="{191EB194-3C6C-4471-80E0-EA2A1B811C43}" dt="2022-12-13T13:20:10.772" v="523" actId="47"/>
        <pc:sldMkLst>
          <pc:docMk/>
          <pc:sldMk cId="375226397" sldId="285"/>
        </pc:sldMkLst>
      </pc:sldChg>
      <pc:sldChg chg="delSp modSp mod">
        <pc:chgData name="Shifa Mahveen" userId="834d8d4782f4441c" providerId="LiveId" clId="{191EB194-3C6C-4471-80E0-EA2A1B811C43}" dt="2022-12-13T12:55:59.912" v="61" actId="20577"/>
        <pc:sldMkLst>
          <pc:docMk/>
          <pc:sldMk cId="681978606" sldId="286"/>
        </pc:sldMkLst>
        <pc:spChg chg="mod">
          <ac:chgData name="Shifa Mahveen" userId="834d8d4782f4441c" providerId="LiveId" clId="{191EB194-3C6C-4471-80E0-EA2A1B811C43}" dt="2022-12-13T12:55:23.783" v="37" actId="20577"/>
          <ac:spMkLst>
            <pc:docMk/>
            <pc:sldMk cId="681978606" sldId="286"/>
            <ac:spMk id="9" creationId="{482D95C9-142A-BF9A-3602-F4AB11608174}"/>
          </ac:spMkLst>
        </pc:spChg>
        <pc:spChg chg="mod">
          <ac:chgData name="Shifa Mahveen" userId="834d8d4782f4441c" providerId="LiveId" clId="{191EB194-3C6C-4471-80E0-EA2A1B811C43}" dt="2022-12-13T12:55:55.152" v="53" actId="1076"/>
          <ac:spMkLst>
            <pc:docMk/>
            <pc:sldMk cId="681978606" sldId="286"/>
            <ac:spMk id="10" creationId="{DD2F5204-1928-06AD-9878-6DD27D5DF27D}"/>
          </ac:spMkLst>
        </pc:spChg>
        <pc:spChg chg="mod">
          <ac:chgData name="Shifa Mahveen" userId="834d8d4782f4441c" providerId="LiveId" clId="{191EB194-3C6C-4471-80E0-EA2A1B811C43}" dt="2022-12-13T12:55:59.912" v="61" actId="20577"/>
          <ac:spMkLst>
            <pc:docMk/>
            <pc:sldMk cId="681978606" sldId="286"/>
            <ac:spMk id="11" creationId="{64977FAA-28B8-34BB-09CE-CCE6C8C73D62}"/>
          </ac:spMkLst>
        </pc:spChg>
        <pc:spChg chg="del">
          <ac:chgData name="Shifa Mahveen" userId="834d8d4782f4441c" providerId="LiveId" clId="{191EB194-3C6C-4471-80E0-EA2A1B811C43}" dt="2022-12-13T12:53:03.862" v="22" actId="478"/>
          <ac:spMkLst>
            <pc:docMk/>
            <pc:sldMk cId="681978606" sldId="286"/>
            <ac:spMk id="13" creationId="{8FA1C40B-4426-2DD0-CFB0-3E30E9C28215}"/>
          </ac:spMkLst>
        </pc:spChg>
        <pc:spChg chg="del mod">
          <ac:chgData name="Shifa Mahveen" userId="834d8d4782f4441c" providerId="LiveId" clId="{191EB194-3C6C-4471-80E0-EA2A1B811C43}" dt="2022-12-13T12:52:54.932" v="21" actId="478"/>
          <ac:spMkLst>
            <pc:docMk/>
            <pc:sldMk cId="681978606" sldId="286"/>
            <ac:spMk id="14" creationId="{DE3B97B2-F540-9F02-5569-597A7E7B6E59}"/>
          </ac:spMkLst>
        </pc:spChg>
      </pc:sldChg>
      <pc:sldChg chg="addSp delSp modSp mod">
        <pc:chgData name="Shifa Mahveen" userId="834d8d4782f4441c" providerId="LiveId" clId="{191EB194-3C6C-4471-80E0-EA2A1B811C43}" dt="2022-12-13T15:37:28.888" v="2801" actId="14100"/>
        <pc:sldMkLst>
          <pc:docMk/>
          <pc:sldMk cId="3780002892" sldId="287"/>
        </pc:sldMkLst>
        <pc:spChg chg="mod">
          <ac:chgData name="Shifa Mahveen" userId="834d8d4782f4441c" providerId="LiveId" clId="{191EB194-3C6C-4471-80E0-EA2A1B811C43}" dt="2022-12-13T15:37:28.888" v="2801" actId="14100"/>
          <ac:spMkLst>
            <pc:docMk/>
            <pc:sldMk cId="3780002892" sldId="287"/>
            <ac:spMk id="3" creationId="{665BC0F7-9BAB-2ADE-CF39-13047262085B}"/>
          </ac:spMkLst>
        </pc:spChg>
        <pc:spChg chg="mod">
          <ac:chgData name="Shifa Mahveen" userId="834d8d4782f4441c" providerId="LiveId" clId="{191EB194-3C6C-4471-80E0-EA2A1B811C43}" dt="2022-12-13T13:20:03.830" v="522" actId="14100"/>
          <ac:spMkLst>
            <pc:docMk/>
            <pc:sldMk cId="3780002892" sldId="287"/>
            <ac:spMk id="4" creationId="{F7F72EA7-7448-EA7A-DE1C-33CD1331CDA4}"/>
          </ac:spMkLst>
        </pc:spChg>
        <pc:spChg chg="add del mod">
          <ac:chgData name="Shifa Mahveen" userId="834d8d4782f4441c" providerId="LiveId" clId="{191EB194-3C6C-4471-80E0-EA2A1B811C43}" dt="2022-12-13T13:06:13.627" v="76" actId="478"/>
          <ac:spMkLst>
            <pc:docMk/>
            <pc:sldMk cId="3780002892" sldId="287"/>
            <ac:spMk id="5" creationId="{4CA4421D-7569-B408-F2AD-46AF828B0398}"/>
          </ac:spMkLst>
        </pc:spChg>
        <pc:picChg chg="del mod modCrop">
          <ac:chgData name="Shifa Mahveen" userId="834d8d4782f4441c" providerId="LiveId" clId="{191EB194-3C6C-4471-80E0-EA2A1B811C43}" dt="2022-12-13T13:03:06.120" v="74" actId="478"/>
          <ac:picMkLst>
            <pc:docMk/>
            <pc:sldMk cId="3780002892" sldId="287"/>
            <ac:picMk id="6" creationId="{4E814E97-AF39-125E-0B54-4E4128D34B6C}"/>
          </ac:picMkLst>
        </pc:picChg>
        <pc:picChg chg="add del mod">
          <ac:chgData name="Shifa Mahveen" userId="834d8d4782f4441c" providerId="LiveId" clId="{191EB194-3C6C-4471-80E0-EA2A1B811C43}" dt="2022-12-13T13:09:47.385" v="79" actId="478"/>
          <ac:picMkLst>
            <pc:docMk/>
            <pc:sldMk cId="3780002892" sldId="287"/>
            <ac:picMk id="9" creationId="{E2C457BF-3864-E45A-9E25-438B41C07CF9}"/>
          </ac:picMkLst>
        </pc:picChg>
        <pc:picChg chg="add del mod">
          <ac:chgData name="Shifa Mahveen" userId="834d8d4782f4441c" providerId="LiveId" clId="{191EB194-3C6C-4471-80E0-EA2A1B811C43}" dt="2022-12-13T13:11:02.057" v="84" actId="478"/>
          <ac:picMkLst>
            <pc:docMk/>
            <pc:sldMk cId="3780002892" sldId="287"/>
            <ac:picMk id="11" creationId="{D19399D2-2F95-6896-369D-34B4D8539E70}"/>
          </ac:picMkLst>
        </pc:picChg>
        <pc:picChg chg="add del mod">
          <ac:chgData name="Shifa Mahveen" userId="834d8d4782f4441c" providerId="LiveId" clId="{191EB194-3C6C-4471-80E0-EA2A1B811C43}" dt="2022-12-13T13:12:51.215" v="86" actId="478"/>
          <ac:picMkLst>
            <pc:docMk/>
            <pc:sldMk cId="3780002892" sldId="287"/>
            <ac:picMk id="13" creationId="{9EBC6460-3D7C-FDEC-90F4-5C9B8030A056}"/>
          </ac:picMkLst>
        </pc:picChg>
        <pc:picChg chg="add del mod">
          <ac:chgData name="Shifa Mahveen" userId="834d8d4782f4441c" providerId="LiveId" clId="{191EB194-3C6C-4471-80E0-EA2A1B811C43}" dt="2022-12-13T13:15:57.182" v="108" actId="478"/>
          <ac:picMkLst>
            <pc:docMk/>
            <pc:sldMk cId="3780002892" sldId="287"/>
            <ac:picMk id="15" creationId="{1A4CFD74-6433-4242-2129-E6AFA937ADF9}"/>
          </ac:picMkLst>
        </pc:picChg>
        <pc:picChg chg="add del mod modCrop">
          <ac:chgData name="Shifa Mahveen" userId="834d8d4782f4441c" providerId="LiveId" clId="{191EB194-3C6C-4471-80E0-EA2A1B811C43}" dt="2022-12-13T13:26:40.742" v="558" actId="478"/>
          <ac:picMkLst>
            <pc:docMk/>
            <pc:sldMk cId="3780002892" sldId="287"/>
            <ac:picMk id="17" creationId="{C14CE373-FCFF-3567-C595-072D31FD66D8}"/>
          </ac:picMkLst>
        </pc:picChg>
      </pc:sldChg>
      <pc:sldChg chg="addSp delSp modSp mod ord">
        <pc:chgData name="Shifa Mahveen" userId="834d8d4782f4441c" providerId="LiveId" clId="{191EB194-3C6C-4471-80E0-EA2A1B811C43}" dt="2022-12-13T15:47:16.120" v="3626" actId="20577"/>
        <pc:sldMkLst>
          <pc:docMk/>
          <pc:sldMk cId="613288997" sldId="288"/>
        </pc:sldMkLst>
        <pc:spChg chg="del mod">
          <ac:chgData name="Shifa Mahveen" userId="834d8d4782f4441c" providerId="LiveId" clId="{191EB194-3C6C-4471-80E0-EA2A1B811C43}" dt="2022-12-13T15:38:17.984" v="2815" actId="478"/>
          <ac:spMkLst>
            <pc:docMk/>
            <pc:sldMk cId="613288997" sldId="288"/>
            <ac:spMk id="2" creationId="{88016E8D-F725-5549-D79B-2197F3311E34}"/>
          </ac:spMkLst>
        </pc:spChg>
        <pc:spChg chg="del">
          <ac:chgData name="Shifa Mahveen" userId="834d8d4782f4441c" providerId="LiveId" clId="{191EB194-3C6C-4471-80E0-EA2A1B811C43}" dt="2022-12-13T15:45:50.026" v="3475" actId="478"/>
          <ac:spMkLst>
            <pc:docMk/>
            <pc:sldMk cId="613288997" sldId="288"/>
            <ac:spMk id="3" creationId="{F0A0E4D9-A114-4773-6B3B-37FA10EAB08F}"/>
          </ac:spMkLst>
        </pc:spChg>
        <pc:spChg chg="del">
          <ac:chgData name="Shifa Mahveen" userId="834d8d4782f4441c" providerId="LiveId" clId="{191EB194-3C6C-4471-80E0-EA2A1B811C43}" dt="2022-12-13T15:36:44.903" v="2781" actId="478"/>
          <ac:spMkLst>
            <pc:docMk/>
            <pc:sldMk cId="613288997" sldId="288"/>
            <ac:spMk id="4" creationId="{F286FC47-3017-DA16-F8BF-CBFF553CB9F5}"/>
          </ac:spMkLst>
        </pc:spChg>
        <pc:spChg chg="del mod">
          <ac:chgData name="Shifa Mahveen" userId="834d8d4782f4441c" providerId="LiveId" clId="{191EB194-3C6C-4471-80E0-EA2A1B811C43}" dt="2022-12-13T15:36:39.796" v="2780" actId="478"/>
          <ac:spMkLst>
            <pc:docMk/>
            <pc:sldMk cId="613288997" sldId="288"/>
            <ac:spMk id="5" creationId="{7B9D02FC-1940-72AB-8671-0839E2CF024F}"/>
          </ac:spMkLst>
        </pc:spChg>
        <pc:spChg chg="del">
          <ac:chgData name="Shifa Mahveen" userId="834d8d4782f4441c" providerId="LiveId" clId="{191EB194-3C6C-4471-80E0-EA2A1B811C43}" dt="2022-12-13T15:38:01.304" v="2807" actId="478"/>
          <ac:spMkLst>
            <pc:docMk/>
            <pc:sldMk cId="613288997" sldId="288"/>
            <ac:spMk id="6" creationId="{6AB13DEF-ED86-6E5A-5AD2-C9B364E4A295}"/>
          </ac:spMkLst>
        </pc:spChg>
        <pc:spChg chg="del">
          <ac:chgData name="Shifa Mahveen" userId="834d8d4782f4441c" providerId="LiveId" clId="{191EB194-3C6C-4471-80E0-EA2A1B811C43}" dt="2022-12-13T15:45:45.933" v="3474" actId="478"/>
          <ac:spMkLst>
            <pc:docMk/>
            <pc:sldMk cId="613288997" sldId="288"/>
            <ac:spMk id="7" creationId="{64C00235-80DB-8E65-4FFA-23DF4C0DE0E6}"/>
          </ac:spMkLst>
        </pc:spChg>
        <pc:spChg chg="add del mod">
          <ac:chgData name="Shifa Mahveen" userId="834d8d4782f4441c" providerId="LiveId" clId="{191EB194-3C6C-4471-80E0-EA2A1B811C43}" dt="2022-12-13T15:36:46.737" v="2782" actId="478"/>
          <ac:spMkLst>
            <pc:docMk/>
            <pc:sldMk cId="613288997" sldId="288"/>
            <ac:spMk id="10" creationId="{03251F7C-09AF-3DDB-332A-63F95CD78325}"/>
          </ac:spMkLst>
        </pc:spChg>
        <pc:spChg chg="add mod">
          <ac:chgData name="Shifa Mahveen" userId="834d8d4782f4441c" providerId="LiveId" clId="{191EB194-3C6C-4471-80E0-EA2A1B811C43}" dt="2022-12-13T15:37:44.812" v="2804" actId="14100"/>
          <ac:spMkLst>
            <pc:docMk/>
            <pc:sldMk cId="613288997" sldId="288"/>
            <ac:spMk id="11" creationId="{19A946D3-AF64-B27A-1315-54BB1847C7E6}"/>
          </ac:spMkLst>
        </pc:spChg>
        <pc:spChg chg="add del mod">
          <ac:chgData name="Shifa Mahveen" userId="834d8d4782f4441c" providerId="LiveId" clId="{191EB194-3C6C-4471-80E0-EA2A1B811C43}" dt="2022-12-13T15:38:03.189" v="2808" actId="478"/>
          <ac:spMkLst>
            <pc:docMk/>
            <pc:sldMk cId="613288997" sldId="288"/>
            <ac:spMk id="13" creationId="{58F8759E-2618-FE21-3519-D14A4235CB9B}"/>
          </ac:spMkLst>
        </pc:spChg>
        <pc:spChg chg="add mod">
          <ac:chgData name="Shifa Mahveen" userId="834d8d4782f4441c" providerId="LiveId" clId="{191EB194-3C6C-4471-80E0-EA2A1B811C43}" dt="2022-12-13T15:47:16.120" v="3626" actId="20577"/>
          <ac:spMkLst>
            <pc:docMk/>
            <pc:sldMk cId="613288997" sldId="288"/>
            <ac:spMk id="14" creationId="{C1A26D18-9B23-4779-93A3-3CBE46C823BB}"/>
          </ac:spMkLst>
        </pc:spChg>
      </pc:sldChg>
      <pc:sldChg chg="del">
        <pc:chgData name="Shifa Mahveen" userId="834d8d4782f4441c" providerId="LiveId" clId="{191EB194-3C6C-4471-80E0-EA2A1B811C43}" dt="2022-12-13T16:11:43.804" v="4288" actId="47"/>
        <pc:sldMkLst>
          <pc:docMk/>
          <pc:sldMk cId="559354457" sldId="289"/>
        </pc:sldMkLst>
      </pc:sldChg>
      <pc:sldChg chg="addSp delSp modSp mod">
        <pc:chgData name="Shifa Mahveen" userId="834d8d4782f4441c" providerId="LiveId" clId="{191EB194-3C6C-4471-80E0-EA2A1B811C43}" dt="2022-12-13T16:06:12.186" v="4168" actId="478"/>
        <pc:sldMkLst>
          <pc:docMk/>
          <pc:sldMk cId="3251802089" sldId="290"/>
        </pc:sldMkLst>
        <pc:spChg chg="mod">
          <ac:chgData name="Shifa Mahveen" userId="834d8d4782f4441c" providerId="LiveId" clId="{191EB194-3C6C-4471-80E0-EA2A1B811C43}" dt="2022-12-13T15:15:02.202" v="2647" actId="20577"/>
          <ac:spMkLst>
            <pc:docMk/>
            <pc:sldMk cId="3251802089" sldId="290"/>
            <ac:spMk id="3" creationId="{60FD45A3-E485-5F71-96BA-604BF623182D}"/>
          </ac:spMkLst>
        </pc:spChg>
        <pc:spChg chg="del">
          <ac:chgData name="Shifa Mahveen" userId="834d8d4782f4441c" providerId="LiveId" clId="{191EB194-3C6C-4471-80E0-EA2A1B811C43}" dt="2022-12-13T15:15:08.292" v="2648" actId="478"/>
          <ac:spMkLst>
            <pc:docMk/>
            <pc:sldMk cId="3251802089" sldId="290"/>
            <ac:spMk id="5" creationId="{C8A5AB26-ED69-C202-1AFB-A4A19E16DC1E}"/>
          </ac:spMkLst>
        </pc:spChg>
        <pc:spChg chg="mod">
          <ac:chgData name="Shifa Mahveen" userId="834d8d4782f4441c" providerId="LiveId" clId="{191EB194-3C6C-4471-80E0-EA2A1B811C43}" dt="2022-12-13T15:26:11.300" v="2711" actId="20577"/>
          <ac:spMkLst>
            <pc:docMk/>
            <pc:sldMk cId="3251802089" sldId="290"/>
            <ac:spMk id="6" creationId="{90E7501D-AFD6-532D-4983-B700A3729010}"/>
          </ac:spMkLst>
        </pc:spChg>
        <pc:spChg chg="del">
          <ac:chgData name="Shifa Mahveen" userId="834d8d4782f4441c" providerId="LiveId" clId="{191EB194-3C6C-4471-80E0-EA2A1B811C43}" dt="2022-12-13T15:25:57.817" v="2683" actId="478"/>
          <ac:spMkLst>
            <pc:docMk/>
            <pc:sldMk cId="3251802089" sldId="290"/>
            <ac:spMk id="8" creationId="{CEE43B57-52A2-C8A5-CFEA-59973049F942}"/>
          </ac:spMkLst>
        </pc:spChg>
        <pc:spChg chg="mod">
          <ac:chgData name="Shifa Mahveen" userId="834d8d4782f4441c" providerId="LiveId" clId="{191EB194-3C6C-4471-80E0-EA2A1B811C43}" dt="2022-12-13T15:35:31.775" v="2758" actId="20577"/>
          <ac:spMkLst>
            <pc:docMk/>
            <pc:sldMk cId="3251802089" sldId="290"/>
            <ac:spMk id="9" creationId="{0FC79EE2-13B4-9938-BB00-D56D9EFAB1F1}"/>
          </ac:spMkLst>
        </pc:spChg>
        <pc:spChg chg="add del mod">
          <ac:chgData name="Shifa Mahveen" userId="834d8d4782f4441c" providerId="LiveId" clId="{191EB194-3C6C-4471-80E0-EA2A1B811C43}" dt="2022-12-13T15:15:10.507" v="2649" actId="478"/>
          <ac:spMkLst>
            <pc:docMk/>
            <pc:sldMk cId="3251802089" sldId="290"/>
            <ac:spMk id="10" creationId="{BD11D3AB-3391-0F0A-085F-00A26DA9BD1E}"/>
          </ac:spMkLst>
        </pc:spChg>
        <pc:spChg chg="del">
          <ac:chgData name="Shifa Mahveen" userId="834d8d4782f4441c" providerId="LiveId" clId="{191EB194-3C6C-4471-80E0-EA2A1B811C43}" dt="2022-12-13T15:35:15.395" v="2740" actId="478"/>
          <ac:spMkLst>
            <pc:docMk/>
            <pc:sldMk cId="3251802089" sldId="290"/>
            <ac:spMk id="11" creationId="{2CF4A809-29D8-165B-1C85-5FB69DA2EC4A}"/>
          </ac:spMkLst>
        </pc:spChg>
        <pc:spChg chg="mod">
          <ac:chgData name="Shifa Mahveen" userId="834d8d4782f4441c" providerId="LiveId" clId="{191EB194-3C6C-4471-80E0-EA2A1B811C43}" dt="2022-12-13T15:35:47.485" v="2778" actId="20577"/>
          <ac:spMkLst>
            <pc:docMk/>
            <pc:sldMk cId="3251802089" sldId="290"/>
            <ac:spMk id="12" creationId="{0CFF9AF6-AF49-721D-74F3-02EE285F9B77}"/>
          </ac:spMkLst>
        </pc:spChg>
        <pc:spChg chg="del">
          <ac:chgData name="Shifa Mahveen" userId="834d8d4782f4441c" providerId="LiveId" clId="{191EB194-3C6C-4471-80E0-EA2A1B811C43}" dt="2022-12-13T15:35:35.908" v="2759" actId="478"/>
          <ac:spMkLst>
            <pc:docMk/>
            <pc:sldMk cId="3251802089" sldId="290"/>
            <ac:spMk id="14" creationId="{0F53377A-8252-E7D8-7D40-4C89B9255A32}"/>
          </ac:spMkLst>
        </pc:spChg>
        <pc:spChg chg="add del mod">
          <ac:chgData name="Shifa Mahveen" userId="834d8d4782f4441c" providerId="LiveId" clId="{191EB194-3C6C-4471-80E0-EA2A1B811C43}" dt="2022-12-13T15:26:00.644" v="2684" actId="478"/>
          <ac:spMkLst>
            <pc:docMk/>
            <pc:sldMk cId="3251802089" sldId="290"/>
            <ac:spMk id="15" creationId="{DF5B073E-A74D-A30C-94CD-57536A54F0DF}"/>
          </ac:spMkLst>
        </pc:spChg>
        <pc:spChg chg="add del mod">
          <ac:chgData name="Shifa Mahveen" userId="834d8d4782f4441c" providerId="LiveId" clId="{191EB194-3C6C-4471-80E0-EA2A1B811C43}" dt="2022-12-13T15:35:21.667" v="2741" actId="478"/>
          <ac:spMkLst>
            <pc:docMk/>
            <pc:sldMk cId="3251802089" sldId="290"/>
            <ac:spMk id="19" creationId="{E6D45477-D501-DBBD-A20E-3EC510223C7C}"/>
          </ac:spMkLst>
        </pc:spChg>
        <pc:spChg chg="mod">
          <ac:chgData name="Shifa Mahveen" userId="834d8d4782f4441c" providerId="LiveId" clId="{191EB194-3C6C-4471-80E0-EA2A1B811C43}" dt="2022-12-13T15:23:14.002" v="2673" actId="20577"/>
          <ac:spMkLst>
            <pc:docMk/>
            <pc:sldMk cId="3251802089" sldId="290"/>
            <ac:spMk id="23" creationId="{B27FB49D-70BC-8BD7-DD62-C2868B0C2313}"/>
          </ac:spMkLst>
        </pc:spChg>
        <pc:spChg chg="add del mod">
          <ac:chgData name="Shifa Mahveen" userId="834d8d4782f4441c" providerId="LiveId" clId="{191EB194-3C6C-4471-80E0-EA2A1B811C43}" dt="2022-12-13T15:35:37.537" v="2760" actId="478"/>
          <ac:spMkLst>
            <pc:docMk/>
            <pc:sldMk cId="3251802089" sldId="290"/>
            <ac:spMk id="24" creationId="{69240A8C-CD17-25D2-10C7-C770B9EEFFCD}"/>
          </ac:spMkLst>
        </pc:spChg>
        <pc:spChg chg="del">
          <ac:chgData name="Shifa Mahveen" userId="834d8d4782f4441c" providerId="LiveId" clId="{191EB194-3C6C-4471-80E0-EA2A1B811C43}" dt="2022-12-13T16:06:12.186" v="4168" actId="478"/>
          <ac:spMkLst>
            <pc:docMk/>
            <pc:sldMk cId="3251802089" sldId="290"/>
            <ac:spMk id="37" creationId="{FC12385A-2C7F-F62F-660D-F6C459FC1D53}"/>
          </ac:spMkLst>
        </pc:spChg>
        <pc:spChg chg="del">
          <ac:chgData name="Shifa Mahveen" userId="834d8d4782f4441c" providerId="LiveId" clId="{191EB194-3C6C-4471-80E0-EA2A1B811C43}" dt="2022-12-13T16:06:08.960" v="4167" actId="478"/>
          <ac:spMkLst>
            <pc:docMk/>
            <pc:sldMk cId="3251802089" sldId="290"/>
            <ac:spMk id="38" creationId="{C52926D2-18D2-AED1-3AE7-6A591CC1855C}"/>
          </ac:spMkLst>
        </pc:spChg>
        <pc:picChg chg="add mod modCrop">
          <ac:chgData name="Shifa Mahveen" userId="834d8d4782f4441c" providerId="LiveId" clId="{191EB194-3C6C-4471-80E0-EA2A1B811C43}" dt="2022-12-13T15:14:48.506" v="2620" actId="14100"/>
          <ac:picMkLst>
            <pc:docMk/>
            <pc:sldMk cId="3251802089" sldId="290"/>
            <ac:picMk id="4" creationId="{AC311065-F05B-20CE-2D5C-29640D6E50D8}"/>
          </ac:picMkLst>
        </pc:picChg>
        <pc:picChg chg="mod modCrop">
          <ac:chgData name="Shifa Mahveen" userId="834d8d4782f4441c" providerId="LiveId" clId="{191EB194-3C6C-4471-80E0-EA2A1B811C43}" dt="2022-12-13T15:35:07.437" v="2739" actId="18131"/>
          <ac:picMkLst>
            <pc:docMk/>
            <pc:sldMk cId="3251802089" sldId="290"/>
            <ac:picMk id="16" creationId="{9A4A4167-823B-F3AC-E5D3-62AD7790B8C1}"/>
          </ac:picMkLst>
        </pc:picChg>
        <pc:picChg chg="mod modCrop">
          <ac:chgData name="Shifa Mahveen" userId="834d8d4782f4441c" providerId="LiveId" clId="{191EB194-3C6C-4471-80E0-EA2A1B811C43}" dt="2022-12-13T15:30:23.758" v="2726" actId="14826"/>
          <ac:picMkLst>
            <pc:docMk/>
            <pc:sldMk cId="3251802089" sldId="290"/>
            <ac:picMk id="18" creationId="{BA813023-271D-01D1-8CA4-56120BA12FDA}"/>
          </ac:picMkLst>
        </pc:picChg>
        <pc:picChg chg="mod modCrop">
          <ac:chgData name="Shifa Mahveen" userId="834d8d4782f4441c" providerId="LiveId" clId="{191EB194-3C6C-4471-80E0-EA2A1B811C43}" dt="2022-12-13T15:25:51.850" v="2682" actId="732"/>
          <ac:picMkLst>
            <pc:docMk/>
            <pc:sldMk cId="3251802089" sldId="290"/>
            <ac:picMk id="20" creationId="{EC0F062A-37EA-357D-BB68-A7AA0DBCCBDD}"/>
          </ac:picMkLst>
        </pc:picChg>
      </pc:sldChg>
      <pc:sldChg chg="del">
        <pc:chgData name="Shifa Mahveen" userId="834d8d4782f4441c" providerId="LiveId" clId="{191EB194-3C6C-4471-80E0-EA2A1B811C43}" dt="2022-12-13T16:07:25.520" v="4169" actId="47"/>
        <pc:sldMkLst>
          <pc:docMk/>
          <pc:sldMk cId="3917619153" sldId="291"/>
        </pc:sldMkLst>
      </pc:sldChg>
      <pc:sldChg chg="del">
        <pc:chgData name="Shifa Mahveen" userId="834d8d4782f4441c" providerId="LiveId" clId="{191EB194-3C6C-4471-80E0-EA2A1B811C43}" dt="2022-12-13T16:11:48.494" v="4289" actId="47"/>
        <pc:sldMkLst>
          <pc:docMk/>
          <pc:sldMk cId="1646725871" sldId="292"/>
        </pc:sldMkLst>
      </pc:sldChg>
      <pc:sldChg chg="addSp delSp modSp mod ord">
        <pc:chgData name="Shifa Mahveen" userId="834d8d4782f4441c" providerId="LiveId" clId="{191EB194-3C6C-4471-80E0-EA2A1B811C43}" dt="2022-12-13T15:45:20.809" v="3469" actId="478"/>
        <pc:sldMkLst>
          <pc:docMk/>
          <pc:sldMk cId="3095245344" sldId="293"/>
        </pc:sldMkLst>
        <pc:spChg chg="mod">
          <ac:chgData name="Shifa Mahveen" userId="834d8d4782f4441c" providerId="LiveId" clId="{191EB194-3C6C-4471-80E0-EA2A1B811C43}" dt="2022-12-13T13:34:52.086" v="735" actId="20577"/>
          <ac:spMkLst>
            <pc:docMk/>
            <pc:sldMk cId="3095245344" sldId="293"/>
            <ac:spMk id="2" creationId="{D550CAC6-3968-4D63-A855-09547BB06588}"/>
          </ac:spMkLst>
        </pc:spChg>
        <pc:spChg chg="mod">
          <ac:chgData name="Shifa Mahveen" userId="834d8d4782f4441c" providerId="LiveId" clId="{191EB194-3C6C-4471-80E0-EA2A1B811C43}" dt="2022-12-13T13:34:58.245" v="739" actId="20577"/>
          <ac:spMkLst>
            <pc:docMk/>
            <pc:sldMk cId="3095245344" sldId="293"/>
            <ac:spMk id="3" creationId="{2629AC71-9ED4-FA59-D386-5BD9C585DC67}"/>
          </ac:spMkLst>
        </pc:spChg>
        <pc:spChg chg="mod">
          <ac:chgData name="Shifa Mahveen" userId="834d8d4782f4441c" providerId="LiveId" clId="{191EB194-3C6C-4471-80E0-EA2A1B811C43}" dt="2022-12-13T13:35:01.643" v="742" actId="20577"/>
          <ac:spMkLst>
            <pc:docMk/>
            <pc:sldMk cId="3095245344" sldId="293"/>
            <ac:spMk id="4" creationId="{1E2CADAC-D2BA-2781-21DF-E36A2D898FA9}"/>
          </ac:spMkLst>
        </pc:spChg>
        <pc:spChg chg="mod">
          <ac:chgData name="Shifa Mahveen" userId="834d8d4782f4441c" providerId="LiveId" clId="{191EB194-3C6C-4471-80E0-EA2A1B811C43}" dt="2022-12-13T13:35:07.436" v="746" actId="20577"/>
          <ac:spMkLst>
            <pc:docMk/>
            <pc:sldMk cId="3095245344" sldId="293"/>
            <ac:spMk id="5" creationId="{8E688B1D-28C5-C399-CA01-21BE7C5F1E51}"/>
          </ac:spMkLst>
        </pc:spChg>
        <pc:spChg chg="del mod">
          <ac:chgData name="Shifa Mahveen" userId="834d8d4782f4441c" providerId="LiveId" clId="{191EB194-3C6C-4471-80E0-EA2A1B811C43}" dt="2022-12-13T13:38:46.160" v="748" actId="931"/>
          <ac:spMkLst>
            <pc:docMk/>
            <pc:sldMk cId="3095245344" sldId="293"/>
            <ac:spMk id="6" creationId="{9E3F0E5B-65CB-787C-C52A-2038EEA09817}"/>
          </ac:spMkLst>
        </pc:spChg>
        <pc:spChg chg="del mod">
          <ac:chgData name="Shifa Mahveen" userId="834d8d4782f4441c" providerId="LiveId" clId="{191EB194-3C6C-4471-80E0-EA2A1B811C43}" dt="2022-12-13T13:39:14.140" v="752" actId="931"/>
          <ac:spMkLst>
            <pc:docMk/>
            <pc:sldMk cId="3095245344" sldId="293"/>
            <ac:spMk id="7" creationId="{0750929C-496C-419D-93BC-D4ABBE462EF5}"/>
          </ac:spMkLst>
        </pc:spChg>
        <pc:spChg chg="del mod">
          <ac:chgData name="Shifa Mahveen" userId="834d8d4782f4441c" providerId="LiveId" clId="{191EB194-3C6C-4471-80E0-EA2A1B811C43}" dt="2022-12-13T13:39:43.280" v="757" actId="931"/>
          <ac:spMkLst>
            <pc:docMk/>
            <pc:sldMk cId="3095245344" sldId="293"/>
            <ac:spMk id="8" creationId="{ABC5E498-99B3-E3F4-A9B8-F11B4B9B0F27}"/>
          </ac:spMkLst>
        </pc:spChg>
        <pc:spChg chg="add mod">
          <ac:chgData name="Shifa Mahveen" userId="834d8d4782f4441c" providerId="LiveId" clId="{191EB194-3C6C-4471-80E0-EA2A1B811C43}" dt="2022-12-13T13:42:14.458" v="896" actId="120"/>
          <ac:spMkLst>
            <pc:docMk/>
            <pc:sldMk cId="3095245344" sldId="293"/>
            <ac:spMk id="15" creationId="{0C75E13F-D0FE-7089-5D8C-6B6D24824068}"/>
          </ac:spMkLst>
        </pc:spChg>
        <pc:spChg chg="add del mod">
          <ac:chgData name="Shifa Mahveen" userId="834d8d4782f4441c" providerId="LiveId" clId="{191EB194-3C6C-4471-80E0-EA2A1B811C43}" dt="2022-12-13T13:40:42.845" v="772" actId="478"/>
          <ac:spMkLst>
            <pc:docMk/>
            <pc:sldMk cId="3095245344" sldId="293"/>
            <ac:spMk id="16" creationId="{DA12E8E7-568A-2842-0389-B0B359EF2D70}"/>
          </ac:spMkLst>
        </pc:spChg>
        <pc:spChg chg="add mod">
          <ac:chgData name="Shifa Mahveen" userId="834d8d4782f4441c" providerId="LiveId" clId="{191EB194-3C6C-4471-80E0-EA2A1B811C43}" dt="2022-12-13T13:44:25.965" v="1152" actId="20577"/>
          <ac:spMkLst>
            <pc:docMk/>
            <pc:sldMk cId="3095245344" sldId="293"/>
            <ac:spMk id="17" creationId="{A45FBB10-37D4-8CBC-396F-9C1253D4AC7F}"/>
          </ac:spMkLst>
        </pc:spChg>
        <pc:spChg chg="add mod">
          <ac:chgData name="Shifa Mahveen" userId="834d8d4782f4441c" providerId="LiveId" clId="{191EB194-3C6C-4471-80E0-EA2A1B811C43}" dt="2022-12-13T13:45:14.797" v="1186" actId="1076"/>
          <ac:spMkLst>
            <pc:docMk/>
            <pc:sldMk cId="3095245344" sldId="293"/>
            <ac:spMk id="18" creationId="{EB1A6D05-9B9D-49AA-D36B-C1ACCA0A028E}"/>
          </ac:spMkLst>
        </pc:spChg>
        <pc:spChg chg="del">
          <ac:chgData name="Shifa Mahveen" userId="834d8d4782f4441c" providerId="LiveId" clId="{191EB194-3C6C-4471-80E0-EA2A1B811C43}" dt="2022-12-13T15:45:20.809" v="3469" actId="478"/>
          <ac:spMkLst>
            <pc:docMk/>
            <pc:sldMk cId="3095245344" sldId="293"/>
            <ac:spMk id="30" creationId="{E227DBC0-C280-AC5C-C7A8-FF8D56C9DFE5}"/>
          </ac:spMkLst>
        </pc:spChg>
        <pc:spChg chg="del">
          <ac:chgData name="Shifa Mahveen" userId="834d8d4782f4441c" providerId="LiveId" clId="{191EB194-3C6C-4471-80E0-EA2A1B811C43}" dt="2022-12-13T15:45:17.132" v="3468" actId="478"/>
          <ac:spMkLst>
            <pc:docMk/>
            <pc:sldMk cId="3095245344" sldId="293"/>
            <ac:spMk id="31" creationId="{C2B4FE06-34C7-A80C-5DBE-4F5168C9EBDC}"/>
          </ac:spMkLst>
        </pc:spChg>
        <pc:picChg chg="add mod modCrop">
          <ac:chgData name="Shifa Mahveen" userId="834d8d4782f4441c" providerId="LiveId" clId="{191EB194-3C6C-4471-80E0-EA2A1B811C43}" dt="2022-12-13T13:39:02.413" v="750" actId="1076"/>
          <ac:picMkLst>
            <pc:docMk/>
            <pc:sldMk cId="3095245344" sldId="293"/>
            <ac:picMk id="10" creationId="{8635FC53-6994-4F0E-5F5E-244FA8F7303B}"/>
          </ac:picMkLst>
        </pc:picChg>
        <pc:picChg chg="add mod modCrop">
          <ac:chgData name="Shifa Mahveen" userId="834d8d4782f4441c" providerId="LiveId" clId="{191EB194-3C6C-4471-80E0-EA2A1B811C43}" dt="2022-12-13T13:39:32.244" v="755" actId="1076"/>
          <ac:picMkLst>
            <pc:docMk/>
            <pc:sldMk cId="3095245344" sldId="293"/>
            <ac:picMk id="12" creationId="{49DA6AA2-1D7C-51C1-16A0-7CA599BADC44}"/>
          </ac:picMkLst>
        </pc:picChg>
        <pc:picChg chg="add mod modCrop">
          <ac:chgData name="Shifa Mahveen" userId="834d8d4782f4441c" providerId="LiveId" clId="{191EB194-3C6C-4471-80E0-EA2A1B811C43}" dt="2022-12-13T13:39:55.710" v="759" actId="1076"/>
          <ac:picMkLst>
            <pc:docMk/>
            <pc:sldMk cId="3095245344" sldId="293"/>
            <ac:picMk id="14" creationId="{A7B8DCAB-56EF-FE73-3A29-9D6B6431C939}"/>
          </ac:picMkLst>
        </pc:picChg>
      </pc:sldChg>
      <pc:sldChg chg="addSp delSp modSp mod">
        <pc:chgData name="Shifa Mahveen" userId="834d8d4782f4441c" providerId="LiveId" clId="{191EB194-3C6C-4471-80E0-EA2A1B811C43}" dt="2022-12-13T16:26:51.984" v="4830" actId="5793"/>
        <pc:sldMkLst>
          <pc:docMk/>
          <pc:sldMk cId="591722392" sldId="294"/>
        </pc:sldMkLst>
        <pc:spChg chg="mod">
          <ac:chgData name="Shifa Mahveen" userId="834d8d4782f4441c" providerId="LiveId" clId="{191EB194-3C6C-4471-80E0-EA2A1B811C43}" dt="2022-12-13T16:26:51.984" v="4830" actId="5793"/>
          <ac:spMkLst>
            <pc:docMk/>
            <pc:sldMk cId="591722392" sldId="294"/>
            <ac:spMk id="3" creationId="{DFAA7609-6E6A-B996-BC29-F9AA857D7B35}"/>
          </ac:spMkLst>
        </pc:spChg>
        <pc:spChg chg="add del mod">
          <ac:chgData name="Shifa Mahveen" userId="834d8d4782f4441c" providerId="LiveId" clId="{191EB194-3C6C-4471-80E0-EA2A1B811C43}" dt="2022-12-13T16:15:20.752" v="4340" actId="478"/>
          <ac:spMkLst>
            <pc:docMk/>
            <pc:sldMk cId="591722392" sldId="294"/>
            <ac:spMk id="5" creationId="{FE284159-8E72-7800-BA40-3848E5AC38D5}"/>
          </ac:spMkLst>
        </pc:spChg>
        <pc:picChg chg="add mod modCrop">
          <ac:chgData name="Shifa Mahveen" userId="834d8d4782f4441c" providerId="LiveId" clId="{191EB194-3C6C-4471-80E0-EA2A1B811C43}" dt="2022-12-13T16:24:12.098" v="4656" actId="1076"/>
          <ac:picMkLst>
            <pc:docMk/>
            <pc:sldMk cId="591722392" sldId="294"/>
            <ac:picMk id="7" creationId="{D44E2DAC-0D37-C4B5-7086-D4886FD05E53}"/>
          </ac:picMkLst>
        </pc:picChg>
        <pc:picChg chg="del">
          <ac:chgData name="Shifa Mahveen" userId="834d8d4782f4441c" providerId="LiveId" clId="{191EB194-3C6C-4471-80E0-EA2A1B811C43}" dt="2022-12-13T16:15:12.504" v="4339" actId="478"/>
          <ac:picMkLst>
            <pc:docMk/>
            <pc:sldMk cId="591722392" sldId="294"/>
            <ac:picMk id="12" creationId="{EDD0654D-0EEE-9D11-4D37-133C0B9A496D}"/>
          </ac:picMkLst>
        </pc:picChg>
      </pc:sldChg>
      <pc:sldChg chg="addSp delSp modSp mod">
        <pc:chgData name="Shifa Mahveen" userId="834d8d4782f4441c" providerId="LiveId" clId="{191EB194-3C6C-4471-80E0-EA2A1B811C43}" dt="2022-12-13T16:26:45.486" v="4829" actId="20577"/>
        <pc:sldMkLst>
          <pc:docMk/>
          <pc:sldMk cId="2397583386" sldId="295"/>
        </pc:sldMkLst>
        <pc:spChg chg="add del mod">
          <ac:chgData name="Shifa Mahveen" userId="834d8d4782f4441c" providerId="LiveId" clId="{191EB194-3C6C-4471-80E0-EA2A1B811C43}" dt="2022-12-13T14:16:59.791" v="2561" actId="478"/>
          <ac:spMkLst>
            <pc:docMk/>
            <pc:sldMk cId="2397583386" sldId="295"/>
            <ac:spMk id="3" creationId="{FE7C503B-2C87-CDF8-EA63-81E9645E3CB8}"/>
          </ac:spMkLst>
        </pc:spChg>
        <pc:spChg chg="mod">
          <ac:chgData name="Shifa Mahveen" userId="834d8d4782f4441c" providerId="LiveId" clId="{191EB194-3C6C-4471-80E0-EA2A1B811C43}" dt="2022-12-13T16:26:21.419" v="4825" actId="1076"/>
          <ac:spMkLst>
            <pc:docMk/>
            <pc:sldMk cId="2397583386" sldId="295"/>
            <ac:spMk id="24" creationId="{A4C5B759-93CB-5B5A-B1D2-2E3C42747C75}"/>
          </ac:spMkLst>
        </pc:spChg>
        <pc:spChg chg="mod">
          <ac:chgData name="Shifa Mahveen" userId="834d8d4782f4441c" providerId="LiveId" clId="{191EB194-3C6C-4471-80E0-EA2A1B811C43}" dt="2022-12-13T16:26:45.486" v="4829" actId="20577"/>
          <ac:spMkLst>
            <pc:docMk/>
            <pc:sldMk cId="2397583386" sldId="295"/>
            <ac:spMk id="25" creationId="{518B68B6-5284-F036-E87F-9BC3A435A7B3}"/>
          </ac:spMkLst>
        </pc:spChg>
        <pc:picChg chg="del">
          <ac:chgData name="Shifa Mahveen" userId="834d8d4782f4441c" providerId="LiveId" clId="{191EB194-3C6C-4471-80E0-EA2A1B811C43}" dt="2022-12-13T14:16:57.870" v="2560" actId="478"/>
          <ac:picMkLst>
            <pc:docMk/>
            <pc:sldMk cId="2397583386" sldId="295"/>
            <ac:picMk id="33" creationId="{1D963291-0332-DAB6-6090-6778FC7899BD}"/>
          </ac:picMkLst>
        </pc:picChg>
      </pc:sldChg>
      <pc:sldChg chg="addSp delSp modSp mod">
        <pc:chgData name="Shifa Mahveen" userId="834d8d4782f4441c" providerId="LiveId" clId="{191EB194-3C6C-4471-80E0-EA2A1B811C43}" dt="2022-12-16T03:45:54.709" v="5157" actId="20577"/>
        <pc:sldMkLst>
          <pc:docMk/>
          <pc:sldMk cId="866533554" sldId="296"/>
        </pc:sldMkLst>
        <pc:spChg chg="mod">
          <ac:chgData name="Shifa Mahveen" userId="834d8d4782f4441c" providerId="LiveId" clId="{191EB194-3C6C-4471-80E0-EA2A1B811C43}" dt="2022-12-13T16:08:03.940" v="4189" actId="2711"/>
          <ac:spMkLst>
            <pc:docMk/>
            <pc:sldMk cId="866533554" sldId="296"/>
            <ac:spMk id="2" creationId="{A2C579D0-D5BE-BC05-B3B3-05E97433F452}"/>
          </ac:spMkLst>
        </pc:spChg>
        <pc:spChg chg="add mod">
          <ac:chgData name="Shifa Mahveen" userId="834d8d4782f4441c" providerId="LiveId" clId="{191EB194-3C6C-4471-80E0-EA2A1B811C43}" dt="2022-12-16T03:42:45.621" v="4923" actId="1076"/>
          <ac:spMkLst>
            <pc:docMk/>
            <pc:sldMk cId="866533554" sldId="296"/>
            <ac:spMk id="3" creationId="{93B056FD-21C7-DB4E-CAA4-6863515D58F9}"/>
          </ac:spMkLst>
        </pc:spChg>
        <pc:spChg chg="add mod">
          <ac:chgData name="Shifa Mahveen" userId="834d8d4782f4441c" providerId="LiveId" clId="{191EB194-3C6C-4471-80E0-EA2A1B811C43}" dt="2022-12-16T03:45:54.709" v="5157" actId="20577"/>
          <ac:spMkLst>
            <pc:docMk/>
            <pc:sldMk cId="866533554" sldId="296"/>
            <ac:spMk id="4" creationId="{0C7BE951-8689-BA09-C3B7-9905DB66916F}"/>
          </ac:spMkLst>
        </pc:spChg>
        <pc:spChg chg="add del mod">
          <ac:chgData name="Shifa Mahveen" userId="834d8d4782f4441c" providerId="LiveId" clId="{191EB194-3C6C-4471-80E0-EA2A1B811C43}" dt="2022-12-13T16:08:15.215" v="4191" actId="478"/>
          <ac:spMkLst>
            <pc:docMk/>
            <pc:sldMk cId="866533554" sldId="296"/>
            <ac:spMk id="4" creationId="{45476D66-8BA5-5327-11BF-8F02E94DCA67}"/>
          </ac:spMkLst>
        </pc:spChg>
        <pc:spChg chg="add mod">
          <ac:chgData name="Shifa Mahveen" userId="834d8d4782f4441c" providerId="LiveId" clId="{191EB194-3C6C-4471-80E0-EA2A1B811C43}" dt="2022-12-16T03:44:50.088" v="5097" actId="20577"/>
          <ac:spMkLst>
            <pc:docMk/>
            <pc:sldMk cId="866533554" sldId="296"/>
            <ac:spMk id="5" creationId="{4260A4FC-06A4-EB1D-BE85-AA02777C1CBB}"/>
          </ac:spMkLst>
        </pc:spChg>
        <pc:spChg chg="add del mod">
          <ac:chgData name="Shifa Mahveen" userId="834d8d4782f4441c" providerId="LiveId" clId="{191EB194-3C6C-4471-80E0-EA2A1B811C43}" dt="2022-12-13T16:08:26.053" v="4193" actId="478"/>
          <ac:spMkLst>
            <pc:docMk/>
            <pc:sldMk cId="866533554" sldId="296"/>
            <ac:spMk id="6" creationId="{541165E5-CBD0-73BF-5E5A-DFB939E107CB}"/>
          </ac:spMkLst>
        </pc:spChg>
        <pc:spChg chg="add mod">
          <ac:chgData name="Shifa Mahveen" userId="834d8d4782f4441c" providerId="LiveId" clId="{191EB194-3C6C-4471-80E0-EA2A1B811C43}" dt="2022-12-16T03:44:15.066" v="5051" actId="14100"/>
          <ac:spMkLst>
            <pc:docMk/>
            <pc:sldMk cId="866533554" sldId="296"/>
            <ac:spMk id="6" creationId="{ED3BCBA6-36A8-6B76-0ACE-B11E7F459337}"/>
          </ac:spMkLst>
        </pc:spChg>
        <pc:spChg chg="add mod">
          <ac:chgData name="Shifa Mahveen" userId="834d8d4782f4441c" providerId="LiveId" clId="{191EB194-3C6C-4471-80E0-EA2A1B811C43}" dt="2022-12-16T03:43:42.141" v="4983" actId="20577"/>
          <ac:spMkLst>
            <pc:docMk/>
            <pc:sldMk cId="866533554" sldId="296"/>
            <ac:spMk id="7" creationId="{1886FE93-7417-D0CB-F86A-5398542B3DCF}"/>
          </ac:spMkLst>
        </pc:spChg>
        <pc:spChg chg="mod">
          <ac:chgData name="Shifa Mahveen" userId="834d8d4782f4441c" providerId="LiveId" clId="{191EB194-3C6C-4471-80E0-EA2A1B811C43}" dt="2022-12-13T16:08:31.387" v="4202" actId="20577"/>
          <ac:spMkLst>
            <pc:docMk/>
            <pc:sldMk cId="866533554" sldId="296"/>
            <ac:spMk id="9" creationId="{8A268DA4-D5BC-38AA-54EB-D10668305C7E}"/>
          </ac:spMkLst>
        </pc:spChg>
        <pc:spChg chg="mod">
          <ac:chgData name="Shifa Mahveen" userId="834d8d4782f4441c" providerId="LiveId" clId="{191EB194-3C6C-4471-80E0-EA2A1B811C43}" dt="2022-12-13T16:08:45.917" v="4214" actId="20577"/>
          <ac:spMkLst>
            <pc:docMk/>
            <pc:sldMk cId="866533554" sldId="296"/>
            <ac:spMk id="10" creationId="{D5589FD6-C049-67E3-0386-55C9E18A5B7F}"/>
          </ac:spMkLst>
        </pc:spChg>
        <pc:spChg chg="mod">
          <ac:chgData name="Shifa Mahveen" userId="834d8d4782f4441c" providerId="LiveId" clId="{191EB194-3C6C-4471-80E0-EA2A1B811C43}" dt="2022-12-16T03:43:23.133" v="4932" actId="14100"/>
          <ac:spMkLst>
            <pc:docMk/>
            <pc:sldMk cId="866533554" sldId="296"/>
            <ac:spMk id="11" creationId="{ABEE4168-3FE3-7D58-F903-91FC215BAE4D}"/>
          </ac:spMkLst>
        </pc:spChg>
        <pc:spChg chg="mod">
          <ac:chgData name="Shifa Mahveen" userId="834d8d4782f4441c" providerId="LiveId" clId="{191EB194-3C6C-4471-80E0-EA2A1B811C43}" dt="2022-12-13T16:10:35.581" v="4277" actId="20577"/>
          <ac:spMkLst>
            <pc:docMk/>
            <pc:sldMk cId="866533554" sldId="296"/>
            <ac:spMk id="12" creationId="{BC99BB05-2464-9628-4AF6-F75298B4B89E}"/>
          </ac:spMkLst>
        </pc:spChg>
        <pc:spChg chg="del">
          <ac:chgData name="Shifa Mahveen" userId="834d8d4782f4441c" providerId="LiveId" clId="{191EB194-3C6C-4471-80E0-EA2A1B811C43}" dt="2022-12-13T16:08:13.214" v="4190" actId="478"/>
          <ac:spMkLst>
            <pc:docMk/>
            <pc:sldMk cId="866533554" sldId="296"/>
            <ac:spMk id="13" creationId="{57A2B835-2EB4-13B7-BE89-EDFBC68B96C3}"/>
          </ac:spMkLst>
        </pc:spChg>
        <pc:spChg chg="del">
          <ac:chgData name="Shifa Mahveen" userId="834d8d4782f4441c" providerId="LiveId" clId="{191EB194-3C6C-4471-80E0-EA2A1B811C43}" dt="2022-12-13T16:08:20.235" v="4192" actId="478"/>
          <ac:spMkLst>
            <pc:docMk/>
            <pc:sldMk cId="866533554" sldId="296"/>
            <ac:spMk id="14" creationId="{E798351D-2881-C0EE-6D6D-424E1230A6D4}"/>
          </ac:spMkLst>
        </pc:spChg>
        <pc:spChg chg="del">
          <ac:chgData name="Shifa Mahveen" userId="834d8d4782f4441c" providerId="LiveId" clId="{191EB194-3C6C-4471-80E0-EA2A1B811C43}" dt="2022-12-13T16:08:38.120" v="4203" actId="478"/>
          <ac:spMkLst>
            <pc:docMk/>
            <pc:sldMk cId="866533554" sldId="296"/>
            <ac:spMk id="15" creationId="{A0AE4BAA-4471-F175-A91F-AF7D4D9694F3}"/>
          </ac:spMkLst>
        </pc:spChg>
        <pc:spChg chg="del">
          <ac:chgData name="Shifa Mahveen" userId="834d8d4782f4441c" providerId="LiveId" clId="{191EB194-3C6C-4471-80E0-EA2A1B811C43}" dt="2022-12-13T16:08:52.760" v="4215" actId="478"/>
          <ac:spMkLst>
            <pc:docMk/>
            <pc:sldMk cId="866533554" sldId="296"/>
            <ac:spMk id="16" creationId="{A6C25713-E18A-8B65-C9FA-9A00A9CBBA6B}"/>
          </ac:spMkLst>
        </pc:spChg>
        <pc:spChg chg="del">
          <ac:chgData name="Shifa Mahveen" userId="834d8d4782f4441c" providerId="LiveId" clId="{191EB194-3C6C-4471-80E0-EA2A1B811C43}" dt="2022-12-13T16:09:23.580" v="4257" actId="478"/>
          <ac:spMkLst>
            <pc:docMk/>
            <pc:sldMk cId="866533554" sldId="296"/>
            <ac:spMk id="17" creationId="{2EB94B1B-FC15-3A7B-A562-06B6F366B340}"/>
          </ac:spMkLst>
        </pc:spChg>
        <pc:spChg chg="add del mod">
          <ac:chgData name="Shifa Mahveen" userId="834d8d4782f4441c" providerId="LiveId" clId="{191EB194-3C6C-4471-80E0-EA2A1B811C43}" dt="2022-12-13T16:08:40.918" v="4204" actId="478"/>
          <ac:spMkLst>
            <pc:docMk/>
            <pc:sldMk cId="866533554" sldId="296"/>
            <ac:spMk id="18" creationId="{A1E77496-EFDB-16ED-F1E7-957D8F11B653}"/>
          </ac:spMkLst>
        </pc:spChg>
        <pc:spChg chg="add del mod">
          <ac:chgData name="Shifa Mahveen" userId="834d8d4782f4441c" providerId="LiveId" clId="{191EB194-3C6C-4471-80E0-EA2A1B811C43}" dt="2022-12-13T16:08:55.498" v="4216" actId="478"/>
          <ac:spMkLst>
            <pc:docMk/>
            <pc:sldMk cId="866533554" sldId="296"/>
            <ac:spMk id="20" creationId="{2E420A70-E3B6-2602-0814-2990699355FD}"/>
          </ac:spMkLst>
        </pc:spChg>
        <pc:spChg chg="add del mod">
          <ac:chgData name="Shifa Mahveen" userId="834d8d4782f4441c" providerId="LiveId" clId="{191EB194-3C6C-4471-80E0-EA2A1B811C43}" dt="2022-12-13T16:09:26.278" v="4258" actId="478"/>
          <ac:spMkLst>
            <pc:docMk/>
            <pc:sldMk cId="866533554" sldId="296"/>
            <ac:spMk id="22" creationId="{B48CAC8B-7252-B9B5-B2C2-8E804F61B48D}"/>
          </ac:spMkLst>
        </pc:spChg>
        <pc:spChg chg="add del mod">
          <ac:chgData name="Shifa Mahveen" userId="834d8d4782f4441c" providerId="LiveId" clId="{191EB194-3C6C-4471-80E0-EA2A1B811C43}" dt="2022-12-13T16:10:55.645" v="4279" actId="478"/>
          <ac:spMkLst>
            <pc:docMk/>
            <pc:sldMk cId="866533554" sldId="296"/>
            <ac:spMk id="24" creationId="{D24D8F6B-5E70-7381-29EF-C7DC1E3F2943}"/>
          </ac:spMkLst>
        </pc:spChg>
        <pc:spChg chg="add del mod">
          <ac:chgData name="Shifa Mahveen" userId="834d8d4782f4441c" providerId="LiveId" clId="{191EB194-3C6C-4471-80E0-EA2A1B811C43}" dt="2022-12-13T16:11:01.340" v="4281" actId="478"/>
          <ac:spMkLst>
            <pc:docMk/>
            <pc:sldMk cId="866533554" sldId="296"/>
            <ac:spMk id="26" creationId="{B0E19939-71D0-4A8E-CCBF-BDD0F028A3DE}"/>
          </ac:spMkLst>
        </pc:spChg>
        <pc:spChg chg="add del mod">
          <ac:chgData name="Shifa Mahveen" userId="834d8d4782f4441c" providerId="LiveId" clId="{191EB194-3C6C-4471-80E0-EA2A1B811C43}" dt="2022-12-13T16:11:04.572" v="4283" actId="478"/>
          <ac:spMkLst>
            <pc:docMk/>
            <pc:sldMk cId="866533554" sldId="296"/>
            <ac:spMk id="28" creationId="{FAC82005-069F-0611-88A6-46885797BEB6}"/>
          </ac:spMkLst>
        </pc:spChg>
        <pc:spChg chg="add del mod">
          <ac:chgData name="Shifa Mahveen" userId="834d8d4782f4441c" providerId="LiveId" clId="{191EB194-3C6C-4471-80E0-EA2A1B811C43}" dt="2022-12-13T16:11:07.516" v="4285" actId="478"/>
          <ac:spMkLst>
            <pc:docMk/>
            <pc:sldMk cId="866533554" sldId="296"/>
            <ac:spMk id="30" creationId="{5F51F506-D5DC-D777-86BA-A2A711E153CE}"/>
          </ac:spMkLst>
        </pc:spChg>
        <pc:spChg chg="add del mod">
          <ac:chgData name="Shifa Mahveen" userId="834d8d4782f4441c" providerId="LiveId" clId="{191EB194-3C6C-4471-80E0-EA2A1B811C43}" dt="2022-12-13T16:11:10.846" v="4287" actId="478"/>
          <ac:spMkLst>
            <pc:docMk/>
            <pc:sldMk cId="866533554" sldId="296"/>
            <ac:spMk id="32" creationId="{BB28CCBF-6114-DBFC-AB8E-EEC95D3FD7CC}"/>
          </ac:spMkLst>
        </pc:spChg>
        <pc:picChg chg="del">
          <ac:chgData name="Shifa Mahveen" userId="834d8d4782f4441c" providerId="LiveId" clId="{191EB194-3C6C-4471-80E0-EA2A1B811C43}" dt="2022-12-13T16:10:57.849" v="4280" actId="478"/>
          <ac:picMkLst>
            <pc:docMk/>
            <pc:sldMk cId="866533554" sldId="296"/>
            <ac:picMk id="82" creationId="{946DCADD-AD38-1B8D-01D3-9FC0FDA5D182}"/>
          </ac:picMkLst>
        </pc:picChg>
        <pc:picChg chg="del">
          <ac:chgData name="Shifa Mahveen" userId="834d8d4782f4441c" providerId="LiveId" clId="{191EB194-3C6C-4471-80E0-EA2A1B811C43}" dt="2022-12-13T16:10:53.295" v="4278" actId="478"/>
          <ac:picMkLst>
            <pc:docMk/>
            <pc:sldMk cId="866533554" sldId="296"/>
            <ac:picMk id="84" creationId="{62583283-A6AD-B55E-25D4-E6CFB25B8FC2}"/>
          </ac:picMkLst>
        </pc:picChg>
        <pc:picChg chg="del">
          <ac:chgData name="Shifa Mahveen" userId="834d8d4782f4441c" providerId="LiveId" clId="{191EB194-3C6C-4471-80E0-EA2A1B811C43}" dt="2022-12-13T16:11:02.945" v="4282" actId="478"/>
          <ac:picMkLst>
            <pc:docMk/>
            <pc:sldMk cId="866533554" sldId="296"/>
            <ac:picMk id="86" creationId="{8AEB4AE0-338D-0B9E-025E-3973A1ECDC83}"/>
          </ac:picMkLst>
        </pc:picChg>
        <pc:picChg chg="del">
          <ac:chgData name="Shifa Mahveen" userId="834d8d4782f4441c" providerId="LiveId" clId="{191EB194-3C6C-4471-80E0-EA2A1B811C43}" dt="2022-12-13T16:11:06.085" v="4284" actId="478"/>
          <ac:picMkLst>
            <pc:docMk/>
            <pc:sldMk cId="866533554" sldId="296"/>
            <ac:picMk id="88" creationId="{F2E3F8F5-F045-71C9-3C78-9ACF70E19CDC}"/>
          </ac:picMkLst>
        </pc:picChg>
        <pc:picChg chg="del">
          <ac:chgData name="Shifa Mahveen" userId="834d8d4782f4441c" providerId="LiveId" clId="{191EB194-3C6C-4471-80E0-EA2A1B811C43}" dt="2022-12-13T16:11:08.827" v="4286" actId="478"/>
          <ac:picMkLst>
            <pc:docMk/>
            <pc:sldMk cId="866533554" sldId="296"/>
            <ac:picMk id="90" creationId="{B6EFDE8D-973A-9009-9237-3CDC19C43D60}"/>
          </ac:picMkLst>
        </pc:picChg>
      </pc:sldChg>
      <pc:sldChg chg="addSp delSp modSp new mod">
        <pc:chgData name="Shifa Mahveen" userId="834d8d4782f4441c" providerId="LiveId" clId="{191EB194-3C6C-4471-80E0-EA2A1B811C43}" dt="2022-12-13T13:54:56.039" v="1860" actId="478"/>
        <pc:sldMkLst>
          <pc:docMk/>
          <pc:sldMk cId="1235664996" sldId="297"/>
        </pc:sldMkLst>
        <pc:spChg chg="mod">
          <ac:chgData name="Shifa Mahveen" userId="834d8d4782f4441c" providerId="LiveId" clId="{191EB194-3C6C-4471-80E0-EA2A1B811C43}" dt="2022-12-13T13:51:05.895" v="1531" actId="20577"/>
          <ac:spMkLst>
            <pc:docMk/>
            <pc:sldMk cId="1235664996" sldId="297"/>
            <ac:spMk id="2" creationId="{15582C6D-8380-5F61-20DF-FB79CC465C5A}"/>
          </ac:spMkLst>
        </pc:spChg>
        <pc:spChg chg="del">
          <ac:chgData name="Shifa Mahveen" userId="834d8d4782f4441c" providerId="LiveId" clId="{191EB194-3C6C-4471-80E0-EA2A1B811C43}" dt="2022-12-13T13:54:48.189" v="1858" actId="478"/>
          <ac:spMkLst>
            <pc:docMk/>
            <pc:sldMk cId="1235664996" sldId="297"/>
            <ac:spMk id="4" creationId="{BD1C6638-2599-4E5B-D1CD-8A7270A268C3}"/>
          </ac:spMkLst>
        </pc:spChg>
        <pc:spChg chg="del mod">
          <ac:chgData name="Shifa Mahveen" userId="834d8d4782f4441c" providerId="LiveId" clId="{191EB194-3C6C-4471-80E0-EA2A1B811C43}" dt="2022-12-13T13:54:56.039" v="1860" actId="478"/>
          <ac:spMkLst>
            <pc:docMk/>
            <pc:sldMk cId="1235664996" sldId="297"/>
            <ac:spMk id="5" creationId="{C14DE9BA-79EB-CAD9-CA77-A861000B68DA}"/>
          </ac:spMkLst>
        </pc:spChg>
        <pc:spChg chg="add mod">
          <ac:chgData name="Shifa Mahveen" userId="834d8d4782f4441c" providerId="LiveId" clId="{191EB194-3C6C-4471-80E0-EA2A1B811C43}" dt="2022-12-13T13:54:23.162" v="1855" actId="5793"/>
          <ac:spMkLst>
            <pc:docMk/>
            <pc:sldMk cId="1235664996" sldId="297"/>
            <ac:spMk id="8" creationId="{135C8E78-22AF-247D-E4CE-115F80556B49}"/>
          </ac:spMkLst>
        </pc:spChg>
        <pc:picChg chg="add mod">
          <ac:chgData name="Shifa Mahveen" userId="834d8d4782f4441c" providerId="LiveId" clId="{191EB194-3C6C-4471-80E0-EA2A1B811C43}" dt="2022-12-13T13:54:35.408" v="1857" actId="1076"/>
          <ac:picMkLst>
            <pc:docMk/>
            <pc:sldMk cId="1235664996" sldId="297"/>
            <ac:picMk id="7" creationId="{34F595FF-7B47-E959-4FBE-59C4AB46F7BF}"/>
          </ac:picMkLst>
        </pc:picChg>
      </pc:sldChg>
      <pc:sldChg chg="addSp delSp modSp new mod">
        <pc:chgData name="Shifa Mahveen" userId="834d8d4782f4441c" providerId="LiveId" clId="{191EB194-3C6C-4471-80E0-EA2A1B811C43}" dt="2022-12-13T13:59:30.023" v="2213" actId="1076"/>
        <pc:sldMkLst>
          <pc:docMk/>
          <pc:sldMk cId="2369405469" sldId="298"/>
        </pc:sldMkLst>
        <pc:spChg chg="mod">
          <ac:chgData name="Shifa Mahveen" userId="834d8d4782f4441c" providerId="LiveId" clId="{191EB194-3C6C-4471-80E0-EA2A1B811C43}" dt="2022-12-13T13:55:07.294" v="1870" actId="20577"/>
          <ac:spMkLst>
            <pc:docMk/>
            <pc:sldMk cId="2369405469" sldId="298"/>
            <ac:spMk id="2" creationId="{4C0F7E39-3578-6218-9F0E-01E87F3BF082}"/>
          </ac:spMkLst>
        </pc:spChg>
        <pc:spChg chg="del">
          <ac:chgData name="Shifa Mahveen" userId="834d8d4782f4441c" providerId="LiveId" clId="{191EB194-3C6C-4471-80E0-EA2A1B811C43}" dt="2022-12-13T13:56:00.162" v="1871" actId="931"/>
          <ac:spMkLst>
            <pc:docMk/>
            <pc:sldMk cId="2369405469" sldId="298"/>
            <ac:spMk id="3" creationId="{C02FEA57-2EDC-49EE-D031-2C1522982B8C}"/>
          </ac:spMkLst>
        </pc:spChg>
        <pc:spChg chg="del">
          <ac:chgData name="Shifa Mahveen" userId="834d8d4782f4441c" providerId="LiveId" clId="{191EB194-3C6C-4471-80E0-EA2A1B811C43}" dt="2022-12-13T13:56:36.888" v="1879" actId="478"/>
          <ac:spMkLst>
            <pc:docMk/>
            <pc:sldMk cId="2369405469" sldId="298"/>
            <ac:spMk id="5" creationId="{8CE68C83-1882-5CFD-E74D-CA6A9F192058}"/>
          </ac:spMkLst>
        </pc:spChg>
        <pc:spChg chg="del">
          <ac:chgData name="Shifa Mahveen" userId="834d8d4782f4441c" providerId="LiveId" clId="{191EB194-3C6C-4471-80E0-EA2A1B811C43}" dt="2022-12-13T13:56:33.472" v="1878" actId="478"/>
          <ac:spMkLst>
            <pc:docMk/>
            <pc:sldMk cId="2369405469" sldId="298"/>
            <ac:spMk id="6" creationId="{BE4C82EB-AF80-4AE3-0802-784AC5D27145}"/>
          </ac:spMkLst>
        </pc:spChg>
        <pc:spChg chg="add mod">
          <ac:chgData name="Shifa Mahveen" userId="834d8d4782f4441c" providerId="LiveId" clId="{191EB194-3C6C-4471-80E0-EA2A1B811C43}" dt="2022-12-13T13:59:30.023" v="2213" actId="1076"/>
          <ac:spMkLst>
            <pc:docMk/>
            <pc:sldMk cId="2369405469" sldId="298"/>
            <ac:spMk id="9" creationId="{97E8311A-C421-5089-44B5-89B7DEAFD537}"/>
          </ac:spMkLst>
        </pc:spChg>
        <pc:picChg chg="add mod modCrop">
          <ac:chgData name="Shifa Mahveen" userId="834d8d4782f4441c" providerId="LiveId" clId="{191EB194-3C6C-4471-80E0-EA2A1B811C43}" dt="2022-12-13T13:56:30.253" v="1877" actId="1076"/>
          <ac:picMkLst>
            <pc:docMk/>
            <pc:sldMk cId="2369405469" sldId="298"/>
            <ac:picMk id="8" creationId="{B4EFB0A2-0321-EA58-252E-B8BF593D98F4}"/>
          </ac:picMkLst>
        </pc:picChg>
      </pc:sldChg>
      <pc:sldChg chg="addSp delSp modSp new mod">
        <pc:chgData name="Shifa Mahveen" userId="834d8d4782f4441c" providerId="LiveId" clId="{191EB194-3C6C-4471-80E0-EA2A1B811C43}" dt="2022-12-13T15:45:31.968" v="3471" actId="478"/>
        <pc:sldMkLst>
          <pc:docMk/>
          <pc:sldMk cId="3687084208" sldId="299"/>
        </pc:sldMkLst>
        <pc:spChg chg="mod">
          <ac:chgData name="Shifa Mahveen" userId="834d8d4782f4441c" providerId="LiveId" clId="{191EB194-3C6C-4471-80E0-EA2A1B811C43}" dt="2022-12-13T13:59:41.672" v="2228" actId="20577"/>
          <ac:spMkLst>
            <pc:docMk/>
            <pc:sldMk cId="3687084208" sldId="299"/>
            <ac:spMk id="2" creationId="{3D60F9B4-FAA9-9306-AEDC-5F9624F70A1B}"/>
          </ac:spMkLst>
        </pc:spChg>
        <pc:spChg chg="del">
          <ac:chgData name="Shifa Mahveen" userId="834d8d4782f4441c" providerId="LiveId" clId="{191EB194-3C6C-4471-80E0-EA2A1B811C43}" dt="2022-12-13T14:00:58.305" v="2229" actId="931"/>
          <ac:spMkLst>
            <pc:docMk/>
            <pc:sldMk cId="3687084208" sldId="299"/>
            <ac:spMk id="3" creationId="{CB23C4A4-BD65-FCF6-2EE3-601CEED03604}"/>
          </ac:spMkLst>
        </pc:spChg>
        <pc:spChg chg="del">
          <ac:chgData name="Shifa Mahveen" userId="834d8d4782f4441c" providerId="LiveId" clId="{191EB194-3C6C-4471-80E0-EA2A1B811C43}" dt="2022-12-13T15:45:28.914" v="3470" actId="478"/>
          <ac:spMkLst>
            <pc:docMk/>
            <pc:sldMk cId="3687084208" sldId="299"/>
            <ac:spMk id="5" creationId="{FADB4204-76CF-19A3-93A1-6D9C9B9EF55A}"/>
          </ac:spMkLst>
        </pc:spChg>
        <pc:spChg chg="del">
          <ac:chgData name="Shifa Mahveen" userId="834d8d4782f4441c" providerId="LiveId" clId="{191EB194-3C6C-4471-80E0-EA2A1B811C43}" dt="2022-12-13T15:45:31.968" v="3471" actId="478"/>
          <ac:spMkLst>
            <pc:docMk/>
            <pc:sldMk cId="3687084208" sldId="299"/>
            <ac:spMk id="6" creationId="{BAD8AFFD-CE89-909C-A168-14BB265E1A34}"/>
          </ac:spMkLst>
        </pc:spChg>
        <pc:spChg chg="add mod">
          <ac:chgData name="Shifa Mahveen" userId="834d8d4782f4441c" providerId="LiveId" clId="{191EB194-3C6C-4471-80E0-EA2A1B811C43}" dt="2022-12-13T14:04:56.161" v="2443" actId="5793"/>
          <ac:spMkLst>
            <pc:docMk/>
            <pc:sldMk cId="3687084208" sldId="299"/>
            <ac:spMk id="9" creationId="{C47E5ADA-A141-C067-C5FF-C82357AC44B7}"/>
          </ac:spMkLst>
        </pc:spChg>
        <pc:picChg chg="add mod">
          <ac:chgData name="Shifa Mahveen" userId="834d8d4782f4441c" providerId="LiveId" clId="{191EB194-3C6C-4471-80E0-EA2A1B811C43}" dt="2022-12-13T14:01:06.845" v="2231" actId="1076"/>
          <ac:picMkLst>
            <pc:docMk/>
            <pc:sldMk cId="3687084208" sldId="299"/>
            <ac:picMk id="8" creationId="{1130866E-D1C5-0E93-22E4-CA2EAEEA18C4}"/>
          </ac:picMkLst>
        </pc:picChg>
      </pc:sldChg>
      <pc:sldChg chg="addSp delSp modSp new mod">
        <pc:chgData name="Shifa Mahveen" userId="834d8d4782f4441c" providerId="LiveId" clId="{191EB194-3C6C-4471-80E0-EA2A1B811C43}" dt="2022-12-13T15:45:40.841" v="3473" actId="478"/>
        <pc:sldMkLst>
          <pc:docMk/>
          <pc:sldMk cId="2466227281" sldId="300"/>
        </pc:sldMkLst>
        <pc:spChg chg="mod">
          <ac:chgData name="Shifa Mahveen" userId="834d8d4782f4441c" providerId="LiveId" clId="{191EB194-3C6C-4471-80E0-EA2A1B811C43}" dt="2022-12-13T14:07:03.701" v="2457" actId="20577"/>
          <ac:spMkLst>
            <pc:docMk/>
            <pc:sldMk cId="2466227281" sldId="300"/>
            <ac:spMk id="2" creationId="{A6FE076E-F41D-15D8-D454-20D7E35F8029}"/>
          </ac:spMkLst>
        </pc:spChg>
        <pc:spChg chg="del">
          <ac:chgData name="Shifa Mahveen" userId="834d8d4782f4441c" providerId="LiveId" clId="{191EB194-3C6C-4471-80E0-EA2A1B811C43}" dt="2022-12-13T14:06:23.826" v="2444" actId="931"/>
          <ac:spMkLst>
            <pc:docMk/>
            <pc:sldMk cId="2466227281" sldId="300"/>
            <ac:spMk id="3" creationId="{99B14B77-5946-14C5-93E6-7EFC788FADC8}"/>
          </ac:spMkLst>
        </pc:spChg>
        <pc:spChg chg="del">
          <ac:chgData name="Shifa Mahveen" userId="834d8d4782f4441c" providerId="LiveId" clId="{191EB194-3C6C-4471-80E0-EA2A1B811C43}" dt="2022-12-13T15:45:37.281" v="3472" actId="478"/>
          <ac:spMkLst>
            <pc:docMk/>
            <pc:sldMk cId="2466227281" sldId="300"/>
            <ac:spMk id="5" creationId="{EE42EA44-C1C7-7CA2-7B19-11BA48042C75}"/>
          </ac:spMkLst>
        </pc:spChg>
        <pc:spChg chg="del">
          <ac:chgData name="Shifa Mahveen" userId="834d8d4782f4441c" providerId="LiveId" clId="{191EB194-3C6C-4471-80E0-EA2A1B811C43}" dt="2022-12-13T15:45:40.841" v="3473" actId="478"/>
          <ac:spMkLst>
            <pc:docMk/>
            <pc:sldMk cId="2466227281" sldId="300"/>
            <ac:spMk id="6" creationId="{2612A873-30C1-4369-4FBC-EC135695ADD3}"/>
          </ac:spMkLst>
        </pc:spChg>
        <pc:spChg chg="add mod">
          <ac:chgData name="Shifa Mahveen" userId="834d8d4782f4441c" providerId="LiveId" clId="{191EB194-3C6C-4471-80E0-EA2A1B811C43}" dt="2022-12-13T14:15:23.329" v="2556" actId="20577"/>
          <ac:spMkLst>
            <pc:docMk/>
            <pc:sldMk cId="2466227281" sldId="300"/>
            <ac:spMk id="9" creationId="{B8619FA4-B0F4-C168-B3CF-65365FE12C1C}"/>
          </ac:spMkLst>
        </pc:spChg>
        <pc:picChg chg="add mod modCrop">
          <ac:chgData name="Shifa Mahveen" userId="834d8d4782f4441c" providerId="LiveId" clId="{191EB194-3C6C-4471-80E0-EA2A1B811C43}" dt="2022-12-13T14:07:00.390" v="2452" actId="1076"/>
          <ac:picMkLst>
            <pc:docMk/>
            <pc:sldMk cId="2466227281" sldId="300"/>
            <ac:picMk id="8" creationId="{F82BB78E-0BA7-70C6-D8BC-E6B732F475D0}"/>
          </ac:picMkLst>
        </pc:picChg>
      </pc:sldChg>
      <pc:sldChg chg="addSp delSp modSp new mod">
        <pc:chgData name="Shifa Mahveen" userId="834d8d4782f4441c" providerId="LiveId" clId="{191EB194-3C6C-4471-80E0-EA2A1B811C43}" dt="2022-12-16T03:40:17.698" v="4855" actId="14100"/>
        <pc:sldMkLst>
          <pc:docMk/>
          <pc:sldMk cId="3659653678" sldId="301"/>
        </pc:sldMkLst>
        <pc:spChg chg="del">
          <ac:chgData name="Shifa Mahveen" userId="834d8d4782f4441c" providerId="LiveId" clId="{191EB194-3C6C-4471-80E0-EA2A1B811C43}" dt="2022-12-13T15:48:23.473" v="3629" actId="478"/>
          <ac:spMkLst>
            <pc:docMk/>
            <pc:sldMk cId="3659653678" sldId="301"/>
            <ac:spMk id="2" creationId="{72617BBF-F761-CB4E-C025-DFC067856F0C}"/>
          </ac:spMkLst>
        </pc:spChg>
        <pc:spChg chg="del">
          <ac:chgData name="Shifa Mahveen" userId="834d8d4782f4441c" providerId="LiveId" clId="{191EB194-3C6C-4471-80E0-EA2A1B811C43}" dt="2022-12-13T15:48:20.133" v="3628" actId="478"/>
          <ac:spMkLst>
            <pc:docMk/>
            <pc:sldMk cId="3659653678" sldId="301"/>
            <ac:spMk id="3" creationId="{9D802ED8-163C-F094-D18B-E84913A923D3}"/>
          </ac:spMkLst>
        </pc:spChg>
        <pc:spChg chg="del">
          <ac:chgData name="Shifa Mahveen" userId="834d8d4782f4441c" providerId="LiveId" clId="{191EB194-3C6C-4471-80E0-EA2A1B811C43}" dt="2022-12-13T15:48:26.975" v="3630" actId="478"/>
          <ac:spMkLst>
            <pc:docMk/>
            <pc:sldMk cId="3659653678" sldId="301"/>
            <ac:spMk id="4" creationId="{B746AAB6-D07E-47D9-6590-37582955329A}"/>
          </ac:spMkLst>
        </pc:spChg>
        <pc:spChg chg="add mod">
          <ac:chgData name="Shifa Mahveen" userId="834d8d4782f4441c" providerId="LiveId" clId="{191EB194-3C6C-4471-80E0-EA2A1B811C43}" dt="2022-12-13T16:02:26.745" v="4150" actId="20577"/>
          <ac:spMkLst>
            <pc:docMk/>
            <pc:sldMk cId="3659653678" sldId="301"/>
            <ac:spMk id="7" creationId="{19E99FB4-D677-EE8D-DED4-3A6657ABC5B9}"/>
          </ac:spMkLst>
        </pc:spChg>
        <pc:picChg chg="add mod modCrop">
          <ac:chgData name="Shifa Mahveen" userId="834d8d4782f4441c" providerId="LiveId" clId="{191EB194-3C6C-4471-80E0-EA2A1B811C43}" dt="2022-12-16T03:40:17.698" v="4855" actId="14100"/>
          <ac:picMkLst>
            <pc:docMk/>
            <pc:sldMk cId="3659653678" sldId="301"/>
            <ac:picMk id="6" creationId="{733BA983-79F7-8AA7-4B71-CCB0BAF350D3}"/>
          </ac:picMkLst>
        </pc:picChg>
      </pc:sldChg>
      <pc:sldChg chg="addSp delSp modSp new mod">
        <pc:chgData name="Shifa Mahveen" userId="834d8d4782f4441c" providerId="LiveId" clId="{191EB194-3C6C-4471-80E0-EA2A1B811C43}" dt="2022-12-13T16:05:40.866" v="4166" actId="478"/>
        <pc:sldMkLst>
          <pc:docMk/>
          <pc:sldMk cId="3843772989" sldId="302"/>
        </pc:sldMkLst>
        <pc:spChg chg="mod">
          <ac:chgData name="Shifa Mahveen" userId="834d8d4782f4441c" providerId="LiveId" clId="{191EB194-3C6C-4471-80E0-EA2A1B811C43}" dt="2022-12-13T16:05:29.873" v="4163" actId="1076"/>
          <ac:spMkLst>
            <pc:docMk/>
            <pc:sldMk cId="3843772989" sldId="302"/>
            <ac:spMk id="2" creationId="{54519326-F3C6-BCBE-FE6D-7375645EC149}"/>
          </ac:spMkLst>
        </pc:spChg>
        <pc:spChg chg="del">
          <ac:chgData name="Shifa Mahveen" userId="834d8d4782f4441c" providerId="LiveId" clId="{191EB194-3C6C-4471-80E0-EA2A1B811C43}" dt="2022-12-13T16:05:37.652" v="4165" actId="478"/>
          <ac:spMkLst>
            <pc:docMk/>
            <pc:sldMk cId="3843772989" sldId="302"/>
            <ac:spMk id="4" creationId="{6585DFE0-5956-6ED9-95DF-503C3F06BC21}"/>
          </ac:spMkLst>
        </pc:spChg>
        <pc:spChg chg="del">
          <ac:chgData name="Shifa Mahveen" userId="834d8d4782f4441c" providerId="LiveId" clId="{191EB194-3C6C-4471-80E0-EA2A1B811C43}" dt="2022-12-13T16:05:40.866" v="4166" actId="478"/>
          <ac:spMkLst>
            <pc:docMk/>
            <pc:sldMk cId="3843772989" sldId="302"/>
            <ac:spMk id="5" creationId="{0CAA7CD1-447C-F7E4-89E4-74891D3316BC}"/>
          </ac:spMkLst>
        </pc:spChg>
        <pc:picChg chg="add mod">
          <ac:chgData name="Shifa Mahveen" userId="834d8d4782f4441c" providerId="LiveId" clId="{191EB194-3C6C-4471-80E0-EA2A1B811C43}" dt="2022-12-13T16:05:33.370" v="4164" actId="14100"/>
          <ac:picMkLst>
            <pc:docMk/>
            <pc:sldMk cId="3843772989" sldId="302"/>
            <ac:picMk id="7" creationId="{41B75A6B-BACC-ACBA-3382-6A9E8E6A19F2}"/>
          </ac:picMkLst>
        </pc:picChg>
      </pc:sldChg>
      <pc:sldChg chg="addSp delSp modSp new mod">
        <pc:chgData name="Shifa Mahveen" userId="834d8d4782f4441c" providerId="LiveId" clId="{191EB194-3C6C-4471-80E0-EA2A1B811C43}" dt="2022-12-13T16:15:00.642" v="4338" actId="1076"/>
        <pc:sldMkLst>
          <pc:docMk/>
          <pc:sldMk cId="1025171528" sldId="303"/>
        </pc:sldMkLst>
        <pc:spChg chg="del">
          <ac:chgData name="Shifa Mahveen" userId="834d8d4782f4441c" providerId="LiveId" clId="{191EB194-3C6C-4471-80E0-EA2A1B811C43}" dt="2022-12-13T16:12:38.966" v="4292" actId="478"/>
          <ac:spMkLst>
            <pc:docMk/>
            <pc:sldMk cId="1025171528" sldId="303"/>
            <ac:spMk id="2" creationId="{6E351EB6-2D92-DC5B-AC18-45C7307B2467}"/>
          </ac:spMkLst>
        </pc:spChg>
        <pc:spChg chg="del">
          <ac:chgData name="Shifa Mahveen" userId="834d8d4782f4441c" providerId="LiveId" clId="{191EB194-3C6C-4471-80E0-EA2A1B811C43}" dt="2022-12-13T16:12:36.818" v="4291" actId="478"/>
          <ac:spMkLst>
            <pc:docMk/>
            <pc:sldMk cId="1025171528" sldId="303"/>
            <ac:spMk id="3" creationId="{E6529A08-3F0D-CBAE-0443-B98BE4409D24}"/>
          </ac:spMkLst>
        </pc:spChg>
        <pc:spChg chg="del">
          <ac:chgData name="Shifa Mahveen" userId="834d8d4782f4441c" providerId="LiveId" clId="{191EB194-3C6C-4471-80E0-EA2A1B811C43}" dt="2022-12-13T16:12:58.745" v="4296" actId="478"/>
          <ac:spMkLst>
            <pc:docMk/>
            <pc:sldMk cId="1025171528" sldId="303"/>
            <ac:spMk id="5" creationId="{55DBC725-FBEF-9AC5-51D8-0A72C55F6716}"/>
          </ac:spMkLst>
        </pc:spChg>
        <pc:spChg chg="del">
          <ac:chgData name="Shifa Mahveen" userId="834d8d4782f4441c" providerId="LiveId" clId="{191EB194-3C6C-4471-80E0-EA2A1B811C43}" dt="2022-12-13T16:13:01.952" v="4297" actId="478"/>
          <ac:spMkLst>
            <pc:docMk/>
            <pc:sldMk cId="1025171528" sldId="303"/>
            <ac:spMk id="6" creationId="{B4A95567-20FB-EA10-034F-FDCB69BD1C1D}"/>
          </ac:spMkLst>
        </pc:spChg>
        <pc:spChg chg="add mod">
          <ac:chgData name="Shifa Mahveen" userId="834d8d4782f4441c" providerId="LiveId" clId="{191EB194-3C6C-4471-80E0-EA2A1B811C43}" dt="2022-12-13T16:15:00.642" v="4338" actId="1076"/>
          <ac:spMkLst>
            <pc:docMk/>
            <pc:sldMk cId="1025171528" sldId="303"/>
            <ac:spMk id="9" creationId="{03253C36-7829-654E-B787-68FCAE2A6EB4}"/>
          </ac:spMkLst>
        </pc:spChg>
        <pc:picChg chg="add mod">
          <ac:chgData name="Shifa Mahveen" userId="834d8d4782f4441c" providerId="LiveId" clId="{191EB194-3C6C-4471-80E0-EA2A1B811C43}" dt="2022-12-13T16:14:56.717" v="4337" actId="14100"/>
          <ac:picMkLst>
            <pc:docMk/>
            <pc:sldMk cId="1025171528" sldId="303"/>
            <ac:picMk id="8" creationId="{63DF0012-304F-931B-3334-2C4967A5F0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rotWithShape="1">
          <a:blip r:embed="rId2"/>
          <a:srcRect/>
          <a:stretch/>
        </p:blipFill>
        <p:spPr>
          <a:xfrm>
            <a:off x="6755907" y="834502"/>
            <a:ext cx="4305670" cy="4924161"/>
          </a:xfrm>
        </p:spPr>
      </p:pic>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083078"/>
            <a:ext cx="5488176" cy="2352227"/>
          </a:xfrm>
        </p:spPr>
        <p:txBody>
          <a:bodyPr/>
          <a:lstStyle/>
          <a:p>
            <a:pPr>
              <a:lnSpc>
                <a:spcPct val="100000"/>
              </a:lnSpc>
            </a:pPr>
            <a:r>
              <a:rPr lang="en-US" sz="4000" dirty="0"/>
              <a:t>Front End Development Using HTML, CSS and JS.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3898802"/>
            <a:ext cx="4873752" cy="630936"/>
          </a:xfrm>
        </p:spPr>
        <p:txBody>
          <a:bodyPr/>
          <a:lstStyle/>
          <a:p>
            <a:r>
              <a:rPr lang="en-US" sz="2400" b="1" dirty="0"/>
              <a:t>Shifa Mahveen</a:t>
            </a:r>
          </a:p>
          <a:p>
            <a:r>
              <a:rPr lang="en-US" sz="1800" dirty="0"/>
              <a:t>1604-19-733-068</a:t>
            </a:r>
          </a:p>
          <a:p>
            <a:r>
              <a:rPr lang="en-US" sz="1800" dirty="0"/>
              <a:t> CSE - B</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076E-F41D-15D8-D454-20D7E35F8029}"/>
              </a:ext>
            </a:extLst>
          </p:cNvPr>
          <p:cNvSpPr>
            <a:spLocks noGrp="1"/>
          </p:cNvSpPr>
          <p:nvPr>
            <p:ph type="title"/>
          </p:nvPr>
        </p:nvSpPr>
        <p:spPr/>
        <p:txBody>
          <a:bodyPr/>
          <a:lstStyle/>
          <a:p>
            <a:r>
              <a:rPr lang="en-US" dirty="0"/>
              <a:t>Figma</a:t>
            </a:r>
          </a:p>
        </p:txBody>
      </p:sp>
      <p:pic>
        <p:nvPicPr>
          <p:cNvPr id="8" name="Content Placeholder 7">
            <a:extLst>
              <a:ext uri="{FF2B5EF4-FFF2-40B4-BE49-F238E27FC236}">
                <a16:creationId xmlns:a16="http://schemas.microsoft.com/office/drawing/2014/main" id="{F82BB78E-0BA7-70C6-D8BC-E6B732F475D0}"/>
              </a:ext>
            </a:extLst>
          </p:cNvPr>
          <p:cNvPicPr>
            <a:picLocks noGrp="1" noChangeAspect="1"/>
          </p:cNvPicPr>
          <p:nvPr>
            <p:ph idx="1"/>
          </p:nvPr>
        </p:nvPicPr>
        <p:blipFill rotWithShape="1">
          <a:blip r:embed="rId2"/>
          <a:srcRect l="26221" t="6353" r="27108" b="5219"/>
          <a:stretch/>
        </p:blipFill>
        <p:spPr>
          <a:xfrm>
            <a:off x="7474998" y="2139519"/>
            <a:ext cx="2974020" cy="3089429"/>
          </a:xfrm>
        </p:spPr>
      </p:pic>
      <p:sp>
        <p:nvSpPr>
          <p:cNvPr id="4" name="Slide Number Placeholder 3">
            <a:extLst>
              <a:ext uri="{FF2B5EF4-FFF2-40B4-BE49-F238E27FC236}">
                <a16:creationId xmlns:a16="http://schemas.microsoft.com/office/drawing/2014/main" id="{9E408049-9599-10B3-D974-B143AB7D1CA5}"/>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9" name="TextBox 8">
            <a:extLst>
              <a:ext uri="{FF2B5EF4-FFF2-40B4-BE49-F238E27FC236}">
                <a16:creationId xmlns:a16="http://schemas.microsoft.com/office/drawing/2014/main" id="{B8619FA4-B0F4-C168-B3CF-65365FE12C1C}"/>
              </a:ext>
            </a:extLst>
          </p:cNvPr>
          <p:cNvSpPr txBox="1"/>
          <p:nvPr/>
        </p:nvSpPr>
        <p:spPr>
          <a:xfrm>
            <a:off x="923278" y="2068497"/>
            <a:ext cx="5406501"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Figma is a collaborative web application for interface design</a:t>
            </a:r>
          </a:p>
          <a:p>
            <a:endParaRPr lang="en-US" b="0" i="0" dirty="0">
              <a:effectLst/>
            </a:endParaRPr>
          </a:p>
          <a:p>
            <a:pPr marL="285750" indent="-285750">
              <a:buFont typeface="Arial" panose="020B0604020202020204" pitchFamily="34" charset="0"/>
              <a:buChar char="•"/>
            </a:pPr>
            <a:r>
              <a:rPr lang="en-US" b="0" i="0" dirty="0">
                <a:effectLst/>
              </a:rPr>
              <a:t>Figma's components and design system are perfectly usable</a:t>
            </a:r>
          </a:p>
          <a:p>
            <a:endParaRPr lang="en-US" b="0" i="0" dirty="0">
              <a:effectLst/>
            </a:endParaRPr>
          </a:p>
          <a:p>
            <a:pPr marL="285750" indent="-285750">
              <a:buFont typeface="Arial" panose="020B0604020202020204" pitchFamily="34" charset="0"/>
              <a:buChar char="•"/>
            </a:pPr>
            <a:r>
              <a:rPr lang="en-US" i="0" dirty="0">
                <a:effectLst/>
              </a:rPr>
              <a:t>Figma</a:t>
            </a:r>
            <a:r>
              <a:rPr lang="en-US" b="0" i="0" dirty="0">
                <a:effectLst/>
              </a:rPr>
              <a:t> is a free design tool for teams who build products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0" dirty="0">
                <a:effectLst/>
              </a:rPr>
              <a:t>It</a:t>
            </a:r>
            <a:r>
              <a:rPr lang="en-US" b="0" i="0" dirty="0">
                <a:effectLst/>
              </a:rPr>
              <a:t> helps the entire product team create, test, and ship better UI/UX design which are further used in development process</a:t>
            </a:r>
            <a:endParaRPr lang="en-US" dirty="0"/>
          </a:p>
        </p:txBody>
      </p:sp>
    </p:spTree>
    <p:extLst>
      <p:ext uri="{BB962C8B-B14F-4D97-AF65-F5344CB8AC3E}">
        <p14:creationId xmlns:p14="http://schemas.microsoft.com/office/powerpoint/2010/main" val="246622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11</a:t>
            </a:fld>
            <a:endParaRPr lang="en-US" dirty="0"/>
          </a:p>
        </p:txBody>
      </p:sp>
      <p:sp>
        <p:nvSpPr>
          <p:cNvPr id="11" name="TextBox 10">
            <a:extLst>
              <a:ext uri="{FF2B5EF4-FFF2-40B4-BE49-F238E27FC236}">
                <a16:creationId xmlns:a16="http://schemas.microsoft.com/office/drawing/2014/main" id="{19A946D3-AF64-B27A-1315-54BB1847C7E6}"/>
              </a:ext>
            </a:extLst>
          </p:cNvPr>
          <p:cNvSpPr txBox="1"/>
          <p:nvPr/>
        </p:nvSpPr>
        <p:spPr>
          <a:xfrm>
            <a:off x="2991775" y="1198485"/>
            <a:ext cx="6134470" cy="1015663"/>
          </a:xfrm>
          <a:prstGeom prst="rect">
            <a:avLst/>
          </a:prstGeom>
          <a:noFill/>
        </p:spPr>
        <p:txBody>
          <a:bodyPr wrap="square" rtlCol="0">
            <a:spAutoFit/>
          </a:bodyPr>
          <a:lstStyle/>
          <a:p>
            <a:pPr algn="ctr"/>
            <a:r>
              <a:rPr lang="en-US" sz="6000" dirty="0"/>
              <a:t>Implementation</a:t>
            </a:r>
          </a:p>
        </p:txBody>
      </p:sp>
      <p:sp>
        <p:nvSpPr>
          <p:cNvPr id="14" name="TextBox 13">
            <a:extLst>
              <a:ext uri="{FF2B5EF4-FFF2-40B4-BE49-F238E27FC236}">
                <a16:creationId xmlns:a16="http://schemas.microsoft.com/office/drawing/2014/main" id="{C1A26D18-9B23-4779-93A3-3CBE46C823BB}"/>
              </a:ext>
            </a:extLst>
          </p:cNvPr>
          <p:cNvSpPr txBox="1"/>
          <p:nvPr/>
        </p:nvSpPr>
        <p:spPr>
          <a:xfrm>
            <a:off x="1491449" y="2343705"/>
            <a:ext cx="8913180" cy="2585323"/>
          </a:xfrm>
          <a:prstGeom prst="rect">
            <a:avLst/>
          </a:prstGeom>
          <a:noFill/>
        </p:spPr>
        <p:txBody>
          <a:bodyPr wrap="square" rtlCol="0">
            <a:spAutoFit/>
          </a:bodyPr>
          <a:lstStyle/>
          <a:p>
            <a:pPr algn="just"/>
            <a:r>
              <a:rPr lang="en-US" dirty="0"/>
              <a:t>The UI/UX design team works and collaborates with Front-end development team and the target audience to develop a design suitable for the required purpose. This work is performed on a widely used popular web application called Figma.</a:t>
            </a:r>
          </a:p>
          <a:p>
            <a:pPr algn="just"/>
            <a:endParaRPr lang="en-US" dirty="0"/>
          </a:p>
          <a:p>
            <a:pPr algn="just"/>
            <a:r>
              <a:rPr lang="en-US" dirty="0"/>
              <a:t>Figma design is then assigned to front-end developers team to convert the given design into implemented code. The design is coded using languages like HTML, CSS, Bootstrap and JavaScript. The design is divided into modules where each member works on particular assigned modules and code them. By making the use of modularity, every module is individually implemented and then all the modules are combined to complete the whole project.</a:t>
            </a:r>
          </a:p>
        </p:txBody>
      </p:sp>
    </p:spTree>
    <p:extLst>
      <p:ext uri="{BB962C8B-B14F-4D97-AF65-F5344CB8AC3E}">
        <p14:creationId xmlns:p14="http://schemas.microsoft.com/office/powerpoint/2010/main" val="61328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3BA983-79F7-8AA7-4B71-CCB0BAF350D3}"/>
              </a:ext>
            </a:extLst>
          </p:cNvPr>
          <p:cNvPicPr>
            <a:picLocks noChangeAspect="1"/>
          </p:cNvPicPr>
          <p:nvPr/>
        </p:nvPicPr>
        <p:blipFill rotWithShape="1">
          <a:blip r:embed="rId2"/>
          <a:srcRect r="9648"/>
          <a:stretch/>
        </p:blipFill>
        <p:spPr>
          <a:xfrm>
            <a:off x="807868" y="816745"/>
            <a:ext cx="5152009" cy="4935985"/>
          </a:xfrm>
          <a:prstGeom prst="rect">
            <a:avLst/>
          </a:prstGeom>
        </p:spPr>
      </p:pic>
      <p:sp>
        <p:nvSpPr>
          <p:cNvPr id="7" name="TextBox 6">
            <a:extLst>
              <a:ext uri="{FF2B5EF4-FFF2-40B4-BE49-F238E27FC236}">
                <a16:creationId xmlns:a16="http://schemas.microsoft.com/office/drawing/2014/main" id="{19E99FB4-D677-EE8D-DED4-3A6657ABC5B9}"/>
              </a:ext>
            </a:extLst>
          </p:cNvPr>
          <p:cNvSpPr txBox="1"/>
          <p:nvPr/>
        </p:nvSpPr>
        <p:spPr>
          <a:xfrm>
            <a:off x="6232124" y="1589103"/>
            <a:ext cx="4012707" cy="3416320"/>
          </a:xfrm>
          <a:prstGeom prst="rect">
            <a:avLst/>
          </a:prstGeom>
          <a:noFill/>
        </p:spPr>
        <p:txBody>
          <a:bodyPr wrap="square" rtlCol="0">
            <a:spAutoFit/>
          </a:bodyPr>
          <a:lstStyle/>
          <a:p>
            <a:pPr algn="just"/>
            <a:r>
              <a:rPr lang="en-US" dirty="0"/>
              <a:t>For every code implementation, a code editor is required which provides built in features to efficiently write and debug code. We used Visual Studio Code to convert our UI design to code that can be deployed to web pages.</a:t>
            </a:r>
          </a:p>
          <a:p>
            <a:pPr algn="just"/>
            <a:endParaRPr lang="en-US" dirty="0"/>
          </a:p>
          <a:p>
            <a:pPr algn="just"/>
            <a:r>
              <a:rPr lang="en-US" dirty="0"/>
              <a:t>To test whether our code correctly adheres to the given design, we use chrome developer tools to inspect and check for the correction. It is also used to find out errors and correct them. The shortcut to chrome developer tools is </a:t>
            </a:r>
            <a:r>
              <a:rPr lang="en-US" dirty="0" err="1"/>
              <a:t>ctrl+shift+I</a:t>
            </a:r>
            <a:r>
              <a:rPr lang="en-US" dirty="0"/>
              <a:t>.</a:t>
            </a:r>
          </a:p>
        </p:txBody>
      </p:sp>
    </p:spTree>
    <p:extLst>
      <p:ext uri="{BB962C8B-B14F-4D97-AF65-F5344CB8AC3E}">
        <p14:creationId xmlns:p14="http://schemas.microsoft.com/office/powerpoint/2010/main" val="365965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9326-F3C6-BCBE-FE6D-7375645EC149}"/>
              </a:ext>
            </a:extLst>
          </p:cNvPr>
          <p:cNvSpPr>
            <a:spLocks noGrp="1"/>
          </p:cNvSpPr>
          <p:nvPr>
            <p:ph type="title"/>
          </p:nvPr>
        </p:nvSpPr>
        <p:spPr>
          <a:xfrm>
            <a:off x="1139952" y="427772"/>
            <a:ext cx="9912096" cy="1014984"/>
          </a:xfrm>
        </p:spPr>
        <p:txBody>
          <a:bodyPr/>
          <a:lstStyle/>
          <a:p>
            <a:r>
              <a:rPr lang="en-US" dirty="0"/>
              <a:t>Inspection</a:t>
            </a:r>
          </a:p>
        </p:txBody>
      </p:sp>
      <p:sp>
        <p:nvSpPr>
          <p:cNvPr id="3" name="Slide Number Placeholder 2">
            <a:extLst>
              <a:ext uri="{FF2B5EF4-FFF2-40B4-BE49-F238E27FC236}">
                <a16:creationId xmlns:a16="http://schemas.microsoft.com/office/drawing/2014/main" id="{CAE80B4E-8A6C-BD7D-5EF2-49623E2046D5}"/>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pic>
        <p:nvPicPr>
          <p:cNvPr id="7" name="Picture 6">
            <a:extLst>
              <a:ext uri="{FF2B5EF4-FFF2-40B4-BE49-F238E27FC236}">
                <a16:creationId xmlns:a16="http://schemas.microsoft.com/office/drawing/2014/main" id="{41B75A6B-BACC-ACBA-3382-6A9E8E6A19F2}"/>
              </a:ext>
            </a:extLst>
          </p:cNvPr>
          <p:cNvPicPr>
            <a:picLocks noChangeAspect="1"/>
          </p:cNvPicPr>
          <p:nvPr/>
        </p:nvPicPr>
        <p:blipFill>
          <a:blip r:embed="rId2"/>
          <a:stretch>
            <a:fillRect/>
          </a:stretch>
        </p:blipFill>
        <p:spPr>
          <a:xfrm>
            <a:off x="1890944" y="1566200"/>
            <a:ext cx="8345009" cy="4656236"/>
          </a:xfrm>
          <a:prstGeom prst="rect">
            <a:avLst/>
          </a:prstGeom>
        </p:spPr>
      </p:pic>
    </p:spTree>
    <p:extLst>
      <p:ext uri="{BB962C8B-B14F-4D97-AF65-F5344CB8AC3E}">
        <p14:creationId xmlns:p14="http://schemas.microsoft.com/office/powerpoint/2010/main" val="384377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Our </a:t>
            </a:r>
            <a:r>
              <a:rPr lang="en-US"/>
              <a:t>Projects Include</a:t>
            </a:r>
            <a:endParaRPr lang="en-US" dirty="0"/>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Meeting Web Application</a:t>
            </a:r>
          </a:p>
        </p:txBody>
      </p:sp>
      <p:pic>
        <p:nvPicPr>
          <p:cNvPr id="22" name="Picture Placeholder 21" descr="Team member headshot">
            <a:extLst>
              <a:ext uri="{FF2B5EF4-FFF2-40B4-BE49-F238E27FC236}">
                <a16:creationId xmlns:a16="http://schemas.microsoft.com/office/drawing/2014/main" id="{8FAB5C75-9A85-EB45-88BB-F6986F9DADC5}"/>
              </a:ext>
            </a:extLst>
          </p:cNvPr>
          <p:cNvPicPr>
            <a:picLocks noGrp="1"/>
          </p:cNvPicPr>
          <p:nvPr>
            <p:ph type="pic" sz="quarter" idx="13"/>
          </p:nvPr>
        </p:nvPicPr>
        <p:blipFill rotWithShape="1">
          <a:blip r:embed="rId2"/>
          <a:srcRect l="484" r="484"/>
          <a:stretch/>
        </p:blipFill>
        <p:spPr/>
      </p:pic>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Matrimonial Web Application</a:t>
            </a:r>
          </a:p>
        </p:txBody>
      </p:sp>
      <p:pic>
        <p:nvPicPr>
          <p:cNvPr id="20" name="Picture Placeholder 19">
            <a:extLst>
              <a:ext uri="{FF2B5EF4-FFF2-40B4-BE49-F238E27FC236}">
                <a16:creationId xmlns:a16="http://schemas.microsoft.com/office/drawing/2014/main" id="{EC0F062A-37EA-357D-BB68-A7AA0DBCCBDD}"/>
              </a:ext>
            </a:extLst>
          </p:cNvPr>
          <p:cNvPicPr>
            <a:picLocks noGrp="1"/>
          </p:cNvPicPr>
          <p:nvPr>
            <p:ph type="pic" sz="quarter" idx="17"/>
          </p:nvPr>
        </p:nvPicPr>
        <p:blipFill rotWithShape="1">
          <a:blip r:embed="rId3"/>
          <a:srcRect l="18742" r="20732"/>
          <a:stretch/>
        </p:blipFill>
        <p:spPr>
          <a:xfrm>
            <a:off x="3419856" y="2193042"/>
            <a:ext cx="2514600" cy="2103120"/>
          </a:xfrm>
        </p:spPr>
      </p:pic>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Ecommerce Website</a:t>
            </a:r>
          </a:p>
        </p:txBody>
      </p:sp>
      <p:pic>
        <p:nvPicPr>
          <p:cNvPr id="18" name="Picture Placeholder 17">
            <a:extLst>
              <a:ext uri="{FF2B5EF4-FFF2-40B4-BE49-F238E27FC236}">
                <a16:creationId xmlns:a16="http://schemas.microsoft.com/office/drawing/2014/main" id="{BA813023-271D-01D1-8CA4-56120BA12FDA}"/>
              </a:ext>
            </a:extLst>
          </p:cNvPr>
          <p:cNvPicPr>
            <a:picLocks noGrp="1"/>
          </p:cNvPicPr>
          <p:nvPr>
            <p:ph type="pic" sz="quarter" idx="20"/>
          </p:nvPr>
        </p:nvPicPr>
        <p:blipFill>
          <a:blip r:embed="rId4"/>
          <a:srcRect l="10530" r="10530"/>
          <a:stretch/>
        </p:blipFill>
        <p:spPr>
          <a:xfrm>
            <a:off x="6277356" y="2193042"/>
            <a:ext cx="2487168" cy="2103120"/>
          </a:xfrm>
        </p:spPr>
      </p:pic>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Visiting Cards</a:t>
            </a:r>
          </a:p>
        </p:txBody>
      </p:sp>
      <p:pic>
        <p:nvPicPr>
          <p:cNvPr id="16" name="Picture Placeholder 15">
            <a:extLst>
              <a:ext uri="{FF2B5EF4-FFF2-40B4-BE49-F238E27FC236}">
                <a16:creationId xmlns:a16="http://schemas.microsoft.com/office/drawing/2014/main" id="{9A4A4167-823B-F3AC-E5D3-62AD7790B8C1}"/>
              </a:ext>
            </a:extLst>
          </p:cNvPr>
          <p:cNvPicPr>
            <a:picLocks noGrp="1"/>
          </p:cNvPicPr>
          <p:nvPr>
            <p:ph type="pic" sz="quarter" idx="23"/>
          </p:nvPr>
        </p:nvPicPr>
        <p:blipFill rotWithShape="1">
          <a:blip r:embed="rId5"/>
          <a:srcRect l="2782" t="-574" r="14830" b="574"/>
          <a:stretch/>
        </p:blipFill>
        <p:spPr>
          <a:xfrm>
            <a:off x="9121140" y="2169547"/>
            <a:ext cx="2490640" cy="2103120"/>
          </a:xfrm>
        </p:spPr>
      </p:pic>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14</a:t>
            </a:fld>
            <a:endParaRPr lang="en-US" dirty="0"/>
          </a:p>
        </p:txBody>
      </p:sp>
      <p:pic>
        <p:nvPicPr>
          <p:cNvPr id="4" name="Picture 3">
            <a:extLst>
              <a:ext uri="{FF2B5EF4-FFF2-40B4-BE49-F238E27FC236}">
                <a16:creationId xmlns:a16="http://schemas.microsoft.com/office/drawing/2014/main" id="{AC311065-F05B-20CE-2D5C-29640D6E50D8}"/>
              </a:ext>
            </a:extLst>
          </p:cNvPr>
          <p:cNvPicPr>
            <a:picLocks noChangeAspect="1"/>
          </p:cNvPicPr>
          <p:nvPr/>
        </p:nvPicPr>
        <p:blipFill rotWithShape="1">
          <a:blip r:embed="rId6"/>
          <a:srcRect l="19909" t="9125" r="19851" b="12358"/>
          <a:stretch/>
        </p:blipFill>
        <p:spPr>
          <a:xfrm>
            <a:off x="579532" y="2193042"/>
            <a:ext cx="2487168" cy="2103120"/>
          </a:xfrm>
          <a:prstGeom prst="rect">
            <a:avLst/>
          </a:prstGeom>
        </p:spPr>
      </p:pic>
    </p:spTree>
    <p:extLst>
      <p:ext uri="{BB962C8B-B14F-4D97-AF65-F5344CB8AC3E}">
        <p14:creationId xmlns:p14="http://schemas.microsoft.com/office/powerpoint/2010/main" val="325180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976884" y="1997964"/>
            <a:ext cx="3209544" cy="2862072"/>
          </a:xfrm>
        </p:spPr>
        <p:txBody>
          <a:bodyPr/>
          <a:lstStyle/>
          <a:p>
            <a:r>
              <a:rPr lang="en-US" sz="5000" dirty="0"/>
              <a:t>What</a:t>
            </a:r>
            <a:r>
              <a:rPr lang="en-US" dirty="0"/>
              <a:t> </a:t>
            </a:r>
            <a:r>
              <a:rPr lang="en-US" sz="5000" dirty="0"/>
              <a:t>I have Learnt</a:t>
            </a:r>
            <a:r>
              <a:rPr lang="en-US" sz="5000" dirty="0">
                <a:latin typeface="+mn-lt"/>
              </a:rPr>
              <a:t>?</a:t>
            </a:r>
          </a:p>
        </p:txBody>
      </p:sp>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US" dirty="0"/>
              <a:t>Planning</a:t>
            </a: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a:lstStyle/>
          <a:p>
            <a:r>
              <a:rPr lang="en-US" dirty="0"/>
              <a:t>Team Work</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dirty="0"/>
              <a:t>Modularity</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325112"/>
            <a:ext cx="5353856" cy="338328"/>
          </a:xfrm>
        </p:spPr>
        <p:txBody>
          <a:bodyPr/>
          <a:lstStyle/>
          <a:p>
            <a:r>
              <a:rPr lang="en-US" dirty="0"/>
              <a:t>Exposure to new terms and technologies</a:t>
            </a:r>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a:t>Time Management</a:t>
            </a:r>
          </a:p>
        </p:txBody>
      </p:sp>
      <p:sp>
        <p:nvSpPr>
          <p:cNvPr id="3" name="TextBox 2">
            <a:extLst>
              <a:ext uri="{FF2B5EF4-FFF2-40B4-BE49-F238E27FC236}">
                <a16:creationId xmlns:a16="http://schemas.microsoft.com/office/drawing/2014/main" id="{93B056FD-21C7-DB4E-CAA4-6863515D58F9}"/>
              </a:ext>
            </a:extLst>
          </p:cNvPr>
          <p:cNvSpPr txBox="1"/>
          <p:nvPr/>
        </p:nvSpPr>
        <p:spPr>
          <a:xfrm>
            <a:off x="5769864" y="837809"/>
            <a:ext cx="5530789" cy="369332"/>
          </a:xfrm>
          <a:prstGeom prst="rect">
            <a:avLst/>
          </a:prstGeom>
          <a:noFill/>
        </p:spPr>
        <p:txBody>
          <a:bodyPr wrap="square" rtlCol="0">
            <a:spAutoFit/>
          </a:bodyPr>
          <a:lstStyle/>
          <a:p>
            <a:r>
              <a:rPr lang="en-US" dirty="0"/>
              <a:t>Properly deciding how the whole design process will take place</a:t>
            </a:r>
          </a:p>
        </p:txBody>
      </p:sp>
      <p:sp>
        <p:nvSpPr>
          <p:cNvPr id="4" name="TextBox 3">
            <a:extLst>
              <a:ext uri="{FF2B5EF4-FFF2-40B4-BE49-F238E27FC236}">
                <a16:creationId xmlns:a16="http://schemas.microsoft.com/office/drawing/2014/main" id="{0C7BE951-8689-BA09-C3B7-9905DB66916F}"/>
              </a:ext>
            </a:extLst>
          </p:cNvPr>
          <p:cNvSpPr txBox="1"/>
          <p:nvPr/>
        </p:nvSpPr>
        <p:spPr>
          <a:xfrm>
            <a:off x="5769861" y="5952744"/>
            <a:ext cx="5530789" cy="369332"/>
          </a:xfrm>
          <a:prstGeom prst="rect">
            <a:avLst/>
          </a:prstGeom>
          <a:noFill/>
        </p:spPr>
        <p:txBody>
          <a:bodyPr wrap="square" rtlCol="0">
            <a:spAutoFit/>
          </a:bodyPr>
          <a:lstStyle/>
          <a:p>
            <a:r>
              <a:rPr lang="en-US" dirty="0"/>
              <a:t>Management of time is imp when design is to be delivered</a:t>
            </a:r>
          </a:p>
        </p:txBody>
      </p:sp>
      <p:sp>
        <p:nvSpPr>
          <p:cNvPr id="5" name="TextBox 4">
            <a:extLst>
              <a:ext uri="{FF2B5EF4-FFF2-40B4-BE49-F238E27FC236}">
                <a16:creationId xmlns:a16="http://schemas.microsoft.com/office/drawing/2014/main" id="{4260A4FC-06A4-EB1D-BE85-AA02777C1CBB}"/>
              </a:ext>
            </a:extLst>
          </p:cNvPr>
          <p:cNvSpPr txBox="1"/>
          <p:nvPr/>
        </p:nvSpPr>
        <p:spPr>
          <a:xfrm>
            <a:off x="5769862" y="4675370"/>
            <a:ext cx="5530789" cy="369332"/>
          </a:xfrm>
          <a:prstGeom prst="rect">
            <a:avLst/>
          </a:prstGeom>
          <a:noFill/>
        </p:spPr>
        <p:txBody>
          <a:bodyPr wrap="square" rtlCol="0">
            <a:spAutoFit/>
          </a:bodyPr>
          <a:lstStyle/>
          <a:p>
            <a:r>
              <a:rPr lang="en-US" dirty="0"/>
              <a:t>Learning new concepts and gaining experience</a:t>
            </a:r>
          </a:p>
        </p:txBody>
      </p:sp>
      <p:sp>
        <p:nvSpPr>
          <p:cNvPr id="6" name="TextBox 5">
            <a:extLst>
              <a:ext uri="{FF2B5EF4-FFF2-40B4-BE49-F238E27FC236}">
                <a16:creationId xmlns:a16="http://schemas.microsoft.com/office/drawing/2014/main" id="{ED3BCBA6-36A8-6B76-0ACE-B11E7F459337}"/>
              </a:ext>
            </a:extLst>
          </p:cNvPr>
          <p:cNvSpPr txBox="1"/>
          <p:nvPr/>
        </p:nvSpPr>
        <p:spPr>
          <a:xfrm>
            <a:off x="5769863" y="3318419"/>
            <a:ext cx="5824374" cy="369332"/>
          </a:xfrm>
          <a:prstGeom prst="rect">
            <a:avLst/>
          </a:prstGeom>
          <a:noFill/>
        </p:spPr>
        <p:txBody>
          <a:bodyPr wrap="square" rtlCol="0">
            <a:spAutoFit/>
          </a:bodyPr>
          <a:lstStyle/>
          <a:p>
            <a:r>
              <a:rPr lang="en-US" dirty="0"/>
              <a:t>A very efficient way to effectively get work done by team members</a:t>
            </a:r>
          </a:p>
        </p:txBody>
      </p:sp>
      <p:sp>
        <p:nvSpPr>
          <p:cNvPr id="7" name="TextBox 6">
            <a:extLst>
              <a:ext uri="{FF2B5EF4-FFF2-40B4-BE49-F238E27FC236}">
                <a16:creationId xmlns:a16="http://schemas.microsoft.com/office/drawing/2014/main" id="{1886FE93-7417-D0CB-F86A-5398542B3DCF}"/>
              </a:ext>
            </a:extLst>
          </p:cNvPr>
          <p:cNvSpPr txBox="1"/>
          <p:nvPr/>
        </p:nvSpPr>
        <p:spPr>
          <a:xfrm>
            <a:off x="5769864" y="2039245"/>
            <a:ext cx="5530789" cy="369332"/>
          </a:xfrm>
          <a:prstGeom prst="rect">
            <a:avLst/>
          </a:prstGeom>
          <a:noFill/>
        </p:spPr>
        <p:txBody>
          <a:bodyPr wrap="square" rtlCol="0">
            <a:spAutoFit/>
          </a:bodyPr>
          <a:lstStyle/>
          <a:p>
            <a:r>
              <a:rPr lang="en-US" dirty="0"/>
              <a:t>Coordination is important while working in a team</a:t>
            </a:r>
          </a:p>
        </p:txBody>
      </p:sp>
    </p:spTree>
    <p:extLst>
      <p:ext uri="{BB962C8B-B14F-4D97-AF65-F5344CB8AC3E}">
        <p14:creationId xmlns:p14="http://schemas.microsoft.com/office/powerpoint/2010/main" val="86653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B31A79-8963-6A48-2539-141A9A233B48}"/>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pic>
        <p:nvPicPr>
          <p:cNvPr id="8" name="Picture 7">
            <a:extLst>
              <a:ext uri="{FF2B5EF4-FFF2-40B4-BE49-F238E27FC236}">
                <a16:creationId xmlns:a16="http://schemas.microsoft.com/office/drawing/2014/main" id="{63DF0012-304F-931B-3334-2C4967A5F0E0}"/>
              </a:ext>
            </a:extLst>
          </p:cNvPr>
          <p:cNvPicPr>
            <a:picLocks noChangeAspect="1"/>
          </p:cNvPicPr>
          <p:nvPr/>
        </p:nvPicPr>
        <p:blipFill>
          <a:blip r:embed="rId2"/>
          <a:stretch>
            <a:fillRect/>
          </a:stretch>
        </p:blipFill>
        <p:spPr>
          <a:xfrm>
            <a:off x="6096000" y="125270"/>
            <a:ext cx="4592715" cy="6275633"/>
          </a:xfrm>
          <a:prstGeom prst="rect">
            <a:avLst/>
          </a:prstGeom>
        </p:spPr>
      </p:pic>
      <p:sp>
        <p:nvSpPr>
          <p:cNvPr id="9" name="Title 1">
            <a:extLst>
              <a:ext uri="{FF2B5EF4-FFF2-40B4-BE49-F238E27FC236}">
                <a16:creationId xmlns:a16="http://schemas.microsoft.com/office/drawing/2014/main" id="{03253C36-7829-654E-B787-68FCAE2A6EB4}"/>
              </a:ext>
            </a:extLst>
          </p:cNvPr>
          <p:cNvSpPr>
            <a:spLocks noGrp="1"/>
          </p:cNvSpPr>
          <p:nvPr>
            <p:ph type="title"/>
          </p:nvPr>
        </p:nvSpPr>
        <p:spPr>
          <a:xfrm>
            <a:off x="1249382" y="1997964"/>
            <a:ext cx="3941833" cy="2862072"/>
          </a:xfrm>
        </p:spPr>
        <p:txBody>
          <a:bodyPr/>
          <a:lstStyle/>
          <a:p>
            <a:r>
              <a:rPr lang="en-US" sz="5000" dirty="0"/>
              <a:t>Certificate of Completion</a:t>
            </a:r>
            <a:endParaRPr lang="en-US" sz="5000" dirty="0">
              <a:latin typeface="+mn-lt"/>
            </a:endParaRPr>
          </a:p>
        </p:txBody>
      </p:sp>
    </p:spTree>
    <p:extLst>
      <p:ext uri="{BB962C8B-B14F-4D97-AF65-F5344CB8AC3E}">
        <p14:creationId xmlns:p14="http://schemas.microsoft.com/office/powerpoint/2010/main" val="102517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sz="5000"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pPr algn="just"/>
            <a:r>
              <a:rPr lang="en-US" altLang="zh-CN" dirty="0"/>
              <a:t>During the internship, working in a professional environment in a team built various skills. Apart from that, various technologies based on front end are learnt such as professionally designing websites, deploying and handling them.</a:t>
            </a:r>
          </a:p>
          <a:p>
            <a:pPr algn="l"/>
            <a:r>
              <a:rPr lang="en-US" altLang="zh-CN" dirty="0"/>
              <a:t>This helped gain experience in mitigate risk to projects, capture knowledge and innovation, minimize project failure, improved communication skills etc.</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17</a:t>
            </a:fld>
            <a:endParaRPr lang="en-US" dirty="0"/>
          </a:p>
        </p:txBody>
      </p:sp>
      <p:pic>
        <p:nvPicPr>
          <p:cNvPr id="7" name="Picture 6">
            <a:extLst>
              <a:ext uri="{FF2B5EF4-FFF2-40B4-BE49-F238E27FC236}">
                <a16:creationId xmlns:a16="http://schemas.microsoft.com/office/drawing/2014/main" id="{D44E2DAC-0D37-C4B5-7086-D4886FD05E53}"/>
              </a:ext>
            </a:extLst>
          </p:cNvPr>
          <p:cNvPicPr>
            <a:picLocks noChangeAspect="1"/>
          </p:cNvPicPr>
          <p:nvPr/>
        </p:nvPicPr>
        <p:blipFill rotWithShape="1">
          <a:blip r:embed="rId2"/>
          <a:srcRect b="7175"/>
          <a:stretch/>
        </p:blipFill>
        <p:spPr>
          <a:xfrm>
            <a:off x="443882" y="886657"/>
            <a:ext cx="4341181" cy="5084685"/>
          </a:xfrm>
          <a:prstGeom prst="rect">
            <a:avLst/>
          </a:prstGeom>
        </p:spPr>
      </p:pic>
    </p:spTree>
    <p:extLst>
      <p:ext uri="{BB962C8B-B14F-4D97-AF65-F5344CB8AC3E}">
        <p14:creationId xmlns:p14="http://schemas.microsoft.com/office/powerpoint/2010/main" val="59172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2079505"/>
            <a:ext cx="4873752" cy="1709928"/>
          </a:xfrm>
        </p:spPr>
        <p:txBody>
          <a:bodyPr/>
          <a:lstStyle/>
          <a:p>
            <a:pPr algn="ctr"/>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4139184" y="3144470"/>
            <a:ext cx="3913632" cy="1883664"/>
          </a:xfrm>
        </p:spPr>
        <p:txBody>
          <a:bodyPr/>
          <a:lstStyle/>
          <a:p>
            <a:pPr algn="ctr"/>
            <a:r>
              <a:rPr lang="en-US" sz="2400" dirty="0"/>
              <a:t>Shifa Mahveen</a:t>
            </a:r>
          </a:p>
          <a:p>
            <a:pPr algn="ctr"/>
            <a:r>
              <a:rPr lang="en-US" sz="2400" dirty="0"/>
              <a:t>1604-19-733-068</a:t>
            </a:r>
          </a:p>
          <a:p>
            <a:pPr algn="ctr"/>
            <a:r>
              <a:rPr lang="en-US" sz="2400" dirty="0"/>
              <a:t>CSE - B</a:t>
            </a:r>
          </a:p>
          <a:p>
            <a:endParaRPr lang="en-US" dirty="0"/>
          </a:p>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Skills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00932" y="4313642"/>
            <a:ext cx="2176272" cy="630936"/>
          </a:xfrm>
        </p:spPr>
        <p:txBody>
          <a:bodyPr/>
          <a:lstStyle/>
          <a:p>
            <a:r>
              <a:rPr lang="en-US" dirty="0"/>
              <a:t>Implementation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Projects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2"/>
            <a:ext cx="5038344" cy="1166171"/>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22774" y="3054096"/>
            <a:ext cx="5530788" cy="2130552"/>
          </a:xfrm>
        </p:spPr>
        <p:txBody>
          <a:bodyPr/>
          <a:lstStyle/>
          <a:p>
            <a:pPr algn="just"/>
            <a:r>
              <a:rPr lang="en-US" dirty="0"/>
              <a:t>The Front end development internship was completed at Prabhavathi Digital Services pvt ltd, which is an IT startup company. </a:t>
            </a:r>
          </a:p>
          <a:p>
            <a:pPr algn="just"/>
            <a:r>
              <a:rPr lang="en-US" dirty="0"/>
              <a:t>A team of front end developers was created where team of developers work on different modules for a given UI/UX design. As a part of this various projects were designed using skills like HTML, CSS, Bootstrap and JavaScript. The UI design was designed in Figma.</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Skills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pic>
        <p:nvPicPr>
          <p:cNvPr id="9" name="Content Placeholder 8">
            <a:extLst>
              <a:ext uri="{FF2B5EF4-FFF2-40B4-BE49-F238E27FC236}">
                <a16:creationId xmlns:a16="http://schemas.microsoft.com/office/drawing/2014/main" id="{33BBE22B-0810-BB0A-46D0-E402897827A7}"/>
              </a:ext>
            </a:extLst>
          </p:cNvPr>
          <p:cNvPicPr>
            <a:picLocks noGrp="1" noChangeAspect="1"/>
          </p:cNvPicPr>
          <p:nvPr>
            <p:ph idx="1"/>
          </p:nvPr>
        </p:nvPicPr>
        <p:blipFill>
          <a:blip r:embed="rId2"/>
          <a:stretch>
            <a:fillRect/>
          </a:stretch>
        </p:blipFill>
        <p:spPr>
          <a:xfrm>
            <a:off x="1961965" y="1880656"/>
            <a:ext cx="3293615" cy="3867990"/>
          </a:xfrm>
        </p:spPr>
      </p:pic>
      <p:sp>
        <p:nvSpPr>
          <p:cNvPr id="10" name="TextBox 9">
            <a:extLst>
              <a:ext uri="{FF2B5EF4-FFF2-40B4-BE49-F238E27FC236}">
                <a16:creationId xmlns:a16="http://schemas.microsoft.com/office/drawing/2014/main" id="{883339CD-C498-95A6-60F3-EE7ACD57DC44}"/>
              </a:ext>
            </a:extLst>
          </p:cNvPr>
          <p:cNvSpPr txBox="1"/>
          <p:nvPr/>
        </p:nvSpPr>
        <p:spPr>
          <a:xfrm>
            <a:off x="6508012" y="1783672"/>
            <a:ext cx="4544036" cy="3714607"/>
          </a:xfrm>
          <a:prstGeom prst="rect">
            <a:avLst/>
          </a:prstGeom>
          <a:noFill/>
        </p:spPr>
        <p:txBody>
          <a:bodyPr wrap="square" rtlCol="0">
            <a:spAutoFit/>
          </a:bodyPr>
          <a:lstStyle/>
          <a:p>
            <a:r>
              <a:rPr lang="en-US" dirty="0"/>
              <a:t>Skills required for the internship are:</a:t>
            </a:r>
          </a:p>
          <a:p>
            <a:pPr marL="285750" indent="-285750">
              <a:lnSpc>
                <a:spcPct val="250000"/>
              </a:lnSpc>
              <a:buFont typeface="Wingdings" panose="05000000000000000000" pitchFamily="2" charset="2"/>
              <a:buChar char="Ø"/>
            </a:pPr>
            <a:r>
              <a:rPr lang="en-US" dirty="0"/>
              <a:t>HTML (Hyper Text Markup Language)</a:t>
            </a:r>
          </a:p>
          <a:p>
            <a:pPr marL="285750" indent="-285750">
              <a:lnSpc>
                <a:spcPct val="250000"/>
              </a:lnSpc>
              <a:buFont typeface="Wingdings" panose="05000000000000000000" pitchFamily="2" charset="2"/>
              <a:buChar char="Ø"/>
            </a:pPr>
            <a:r>
              <a:rPr lang="en-US" dirty="0"/>
              <a:t>CSS (Cascading Style Sheets)</a:t>
            </a:r>
          </a:p>
          <a:p>
            <a:pPr marL="285750" indent="-285750">
              <a:lnSpc>
                <a:spcPct val="250000"/>
              </a:lnSpc>
              <a:buFont typeface="Wingdings" panose="05000000000000000000" pitchFamily="2" charset="2"/>
              <a:buChar char="Ø"/>
            </a:pPr>
            <a:r>
              <a:rPr lang="en-US" dirty="0"/>
              <a:t>JavaScript </a:t>
            </a:r>
          </a:p>
          <a:p>
            <a:pPr marL="285750" indent="-285750">
              <a:lnSpc>
                <a:spcPct val="250000"/>
              </a:lnSpc>
              <a:buFont typeface="Wingdings" panose="05000000000000000000" pitchFamily="2" charset="2"/>
              <a:buChar char="Ø"/>
            </a:pPr>
            <a:r>
              <a:rPr lang="en-US" dirty="0"/>
              <a:t>Bootstrap</a:t>
            </a:r>
          </a:p>
          <a:p>
            <a:pPr marL="285750" indent="-285750">
              <a:lnSpc>
                <a:spcPct val="250000"/>
              </a:lnSpc>
              <a:buFont typeface="Wingdings" panose="05000000000000000000" pitchFamily="2" charset="2"/>
              <a:buChar char="Ø"/>
            </a:pPr>
            <a:r>
              <a:rPr lang="en-US" dirty="0"/>
              <a:t>Figma</a:t>
            </a:r>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Basic Skills​</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HTML</a:t>
            </a:r>
          </a:p>
        </p:txBody>
      </p:sp>
      <p:pic>
        <p:nvPicPr>
          <p:cNvPr id="10" name="Content Placeholder 9">
            <a:extLst>
              <a:ext uri="{FF2B5EF4-FFF2-40B4-BE49-F238E27FC236}">
                <a16:creationId xmlns:a16="http://schemas.microsoft.com/office/drawing/2014/main" id="{8635FC53-6994-4F0E-5F5E-244FA8F7303B}"/>
              </a:ext>
            </a:extLst>
          </p:cNvPr>
          <p:cNvPicPr>
            <a:picLocks noGrp="1" noChangeAspect="1"/>
          </p:cNvPicPr>
          <p:nvPr>
            <p:ph sz="half" idx="2"/>
          </p:nvPr>
        </p:nvPicPr>
        <p:blipFill rotWithShape="1">
          <a:blip r:embed="rId2"/>
          <a:srcRect r="68332"/>
          <a:stretch/>
        </p:blipFill>
        <p:spPr>
          <a:xfrm>
            <a:off x="2673473" y="3199519"/>
            <a:ext cx="868717" cy="1981822"/>
          </a:xfrm>
        </p:spPr>
      </p:pic>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dirty="0"/>
              <a:t>CSS</a:t>
            </a:r>
          </a:p>
        </p:txBody>
      </p:sp>
      <p:pic>
        <p:nvPicPr>
          <p:cNvPr id="12" name="Content Placeholder 11">
            <a:extLst>
              <a:ext uri="{FF2B5EF4-FFF2-40B4-BE49-F238E27FC236}">
                <a16:creationId xmlns:a16="http://schemas.microsoft.com/office/drawing/2014/main" id="{49DA6AA2-1D7C-51C1-16A0-7CA599BADC44}"/>
              </a:ext>
            </a:extLst>
          </p:cNvPr>
          <p:cNvPicPr>
            <a:picLocks noGrp="1" noChangeAspect="1"/>
          </p:cNvPicPr>
          <p:nvPr>
            <p:ph sz="half" idx="13"/>
          </p:nvPr>
        </p:nvPicPr>
        <p:blipFill rotWithShape="1">
          <a:blip r:embed="rId2"/>
          <a:srcRect l="26449" r="38276"/>
          <a:stretch/>
        </p:blipFill>
        <p:spPr>
          <a:xfrm>
            <a:off x="6525095" y="3199519"/>
            <a:ext cx="967666" cy="1981822"/>
          </a:xfrm>
        </p:spPr>
      </p:pic>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dirty="0"/>
              <a:t>JS</a:t>
            </a:r>
          </a:p>
        </p:txBody>
      </p:sp>
      <p:pic>
        <p:nvPicPr>
          <p:cNvPr id="14" name="Content Placeholder 13">
            <a:extLst>
              <a:ext uri="{FF2B5EF4-FFF2-40B4-BE49-F238E27FC236}">
                <a16:creationId xmlns:a16="http://schemas.microsoft.com/office/drawing/2014/main" id="{A7B8DCAB-56EF-FE73-3A29-9D6B6431C939}"/>
              </a:ext>
            </a:extLst>
          </p:cNvPr>
          <p:cNvPicPr>
            <a:picLocks noGrp="1" noChangeAspect="1"/>
          </p:cNvPicPr>
          <p:nvPr>
            <p:ph sz="half" idx="20"/>
          </p:nvPr>
        </p:nvPicPr>
        <p:blipFill rotWithShape="1">
          <a:blip r:embed="rId2"/>
          <a:srcRect l="58470"/>
          <a:stretch/>
        </p:blipFill>
        <p:spPr>
          <a:xfrm>
            <a:off x="10129986" y="3199519"/>
            <a:ext cx="1139239" cy="1981822"/>
          </a:xfrm>
        </p:spPr>
      </p:pic>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15" name="TextBox 14">
            <a:extLst>
              <a:ext uri="{FF2B5EF4-FFF2-40B4-BE49-F238E27FC236}">
                <a16:creationId xmlns:a16="http://schemas.microsoft.com/office/drawing/2014/main" id="{0C75E13F-D0FE-7089-5D8C-6B6D24824068}"/>
              </a:ext>
            </a:extLst>
          </p:cNvPr>
          <p:cNvSpPr txBox="1"/>
          <p:nvPr/>
        </p:nvSpPr>
        <p:spPr>
          <a:xfrm>
            <a:off x="922775" y="3036268"/>
            <a:ext cx="1694901" cy="2308324"/>
          </a:xfrm>
          <a:prstGeom prst="rect">
            <a:avLst/>
          </a:prstGeom>
          <a:noFill/>
        </p:spPr>
        <p:txBody>
          <a:bodyPr wrap="square" rtlCol="0">
            <a:spAutoFit/>
          </a:bodyPr>
          <a:lstStyle/>
          <a:p>
            <a:r>
              <a:rPr lang="en-US" dirty="0"/>
              <a:t>HTML provides the basic structure of the web pages with no style or functionality. This include use of various tags.</a:t>
            </a:r>
          </a:p>
        </p:txBody>
      </p:sp>
      <p:sp>
        <p:nvSpPr>
          <p:cNvPr id="17" name="TextBox 16">
            <a:extLst>
              <a:ext uri="{FF2B5EF4-FFF2-40B4-BE49-F238E27FC236}">
                <a16:creationId xmlns:a16="http://schemas.microsoft.com/office/drawing/2014/main" id="{A45FBB10-37D4-8CBC-396F-9C1253D4AC7F}"/>
              </a:ext>
            </a:extLst>
          </p:cNvPr>
          <p:cNvSpPr txBox="1"/>
          <p:nvPr/>
        </p:nvSpPr>
        <p:spPr>
          <a:xfrm>
            <a:off x="4689821" y="3039826"/>
            <a:ext cx="1694901" cy="2308324"/>
          </a:xfrm>
          <a:prstGeom prst="rect">
            <a:avLst/>
          </a:prstGeom>
          <a:noFill/>
        </p:spPr>
        <p:txBody>
          <a:bodyPr wrap="square" rtlCol="0">
            <a:spAutoFit/>
          </a:bodyPr>
          <a:lstStyle/>
          <a:p>
            <a:r>
              <a:rPr lang="en-US" dirty="0"/>
              <a:t>CSS is linked with HTML files to design the sites. It makes use of properties and applies different styles and animations.</a:t>
            </a:r>
          </a:p>
        </p:txBody>
      </p:sp>
      <p:sp>
        <p:nvSpPr>
          <p:cNvPr id="18" name="TextBox 17">
            <a:extLst>
              <a:ext uri="{FF2B5EF4-FFF2-40B4-BE49-F238E27FC236}">
                <a16:creationId xmlns:a16="http://schemas.microsoft.com/office/drawing/2014/main" id="{EB1A6D05-9B9D-49AA-D36B-C1ACCA0A028E}"/>
              </a:ext>
            </a:extLst>
          </p:cNvPr>
          <p:cNvSpPr txBox="1"/>
          <p:nvPr/>
        </p:nvSpPr>
        <p:spPr>
          <a:xfrm>
            <a:off x="8388260" y="3036268"/>
            <a:ext cx="1601354" cy="2585323"/>
          </a:xfrm>
          <a:prstGeom prst="rect">
            <a:avLst/>
          </a:prstGeom>
          <a:noFill/>
        </p:spPr>
        <p:txBody>
          <a:bodyPr wrap="square" rtlCol="0">
            <a:spAutoFit/>
          </a:bodyPr>
          <a:lstStyle/>
          <a:p>
            <a:r>
              <a:rPr lang="en-US" dirty="0"/>
              <a:t>JS is linked with HTML files to provide functionality to the web pages to make them dynamic instead of just view only pages. </a:t>
            </a:r>
          </a:p>
        </p:txBody>
      </p:sp>
    </p:spTree>
    <p:extLst>
      <p:ext uri="{BB962C8B-B14F-4D97-AF65-F5344CB8AC3E}">
        <p14:creationId xmlns:p14="http://schemas.microsoft.com/office/powerpoint/2010/main" val="3095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6000" dirty="0">
                <a:latin typeface="Century Gothic" panose="020B0502020202020204" pitchFamily="34" charset="0"/>
              </a:rPr>
              <a:t>HTML</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pic>
        <p:nvPicPr>
          <p:cNvPr id="8" name="Content Placeholder 7">
            <a:extLst>
              <a:ext uri="{FF2B5EF4-FFF2-40B4-BE49-F238E27FC236}">
                <a16:creationId xmlns:a16="http://schemas.microsoft.com/office/drawing/2014/main" id="{02D12D04-02F5-7DA4-D55B-98036D6514A5}"/>
              </a:ext>
            </a:extLst>
          </p:cNvPr>
          <p:cNvPicPr>
            <a:picLocks noGrp="1" noChangeAspect="1"/>
          </p:cNvPicPr>
          <p:nvPr>
            <p:ph idx="1"/>
          </p:nvPr>
        </p:nvPicPr>
        <p:blipFill>
          <a:blip r:embed="rId2"/>
          <a:stretch>
            <a:fillRect/>
          </a:stretch>
        </p:blipFill>
        <p:spPr>
          <a:xfrm>
            <a:off x="7903781" y="2156351"/>
            <a:ext cx="3148267" cy="3148267"/>
          </a:xfrm>
        </p:spPr>
      </p:pic>
      <p:sp>
        <p:nvSpPr>
          <p:cNvPr id="9" name="TextBox 8">
            <a:extLst>
              <a:ext uri="{FF2B5EF4-FFF2-40B4-BE49-F238E27FC236}">
                <a16:creationId xmlns:a16="http://schemas.microsoft.com/office/drawing/2014/main" id="{CD5170CE-E941-9B94-26DB-CDC7B3668883}"/>
              </a:ext>
            </a:extLst>
          </p:cNvPr>
          <p:cNvSpPr txBox="1"/>
          <p:nvPr/>
        </p:nvSpPr>
        <p:spPr>
          <a:xfrm>
            <a:off x="914400" y="2156351"/>
            <a:ext cx="55041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HTML stands for Hyper Text Markup Language</a:t>
            </a:r>
          </a:p>
          <a:p>
            <a:endParaRPr lang="en-US" dirty="0"/>
          </a:p>
          <a:p>
            <a:pPr marL="285750" indent="-285750">
              <a:buFont typeface="Arial" panose="020B0604020202020204" pitchFamily="34" charset="0"/>
              <a:buChar char="•"/>
            </a:pPr>
            <a:r>
              <a:rPr lang="en-US" dirty="0"/>
              <a:t>It provides structure to web pages</a:t>
            </a:r>
          </a:p>
          <a:p>
            <a:endParaRPr lang="en-US" dirty="0"/>
          </a:p>
          <a:p>
            <a:pPr marL="285750" indent="-285750">
              <a:buFont typeface="Arial" panose="020B0604020202020204" pitchFamily="34" charset="0"/>
              <a:buChar char="•"/>
            </a:pPr>
            <a:r>
              <a:rPr lang="en-US" dirty="0"/>
              <a:t>&lt;!DOCTYPE Html&gt; is the tag which tells the browser that the particular web file is HTML5 based.</a:t>
            </a:r>
          </a:p>
          <a:p>
            <a:endParaRPr lang="en-US" dirty="0"/>
          </a:p>
          <a:p>
            <a:pPr marL="285750" indent="-285750">
              <a:buFont typeface="Arial" panose="020B0604020202020204" pitchFamily="34" charset="0"/>
              <a:buChar char="•"/>
            </a:pPr>
            <a:r>
              <a:rPr lang="en-US" dirty="0"/>
              <a:t>Html files end with .html extension</a:t>
            </a:r>
          </a:p>
          <a:p>
            <a:endParaRPr lang="en-US" dirty="0"/>
          </a:p>
          <a:p>
            <a:pPr marL="285750" indent="-285750">
              <a:buFont typeface="Arial" panose="020B0604020202020204" pitchFamily="34" charset="0"/>
              <a:buChar char="•"/>
            </a:pPr>
            <a:r>
              <a:rPr lang="en-US" dirty="0"/>
              <a:t>These files make use of tags to different sections of the web page</a:t>
            </a:r>
          </a:p>
          <a:p>
            <a:endParaRPr lang="en-US" dirty="0"/>
          </a:p>
        </p:txBody>
      </p:sp>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2C6D-8380-5F61-20DF-FB79CC465C5A}"/>
              </a:ext>
            </a:extLst>
          </p:cNvPr>
          <p:cNvSpPr>
            <a:spLocks noGrp="1"/>
          </p:cNvSpPr>
          <p:nvPr>
            <p:ph type="title"/>
          </p:nvPr>
        </p:nvSpPr>
        <p:spPr/>
        <p:txBody>
          <a:bodyPr/>
          <a:lstStyle/>
          <a:p>
            <a:r>
              <a:rPr lang="en-US" dirty="0"/>
              <a:t>CSS</a:t>
            </a:r>
          </a:p>
        </p:txBody>
      </p:sp>
      <p:sp>
        <p:nvSpPr>
          <p:cNvPr id="3" name="Slide Number Placeholder 2">
            <a:extLst>
              <a:ext uri="{FF2B5EF4-FFF2-40B4-BE49-F238E27FC236}">
                <a16:creationId xmlns:a16="http://schemas.microsoft.com/office/drawing/2014/main" id="{14959612-212A-6258-019C-C35BD7151281}"/>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pic>
        <p:nvPicPr>
          <p:cNvPr id="7" name="Picture 6">
            <a:extLst>
              <a:ext uri="{FF2B5EF4-FFF2-40B4-BE49-F238E27FC236}">
                <a16:creationId xmlns:a16="http://schemas.microsoft.com/office/drawing/2014/main" id="{34F595FF-7B47-E959-4FBE-59C4AB46F7BF}"/>
              </a:ext>
            </a:extLst>
          </p:cNvPr>
          <p:cNvPicPr>
            <a:picLocks noChangeAspect="1"/>
          </p:cNvPicPr>
          <p:nvPr/>
        </p:nvPicPr>
        <p:blipFill>
          <a:blip r:embed="rId2"/>
          <a:stretch>
            <a:fillRect/>
          </a:stretch>
        </p:blipFill>
        <p:spPr>
          <a:xfrm>
            <a:off x="1203960" y="2115800"/>
            <a:ext cx="3169920" cy="3169920"/>
          </a:xfrm>
          <a:prstGeom prst="rect">
            <a:avLst/>
          </a:prstGeom>
        </p:spPr>
      </p:pic>
      <p:sp>
        <p:nvSpPr>
          <p:cNvPr id="8" name="TextBox 7">
            <a:extLst>
              <a:ext uri="{FF2B5EF4-FFF2-40B4-BE49-F238E27FC236}">
                <a16:creationId xmlns:a16="http://schemas.microsoft.com/office/drawing/2014/main" id="{135C8E78-22AF-247D-E4CE-115F80556B49}"/>
              </a:ext>
            </a:extLst>
          </p:cNvPr>
          <p:cNvSpPr txBox="1"/>
          <p:nvPr/>
        </p:nvSpPr>
        <p:spPr>
          <a:xfrm>
            <a:off x="6356412" y="2013899"/>
            <a:ext cx="469563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CSS stands for Cascading Style Sheets</a:t>
            </a:r>
          </a:p>
          <a:p>
            <a:endParaRPr lang="en-US" dirty="0"/>
          </a:p>
          <a:p>
            <a:pPr marL="285750" indent="-285750">
              <a:buFont typeface="Arial" panose="020B0604020202020204" pitchFamily="34" charset="0"/>
              <a:buChar char="•"/>
            </a:pPr>
            <a:r>
              <a:rPr lang="en-US" dirty="0"/>
              <a:t>It provides styling to the web pages</a:t>
            </a:r>
          </a:p>
          <a:p>
            <a:endParaRPr lang="en-US" dirty="0"/>
          </a:p>
          <a:p>
            <a:pPr marL="285750" indent="-285750">
              <a:buFont typeface="Arial" panose="020B0604020202020204" pitchFamily="34" charset="0"/>
              <a:buChar char="•"/>
            </a:pPr>
            <a:r>
              <a:rPr lang="en-US" dirty="0"/>
              <a:t>Websites without CSS are meant to be nothing or user attractive</a:t>
            </a:r>
          </a:p>
          <a:p>
            <a:endParaRPr lang="en-US" dirty="0"/>
          </a:p>
          <a:p>
            <a:pPr marL="285750" indent="-285750">
              <a:buFont typeface="Arial" panose="020B0604020202020204" pitchFamily="34" charset="0"/>
              <a:buChar char="•"/>
            </a:pPr>
            <a:r>
              <a:rPr lang="en-US" dirty="0"/>
              <a:t>CSS files are linked to HTML files using &lt;style&gt; tag either in inline or internal or external styling way</a:t>
            </a:r>
          </a:p>
          <a:p>
            <a:endParaRPr lang="en-US" dirty="0"/>
          </a:p>
          <a:p>
            <a:pPr marL="285750" indent="-285750">
              <a:buFont typeface="Arial" panose="020B0604020202020204" pitchFamily="34" charset="0"/>
              <a:buChar char="•"/>
            </a:pPr>
            <a:r>
              <a:rPr lang="en-US" dirty="0"/>
              <a:t>CSS files end with .css extension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566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7E39-3578-6218-9F0E-01E87F3BF082}"/>
              </a:ext>
            </a:extLst>
          </p:cNvPr>
          <p:cNvSpPr>
            <a:spLocks noGrp="1"/>
          </p:cNvSpPr>
          <p:nvPr>
            <p:ph type="title"/>
          </p:nvPr>
        </p:nvSpPr>
        <p:spPr/>
        <p:txBody>
          <a:bodyPr/>
          <a:lstStyle/>
          <a:p>
            <a:r>
              <a:rPr lang="en-US" dirty="0"/>
              <a:t>JavaScript</a:t>
            </a:r>
          </a:p>
        </p:txBody>
      </p:sp>
      <p:pic>
        <p:nvPicPr>
          <p:cNvPr id="8" name="Content Placeholder 7">
            <a:extLst>
              <a:ext uri="{FF2B5EF4-FFF2-40B4-BE49-F238E27FC236}">
                <a16:creationId xmlns:a16="http://schemas.microsoft.com/office/drawing/2014/main" id="{B4EFB0A2-0321-EA58-252E-B8BF593D98F4}"/>
              </a:ext>
            </a:extLst>
          </p:cNvPr>
          <p:cNvPicPr>
            <a:picLocks noGrp="1" noChangeAspect="1"/>
          </p:cNvPicPr>
          <p:nvPr>
            <p:ph idx="1"/>
          </p:nvPr>
        </p:nvPicPr>
        <p:blipFill rotWithShape="1">
          <a:blip r:embed="rId2"/>
          <a:srcRect l="11880" t="8352" r="10819" b="11423"/>
          <a:stretch/>
        </p:blipFill>
        <p:spPr>
          <a:xfrm>
            <a:off x="7904143" y="2157274"/>
            <a:ext cx="3045042" cy="3338004"/>
          </a:xfrm>
        </p:spPr>
      </p:pic>
      <p:sp>
        <p:nvSpPr>
          <p:cNvPr id="4" name="Slide Number Placeholder 3">
            <a:extLst>
              <a:ext uri="{FF2B5EF4-FFF2-40B4-BE49-F238E27FC236}">
                <a16:creationId xmlns:a16="http://schemas.microsoft.com/office/drawing/2014/main" id="{D582AA9B-865F-5223-64E8-DEA50B546676}"/>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9" name="TextBox 8">
            <a:extLst>
              <a:ext uri="{FF2B5EF4-FFF2-40B4-BE49-F238E27FC236}">
                <a16:creationId xmlns:a16="http://schemas.microsoft.com/office/drawing/2014/main" id="{97E8311A-C421-5089-44B5-89B7DEAFD537}"/>
              </a:ext>
            </a:extLst>
          </p:cNvPr>
          <p:cNvSpPr txBox="1"/>
          <p:nvPr/>
        </p:nvSpPr>
        <p:spPr>
          <a:xfrm>
            <a:off x="1269507" y="2256615"/>
            <a:ext cx="530884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JS is a drastically improving scripting language</a:t>
            </a:r>
          </a:p>
          <a:p>
            <a:endParaRPr lang="en-US" dirty="0"/>
          </a:p>
          <a:p>
            <a:pPr marL="285750" indent="-285750">
              <a:buFont typeface="Arial" panose="020B0604020202020204" pitchFamily="34" charset="0"/>
              <a:buChar char="•"/>
            </a:pPr>
            <a:r>
              <a:rPr lang="en-US" dirty="0"/>
              <a:t>There are a bunch of JS frameworks and libraries both for front-end and back-end</a:t>
            </a:r>
          </a:p>
          <a:p>
            <a:endParaRPr lang="en-US" dirty="0"/>
          </a:p>
          <a:p>
            <a:pPr marL="285750" indent="-285750">
              <a:buFont typeface="Arial" panose="020B0604020202020204" pitchFamily="34" charset="0"/>
              <a:buChar char="•"/>
            </a:pPr>
            <a:r>
              <a:rPr lang="en-US" dirty="0"/>
              <a:t>This is bases on ECMASCRIPT documentation</a:t>
            </a:r>
          </a:p>
          <a:p>
            <a:endParaRPr lang="en-US" dirty="0"/>
          </a:p>
          <a:p>
            <a:pPr marL="285750" indent="-285750">
              <a:buFont typeface="Arial" panose="020B0604020202020204" pitchFamily="34" charset="0"/>
              <a:buChar char="•"/>
            </a:pPr>
            <a:r>
              <a:rPr lang="en-US" dirty="0"/>
              <a:t>JS is used to make dynamic web apps or web pages</a:t>
            </a:r>
          </a:p>
          <a:p>
            <a:endParaRPr lang="en-US" dirty="0"/>
          </a:p>
          <a:p>
            <a:pPr marL="285750" indent="-285750">
              <a:buFont typeface="Arial" panose="020B0604020202020204" pitchFamily="34" charset="0"/>
              <a:buChar char="•"/>
            </a:pPr>
            <a:r>
              <a:rPr lang="en-US" dirty="0"/>
              <a:t>JS files end with .</a:t>
            </a:r>
            <a:r>
              <a:rPr lang="en-US" dirty="0" err="1"/>
              <a:t>js</a:t>
            </a:r>
            <a:r>
              <a:rPr lang="en-US" dirty="0"/>
              <a:t> extension</a:t>
            </a:r>
          </a:p>
          <a:p>
            <a:endParaRPr lang="en-US" dirty="0"/>
          </a:p>
        </p:txBody>
      </p:sp>
    </p:spTree>
    <p:extLst>
      <p:ext uri="{BB962C8B-B14F-4D97-AF65-F5344CB8AC3E}">
        <p14:creationId xmlns:p14="http://schemas.microsoft.com/office/powerpoint/2010/main" val="236940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F9B4-FAA9-9306-AEDC-5F9624F70A1B}"/>
              </a:ext>
            </a:extLst>
          </p:cNvPr>
          <p:cNvSpPr>
            <a:spLocks noGrp="1"/>
          </p:cNvSpPr>
          <p:nvPr>
            <p:ph type="title"/>
          </p:nvPr>
        </p:nvSpPr>
        <p:spPr/>
        <p:txBody>
          <a:bodyPr/>
          <a:lstStyle/>
          <a:p>
            <a:r>
              <a:rPr lang="en-US" dirty="0"/>
              <a:t>Bootstrap</a:t>
            </a:r>
          </a:p>
        </p:txBody>
      </p:sp>
      <p:pic>
        <p:nvPicPr>
          <p:cNvPr id="8" name="Content Placeholder 7">
            <a:extLst>
              <a:ext uri="{FF2B5EF4-FFF2-40B4-BE49-F238E27FC236}">
                <a16:creationId xmlns:a16="http://schemas.microsoft.com/office/drawing/2014/main" id="{1130866E-D1C5-0E93-22E4-CA2EAEEA18C4}"/>
              </a:ext>
            </a:extLst>
          </p:cNvPr>
          <p:cNvPicPr>
            <a:picLocks noGrp="1" noChangeAspect="1"/>
          </p:cNvPicPr>
          <p:nvPr>
            <p:ph idx="1"/>
          </p:nvPr>
        </p:nvPicPr>
        <p:blipFill>
          <a:blip r:embed="rId2"/>
          <a:stretch>
            <a:fillRect/>
          </a:stretch>
        </p:blipFill>
        <p:spPr>
          <a:xfrm>
            <a:off x="1473694" y="2193209"/>
            <a:ext cx="2889612" cy="2889612"/>
          </a:xfrm>
        </p:spPr>
      </p:pic>
      <p:sp>
        <p:nvSpPr>
          <p:cNvPr id="4" name="Slide Number Placeholder 3">
            <a:extLst>
              <a:ext uri="{FF2B5EF4-FFF2-40B4-BE49-F238E27FC236}">
                <a16:creationId xmlns:a16="http://schemas.microsoft.com/office/drawing/2014/main" id="{327F60D9-36CF-CA87-4767-1A939D35B404}"/>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9" name="TextBox 8">
            <a:extLst>
              <a:ext uri="{FF2B5EF4-FFF2-40B4-BE49-F238E27FC236}">
                <a16:creationId xmlns:a16="http://schemas.microsoft.com/office/drawing/2014/main" id="{C47E5ADA-A141-C067-C5FF-C82357AC44B7}"/>
              </a:ext>
            </a:extLst>
          </p:cNvPr>
          <p:cNvSpPr txBox="1"/>
          <p:nvPr/>
        </p:nvSpPr>
        <p:spPr>
          <a:xfrm>
            <a:off x="6241002" y="2193209"/>
            <a:ext cx="447730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Bootstrap is a free, open source HTML, CSS and JS framework for quickly building responsive websites</a:t>
            </a:r>
          </a:p>
          <a:p>
            <a:endParaRPr lang="en-US" dirty="0"/>
          </a:p>
          <a:p>
            <a:pPr marL="285750" indent="-285750">
              <a:buFont typeface="Arial" panose="020B0604020202020204" pitchFamily="34" charset="0"/>
              <a:buChar char="•"/>
            </a:pPr>
            <a:r>
              <a:rPr lang="en-US" dirty="0"/>
              <a:t>It supports responsive design and features predefined design templates</a:t>
            </a:r>
          </a:p>
          <a:p>
            <a:endParaRPr lang="en-US" dirty="0"/>
          </a:p>
          <a:p>
            <a:pPr marL="285750" indent="-285750">
              <a:buFont typeface="Arial" panose="020B0604020202020204" pitchFamily="34" charset="0"/>
              <a:buChar char="•"/>
            </a:pPr>
            <a:r>
              <a:rPr lang="en-US" b="0" i="0" dirty="0">
                <a:solidFill>
                  <a:srgbClr val="212529"/>
                </a:solidFill>
                <a:effectLst/>
              </a:rPr>
              <a:t>Bootstrap 5 is evolving with each release to better utilize CSS variables for global theme styles, individual components, and even utilities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8708420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{DDB95896-DE6A-417A-9D40-226C78AFAD4A}tf11429527_win32</Template>
  <TotalTime>1119</TotalTime>
  <Words>838</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Karla</vt:lpstr>
      <vt:lpstr>Univers Condensed Light</vt:lpstr>
      <vt:lpstr>Wingdings</vt:lpstr>
      <vt:lpstr>Office Theme</vt:lpstr>
      <vt:lpstr>Front End Development Using HTML, CSS and JS.</vt:lpstr>
      <vt:lpstr>Agenda</vt:lpstr>
      <vt:lpstr>Introduction </vt:lpstr>
      <vt:lpstr>Skills</vt:lpstr>
      <vt:lpstr>Basic Skills​</vt:lpstr>
      <vt:lpstr>HTML</vt:lpstr>
      <vt:lpstr>CSS</vt:lpstr>
      <vt:lpstr>JavaScript</vt:lpstr>
      <vt:lpstr>Bootstrap</vt:lpstr>
      <vt:lpstr>Figma</vt:lpstr>
      <vt:lpstr>PowerPoint Presentation</vt:lpstr>
      <vt:lpstr>PowerPoint Presentation</vt:lpstr>
      <vt:lpstr>Inspection</vt:lpstr>
      <vt:lpstr>Our Projects Include</vt:lpstr>
      <vt:lpstr>What I have Learnt?</vt:lpstr>
      <vt:lpstr>Certificate of Completion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Development Using HTML, CSS and JS.</dc:title>
  <dc:creator>Shifa Mahveen</dc:creator>
  <cp:lastModifiedBy>Shifa Mahveen</cp:lastModifiedBy>
  <cp:revision>4</cp:revision>
  <dcterms:created xsi:type="dcterms:W3CDTF">2022-12-12T11:15:16Z</dcterms:created>
  <dcterms:modified xsi:type="dcterms:W3CDTF">2023-02-03T05:35:07Z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