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52" r:id="rId2"/>
  </p:sldMasterIdLst>
  <p:sldIdLst>
    <p:sldId id="282" r:id="rId3"/>
    <p:sldId id="260" r:id="rId4"/>
    <p:sldId id="257" r:id="rId5"/>
    <p:sldId id="280" r:id="rId6"/>
    <p:sldId id="281" r:id="rId7"/>
    <p:sldId id="283" r:id="rId8"/>
    <p:sldId id="284" r:id="rId9"/>
    <p:sldId id="289" r:id="rId10"/>
    <p:sldId id="291" r:id="rId11"/>
    <p:sldId id="286" r:id="rId12"/>
    <p:sldId id="287" r:id="rId13"/>
    <p:sldId id="294" r:id="rId14"/>
    <p:sldId id="295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43E32-4D12-E0BD-1872-74E6B5CEA420}" v="216" dt="2022-06-14T14:44:39.086"/>
    <p1510:client id="{95D8544E-5076-9038-90C8-C0E4DB079BD5}" v="99" dt="2022-06-14T16:13:59.079"/>
    <p1510:client id="{F0AFF371-6CCE-D0F1-A28B-D4D3D51B969F}" v="580" dt="2022-06-15T09:42:02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FB76E-D2C0-4F86-B2B0-C6C1CDAC059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1" csCatId="mainScheme" phldr="1"/>
      <dgm:spPr/>
    </dgm:pt>
    <dgm:pt modelId="{2BFABA97-82EC-4742-96D3-3359BE19EE89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 The idea is to check and evaluate the client's/ customer who often has more in term subscriptions.</a:t>
          </a:r>
        </a:p>
      </dgm:t>
    </dgm:pt>
    <dgm:pt modelId="{896AC4D6-2395-46F0-AAB8-20269163B2BB}" type="parTrans" cxnId="{65E61433-EA74-434A-9315-3EF0D23198F1}">
      <dgm:prSet/>
      <dgm:spPr/>
      <dgm:t>
        <a:bodyPr/>
        <a:lstStyle/>
        <a:p>
          <a:endParaRPr lang="en-US"/>
        </a:p>
      </dgm:t>
    </dgm:pt>
    <dgm:pt modelId="{0D96477C-3059-4CF2-8763-A8CA3DA1920A}" type="sibTrans" cxnId="{65E61433-EA74-434A-9315-3EF0D23198F1}">
      <dgm:prSet/>
      <dgm:spPr/>
      <dgm:t>
        <a:bodyPr/>
        <a:lstStyle/>
        <a:p>
          <a:endParaRPr lang="en-US"/>
        </a:p>
      </dgm:t>
    </dgm:pt>
    <dgm:pt modelId="{2DC431D2-CD4F-4DB1-A17F-7E4491B83A8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The main motive in the banking data is to analyze the hidden interference and targeting results. </a:t>
          </a:r>
        </a:p>
      </dgm:t>
    </dgm:pt>
    <dgm:pt modelId="{20B0F97F-E0C0-4903-A9B2-E7A770C9BDDC}" type="parTrans" cxnId="{3573CE25-EFF8-414A-A59B-D9D06C743773}">
      <dgm:prSet/>
      <dgm:spPr/>
      <dgm:t>
        <a:bodyPr/>
        <a:lstStyle/>
        <a:p>
          <a:endParaRPr lang="en-US"/>
        </a:p>
      </dgm:t>
    </dgm:pt>
    <dgm:pt modelId="{ECE5064A-FE86-4228-83AD-FC88ACD543A8}" type="sibTrans" cxnId="{3573CE25-EFF8-414A-A59B-D9D06C743773}">
      <dgm:prSet/>
      <dgm:spPr/>
      <dgm:t>
        <a:bodyPr/>
        <a:lstStyle/>
        <a:p>
          <a:endParaRPr lang="en-US"/>
        </a:p>
      </dgm:t>
    </dgm:pt>
    <dgm:pt modelId="{FD5F3DBF-2BBA-4971-B9A8-E4D71236BDC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Term deposits grabs the bank to devise their target customers and better channelize their marketing efforts.</a:t>
          </a:r>
        </a:p>
      </dgm:t>
    </dgm:pt>
    <dgm:pt modelId="{C9C40BA5-0805-4A98-A18B-17819D1CC185}" type="parTrans" cxnId="{2AD25EBF-D762-4A19-97DF-105CFBA66016}">
      <dgm:prSet/>
      <dgm:spPr/>
      <dgm:t>
        <a:bodyPr/>
        <a:lstStyle/>
        <a:p>
          <a:endParaRPr lang="en-US"/>
        </a:p>
      </dgm:t>
    </dgm:pt>
    <dgm:pt modelId="{8BBB6740-B1D5-4E12-A671-8A7EF9F12B9E}" type="sibTrans" cxnId="{2AD25EBF-D762-4A19-97DF-105CFBA66016}">
      <dgm:prSet/>
      <dgm:spPr/>
      <dgm:t>
        <a:bodyPr/>
        <a:lstStyle/>
        <a:p>
          <a:endParaRPr lang="en-US"/>
        </a:p>
      </dgm:t>
    </dgm:pt>
    <dgm:pt modelId="{040CBD93-8D7C-40B1-9E52-261D1A446859}" type="pres">
      <dgm:prSet presAssocID="{B42FB76E-D2C0-4F86-B2B0-C6C1CDAC0597}" presName="root" presStyleCnt="0">
        <dgm:presLayoutVars>
          <dgm:dir/>
          <dgm:resizeHandles val="exact"/>
        </dgm:presLayoutVars>
      </dgm:prSet>
      <dgm:spPr/>
    </dgm:pt>
    <dgm:pt modelId="{E5A0659A-0FAA-4BAB-B779-A5B26676B364}" type="pres">
      <dgm:prSet presAssocID="{2DC431D2-CD4F-4DB1-A17F-7E4491B83A85}" presName="compNode" presStyleCnt="0"/>
      <dgm:spPr/>
    </dgm:pt>
    <dgm:pt modelId="{46B9E906-30E6-4F72-BB49-EB0E3259135F}" type="pres">
      <dgm:prSet presAssocID="{2DC431D2-CD4F-4DB1-A17F-7E4491B83A85}" presName="bgRect" presStyleLbl="bgShp" presStyleIdx="0" presStyleCnt="3"/>
      <dgm:spPr/>
    </dgm:pt>
    <dgm:pt modelId="{5F6432FA-AB0F-483E-999B-205061775298}" type="pres">
      <dgm:prSet presAssocID="{2DC431D2-CD4F-4DB1-A17F-7E4491B83A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43F543A8-718B-464F-827E-357C4AB31473}" type="pres">
      <dgm:prSet presAssocID="{2DC431D2-CD4F-4DB1-A17F-7E4491B83A85}" presName="spaceRect" presStyleCnt="0"/>
      <dgm:spPr/>
    </dgm:pt>
    <dgm:pt modelId="{55BD8CBC-79A0-44D8-90B7-6C7839B8F6BA}" type="pres">
      <dgm:prSet presAssocID="{2DC431D2-CD4F-4DB1-A17F-7E4491B83A85}" presName="parTx" presStyleLbl="revTx" presStyleIdx="0" presStyleCnt="3">
        <dgm:presLayoutVars>
          <dgm:chMax val="0"/>
          <dgm:chPref val="0"/>
        </dgm:presLayoutVars>
      </dgm:prSet>
      <dgm:spPr/>
    </dgm:pt>
    <dgm:pt modelId="{15055D46-9585-40EE-98F8-C7D129C04BCD}" type="pres">
      <dgm:prSet presAssocID="{ECE5064A-FE86-4228-83AD-FC88ACD543A8}" presName="sibTrans" presStyleCnt="0"/>
      <dgm:spPr/>
    </dgm:pt>
    <dgm:pt modelId="{9F424682-85C0-459B-9587-C5F5DA7C4B98}" type="pres">
      <dgm:prSet presAssocID="{2BFABA97-82EC-4742-96D3-3359BE19EE89}" presName="compNode" presStyleCnt="0"/>
      <dgm:spPr/>
    </dgm:pt>
    <dgm:pt modelId="{3FEC0C40-794F-4DEF-BDB4-76039EABE6A0}" type="pres">
      <dgm:prSet presAssocID="{2BFABA97-82EC-4742-96D3-3359BE19EE89}" presName="bgRect" presStyleLbl="bgShp" presStyleIdx="1" presStyleCnt="3"/>
      <dgm:spPr/>
    </dgm:pt>
    <dgm:pt modelId="{6DB7C360-9BF1-490A-88D6-5CC57D99404E}" type="pres">
      <dgm:prSet presAssocID="{2BFABA97-82EC-4742-96D3-3359BE19EE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07BDFFB-2D1C-402A-8453-A1C7D3F27441}" type="pres">
      <dgm:prSet presAssocID="{2BFABA97-82EC-4742-96D3-3359BE19EE89}" presName="spaceRect" presStyleCnt="0"/>
      <dgm:spPr/>
    </dgm:pt>
    <dgm:pt modelId="{56928766-183C-486D-9A3A-F29C95998483}" type="pres">
      <dgm:prSet presAssocID="{2BFABA97-82EC-4742-96D3-3359BE19EE89}" presName="parTx" presStyleLbl="revTx" presStyleIdx="1" presStyleCnt="3">
        <dgm:presLayoutVars>
          <dgm:chMax val="0"/>
          <dgm:chPref val="0"/>
        </dgm:presLayoutVars>
      </dgm:prSet>
      <dgm:spPr/>
    </dgm:pt>
    <dgm:pt modelId="{A4DB5207-5D2C-4E18-9340-01562966F805}" type="pres">
      <dgm:prSet presAssocID="{0D96477C-3059-4CF2-8763-A8CA3DA1920A}" presName="sibTrans" presStyleCnt="0"/>
      <dgm:spPr/>
    </dgm:pt>
    <dgm:pt modelId="{C1B85053-890D-413B-96AE-811869058AB9}" type="pres">
      <dgm:prSet presAssocID="{FD5F3DBF-2BBA-4971-B9A8-E4D71236BDC7}" presName="compNode" presStyleCnt="0"/>
      <dgm:spPr/>
    </dgm:pt>
    <dgm:pt modelId="{6A80FD2C-08B8-4ECD-8C38-7247CAB1E0F3}" type="pres">
      <dgm:prSet presAssocID="{FD5F3DBF-2BBA-4971-B9A8-E4D71236BDC7}" presName="bgRect" presStyleLbl="bgShp" presStyleIdx="2" presStyleCnt="3"/>
      <dgm:spPr/>
    </dgm:pt>
    <dgm:pt modelId="{E7700B91-2F3F-495E-AFF8-738BEA1F2959}" type="pres">
      <dgm:prSet presAssocID="{FD5F3DBF-2BBA-4971-B9A8-E4D71236BD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87CC1A5-C341-49EE-BD25-A1DE66A655C8}" type="pres">
      <dgm:prSet presAssocID="{FD5F3DBF-2BBA-4971-B9A8-E4D71236BDC7}" presName="spaceRect" presStyleCnt="0"/>
      <dgm:spPr/>
    </dgm:pt>
    <dgm:pt modelId="{22C7D2C8-3217-4D8B-95D4-5B6E6E2B3EE3}" type="pres">
      <dgm:prSet presAssocID="{FD5F3DBF-2BBA-4971-B9A8-E4D71236BD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573CE25-EFF8-414A-A59B-D9D06C743773}" srcId="{B42FB76E-D2C0-4F86-B2B0-C6C1CDAC0597}" destId="{2DC431D2-CD4F-4DB1-A17F-7E4491B83A85}" srcOrd="0" destOrd="0" parTransId="{20B0F97F-E0C0-4903-A9B2-E7A770C9BDDC}" sibTransId="{ECE5064A-FE86-4228-83AD-FC88ACD543A8}"/>
    <dgm:cxn modelId="{65E61433-EA74-434A-9315-3EF0D23198F1}" srcId="{B42FB76E-D2C0-4F86-B2B0-C6C1CDAC0597}" destId="{2BFABA97-82EC-4742-96D3-3359BE19EE89}" srcOrd="1" destOrd="0" parTransId="{896AC4D6-2395-46F0-AAB8-20269163B2BB}" sibTransId="{0D96477C-3059-4CF2-8763-A8CA3DA1920A}"/>
    <dgm:cxn modelId="{EE3BCA44-3830-42B0-9FF5-4DB671497F3B}" type="presOf" srcId="{B42FB76E-D2C0-4F86-B2B0-C6C1CDAC0597}" destId="{040CBD93-8D7C-40B1-9E52-261D1A446859}" srcOrd="0" destOrd="0" presId="urn:microsoft.com/office/officeart/2018/2/layout/IconVerticalSolidList"/>
    <dgm:cxn modelId="{D8CE547E-98A3-480F-B68A-3D75B5A0C91D}" type="presOf" srcId="{2DC431D2-CD4F-4DB1-A17F-7E4491B83A85}" destId="{55BD8CBC-79A0-44D8-90B7-6C7839B8F6BA}" srcOrd="0" destOrd="0" presId="urn:microsoft.com/office/officeart/2018/2/layout/IconVerticalSolidList"/>
    <dgm:cxn modelId="{E9E271BB-4BF3-4F40-B338-E703D91F408A}" type="presOf" srcId="{FD5F3DBF-2BBA-4971-B9A8-E4D71236BDC7}" destId="{22C7D2C8-3217-4D8B-95D4-5B6E6E2B3EE3}" srcOrd="0" destOrd="0" presId="urn:microsoft.com/office/officeart/2018/2/layout/IconVerticalSolidList"/>
    <dgm:cxn modelId="{2AD25EBF-D762-4A19-97DF-105CFBA66016}" srcId="{B42FB76E-D2C0-4F86-B2B0-C6C1CDAC0597}" destId="{FD5F3DBF-2BBA-4971-B9A8-E4D71236BDC7}" srcOrd="2" destOrd="0" parTransId="{C9C40BA5-0805-4A98-A18B-17819D1CC185}" sibTransId="{8BBB6740-B1D5-4E12-A671-8A7EF9F12B9E}"/>
    <dgm:cxn modelId="{FA23F7DC-D4E0-4235-A1A5-2F31C98D8298}" type="presOf" srcId="{2BFABA97-82EC-4742-96D3-3359BE19EE89}" destId="{56928766-183C-486D-9A3A-F29C95998483}" srcOrd="0" destOrd="0" presId="urn:microsoft.com/office/officeart/2018/2/layout/IconVerticalSolidList"/>
    <dgm:cxn modelId="{1A3B4B5F-AAED-4ABE-BAC3-954401F9A12E}" type="presParOf" srcId="{040CBD93-8D7C-40B1-9E52-261D1A446859}" destId="{E5A0659A-0FAA-4BAB-B779-A5B26676B364}" srcOrd="0" destOrd="0" presId="urn:microsoft.com/office/officeart/2018/2/layout/IconVerticalSolidList"/>
    <dgm:cxn modelId="{F836BEE2-DF91-4DDF-A604-E1DEB837926E}" type="presParOf" srcId="{E5A0659A-0FAA-4BAB-B779-A5B26676B364}" destId="{46B9E906-30E6-4F72-BB49-EB0E3259135F}" srcOrd="0" destOrd="0" presId="urn:microsoft.com/office/officeart/2018/2/layout/IconVerticalSolidList"/>
    <dgm:cxn modelId="{9D542F93-1D3E-472B-BAF8-40D165783CAF}" type="presParOf" srcId="{E5A0659A-0FAA-4BAB-B779-A5B26676B364}" destId="{5F6432FA-AB0F-483E-999B-205061775298}" srcOrd="1" destOrd="0" presId="urn:microsoft.com/office/officeart/2018/2/layout/IconVerticalSolidList"/>
    <dgm:cxn modelId="{B089C7F8-41B9-419B-940E-BDF378A13994}" type="presParOf" srcId="{E5A0659A-0FAA-4BAB-B779-A5B26676B364}" destId="{43F543A8-718B-464F-827E-357C4AB31473}" srcOrd="2" destOrd="0" presId="urn:microsoft.com/office/officeart/2018/2/layout/IconVerticalSolidList"/>
    <dgm:cxn modelId="{A9CF22D1-851D-4DFB-88B7-67F5AF0C479C}" type="presParOf" srcId="{E5A0659A-0FAA-4BAB-B779-A5B26676B364}" destId="{55BD8CBC-79A0-44D8-90B7-6C7839B8F6BA}" srcOrd="3" destOrd="0" presId="urn:microsoft.com/office/officeart/2018/2/layout/IconVerticalSolidList"/>
    <dgm:cxn modelId="{933D7912-8DF1-44CB-A7B4-45DC9D61F439}" type="presParOf" srcId="{040CBD93-8D7C-40B1-9E52-261D1A446859}" destId="{15055D46-9585-40EE-98F8-C7D129C04BCD}" srcOrd="1" destOrd="0" presId="urn:microsoft.com/office/officeart/2018/2/layout/IconVerticalSolidList"/>
    <dgm:cxn modelId="{70827CA6-0922-4BF4-A013-203B54F7585F}" type="presParOf" srcId="{040CBD93-8D7C-40B1-9E52-261D1A446859}" destId="{9F424682-85C0-459B-9587-C5F5DA7C4B98}" srcOrd="2" destOrd="0" presId="urn:microsoft.com/office/officeart/2018/2/layout/IconVerticalSolidList"/>
    <dgm:cxn modelId="{3B47C654-1E8C-4C41-A636-E27DA3DDC45F}" type="presParOf" srcId="{9F424682-85C0-459B-9587-C5F5DA7C4B98}" destId="{3FEC0C40-794F-4DEF-BDB4-76039EABE6A0}" srcOrd="0" destOrd="0" presId="urn:microsoft.com/office/officeart/2018/2/layout/IconVerticalSolidList"/>
    <dgm:cxn modelId="{4B7F1171-173C-4156-8B03-7433D50929A6}" type="presParOf" srcId="{9F424682-85C0-459B-9587-C5F5DA7C4B98}" destId="{6DB7C360-9BF1-490A-88D6-5CC57D99404E}" srcOrd="1" destOrd="0" presId="urn:microsoft.com/office/officeart/2018/2/layout/IconVerticalSolidList"/>
    <dgm:cxn modelId="{52A895D2-E9B3-43E7-9324-2E62CEFEF2A8}" type="presParOf" srcId="{9F424682-85C0-459B-9587-C5F5DA7C4B98}" destId="{107BDFFB-2D1C-402A-8453-A1C7D3F27441}" srcOrd="2" destOrd="0" presId="urn:microsoft.com/office/officeart/2018/2/layout/IconVerticalSolidList"/>
    <dgm:cxn modelId="{8A7E5C2A-5359-4659-801C-AED85E081A03}" type="presParOf" srcId="{9F424682-85C0-459B-9587-C5F5DA7C4B98}" destId="{56928766-183C-486D-9A3A-F29C95998483}" srcOrd="3" destOrd="0" presId="urn:microsoft.com/office/officeart/2018/2/layout/IconVerticalSolidList"/>
    <dgm:cxn modelId="{8E685757-87B6-4ADD-83EA-FF7AE6466B43}" type="presParOf" srcId="{040CBD93-8D7C-40B1-9E52-261D1A446859}" destId="{A4DB5207-5D2C-4E18-9340-01562966F805}" srcOrd="3" destOrd="0" presId="urn:microsoft.com/office/officeart/2018/2/layout/IconVerticalSolidList"/>
    <dgm:cxn modelId="{FE569E3B-764C-4F5F-BCAE-4A4728B8E1B0}" type="presParOf" srcId="{040CBD93-8D7C-40B1-9E52-261D1A446859}" destId="{C1B85053-890D-413B-96AE-811869058AB9}" srcOrd="4" destOrd="0" presId="urn:microsoft.com/office/officeart/2018/2/layout/IconVerticalSolidList"/>
    <dgm:cxn modelId="{1E76E380-561A-49F7-B054-ADC6E964DF18}" type="presParOf" srcId="{C1B85053-890D-413B-96AE-811869058AB9}" destId="{6A80FD2C-08B8-4ECD-8C38-7247CAB1E0F3}" srcOrd="0" destOrd="0" presId="urn:microsoft.com/office/officeart/2018/2/layout/IconVerticalSolidList"/>
    <dgm:cxn modelId="{8E45FF7B-819D-4529-865D-E40D596B644F}" type="presParOf" srcId="{C1B85053-890D-413B-96AE-811869058AB9}" destId="{E7700B91-2F3F-495E-AFF8-738BEA1F2959}" srcOrd="1" destOrd="0" presId="urn:microsoft.com/office/officeart/2018/2/layout/IconVerticalSolidList"/>
    <dgm:cxn modelId="{FA1F2F45-9349-4FA1-902B-B0F64AB6BD82}" type="presParOf" srcId="{C1B85053-890D-413B-96AE-811869058AB9}" destId="{E87CC1A5-C341-49EE-BD25-A1DE66A655C8}" srcOrd="2" destOrd="0" presId="urn:microsoft.com/office/officeart/2018/2/layout/IconVerticalSolidList"/>
    <dgm:cxn modelId="{90581E69-163A-4F16-80D9-1D113862ECEB}" type="presParOf" srcId="{C1B85053-890D-413B-96AE-811869058AB9}" destId="{22C7D2C8-3217-4D8B-95D4-5B6E6E2B3E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C54E4F-36F9-469D-A916-8F4D3F871278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E9AE3C6C-9355-4D0B-82D0-6B4D90097717}">
      <dgm:prSet phldrT="[Text]" phldr="0"/>
      <dgm:spPr/>
      <dgm:t>
        <a:bodyPr/>
        <a:lstStyle/>
        <a:p>
          <a:r>
            <a:rPr lang="en-US" dirty="0"/>
            <a:t>Visualization  Grafana   </a:t>
          </a:r>
        </a:p>
      </dgm:t>
    </dgm:pt>
    <dgm:pt modelId="{F3BB926E-5DBD-4EF7-95BE-6E08C2B9C3D2}" type="parTrans" cxnId="{A5E5B5EB-A42B-471D-9405-FE771FF3C9F5}">
      <dgm:prSet/>
      <dgm:spPr/>
    </dgm:pt>
    <dgm:pt modelId="{D190B705-8E0B-47C9-8CF8-9B3391F7635F}" type="sibTrans" cxnId="{A5E5B5EB-A42B-471D-9405-FE771FF3C9F5}">
      <dgm:prSet/>
      <dgm:spPr/>
    </dgm:pt>
    <dgm:pt modelId="{9180CAD7-DC9D-4710-8466-E9D2F924AE2F}">
      <dgm:prSet phldr="0"/>
      <dgm:spPr/>
      <dgm:t>
        <a:bodyPr/>
        <a:lstStyle/>
        <a:p>
          <a:pPr rtl="0"/>
          <a:r>
            <a:rPr lang="en-US" dirty="0"/>
            <a:t>Data Source: CSV</a:t>
          </a:r>
        </a:p>
      </dgm:t>
    </dgm:pt>
    <dgm:pt modelId="{037E9683-4820-479D-B01A-267B6169DEFC}" type="parTrans" cxnId="{18622E8F-CA50-4005-8553-66BDB85D4A8D}">
      <dgm:prSet/>
      <dgm:spPr/>
    </dgm:pt>
    <dgm:pt modelId="{128A7266-23E1-4BFE-B9F4-82F737CC30CA}" type="sibTrans" cxnId="{18622E8F-CA50-4005-8553-66BDB85D4A8D}">
      <dgm:prSet/>
      <dgm:spPr/>
    </dgm:pt>
    <dgm:pt modelId="{1502C5D7-87E7-4A87-87F0-284B20200FA2}">
      <dgm:prSet phldr="0"/>
      <dgm:spPr/>
      <dgm:t>
        <a:bodyPr/>
        <a:lstStyle/>
        <a:p>
          <a:r>
            <a:rPr lang="en-US" dirty="0"/>
            <a:t>Data Ingestion: Spark Shell</a:t>
          </a:r>
        </a:p>
      </dgm:t>
    </dgm:pt>
    <dgm:pt modelId="{F6D73F46-802F-4FED-A343-82E79E99249C}" type="parTrans" cxnId="{D426F9C3-DE55-4A25-AED8-514CA32C739D}">
      <dgm:prSet/>
      <dgm:spPr/>
    </dgm:pt>
    <dgm:pt modelId="{A8347B77-C2BD-4827-97F0-514F3A0A95C3}" type="sibTrans" cxnId="{D426F9C3-DE55-4A25-AED8-514CA32C739D}">
      <dgm:prSet/>
      <dgm:spPr/>
    </dgm:pt>
    <dgm:pt modelId="{CEEC9CC7-E940-401F-89F7-BA2B2E07C802}">
      <dgm:prSet phldr="0"/>
      <dgm:spPr/>
      <dgm:t>
        <a:bodyPr/>
        <a:lstStyle/>
        <a:p>
          <a:r>
            <a:rPr lang="en-US" dirty="0"/>
            <a:t>Data Processing: Spark  SQL Machine Learning</a:t>
          </a:r>
        </a:p>
      </dgm:t>
    </dgm:pt>
    <dgm:pt modelId="{654905FD-0A49-4748-A33A-738939E8BFB3}" type="parTrans" cxnId="{74BE5D31-286B-4BD6-BA24-DFE3EDA6134C}">
      <dgm:prSet/>
      <dgm:spPr/>
    </dgm:pt>
    <dgm:pt modelId="{E310B316-7CD0-4AD3-A482-F9752FBABC9B}" type="sibTrans" cxnId="{74BE5D31-286B-4BD6-BA24-DFE3EDA6134C}">
      <dgm:prSet/>
      <dgm:spPr/>
    </dgm:pt>
    <dgm:pt modelId="{48B56E95-B4F0-45E3-A91B-C0C0E0C7E7F5}">
      <dgm:prSet phldr="0"/>
      <dgm:spPr/>
      <dgm:t>
        <a:bodyPr/>
        <a:lstStyle/>
        <a:p>
          <a:r>
            <a:rPr lang="en-US" dirty="0"/>
            <a:t>Data Storage : </a:t>
          </a:r>
          <a:r>
            <a:rPr lang="en-US" dirty="0" err="1"/>
            <a:t>PySpark</a:t>
          </a:r>
        </a:p>
      </dgm:t>
    </dgm:pt>
    <dgm:pt modelId="{F89E4ED2-CDDC-4384-8E59-5D2224A09E8F}" type="parTrans" cxnId="{7940332A-E36F-42E0-9B7C-1F0382A01F4D}">
      <dgm:prSet/>
      <dgm:spPr/>
    </dgm:pt>
    <dgm:pt modelId="{CBF75ACF-6181-4286-B73A-14B063F62E21}" type="sibTrans" cxnId="{7940332A-E36F-42E0-9B7C-1F0382A01F4D}">
      <dgm:prSet/>
      <dgm:spPr/>
    </dgm:pt>
    <dgm:pt modelId="{50E878A1-2625-4333-8F5D-CF930457E4EA}" type="pres">
      <dgm:prSet presAssocID="{A6C54E4F-36F9-469D-A916-8F4D3F871278}" presName="CompostProcess" presStyleCnt="0">
        <dgm:presLayoutVars>
          <dgm:dir/>
          <dgm:resizeHandles val="exact"/>
        </dgm:presLayoutVars>
      </dgm:prSet>
      <dgm:spPr/>
    </dgm:pt>
    <dgm:pt modelId="{A9A90D91-8277-421D-ACF6-E29D1C9713DF}" type="pres">
      <dgm:prSet presAssocID="{A6C54E4F-36F9-469D-A916-8F4D3F871278}" presName="arrow" presStyleLbl="bgShp" presStyleIdx="0" presStyleCnt="1"/>
      <dgm:spPr/>
    </dgm:pt>
    <dgm:pt modelId="{267D09B1-D2AE-46EE-852C-A8E899C87A92}" type="pres">
      <dgm:prSet presAssocID="{A6C54E4F-36F9-469D-A916-8F4D3F871278}" presName="linearProcess" presStyleCnt="0"/>
      <dgm:spPr/>
    </dgm:pt>
    <dgm:pt modelId="{BE882B9A-4770-4DBC-973A-952714846C45}" type="pres">
      <dgm:prSet presAssocID="{9180CAD7-DC9D-4710-8466-E9D2F924AE2F}" presName="textNode" presStyleLbl="node1" presStyleIdx="0" presStyleCnt="5">
        <dgm:presLayoutVars>
          <dgm:bulletEnabled val="1"/>
        </dgm:presLayoutVars>
      </dgm:prSet>
      <dgm:spPr/>
    </dgm:pt>
    <dgm:pt modelId="{4DB0C571-6187-4BF9-89AC-27724D49EA50}" type="pres">
      <dgm:prSet presAssocID="{128A7266-23E1-4BFE-B9F4-82F737CC30CA}" presName="sibTrans" presStyleCnt="0"/>
      <dgm:spPr/>
    </dgm:pt>
    <dgm:pt modelId="{CD6BF11B-4E59-4B5C-A9E3-380A4FB2D854}" type="pres">
      <dgm:prSet presAssocID="{1502C5D7-87E7-4A87-87F0-284B20200FA2}" presName="textNode" presStyleLbl="node1" presStyleIdx="1" presStyleCnt="5">
        <dgm:presLayoutVars>
          <dgm:bulletEnabled val="1"/>
        </dgm:presLayoutVars>
      </dgm:prSet>
      <dgm:spPr/>
    </dgm:pt>
    <dgm:pt modelId="{1C6273F7-83A0-4D28-8A89-B6949E1FD71E}" type="pres">
      <dgm:prSet presAssocID="{A8347B77-C2BD-4827-97F0-514F3A0A95C3}" presName="sibTrans" presStyleCnt="0"/>
      <dgm:spPr/>
    </dgm:pt>
    <dgm:pt modelId="{C78AFC33-A17F-47BD-9A1D-A6D862E7B4CF}" type="pres">
      <dgm:prSet presAssocID="{CEEC9CC7-E940-401F-89F7-BA2B2E07C802}" presName="textNode" presStyleLbl="node1" presStyleIdx="2" presStyleCnt="5">
        <dgm:presLayoutVars>
          <dgm:bulletEnabled val="1"/>
        </dgm:presLayoutVars>
      </dgm:prSet>
      <dgm:spPr/>
    </dgm:pt>
    <dgm:pt modelId="{AEE46590-D4E6-4DE6-949B-C02828FAD366}" type="pres">
      <dgm:prSet presAssocID="{E310B316-7CD0-4AD3-A482-F9752FBABC9B}" presName="sibTrans" presStyleCnt="0"/>
      <dgm:spPr/>
    </dgm:pt>
    <dgm:pt modelId="{08B73B5D-4EBA-4146-A161-52DEAE880E5C}" type="pres">
      <dgm:prSet presAssocID="{48B56E95-B4F0-45E3-A91B-C0C0E0C7E7F5}" presName="textNode" presStyleLbl="node1" presStyleIdx="3" presStyleCnt="5">
        <dgm:presLayoutVars>
          <dgm:bulletEnabled val="1"/>
        </dgm:presLayoutVars>
      </dgm:prSet>
      <dgm:spPr/>
    </dgm:pt>
    <dgm:pt modelId="{1F18EFEC-AB15-4F1A-9520-DAFD54ACC8D1}" type="pres">
      <dgm:prSet presAssocID="{CBF75ACF-6181-4286-B73A-14B063F62E21}" presName="sibTrans" presStyleCnt="0"/>
      <dgm:spPr/>
    </dgm:pt>
    <dgm:pt modelId="{BFACA116-90E0-4501-B3B8-B926086B1BEA}" type="pres">
      <dgm:prSet presAssocID="{E9AE3C6C-9355-4D0B-82D0-6B4D9009771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940332A-E36F-42E0-9B7C-1F0382A01F4D}" srcId="{A6C54E4F-36F9-469D-A916-8F4D3F871278}" destId="{48B56E95-B4F0-45E3-A91B-C0C0E0C7E7F5}" srcOrd="3" destOrd="0" parTransId="{F89E4ED2-CDDC-4384-8E59-5D2224A09E8F}" sibTransId="{CBF75ACF-6181-4286-B73A-14B063F62E21}"/>
    <dgm:cxn modelId="{74BE5D31-286B-4BD6-BA24-DFE3EDA6134C}" srcId="{A6C54E4F-36F9-469D-A916-8F4D3F871278}" destId="{CEEC9CC7-E940-401F-89F7-BA2B2E07C802}" srcOrd="2" destOrd="0" parTransId="{654905FD-0A49-4748-A33A-738939E8BFB3}" sibTransId="{E310B316-7CD0-4AD3-A482-F9752FBABC9B}"/>
    <dgm:cxn modelId="{F6C5E453-7656-4EAD-A36C-35B261745C09}" type="presOf" srcId="{48B56E95-B4F0-45E3-A91B-C0C0E0C7E7F5}" destId="{08B73B5D-4EBA-4146-A161-52DEAE880E5C}" srcOrd="0" destOrd="0" presId="urn:microsoft.com/office/officeart/2005/8/layout/hProcess9"/>
    <dgm:cxn modelId="{18622E8F-CA50-4005-8553-66BDB85D4A8D}" srcId="{A6C54E4F-36F9-469D-A916-8F4D3F871278}" destId="{9180CAD7-DC9D-4710-8466-E9D2F924AE2F}" srcOrd="0" destOrd="0" parTransId="{037E9683-4820-479D-B01A-267B6169DEFC}" sibTransId="{128A7266-23E1-4BFE-B9F4-82F737CC30CA}"/>
    <dgm:cxn modelId="{4574B1B6-2B14-49CE-9997-90FA79473E99}" type="presOf" srcId="{A6C54E4F-36F9-469D-A916-8F4D3F871278}" destId="{50E878A1-2625-4333-8F5D-CF930457E4EA}" srcOrd="0" destOrd="0" presId="urn:microsoft.com/office/officeart/2005/8/layout/hProcess9"/>
    <dgm:cxn modelId="{D426F9C3-DE55-4A25-AED8-514CA32C739D}" srcId="{A6C54E4F-36F9-469D-A916-8F4D3F871278}" destId="{1502C5D7-87E7-4A87-87F0-284B20200FA2}" srcOrd="1" destOrd="0" parTransId="{F6D73F46-802F-4FED-A343-82E79E99249C}" sibTransId="{A8347B77-C2BD-4827-97F0-514F3A0A95C3}"/>
    <dgm:cxn modelId="{0D0E9CC9-29E2-496D-8D1E-5D2E5EBD89D6}" type="presOf" srcId="{E9AE3C6C-9355-4D0B-82D0-6B4D90097717}" destId="{BFACA116-90E0-4501-B3B8-B926086B1BEA}" srcOrd="0" destOrd="0" presId="urn:microsoft.com/office/officeart/2005/8/layout/hProcess9"/>
    <dgm:cxn modelId="{A5E5B5EB-A42B-471D-9405-FE771FF3C9F5}" srcId="{A6C54E4F-36F9-469D-A916-8F4D3F871278}" destId="{E9AE3C6C-9355-4D0B-82D0-6B4D90097717}" srcOrd="4" destOrd="0" parTransId="{F3BB926E-5DBD-4EF7-95BE-6E08C2B9C3D2}" sibTransId="{D190B705-8E0B-47C9-8CF8-9B3391F7635F}"/>
    <dgm:cxn modelId="{B115FCEB-4C48-4B81-922D-8B122BA96E46}" type="presOf" srcId="{1502C5D7-87E7-4A87-87F0-284B20200FA2}" destId="{CD6BF11B-4E59-4B5C-A9E3-380A4FB2D854}" srcOrd="0" destOrd="0" presId="urn:microsoft.com/office/officeart/2005/8/layout/hProcess9"/>
    <dgm:cxn modelId="{CB0784EF-605E-40D2-A393-A06D70092150}" type="presOf" srcId="{9180CAD7-DC9D-4710-8466-E9D2F924AE2F}" destId="{BE882B9A-4770-4DBC-973A-952714846C45}" srcOrd="0" destOrd="0" presId="urn:microsoft.com/office/officeart/2005/8/layout/hProcess9"/>
    <dgm:cxn modelId="{CABC77F4-AA3F-4032-8322-1C2E8B987D9C}" type="presOf" srcId="{CEEC9CC7-E940-401F-89F7-BA2B2E07C802}" destId="{C78AFC33-A17F-47BD-9A1D-A6D862E7B4CF}" srcOrd="0" destOrd="0" presId="urn:microsoft.com/office/officeart/2005/8/layout/hProcess9"/>
    <dgm:cxn modelId="{FAF07368-118F-4894-A855-FBF0E19356FB}" type="presParOf" srcId="{50E878A1-2625-4333-8F5D-CF930457E4EA}" destId="{A9A90D91-8277-421D-ACF6-E29D1C9713DF}" srcOrd="0" destOrd="0" presId="urn:microsoft.com/office/officeart/2005/8/layout/hProcess9"/>
    <dgm:cxn modelId="{9FD75011-0AC7-4CDB-851A-35715345DDA5}" type="presParOf" srcId="{50E878A1-2625-4333-8F5D-CF930457E4EA}" destId="{267D09B1-D2AE-46EE-852C-A8E899C87A92}" srcOrd="1" destOrd="0" presId="urn:microsoft.com/office/officeart/2005/8/layout/hProcess9"/>
    <dgm:cxn modelId="{EEC1DAD3-D7D7-4450-8CA3-9DE01C1301D0}" type="presParOf" srcId="{267D09B1-D2AE-46EE-852C-A8E899C87A92}" destId="{BE882B9A-4770-4DBC-973A-952714846C45}" srcOrd="0" destOrd="0" presId="urn:microsoft.com/office/officeart/2005/8/layout/hProcess9"/>
    <dgm:cxn modelId="{C5F4E1A6-0D0B-47D5-AA9C-A429C0B29498}" type="presParOf" srcId="{267D09B1-D2AE-46EE-852C-A8E899C87A92}" destId="{4DB0C571-6187-4BF9-89AC-27724D49EA50}" srcOrd="1" destOrd="0" presId="urn:microsoft.com/office/officeart/2005/8/layout/hProcess9"/>
    <dgm:cxn modelId="{5AE7222C-5252-412E-9334-414E6F43284C}" type="presParOf" srcId="{267D09B1-D2AE-46EE-852C-A8E899C87A92}" destId="{CD6BF11B-4E59-4B5C-A9E3-380A4FB2D854}" srcOrd="2" destOrd="0" presId="urn:microsoft.com/office/officeart/2005/8/layout/hProcess9"/>
    <dgm:cxn modelId="{30300D18-A1BD-465B-9951-472B343069EC}" type="presParOf" srcId="{267D09B1-D2AE-46EE-852C-A8E899C87A92}" destId="{1C6273F7-83A0-4D28-8A89-B6949E1FD71E}" srcOrd="3" destOrd="0" presId="urn:microsoft.com/office/officeart/2005/8/layout/hProcess9"/>
    <dgm:cxn modelId="{3CA050BA-954F-4D4D-A569-D70A1EE361BD}" type="presParOf" srcId="{267D09B1-D2AE-46EE-852C-A8E899C87A92}" destId="{C78AFC33-A17F-47BD-9A1D-A6D862E7B4CF}" srcOrd="4" destOrd="0" presId="urn:microsoft.com/office/officeart/2005/8/layout/hProcess9"/>
    <dgm:cxn modelId="{A58A6ACF-FF67-4FB8-A217-040ECB227EEA}" type="presParOf" srcId="{267D09B1-D2AE-46EE-852C-A8E899C87A92}" destId="{AEE46590-D4E6-4DE6-949B-C02828FAD366}" srcOrd="5" destOrd="0" presId="urn:microsoft.com/office/officeart/2005/8/layout/hProcess9"/>
    <dgm:cxn modelId="{FF171BB3-7465-4DEB-9E11-C004091F278F}" type="presParOf" srcId="{267D09B1-D2AE-46EE-852C-A8E899C87A92}" destId="{08B73B5D-4EBA-4146-A161-52DEAE880E5C}" srcOrd="6" destOrd="0" presId="urn:microsoft.com/office/officeart/2005/8/layout/hProcess9"/>
    <dgm:cxn modelId="{FD650E60-C393-4170-AD3F-375A812AC3E0}" type="presParOf" srcId="{267D09B1-D2AE-46EE-852C-A8E899C87A92}" destId="{1F18EFEC-AB15-4F1A-9520-DAFD54ACC8D1}" srcOrd="7" destOrd="0" presId="urn:microsoft.com/office/officeart/2005/8/layout/hProcess9"/>
    <dgm:cxn modelId="{C5000145-8AC1-47ED-8FF8-BF9560864A1E}" type="presParOf" srcId="{267D09B1-D2AE-46EE-852C-A8E899C87A92}" destId="{BFACA116-90E0-4501-B3B8-B926086B1BE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2FB76E-D2C0-4F86-B2B0-C6C1CDAC059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1" csCatId="mainScheme" phldr="1"/>
      <dgm:spPr/>
    </dgm:pt>
    <dgm:pt modelId="{2DC431D2-CD4F-4DB1-A17F-7E4491B83A8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 Data set: Bank-full.csv</a:t>
          </a:r>
        </a:p>
      </dgm:t>
    </dgm:pt>
    <dgm:pt modelId="{20B0F97F-E0C0-4903-A9B2-E7A770C9BDDC}" type="parTrans" cxnId="{3573CE25-EFF8-414A-A59B-D9D06C743773}">
      <dgm:prSet/>
      <dgm:spPr/>
      <dgm:t>
        <a:bodyPr/>
        <a:lstStyle/>
        <a:p>
          <a:endParaRPr lang="en-US"/>
        </a:p>
      </dgm:t>
    </dgm:pt>
    <dgm:pt modelId="{ECE5064A-FE86-4228-83AD-FC88ACD543A8}" type="sibTrans" cxnId="{3573CE25-EFF8-414A-A59B-D9D06C743773}">
      <dgm:prSet/>
      <dgm:spPr/>
      <dgm:t>
        <a:bodyPr/>
        <a:lstStyle/>
        <a:p>
          <a:endParaRPr lang="en-US"/>
        </a:p>
      </dgm:t>
    </dgm:pt>
    <dgm:pt modelId="{FD5F3DBF-2BBA-4971-B9A8-E4D71236BDC7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Data computation and Analysis: SQL</a:t>
          </a:r>
          <a:r>
            <a:rPr lang="en-US" dirty="0">
              <a:latin typeface="Calibri Light" panose="020F0302020204030204"/>
            </a:rPr>
            <a:t>, </a:t>
          </a:r>
          <a:r>
            <a:rPr lang="en-US" b="1" dirty="0">
              <a:latin typeface="Calibri Light" panose="020F0302020204030204"/>
            </a:rPr>
            <a:t>Machine learning</a:t>
          </a:r>
          <a:endParaRPr lang="en-US" b="1" dirty="0"/>
        </a:p>
      </dgm:t>
    </dgm:pt>
    <dgm:pt modelId="{C9C40BA5-0805-4A98-A18B-17819D1CC185}" type="parTrans" cxnId="{2AD25EBF-D762-4A19-97DF-105CFBA66016}">
      <dgm:prSet/>
      <dgm:spPr/>
      <dgm:t>
        <a:bodyPr/>
        <a:lstStyle/>
        <a:p>
          <a:endParaRPr lang="en-US"/>
        </a:p>
      </dgm:t>
    </dgm:pt>
    <dgm:pt modelId="{8BBB6740-B1D5-4E12-A671-8A7EF9F12B9E}" type="sibTrans" cxnId="{2AD25EBF-D762-4A19-97DF-105CFBA66016}">
      <dgm:prSet/>
      <dgm:spPr/>
      <dgm:t>
        <a:bodyPr/>
        <a:lstStyle/>
        <a:p>
          <a:endParaRPr lang="en-US"/>
        </a:p>
      </dgm:t>
    </dgm:pt>
    <dgm:pt modelId="{EC4B5C4D-F6C3-41C2-8CF7-FD03411C6A9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storage : PySpark</a:t>
          </a:r>
        </a:p>
      </dgm:t>
    </dgm:pt>
    <dgm:pt modelId="{F5CF13F4-63B8-4486-B0D6-BF60C9EEF09D}" type="parTrans" cxnId="{CA2042BB-49AF-4738-B159-F7DCE193B396}">
      <dgm:prSet/>
      <dgm:spPr/>
    </dgm:pt>
    <dgm:pt modelId="{8B1CFB19-5135-4F89-8227-45FB1E5892AE}" type="sibTrans" cxnId="{CA2042BB-49AF-4738-B159-F7DCE193B396}">
      <dgm:prSet/>
      <dgm:spPr/>
    </dgm:pt>
    <dgm:pt modelId="{8C4DB380-1443-48F3-9F7C-49B273DCFB8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 File formats: CSV</a:t>
          </a:r>
        </a:p>
      </dgm:t>
    </dgm:pt>
    <dgm:pt modelId="{9FF25A0D-6A46-48A5-9068-024B7F91635C}" type="parTrans" cxnId="{7A0D873B-C3DA-4604-BC8D-8154D68CB9B2}">
      <dgm:prSet/>
      <dgm:spPr/>
    </dgm:pt>
    <dgm:pt modelId="{2D5A0E5A-2054-4028-823C-61200DF7964F}" type="sibTrans" cxnId="{7A0D873B-C3DA-4604-BC8D-8154D68CB9B2}">
      <dgm:prSet/>
      <dgm:spPr/>
    </dgm:pt>
    <dgm:pt modelId="{66D2DF9D-A78B-41A8-AF79-961BE16E8CE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ingestion: Spark shell</a:t>
          </a:r>
        </a:p>
      </dgm:t>
    </dgm:pt>
    <dgm:pt modelId="{6118AA6F-7AE2-4BCA-9B39-35622CFEE9EE}" type="parTrans" cxnId="{5D6167BD-A4CE-4B1A-9AC5-9064AD28B54C}">
      <dgm:prSet/>
      <dgm:spPr/>
    </dgm:pt>
    <dgm:pt modelId="{96EC08E9-C42C-4171-AE3E-ED856BE95A12}" type="sibTrans" cxnId="{5D6167BD-A4CE-4B1A-9AC5-9064AD28B54C}">
      <dgm:prSet/>
      <dgm:spPr/>
    </dgm:pt>
    <dgm:pt modelId="{8807569E-9672-4A8F-9DEB-4DE6EDB20C9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cleansing and scrubbing:  spark</a:t>
          </a:r>
        </a:p>
      </dgm:t>
    </dgm:pt>
    <dgm:pt modelId="{636F7505-008B-49CC-9AAB-429EB7901201}" type="parTrans" cxnId="{37B9C526-6D19-4B5D-9A56-E044464D0CE2}">
      <dgm:prSet/>
      <dgm:spPr/>
    </dgm:pt>
    <dgm:pt modelId="{0BC22490-EB6C-4A3F-BBAD-071017779FF6}" type="sibTrans" cxnId="{37B9C526-6D19-4B5D-9A56-E044464D0CE2}">
      <dgm:prSet/>
      <dgm:spPr/>
    </dgm:pt>
    <dgm:pt modelId="{7AEFB9DE-896F-4DF4-B0FE-B1D275798A9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ETL: Spark</a:t>
          </a:r>
        </a:p>
      </dgm:t>
    </dgm:pt>
    <dgm:pt modelId="{5BCD9C2B-867B-4D82-8773-DAF0422987FE}" type="parTrans" cxnId="{BDD40461-6D1A-425F-AB8F-1BBBE30F8528}">
      <dgm:prSet/>
      <dgm:spPr/>
    </dgm:pt>
    <dgm:pt modelId="{33462383-9B9C-43B3-84E1-2F94733EA33C}" type="sibTrans" cxnId="{BDD40461-6D1A-425F-AB8F-1BBBE30F8528}">
      <dgm:prSet/>
      <dgm:spPr/>
    </dgm:pt>
    <dgm:pt modelId="{BDED7B40-A17C-42C4-AA05-8F0957D4600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Visualization:  </a:t>
          </a:r>
          <a:r>
            <a:rPr lang="en-US" b="1" dirty="0">
              <a:latin typeface="Calibri Light" panose="020F0302020204030204"/>
            </a:rPr>
            <a:t>Grafana</a:t>
          </a:r>
          <a:endParaRPr lang="en-US" b="1" dirty="0"/>
        </a:p>
      </dgm:t>
    </dgm:pt>
    <dgm:pt modelId="{B538CC23-5630-4098-99B3-B23D6D589D72}" type="parTrans" cxnId="{BEA8C0DD-1F0C-456B-BB45-768F5D936955}">
      <dgm:prSet/>
      <dgm:spPr/>
    </dgm:pt>
    <dgm:pt modelId="{D9ACFD90-392F-446B-B27C-E0C930942617}" type="sibTrans" cxnId="{BEA8C0DD-1F0C-456B-BB45-768F5D936955}">
      <dgm:prSet/>
      <dgm:spPr/>
    </dgm:pt>
    <dgm:pt modelId="{64B6B3CE-E3C4-4870-A446-D45B38E8367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Language :  Python</a:t>
          </a:r>
        </a:p>
      </dgm:t>
    </dgm:pt>
    <dgm:pt modelId="{CBB9F4ED-F791-4D1C-ABE7-81EBDDBBB5A5}" type="parTrans" cxnId="{E8AA0F24-926E-4EC3-9FF2-803D5F3056ED}">
      <dgm:prSet/>
      <dgm:spPr/>
    </dgm:pt>
    <dgm:pt modelId="{C87907E2-D7F5-4ABD-B768-099D8D14EEE7}" type="sibTrans" cxnId="{E8AA0F24-926E-4EC3-9FF2-803D5F3056ED}">
      <dgm:prSet/>
      <dgm:spPr/>
    </dgm:pt>
    <dgm:pt modelId="{040CBD93-8D7C-40B1-9E52-261D1A446859}" type="pres">
      <dgm:prSet presAssocID="{B42FB76E-D2C0-4F86-B2B0-C6C1CDAC0597}" presName="root" presStyleCnt="0">
        <dgm:presLayoutVars>
          <dgm:dir/>
          <dgm:resizeHandles val="exact"/>
        </dgm:presLayoutVars>
      </dgm:prSet>
      <dgm:spPr/>
    </dgm:pt>
    <dgm:pt modelId="{E5A0659A-0FAA-4BAB-B779-A5B26676B364}" type="pres">
      <dgm:prSet presAssocID="{2DC431D2-CD4F-4DB1-A17F-7E4491B83A85}" presName="compNode" presStyleCnt="0"/>
      <dgm:spPr/>
    </dgm:pt>
    <dgm:pt modelId="{46B9E906-30E6-4F72-BB49-EB0E3259135F}" type="pres">
      <dgm:prSet presAssocID="{2DC431D2-CD4F-4DB1-A17F-7E4491B83A85}" presName="bgRect" presStyleLbl="bgShp" presStyleIdx="0" presStyleCnt="9"/>
      <dgm:spPr/>
    </dgm:pt>
    <dgm:pt modelId="{5F6432FA-AB0F-483E-999B-205061775298}" type="pres">
      <dgm:prSet presAssocID="{2DC431D2-CD4F-4DB1-A17F-7E4491B83A85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43F543A8-718B-464F-827E-357C4AB31473}" type="pres">
      <dgm:prSet presAssocID="{2DC431D2-CD4F-4DB1-A17F-7E4491B83A85}" presName="spaceRect" presStyleCnt="0"/>
      <dgm:spPr/>
    </dgm:pt>
    <dgm:pt modelId="{55BD8CBC-79A0-44D8-90B7-6C7839B8F6BA}" type="pres">
      <dgm:prSet presAssocID="{2DC431D2-CD4F-4DB1-A17F-7E4491B83A85}" presName="parTx" presStyleLbl="revTx" presStyleIdx="0" presStyleCnt="9">
        <dgm:presLayoutVars>
          <dgm:chMax val="0"/>
          <dgm:chPref val="0"/>
        </dgm:presLayoutVars>
      </dgm:prSet>
      <dgm:spPr/>
    </dgm:pt>
    <dgm:pt modelId="{15055D46-9585-40EE-98F8-C7D129C04BCD}" type="pres">
      <dgm:prSet presAssocID="{ECE5064A-FE86-4228-83AD-FC88ACD543A8}" presName="sibTrans" presStyleCnt="0"/>
      <dgm:spPr/>
    </dgm:pt>
    <dgm:pt modelId="{A3C4802C-6819-4CA5-B0AC-EA7517771F0A}" type="pres">
      <dgm:prSet presAssocID="{EC4B5C4D-F6C3-41C2-8CF7-FD03411C6A95}" presName="compNode" presStyleCnt="0"/>
      <dgm:spPr/>
    </dgm:pt>
    <dgm:pt modelId="{3830F535-0ACB-43B7-93AC-27CE1D5B1A88}" type="pres">
      <dgm:prSet presAssocID="{EC4B5C4D-F6C3-41C2-8CF7-FD03411C6A95}" presName="bgRect" presStyleLbl="bgShp" presStyleIdx="1" presStyleCnt="9"/>
      <dgm:spPr/>
    </dgm:pt>
    <dgm:pt modelId="{AC5E8311-8E3D-42AE-ACD7-B131D0405AF8}" type="pres">
      <dgm:prSet presAssocID="{EC4B5C4D-F6C3-41C2-8CF7-FD03411C6A95}" presName="iconRect" presStyleLbl="node1" presStyleIdx="1" presStyleCnt="9"/>
      <dgm:spPr/>
    </dgm:pt>
    <dgm:pt modelId="{CE80D32C-EF1F-45DC-B415-DC784F58BA55}" type="pres">
      <dgm:prSet presAssocID="{EC4B5C4D-F6C3-41C2-8CF7-FD03411C6A95}" presName="spaceRect" presStyleCnt="0"/>
      <dgm:spPr/>
    </dgm:pt>
    <dgm:pt modelId="{E82E9B1A-E172-48F8-A2BD-DA9DF7367F2C}" type="pres">
      <dgm:prSet presAssocID="{EC4B5C4D-F6C3-41C2-8CF7-FD03411C6A95}" presName="parTx" presStyleLbl="revTx" presStyleIdx="1" presStyleCnt="9">
        <dgm:presLayoutVars>
          <dgm:chMax val="0"/>
          <dgm:chPref val="0"/>
        </dgm:presLayoutVars>
      </dgm:prSet>
      <dgm:spPr/>
    </dgm:pt>
    <dgm:pt modelId="{171AFEE8-1FD2-48D8-942F-B5405B16C26E}" type="pres">
      <dgm:prSet presAssocID="{8B1CFB19-5135-4F89-8227-45FB1E5892AE}" presName="sibTrans" presStyleCnt="0"/>
      <dgm:spPr/>
    </dgm:pt>
    <dgm:pt modelId="{B6B0736C-6ADD-44D7-83D1-96F2DC3507A1}" type="pres">
      <dgm:prSet presAssocID="{8C4DB380-1443-48F3-9F7C-49B273DCFB8F}" presName="compNode" presStyleCnt="0"/>
      <dgm:spPr/>
    </dgm:pt>
    <dgm:pt modelId="{9D9193C2-9B39-47C6-8201-971D754A60C5}" type="pres">
      <dgm:prSet presAssocID="{8C4DB380-1443-48F3-9F7C-49B273DCFB8F}" presName="bgRect" presStyleLbl="bgShp" presStyleIdx="2" presStyleCnt="9"/>
      <dgm:spPr/>
    </dgm:pt>
    <dgm:pt modelId="{73B28129-67ED-4ED4-9115-230A2B498B09}" type="pres">
      <dgm:prSet presAssocID="{8C4DB380-1443-48F3-9F7C-49B273DCFB8F}" presName="iconRect" presStyleLbl="node1" presStyleIdx="2" presStyleCnt="9"/>
      <dgm:spPr/>
    </dgm:pt>
    <dgm:pt modelId="{3991FFB5-B88E-4D94-AE3B-BDE73A2222EB}" type="pres">
      <dgm:prSet presAssocID="{8C4DB380-1443-48F3-9F7C-49B273DCFB8F}" presName="spaceRect" presStyleCnt="0"/>
      <dgm:spPr/>
    </dgm:pt>
    <dgm:pt modelId="{386B8AD6-C745-4E59-9168-B38EBEF1BDD1}" type="pres">
      <dgm:prSet presAssocID="{8C4DB380-1443-48F3-9F7C-49B273DCFB8F}" presName="parTx" presStyleLbl="revTx" presStyleIdx="2" presStyleCnt="9">
        <dgm:presLayoutVars>
          <dgm:chMax val="0"/>
          <dgm:chPref val="0"/>
        </dgm:presLayoutVars>
      </dgm:prSet>
      <dgm:spPr/>
    </dgm:pt>
    <dgm:pt modelId="{03014F78-8A0A-4392-AE2F-BF5DC26C34B7}" type="pres">
      <dgm:prSet presAssocID="{2D5A0E5A-2054-4028-823C-61200DF7964F}" presName="sibTrans" presStyleCnt="0"/>
      <dgm:spPr/>
    </dgm:pt>
    <dgm:pt modelId="{4A7D7A1A-A8EE-49F6-AB19-0950D1539AB1}" type="pres">
      <dgm:prSet presAssocID="{66D2DF9D-A78B-41A8-AF79-961BE16E8CEF}" presName="compNode" presStyleCnt="0"/>
      <dgm:spPr/>
    </dgm:pt>
    <dgm:pt modelId="{9044AAD6-E139-4BAE-A4E9-B929E83D6ABD}" type="pres">
      <dgm:prSet presAssocID="{66D2DF9D-A78B-41A8-AF79-961BE16E8CEF}" presName="bgRect" presStyleLbl="bgShp" presStyleIdx="3" presStyleCnt="9"/>
      <dgm:spPr/>
    </dgm:pt>
    <dgm:pt modelId="{00E20A83-86BA-4912-A446-5CAF3EAC9AB9}" type="pres">
      <dgm:prSet presAssocID="{66D2DF9D-A78B-41A8-AF79-961BE16E8CEF}" presName="iconRect" presStyleLbl="node1" presStyleIdx="3" presStyleCnt="9"/>
      <dgm:spPr/>
    </dgm:pt>
    <dgm:pt modelId="{7C7F3CCD-E35E-4C0B-AE35-AA9E11E01055}" type="pres">
      <dgm:prSet presAssocID="{66D2DF9D-A78B-41A8-AF79-961BE16E8CEF}" presName="spaceRect" presStyleCnt="0"/>
      <dgm:spPr/>
    </dgm:pt>
    <dgm:pt modelId="{064C5BF4-02C4-4145-8712-9DA968DBBF41}" type="pres">
      <dgm:prSet presAssocID="{66D2DF9D-A78B-41A8-AF79-961BE16E8CEF}" presName="parTx" presStyleLbl="revTx" presStyleIdx="3" presStyleCnt="9">
        <dgm:presLayoutVars>
          <dgm:chMax val="0"/>
          <dgm:chPref val="0"/>
        </dgm:presLayoutVars>
      </dgm:prSet>
      <dgm:spPr/>
    </dgm:pt>
    <dgm:pt modelId="{9AC2E8E0-B240-4131-9738-9914CF26D25B}" type="pres">
      <dgm:prSet presAssocID="{96EC08E9-C42C-4171-AE3E-ED856BE95A12}" presName="sibTrans" presStyleCnt="0"/>
      <dgm:spPr/>
    </dgm:pt>
    <dgm:pt modelId="{CFBD78CD-2EF1-47B4-8B01-CDA61432F271}" type="pres">
      <dgm:prSet presAssocID="{8807569E-9672-4A8F-9DEB-4DE6EDB20C9B}" presName="compNode" presStyleCnt="0"/>
      <dgm:spPr/>
    </dgm:pt>
    <dgm:pt modelId="{0B8DF14A-49BD-4935-9FED-A4329A1D5C2C}" type="pres">
      <dgm:prSet presAssocID="{8807569E-9672-4A8F-9DEB-4DE6EDB20C9B}" presName="bgRect" presStyleLbl="bgShp" presStyleIdx="4" presStyleCnt="9"/>
      <dgm:spPr/>
    </dgm:pt>
    <dgm:pt modelId="{9A30281D-893A-4E9B-8DB4-CA3DDEE79AD4}" type="pres">
      <dgm:prSet presAssocID="{8807569E-9672-4A8F-9DEB-4DE6EDB20C9B}" presName="iconRect" presStyleLbl="node1" presStyleIdx="4" presStyleCnt="9"/>
      <dgm:spPr/>
    </dgm:pt>
    <dgm:pt modelId="{F2C03F93-159F-44B9-A804-B0A85A4363F9}" type="pres">
      <dgm:prSet presAssocID="{8807569E-9672-4A8F-9DEB-4DE6EDB20C9B}" presName="spaceRect" presStyleCnt="0"/>
      <dgm:spPr/>
    </dgm:pt>
    <dgm:pt modelId="{5883405A-746A-4D83-8D93-0877B4DD1875}" type="pres">
      <dgm:prSet presAssocID="{8807569E-9672-4A8F-9DEB-4DE6EDB20C9B}" presName="parTx" presStyleLbl="revTx" presStyleIdx="4" presStyleCnt="9">
        <dgm:presLayoutVars>
          <dgm:chMax val="0"/>
          <dgm:chPref val="0"/>
        </dgm:presLayoutVars>
      </dgm:prSet>
      <dgm:spPr/>
    </dgm:pt>
    <dgm:pt modelId="{E48EDAAA-E516-44A4-9C20-04E45A443A44}" type="pres">
      <dgm:prSet presAssocID="{0BC22490-EB6C-4A3F-BBAD-071017779FF6}" presName="sibTrans" presStyleCnt="0"/>
      <dgm:spPr/>
    </dgm:pt>
    <dgm:pt modelId="{C1B85053-890D-413B-96AE-811869058AB9}" type="pres">
      <dgm:prSet presAssocID="{FD5F3DBF-2BBA-4971-B9A8-E4D71236BDC7}" presName="compNode" presStyleCnt="0"/>
      <dgm:spPr/>
    </dgm:pt>
    <dgm:pt modelId="{6A80FD2C-08B8-4ECD-8C38-7247CAB1E0F3}" type="pres">
      <dgm:prSet presAssocID="{FD5F3DBF-2BBA-4971-B9A8-E4D71236BDC7}" presName="bgRect" presStyleLbl="bgShp" presStyleIdx="5" presStyleCnt="9"/>
      <dgm:spPr/>
    </dgm:pt>
    <dgm:pt modelId="{E7700B91-2F3F-495E-AFF8-738BEA1F2959}" type="pres">
      <dgm:prSet presAssocID="{FD5F3DBF-2BBA-4971-B9A8-E4D71236BDC7}" presName="iconRect" presStyleLbl="node1" presStyleIdx="5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87CC1A5-C341-49EE-BD25-A1DE66A655C8}" type="pres">
      <dgm:prSet presAssocID="{FD5F3DBF-2BBA-4971-B9A8-E4D71236BDC7}" presName="spaceRect" presStyleCnt="0"/>
      <dgm:spPr/>
    </dgm:pt>
    <dgm:pt modelId="{22C7D2C8-3217-4D8B-95D4-5B6E6E2B3EE3}" type="pres">
      <dgm:prSet presAssocID="{FD5F3DBF-2BBA-4971-B9A8-E4D71236BDC7}" presName="parTx" presStyleLbl="revTx" presStyleIdx="5" presStyleCnt="9">
        <dgm:presLayoutVars>
          <dgm:chMax val="0"/>
          <dgm:chPref val="0"/>
        </dgm:presLayoutVars>
      </dgm:prSet>
      <dgm:spPr/>
    </dgm:pt>
    <dgm:pt modelId="{373D12F9-3534-473B-92FC-165AAC5A5F63}" type="pres">
      <dgm:prSet presAssocID="{8BBB6740-B1D5-4E12-A671-8A7EF9F12B9E}" presName="sibTrans" presStyleCnt="0"/>
      <dgm:spPr/>
    </dgm:pt>
    <dgm:pt modelId="{42B4855E-AA1C-4730-9044-5F04C740D689}" type="pres">
      <dgm:prSet presAssocID="{7AEFB9DE-896F-4DF4-B0FE-B1D275798A96}" presName="compNode" presStyleCnt="0"/>
      <dgm:spPr/>
    </dgm:pt>
    <dgm:pt modelId="{9820FB9D-15ED-43DF-8B19-A0706CF6193C}" type="pres">
      <dgm:prSet presAssocID="{7AEFB9DE-896F-4DF4-B0FE-B1D275798A96}" presName="bgRect" presStyleLbl="bgShp" presStyleIdx="6" presStyleCnt="9"/>
      <dgm:spPr/>
    </dgm:pt>
    <dgm:pt modelId="{E104B662-4264-4A27-8DE2-93D32EE8C833}" type="pres">
      <dgm:prSet presAssocID="{7AEFB9DE-896F-4DF4-B0FE-B1D275798A96}" presName="iconRect" presStyleLbl="node1" presStyleIdx="6" presStyleCnt="9"/>
      <dgm:spPr/>
    </dgm:pt>
    <dgm:pt modelId="{C27D2B05-F01E-4A27-B270-F482A6101AEA}" type="pres">
      <dgm:prSet presAssocID="{7AEFB9DE-896F-4DF4-B0FE-B1D275798A96}" presName="spaceRect" presStyleCnt="0"/>
      <dgm:spPr/>
    </dgm:pt>
    <dgm:pt modelId="{085F21EC-A0BC-4BD3-AA0A-9615D982F5F1}" type="pres">
      <dgm:prSet presAssocID="{7AEFB9DE-896F-4DF4-B0FE-B1D275798A96}" presName="parTx" presStyleLbl="revTx" presStyleIdx="6" presStyleCnt="9">
        <dgm:presLayoutVars>
          <dgm:chMax val="0"/>
          <dgm:chPref val="0"/>
        </dgm:presLayoutVars>
      </dgm:prSet>
      <dgm:spPr/>
    </dgm:pt>
    <dgm:pt modelId="{BB6526B5-8641-408D-88DC-3CF8A4888E51}" type="pres">
      <dgm:prSet presAssocID="{33462383-9B9C-43B3-84E1-2F94733EA33C}" presName="sibTrans" presStyleCnt="0"/>
      <dgm:spPr/>
    </dgm:pt>
    <dgm:pt modelId="{3579AB14-DCDB-4DEA-B773-DDAEA8E82588}" type="pres">
      <dgm:prSet presAssocID="{BDED7B40-A17C-42C4-AA05-8F0957D46007}" presName="compNode" presStyleCnt="0"/>
      <dgm:spPr/>
    </dgm:pt>
    <dgm:pt modelId="{429E9C70-6E3D-4327-968D-AE14FBFF269D}" type="pres">
      <dgm:prSet presAssocID="{BDED7B40-A17C-42C4-AA05-8F0957D46007}" presName="bgRect" presStyleLbl="bgShp" presStyleIdx="7" presStyleCnt="9"/>
      <dgm:spPr/>
    </dgm:pt>
    <dgm:pt modelId="{C2F194A8-1F28-49C3-91A7-B6D4ED0CFAA8}" type="pres">
      <dgm:prSet presAssocID="{BDED7B40-A17C-42C4-AA05-8F0957D46007}" presName="iconRect" presStyleLbl="node1" presStyleIdx="7" presStyleCnt="9"/>
      <dgm:spPr/>
    </dgm:pt>
    <dgm:pt modelId="{29CF17D8-B37E-44D9-B3D0-8A87BC654156}" type="pres">
      <dgm:prSet presAssocID="{BDED7B40-A17C-42C4-AA05-8F0957D46007}" presName="spaceRect" presStyleCnt="0"/>
      <dgm:spPr/>
    </dgm:pt>
    <dgm:pt modelId="{8A816BEB-2C1E-471E-B50F-CD2DBB62B6C9}" type="pres">
      <dgm:prSet presAssocID="{BDED7B40-A17C-42C4-AA05-8F0957D46007}" presName="parTx" presStyleLbl="revTx" presStyleIdx="7" presStyleCnt="9">
        <dgm:presLayoutVars>
          <dgm:chMax val="0"/>
          <dgm:chPref val="0"/>
        </dgm:presLayoutVars>
      </dgm:prSet>
      <dgm:spPr/>
    </dgm:pt>
    <dgm:pt modelId="{95709AC9-3703-46CB-8C66-326F88C9ABC4}" type="pres">
      <dgm:prSet presAssocID="{D9ACFD90-392F-446B-B27C-E0C930942617}" presName="sibTrans" presStyleCnt="0"/>
      <dgm:spPr/>
    </dgm:pt>
    <dgm:pt modelId="{FB267625-B88B-42BD-9C11-416E27EEB99B}" type="pres">
      <dgm:prSet presAssocID="{64B6B3CE-E3C4-4870-A446-D45B38E83679}" presName="compNode" presStyleCnt="0"/>
      <dgm:spPr/>
    </dgm:pt>
    <dgm:pt modelId="{358E8331-8073-4409-83AF-B662CBAF1B3D}" type="pres">
      <dgm:prSet presAssocID="{64B6B3CE-E3C4-4870-A446-D45B38E83679}" presName="bgRect" presStyleLbl="bgShp" presStyleIdx="8" presStyleCnt="9"/>
      <dgm:spPr/>
    </dgm:pt>
    <dgm:pt modelId="{9530CF5B-840D-4ABB-956F-B1A0CD7BEA08}" type="pres">
      <dgm:prSet presAssocID="{64B6B3CE-E3C4-4870-A446-D45B38E83679}" presName="iconRect" presStyleLbl="node1" presStyleIdx="8" presStyleCnt="9"/>
      <dgm:spPr/>
    </dgm:pt>
    <dgm:pt modelId="{923F40EB-BF93-444C-828D-C3F03E414284}" type="pres">
      <dgm:prSet presAssocID="{64B6B3CE-E3C4-4870-A446-D45B38E83679}" presName="spaceRect" presStyleCnt="0"/>
      <dgm:spPr/>
    </dgm:pt>
    <dgm:pt modelId="{36A56407-DB0B-4721-A60E-B8BE3EF642F8}" type="pres">
      <dgm:prSet presAssocID="{64B6B3CE-E3C4-4870-A446-D45B38E83679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807DF805-A304-4A3A-8ED4-F58B9FD8C5E0}" type="presOf" srcId="{BDED7B40-A17C-42C4-AA05-8F0957D46007}" destId="{8A816BEB-2C1E-471E-B50F-CD2DBB62B6C9}" srcOrd="0" destOrd="0" presId="urn:microsoft.com/office/officeart/2018/2/layout/IconVerticalSolidList"/>
    <dgm:cxn modelId="{A35A970D-1B63-4C68-8E71-D0926CFF32D8}" type="presOf" srcId="{2DC431D2-CD4F-4DB1-A17F-7E4491B83A85}" destId="{55BD8CBC-79A0-44D8-90B7-6C7839B8F6BA}" srcOrd="0" destOrd="0" presId="urn:microsoft.com/office/officeart/2018/2/layout/IconVerticalSolidList"/>
    <dgm:cxn modelId="{E8AA0F24-926E-4EC3-9FF2-803D5F3056ED}" srcId="{B42FB76E-D2C0-4F86-B2B0-C6C1CDAC0597}" destId="{64B6B3CE-E3C4-4870-A446-D45B38E83679}" srcOrd="8" destOrd="0" parTransId="{CBB9F4ED-F791-4D1C-ABE7-81EBDDBBB5A5}" sibTransId="{C87907E2-D7F5-4ABD-B768-099D8D14EEE7}"/>
    <dgm:cxn modelId="{A38C1224-7C11-42E0-864F-F42D9633ACDC}" type="presOf" srcId="{8807569E-9672-4A8F-9DEB-4DE6EDB20C9B}" destId="{5883405A-746A-4D83-8D93-0877B4DD1875}" srcOrd="0" destOrd="0" presId="urn:microsoft.com/office/officeart/2018/2/layout/IconVerticalSolidList"/>
    <dgm:cxn modelId="{3573CE25-EFF8-414A-A59B-D9D06C743773}" srcId="{B42FB76E-D2C0-4F86-B2B0-C6C1CDAC0597}" destId="{2DC431D2-CD4F-4DB1-A17F-7E4491B83A85}" srcOrd="0" destOrd="0" parTransId="{20B0F97F-E0C0-4903-A9B2-E7A770C9BDDC}" sibTransId="{ECE5064A-FE86-4228-83AD-FC88ACD543A8}"/>
    <dgm:cxn modelId="{37B9C526-6D19-4B5D-9A56-E044464D0CE2}" srcId="{B42FB76E-D2C0-4F86-B2B0-C6C1CDAC0597}" destId="{8807569E-9672-4A8F-9DEB-4DE6EDB20C9B}" srcOrd="4" destOrd="0" parTransId="{636F7505-008B-49CC-9AAB-429EB7901201}" sibTransId="{0BC22490-EB6C-4A3F-BBAD-071017779FF6}"/>
    <dgm:cxn modelId="{043C9028-BF45-4AE8-87F3-2B93B729A028}" type="presOf" srcId="{64B6B3CE-E3C4-4870-A446-D45B38E83679}" destId="{36A56407-DB0B-4721-A60E-B8BE3EF642F8}" srcOrd="0" destOrd="0" presId="urn:microsoft.com/office/officeart/2018/2/layout/IconVerticalSolidList"/>
    <dgm:cxn modelId="{7A0D873B-C3DA-4604-BC8D-8154D68CB9B2}" srcId="{B42FB76E-D2C0-4F86-B2B0-C6C1CDAC0597}" destId="{8C4DB380-1443-48F3-9F7C-49B273DCFB8F}" srcOrd="2" destOrd="0" parTransId="{9FF25A0D-6A46-48A5-9068-024B7F91635C}" sibTransId="{2D5A0E5A-2054-4028-823C-61200DF7964F}"/>
    <dgm:cxn modelId="{BDD40461-6D1A-425F-AB8F-1BBBE30F8528}" srcId="{B42FB76E-D2C0-4F86-B2B0-C6C1CDAC0597}" destId="{7AEFB9DE-896F-4DF4-B0FE-B1D275798A96}" srcOrd="6" destOrd="0" parTransId="{5BCD9C2B-867B-4D82-8773-DAF0422987FE}" sibTransId="{33462383-9B9C-43B3-84E1-2F94733EA33C}"/>
    <dgm:cxn modelId="{B788C245-3633-4006-8600-3B58AB84C1F8}" type="presOf" srcId="{B42FB76E-D2C0-4F86-B2B0-C6C1CDAC0597}" destId="{040CBD93-8D7C-40B1-9E52-261D1A446859}" srcOrd="0" destOrd="0" presId="urn:microsoft.com/office/officeart/2018/2/layout/IconVerticalSolidList"/>
    <dgm:cxn modelId="{B7B75E72-C4A2-4314-B638-EDDC0BE0FBB6}" type="presOf" srcId="{EC4B5C4D-F6C3-41C2-8CF7-FD03411C6A95}" destId="{E82E9B1A-E172-48F8-A2BD-DA9DF7367F2C}" srcOrd="0" destOrd="0" presId="urn:microsoft.com/office/officeart/2018/2/layout/IconVerticalSolidList"/>
    <dgm:cxn modelId="{43B96677-1DC2-4234-A711-791C4FEA860E}" type="presOf" srcId="{7AEFB9DE-896F-4DF4-B0FE-B1D275798A96}" destId="{085F21EC-A0BC-4BD3-AA0A-9615D982F5F1}" srcOrd="0" destOrd="0" presId="urn:microsoft.com/office/officeart/2018/2/layout/IconVerticalSolidList"/>
    <dgm:cxn modelId="{E7D53680-4858-42F2-A9D2-89C14475C5F5}" type="presOf" srcId="{8C4DB380-1443-48F3-9F7C-49B273DCFB8F}" destId="{386B8AD6-C745-4E59-9168-B38EBEF1BDD1}" srcOrd="0" destOrd="0" presId="urn:microsoft.com/office/officeart/2018/2/layout/IconVerticalSolidList"/>
    <dgm:cxn modelId="{611D9B9A-CBF7-4747-A184-FF5EF9BD73AF}" type="presOf" srcId="{FD5F3DBF-2BBA-4971-B9A8-E4D71236BDC7}" destId="{22C7D2C8-3217-4D8B-95D4-5B6E6E2B3EE3}" srcOrd="0" destOrd="0" presId="urn:microsoft.com/office/officeart/2018/2/layout/IconVerticalSolidList"/>
    <dgm:cxn modelId="{0C5C53B1-091A-436D-A99E-6A2A1C1532E9}" type="presOf" srcId="{66D2DF9D-A78B-41A8-AF79-961BE16E8CEF}" destId="{064C5BF4-02C4-4145-8712-9DA968DBBF41}" srcOrd="0" destOrd="0" presId="urn:microsoft.com/office/officeart/2018/2/layout/IconVerticalSolidList"/>
    <dgm:cxn modelId="{CA2042BB-49AF-4738-B159-F7DCE193B396}" srcId="{B42FB76E-D2C0-4F86-B2B0-C6C1CDAC0597}" destId="{EC4B5C4D-F6C3-41C2-8CF7-FD03411C6A95}" srcOrd="1" destOrd="0" parTransId="{F5CF13F4-63B8-4486-B0D6-BF60C9EEF09D}" sibTransId="{8B1CFB19-5135-4F89-8227-45FB1E5892AE}"/>
    <dgm:cxn modelId="{5D6167BD-A4CE-4B1A-9AC5-9064AD28B54C}" srcId="{B42FB76E-D2C0-4F86-B2B0-C6C1CDAC0597}" destId="{66D2DF9D-A78B-41A8-AF79-961BE16E8CEF}" srcOrd="3" destOrd="0" parTransId="{6118AA6F-7AE2-4BCA-9B39-35622CFEE9EE}" sibTransId="{96EC08E9-C42C-4171-AE3E-ED856BE95A12}"/>
    <dgm:cxn modelId="{2AD25EBF-D762-4A19-97DF-105CFBA66016}" srcId="{B42FB76E-D2C0-4F86-B2B0-C6C1CDAC0597}" destId="{FD5F3DBF-2BBA-4971-B9A8-E4D71236BDC7}" srcOrd="5" destOrd="0" parTransId="{C9C40BA5-0805-4A98-A18B-17819D1CC185}" sibTransId="{8BBB6740-B1D5-4E12-A671-8A7EF9F12B9E}"/>
    <dgm:cxn modelId="{BEA8C0DD-1F0C-456B-BB45-768F5D936955}" srcId="{B42FB76E-D2C0-4F86-B2B0-C6C1CDAC0597}" destId="{BDED7B40-A17C-42C4-AA05-8F0957D46007}" srcOrd="7" destOrd="0" parTransId="{B538CC23-5630-4098-99B3-B23D6D589D72}" sibTransId="{D9ACFD90-392F-446B-B27C-E0C930942617}"/>
    <dgm:cxn modelId="{E0091350-68D4-499E-AEEA-5181057A803C}" type="presParOf" srcId="{040CBD93-8D7C-40B1-9E52-261D1A446859}" destId="{E5A0659A-0FAA-4BAB-B779-A5B26676B364}" srcOrd="0" destOrd="0" presId="urn:microsoft.com/office/officeart/2018/2/layout/IconVerticalSolidList"/>
    <dgm:cxn modelId="{99D3F779-5152-4895-BBA1-8A0C31A3C0DA}" type="presParOf" srcId="{E5A0659A-0FAA-4BAB-B779-A5B26676B364}" destId="{46B9E906-30E6-4F72-BB49-EB0E3259135F}" srcOrd="0" destOrd="0" presId="urn:microsoft.com/office/officeart/2018/2/layout/IconVerticalSolidList"/>
    <dgm:cxn modelId="{D004C343-E902-4D49-8280-3D099D7BB44A}" type="presParOf" srcId="{E5A0659A-0FAA-4BAB-B779-A5B26676B364}" destId="{5F6432FA-AB0F-483E-999B-205061775298}" srcOrd="1" destOrd="0" presId="urn:microsoft.com/office/officeart/2018/2/layout/IconVerticalSolidList"/>
    <dgm:cxn modelId="{82BC9E87-15B4-4382-B1C3-65FEB9C86F67}" type="presParOf" srcId="{E5A0659A-0FAA-4BAB-B779-A5B26676B364}" destId="{43F543A8-718B-464F-827E-357C4AB31473}" srcOrd="2" destOrd="0" presId="urn:microsoft.com/office/officeart/2018/2/layout/IconVerticalSolidList"/>
    <dgm:cxn modelId="{4D32A061-D040-41F5-AF55-E675C68B17EF}" type="presParOf" srcId="{E5A0659A-0FAA-4BAB-B779-A5B26676B364}" destId="{55BD8CBC-79A0-44D8-90B7-6C7839B8F6BA}" srcOrd="3" destOrd="0" presId="urn:microsoft.com/office/officeart/2018/2/layout/IconVerticalSolidList"/>
    <dgm:cxn modelId="{B64A14A0-0074-489F-ADBF-3ADB270A01A2}" type="presParOf" srcId="{040CBD93-8D7C-40B1-9E52-261D1A446859}" destId="{15055D46-9585-40EE-98F8-C7D129C04BCD}" srcOrd="1" destOrd="0" presId="urn:microsoft.com/office/officeart/2018/2/layout/IconVerticalSolidList"/>
    <dgm:cxn modelId="{EE65087D-426C-498A-AB5C-972420888A26}" type="presParOf" srcId="{040CBD93-8D7C-40B1-9E52-261D1A446859}" destId="{A3C4802C-6819-4CA5-B0AC-EA7517771F0A}" srcOrd="2" destOrd="0" presId="urn:microsoft.com/office/officeart/2018/2/layout/IconVerticalSolidList"/>
    <dgm:cxn modelId="{B9010916-4936-4DB6-BF81-331F291A7064}" type="presParOf" srcId="{A3C4802C-6819-4CA5-B0AC-EA7517771F0A}" destId="{3830F535-0ACB-43B7-93AC-27CE1D5B1A88}" srcOrd="0" destOrd="0" presId="urn:microsoft.com/office/officeart/2018/2/layout/IconVerticalSolidList"/>
    <dgm:cxn modelId="{14AA1E96-47B7-4EC6-8C23-422C541058B6}" type="presParOf" srcId="{A3C4802C-6819-4CA5-B0AC-EA7517771F0A}" destId="{AC5E8311-8E3D-42AE-ACD7-B131D0405AF8}" srcOrd="1" destOrd="0" presId="urn:microsoft.com/office/officeart/2018/2/layout/IconVerticalSolidList"/>
    <dgm:cxn modelId="{9075391E-9235-459A-8A2E-E3CF96E135D7}" type="presParOf" srcId="{A3C4802C-6819-4CA5-B0AC-EA7517771F0A}" destId="{CE80D32C-EF1F-45DC-B415-DC784F58BA55}" srcOrd="2" destOrd="0" presId="urn:microsoft.com/office/officeart/2018/2/layout/IconVerticalSolidList"/>
    <dgm:cxn modelId="{E45FA508-18E1-4FCE-A22A-A4583E79173A}" type="presParOf" srcId="{A3C4802C-6819-4CA5-B0AC-EA7517771F0A}" destId="{E82E9B1A-E172-48F8-A2BD-DA9DF7367F2C}" srcOrd="3" destOrd="0" presId="urn:microsoft.com/office/officeart/2018/2/layout/IconVerticalSolidList"/>
    <dgm:cxn modelId="{2790E7B4-0C5C-41DF-84DF-11004D2A2C52}" type="presParOf" srcId="{040CBD93-8D7C-40B1-9E52-261D1A446859}" destId="{171AFEE8-1FD2-48D8-942F-B5405B16C26E}" srcOrd="3" destOrd="0" presId="urn:microsoft.com/office/officeart/2018/2/layout/IconVerticalSolidList"/>
    <dgm:cxn modelId="{5767FF21-B2E6-4B38-BFE6-E0428202F3BC}" type="presParOf" srcId="{040CBD93-8D7C-40B1-9E52-261D1A446859}" destId="{B6B0736C-6ADD-44D7-83D1-96F2DC3507A1}" srcOrd="4" destOrd="0" presId="urn:microsoft.com/office/officeart/2018/2/layout/IconVerticalSolidList"/>
    <dgm:cxn modelId="{3E60568D-1CC6-43C0-8F2C-5339B987173C}" type="presParOf" srcId="{B6B0736C-6ADD-44D7-83D1-96F2DC3507A1}" destId="{9D9193C2-9B39-47C6-8201-971D754A60C5}" srcOrd="0" destOrd="0" presId="urn:microsoft.com/office/officeart/2018/2/layout/IconVerticalSolidList"/>
    <dgm:cxn modelId="{9D471469-7933-4B10-B0C6-F02F6ED230E4}" type="presParOf" srcId="{B6B0736C-6ADD-44D7-83D1-96F2DC3507A1}" destId="{73B28129-67ED-4ED4-9115-230A2B498B09}" srcOrd="1" destOrd="0" presId="urn:microsoft.com/office/officeart/2018/2/layout/IconVerticalSolidList"/>
    <dgm:cxn modelId="{554CA66A-7589-4310-AA8F-E86CEF2D3171}" type="presParOf" srcId="{B6B0736C-6ADD-44D7-83D1-96F2DC3507A1}" destId="{3991FFB5-B88E-4D94-AE3B-BDE73A2222EB}" srcOrd="2" destOrd="0" presId="urn:microsoft.com/office/officeart/2018/2/layout/IconVerticalSolidList"/>
    <dgm:cxn modelId="{A1D0F594-5D14-4D41-B752-AA4CCF1E60A9}" type="presParOf" srcId="{B6B0736C-6ADD-44D7-83D1-96F2DC3507A1}" destId="{386B8AD6-C745-4E59-9168-B38EBEF1BDD1}" srcOrd="3" destOrd="0" presId="urn:microsoft.com/office/officeart/2018/2/layout/IconVerticalSolidList"/>
    <dgm:cxn modelId="{3322FF2C-F1E4-4E8F-86B3-2F22828C4294}" type="presParOf" srcId="{040CBD93-8D7C-40B1-9E52-261D1A446859}" destId="{03014F78-8A0A-4392-AE2F-BF5DC26C34B7}" srcOrd="5" destOrd="0" presId="urn:microsoft.com/office/officeart/2018/2/layout/IconVerticalSolidList"/>
    <dgm:cxn modelId="{F1E3BDCB-68A3-443F-9BF7-9FC215BB7984}" type="presParOf" srcId="{040CBD93-8D7C-40B1-9E52-261D1A446859}" destId="{4A7D7A1A-A8EE-49F6-AB19-0950D1539AB1}" srcOrd="6" destOrd="0" presId="urn:microsoft.com/office/officeart/2018/2/layout/IconVerticalSolidList"/>
    <dgm:cxn modelId="{6024A03F-958E-4BE6-BDF3-093D643B2322}" type="presParOf" srcId="{4A7D7A1A-A8EE-49F6-AB19-0950D1539AB1}" destId="{9044AAD6-E139-4BAE-A4E9-B929E83D6ABD}" srcOrd="0" destOrd="0" presId="urn:microsoft.com/office/officeart/2018/2/layout/IconVerticalSolidList"/>
    <dgm:cxn modelId="{98111F0B-82E6-496A-858C-439825AA2BE3}" type="presParOf" srcId="{4A7D7A1A-A8EE-49F6-AB19-0950D1539AB1}" destId="{00E20A83-86BA-4912-A446-5CAF3EAC9AB9}" srcOrd="1" destOrd="0" presId="urn:microsoft.com/office/officeart/2018/2/layout/IconVerticalSolidList"/>
    <dgm:cxn modelId="{82083657-D291-4371-A3D0-5EE067E338F7}" type="presParOf" srcId="{4A7D7A1A-A8EE-49F6-AB19-0950D1539AB1}" destId="{7C7F3CCD-E35E-4C0B-AE35-AA9E11E01055}" srcOrd="2" destOrd="0" presId="urn:microsoft.com/office/officeart/2018/2/layout/IconVerticalSolidList"/>
    <dgm:cxn modelId="{DF0C7F9E-50BF-4CA4-873B-B076A88E89A5}" type="presParOf" srcId="{4A7D7A1A-A8EE-49F6-AB19-0950D1539AB1}" destId="{064C5BF4-02C4-4145-8712-9DA968DBBF41}" srcOrd="3" destOrd="0" presId="urn:microsoft.com/office/officeart/2018/2/layout/IconVerticalSolidList"/>
    <dgm:cxn modelId="{584C82F0-66ED-489A-A617-EE7DF5D02963}" type="presParOf" srcId="{040CBD93-8D7C-40B1-9E52-261D1A446859}" destId="{9AC2E8E0-B240-4131-9738-9914CF26D25B}" srcOrd="7" destOrd="0" presId="urn:microsoft.com/office/officeart/2018/2/layout/IconVerticalSolidList"/>
    <dgm:cxn modelId="{0C63C253-EFFA-43DC-988B-B8F8F51F6B7A}" type="presParOf" srcId="{040CBD93-8D7C-40B1-9E52-261D1A446859}" destId="{CFBD78CD-2EF1-47B4-8B01-CDA61432F271}" srcOrd="8" destOrd="0" presId="urn:microsoft.com/office/officeart/2018/2/layout/IconVerticalSolidList"/>
    <dgm:cxn modelId="{F0C0D3E4-A349-4EF6-813A-ACCB91319E44}" type="presParOf" srcId="{CFBD78CD-2EF1-47B4-8B01-CDA61432F271}" destId="{0B8DF14A-49BD-4935-9FED-A4329A1D5C2C}" srcOrd="0" destOrd="0" presId="urn:microsoft.com/office/officeart/2018/2/layout/IconVerticalSolidList"/>
    <dgm:cxn modelId="{92E88448-4497-4006-B1DD-95CE7900D9A7}" type="presParOf" srcId="{CFBD78CD-2EF1-47B4-8B01-CDA61432F271}" destId="{9A30281D-893A-4E9B-8DB4-CA3DDEE79AD4}" srcOrd="1" destOrd="0" presId="urn:microsoft.com/office/officeart/2018/2/layout/IconVerticalSolidList"/>
    <dgm:cxn modelId="{E6107168-12E3-4423-AF62-755935E9A15A}" type="presParOf" srcId="{CFBD78CD-2EF1-47B4-8B01-CDA61432F271}" destId="{F2C03F93-159F-44B9-A804-B0A85A4363F9}" srcOrd="2" destOrd="0" presId="urn:microsoft.com/office/officeart/2018/2/layout/IconVerticalSolidList"/>
    <dgm:cxn modelId="{2EF4EAC6-C8D7-49FF-91DA-BA03887D8D3B}" type="presParOf" srcId="{CFBD78CD-2EF1-47B4-8B01-CDA61432F271}" destId="{5883405A-746A-4D83-8D93-0877B4DD1875}" srcOrd="3" destOrd="0" presId="urn:microsoft.com/office/officeart/2018/2/layout/IconVerticalSolidList"/>
    <dgm:cxn modelId="{2BF00017-6BF1-4450-85C3-2055ED06508A}" type="presParOf" srcId="{040CBD93-8D7C-40B1-9E52-261D1A446859}" destId="{E48EDAAA-E516-44A4-9C20-04E45A443A44}" srcOrd="9" destOrd="0" presId="urn:microsoft.com/office/officeart/2018/2/layout/IconVerticalSolidList"/>
    <dgm:cxn modelId="{4ACA026C-E0E4-4288-BBF4-41D8450CFFEE}" type="presParOf" srcId="{040CBD93-8D7C-40B1-9E52-261D1A446859}" destId="{C1B85053-890D-413B-96AE-811869058AB9}" srcOrd="10" destOrd="0" presId="urn:microsoft.com/office/officeart/2018/2/layout/IconVerticalSolidList"/>
    <dgm:cxn modelId="{09D49B2E-3FD2-4115-9473-08EE35C0CFBE}" type="presParOf" srcId="{C1B85053-890D-413B-96AE-811869058AB9}" destId="{6A80FD2C-08B8-4ECD-8C38-7247CAB1E0F3}" srcOrd="0" destOrd="0" presId="urn:microsoft.com/office/officeart/2018/2/layout/IconVerticalSolidList"/>
    <dgm:cxn modelId="{879BE2BD-12C5-413D-8A2A-026D80041D9B}" type="presParOf" srcId="{C1B85053-890D-413B-96AE-811869058AB9}" destId="{E7700B91-2F3F-495E-AFF8-738BEA1F2959}" srcOrd="1" destOrd="0" presId="urn:microsoft.com/office/officeart/2018/2/layout/IconVerticalSolidList"/>
    <dgm:cxn modelId="{DE9DC969-5A59-491C-89DB-D49B1B17D539}" type="presParOf" srcId="{C1B85053-890D-413B-96AE-811869058AB9}" destId="{E87CC1A5-C341-49EE-BD25-A1DE66A655C8}" srcOrd="2" destOrd="0" presId="urn:microsoft.com/office/officeart/2018/2/layout/IconVerticalSolidList"/>
    <dgm:cxn modelId="{B6805C8E-885F-4E31-8F5C-FA20F5E6CD76}" type="presParOf" srcId="{C1B85053-890D-413B-96AE-811869058AB9}" destId="{22C7D2C8-3217-4D8B-95D4-5B6E6E2B3EE3}" srcOrd="3" destOrd="0" presId="urn:microsoft.com/office/officeart/2018/2/layout/IconVerticalSolidList"/>
    <dgm:cxn modelId="{1025FE8A-6722-44EB-8BA7-6CEE06E88F4A}" type="presParOf" srcId="{040CBD93-8D7C-40B1-9E52-261D1A446859}" destId="{373D12F9-3534-473B-92FC-165AAC5A5F63}" srcOrd="11" destOrd="0" presId="urn:microsoft.com/office/officeart/2018/2/layout/IconVerticalSolidList"/>
    <dgm:cxn modelId="{8E71A383-2FE8-4FCD-A6A8-4A3F094F65DC}" type="presParOf" srcId="{040CBD93-8D7C-40B1-9E52-261D1A446859}" destId="{42B4855E-AA1C-4730-9044-5F04C740D689}" srcOrd="12" destOrd="0" presId="urn:microsoft.com/office/officeart/2018/2/layout/IconVerticalSolidList"/>
    <dgm:cxn modelId="{4BFB041A-BBD2-4844-8D90-99B899F359A2}" type="presParOf" srcId="{42B4855E-AA1C-4730-9044-5F04C740D689}" destId="{9820FB9D-15ED-43DF-8B19-A0706CF6193C}" srcOrd="0" destOrd="0" presId="urn:microsoft.com/office/officeart/2018/2/layout/IconVerticalSolidList"/>
    <dgm:cxn modelId="{09D65954-35ED-4170-B525-2A510B1529C6}" type="presParOf" srcId="{42B4855E-AA1C-4730-9044-5F04C740D689}" destId="{E104B662-4264-4A27-8DE2-93D32EE8C833}" srcOrd="1" destOrd="0" presId="urn:microsoft.com/office/officeart/2018/2/layout/IconVerticalSolidList"/>
    <dgm:cxn modelId="{5C4E0E97-573A-40DD-9F2B-CDCF376F985A}" type="presParOf" srcId="{42B4855E-AA1C-4730-9044-5F04C740D689}" destId="{C27D2B05-F01E-4A27-B270-F482A6101AEA}" srcOrd="2" destOrd="0" presId="urn:microsoft.com/office/officeart/2018/2/layout/IconVerticalSolidList"/>
    <dgm:cxn modelId="{B070D342-1AA1-4393-8111-A402230F47F5}" type="presParOf" srcId="{42B4855E-AA1C-4730-9044-5F04C740D689}" destId="{085F21EC-A0BC-4BD3-AA0A-9615D982F5F1}" srcOrd="3" destOrd="0" presId="urn:microsoft.com/office/officeart/2018/2/layout/IconVerticalSolidList"/>
    <dgm:cxn modelId="{DABEFD29-0BD3-4A18-B283-93989209F27C}" type="presParOf" srcId="{040CBD93-8D7C-40B1-9E52-261D1A446859}" destId="{BB6526B5-8641-408D-88DC-3CF8A4888E51}" srcOrd="13" destOrd="0" presId="urn:microsoft.com/office/officeart/2018/2/layout/IconVerticalSolidList"/>
    <dgm:cxn modelId="{6DFBCC7D-A026-4C42-B1CA-6BFF9F71F98D}" type="presParOf" srcId="{040CBD93-8D7C-40B1-9E52-261D1A446859}" destId="{3579AB14-DCDB-4DEA-B773-DDAEA8E82588}" srcOrd="14" destOrd="0" presId="urn:microsoft.com/office/officeart/2018/2/layout/IconVerticalSolidList"/>
    <dgm:cxn modelId="{746A584A-A11F-4F58-8139-2947C36C1E08}" type="presParOf" srcId="{3579AB14-DCDB-4DEA-B773-DDAEA8E82588}" destId="{429E9C70-6E3D-4327-968D-AE14FBFF269D}" srcOrd="0" destOrd="0" presId="urn:microsoft.com/office/officeart/2018/2/layout/IconVerticalSolidList"/>
    <dgm:cxn modelId="{2C831ADD-006D-4510-963B-EC617AE6311B}" type="presParOf" srcId="{3579AB14-DCDB-4DEA-B773-DDAEA8E82588}" destId="{C2F194A8-1F28-49C3-91A7-B6D4ED0CFAA8}" srcOrd="1" destOrd="0" presId="urn:microsoft.com/office/officeart/2018/2/layout/IconVerticalSolidList"/>
    <dgm:cxn modelId="{A8CA2FEA-2085-4365-B655-D3855B4B99FB}" type="presParOf" srcId="{3579AB14-DCDB-4DEA-B773-DDAEA8E82588}" destId="{29CF17D8-B37E-44D9-B3D0-8A87BC654156}" srcOrd="2" destOrd="0" presId="urn:microsoft.com/office/officeart/2018/2/layout/IconVerticalSolidList"/>
    <dgm:cxn modelId="{18A239FC-4D12-4A15-BB20-7C45768BF401}" type="presParOf" srcId="{3579AB14-DCDB-4DEA-B773-DDAEA8E82588}" destId="{8A816BEB-2C1E-471E-B50F-CD2DBB62B6C9}" srcOrd="3" destOrd="0" presId="urn:microsoft.com/office/officeart/2018/2/layout/IconVerticalSolidList"/>
    <dgm:cxn modelId="{0392972B-E4E9-46C7-870B-F5D5316B27D9}" type="presParOf" srcId="{040CBD93-8D7C-40B1-9E52-261D1A446859}" destId="{95709AC9-3703-46CB-8C66-326F88C9ABC4}" srcOrd="15" destOrd="0" presId="urn:microsoft.com/office/officeart/2018/2/layout/IconVerticalSolidList"/>
    <dgm:cxn modelId="{926C2C5E-51A1-4ECD-8AEF-0980A688750D}" type="presParOf" srcId="{040CBD93-8D7C-40B1-9E52-261D1A446859}" destId="{FB267625-B88B-42BD-9C11-416E27EEB99B}" srcOrd="16" destOrd="0" presId="urn:microsoft.com/office/officeart/2018/2/layout/IconVerticalSolidList"/>
    <dgm:cxn modelId="{895753CE-BFD8-4162-8A97-18D10EEE0341}" type="presParOf" srcId="{FB267625-B88B-42BD-9C11-416E27EEB99B}" destId="{358E8331-8073-4409-83AF-B662CBAF1B3D}" srcOrd="0" destOrd="0" presId="urn:microsoft.com/office/officeart/2018/2/layout/IconVerticalSolidList"/>
    <dgm:cxn modelId="{9F526757-F46C-4B26-9844-E6EFF2EEF4B0}" type="presParOf" srcId="{FB267625-B88B-42BD-9C11-416E27EEB99B}" destId="{9530CF5B-840D-4ABB-956F-B1A0CD7BEA08}" srcOrd="1" destOrd="0" presId="urn:microsoft.com/office/officeart/2018/2/layout/IconVerticalSolidList"/>
    <dgm:cxn modelId="{B469B9E3-4EB8-4BCB-A1D4-C23ECFFB87BC}" type="presParOf" srcId="{FB267625-B88B-42BD-9C11-416E27EEB99B}" destId="{923F40EB-BF93-444C-828D-C3F03E414284}" srcOrd="2" destOrd="0" presId="urn:microsoft.com/office/officeart/2018/2/layout/IconVerticalSolidList"/>
    <dgm:cxn modelId="{AB6BA06A-58D8-4214-87F7-C265741A104E}" type="presParOf" srcId="{FB267625-B88B-42BD-9C11-416E27EEB99B}" destId="{36A56407-DB0B-4721-A60E-B8BE3EF642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7BCB57-0B0D-4E28-96FD-6AA33F949B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EDEAAA-74F1-49D9-8F3D-B1315B36564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Load the CSV file to local using wget command </a:t>
          </a:r>
        </a:p>
      </dgm:t>
    </dgm:pt>
    <dgm:pt modelId="{3BC99203-8A5D-431D-ADD2-6355725CEDDC}" type="parTrans" cxnId="{41E7153A-D135-4D41-B213-29C98A69DA33}">
      <dgm:prSet/>
      <dgm:spPr/>
    </dgm:pt>
    <dgm:pt modelId="{B2D9A2EF-22AA-47E2-A677-F0058589E72D}" type="sibTrans" cxnId="{41E7153A-D135-4D41-B213-29C98A69DA33}">
      <dgm:prSet/>
      <dgm:spPr/>
      <dgm:t>
        <a:bodyPr/>
        <a:lstStyle/>
        <a:p>
          <a:endParaRPr lang="en-US"/>
        </a:p>
      </dgm:t>
    </dgm:pt>
    <dgm:pt modelId="{3C14651A-C626-4027-A956-0240B8B7701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frame created in pyspark </a:t>
          </a:r>
        </a:p>
      </dgm:t>
    </dgm:pt>
    <dgm:pt modelId="{E130B91B-EA07-47EB-BE2E-31C069E6E33E}" type="parTrans" cxnId="{082B60AF-2A56-4008-9F94-040744DDE345}">
      <dgm:prSet/>
      <dgm:spPr/>
    </dgm:pt>
    <dgm:pt modelId="{7FB7177A-0D2E-4A1A-BE4D-9B66F019DE68}" type="sibTrans" cxnId="{082B60AF-2A56-4008-9F94-040744DDE345}">
      <dgm:prSet/>
      <dgm:spPr/>
      <dgm:t>
        <a:bodyPr/>
        <a:lstStyle/>
        <a:p>
          <a:endParaRPr lang="en-US"/>
        </a:p>
      </dgm:t>
    </dgm:pt>
    <dgm:pt modelId="{1AD3030A-3559-4736-864D-24E220F34D1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Cleansing, Scrubbing and removing unwanted records from the table</a:t>
          </a:r>
        </a:p>
      </dgm:t>
    </dgm:pt>
    <dgm:pt modelId="{64D1CD80-7384-4315-9362-F33A6B37CDCE}" type="parTrans" cxnId="{2476C347-98B7-4690-8BC5-749B29F31AEB}">
      <dgm:prSet/>
      <dgm:spPr/>
    </dgm:pt>
    <dgm:pt modelId="{63E02D30-F6E5-43FF-93BA-BF49C72DC537}" type="sibTrans" cxnId="{2476C347-98B7-4690-8BC5-749B29F31AEB}">
      <dgm:prSet/>
      <dgm:spPr/>
      <dgm:t>
        <a:bodyPr/>
        <a:lstStyle/>
        <a:p>
          <a:endParaRPr lang="en-US"/>
        </a:p>
      </dgm:t>
    </dgm:pt>
    <dgm:pt modelId="{049D0744-B718-4D25-BBD2-B29FE7F0C41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Dropping columns with null values</a:t>
          </a:r>
        </a:p>
      </dgm:t>
    </dgm:pt>
    <dgm:pt modelId="{A99AB226-2468-4E76-B991-974E1BB66D41}" type="parTrans" cxnId="{FEDDCB1E-9FEF-4AF1-95D6-B4535A2118EC}">
      <dgm:prSet/>
      <dgm:spPr/>
    </dgm:pt>
    <dgm:pt modelId="{4E3EBDB8-F26F-4074-BAF7-EBE3B8B88FC6}" type="sibTrans" cxnId="{FEDDCB1E-9FEF-4AF1-95D6-B4535A2118EC}">
      <dgm:prSet/>
      <dgm:spPr/>
      <dgm:t>
        <a:bodyPr/>
        <a:lstStyle/>
        <a:p>
          <a:endParaRPr lang="en-US"/>
        </a:p>
      </dgm:t>
    </dgm:pt>
    <dgm:pt modelId="{4079500E-9306-43EC-A532-F4ED8C96F2F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Performing Sort operation in</a:t>
          </a:r>
          <a:r>
            <a:rPr lang="en-US" dirty="0">
              <a:latin typeface="Calibri Light" panose="020F0302020204030204"/>
            </a:rPr>
            <a:t> bank dataset</a:t>
          </a:r>
          <a:r>
            <a:rPr lang="en-US" dirty="0"/>
            <a:t> file</a:t>
          </a:r>
        </a:p>
      </dgm:t>
    </dgm:pt>
    <dgm:pt modelId="{182593A7-3515-424C-93FD-EEE03F4D8ABF}" type="parTrans" cxnId="{4F30F947-565B-4947-93C1-EE13074B90EC}">
      <dgm:prSet/>
      <dgm:spPr/>
    </dgm:pt>
    <dgm:pt modelId="{F7172068-9410-4457-9CF5-329DE9B9FC30}" type="sibTrans" cxnId="{4F30F947-565B-4947-93C1-EE13074B90EC}">
      <dgm:prSet/>
      <dgm:spPr/>
      <dgm:t>
        <a:bodyPr/>
        <a:lstStyle/>
        <a:p>
          <a:endParaRPr lang="en-US"/>
        </a:p>
      </dgm:t>
    </dgm:pt>
    <dgm:pt modelId="{0FAE0BBB-A62C-414E-ACC3-999A9024313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Applying  possible Transformation on data frames</a:t>
          </a:r>
        </a:p>
      </dgm:t>
    </dgm:pt>
    <dgm:pt modelId="{25422C3D-2EB9-400A-96C8-2BAB714B4F98}" type="parTrans" cxnId="{282B11A0-E4D4-4E3C-A2EC-AE09D7F64C15}">
      <dgm:prSet/>
      <dgm:spPr/>
    </dgm:pt>
    <dgm:pt modelId="{04FAA1F0-71E0-46C1-B102-84327BD9192F}" type="sibTrans" cxnId="{282B11A0-E4D4-4E3C-A2EC-AE09D7F64C15}">
      <dgm:prSet/>
      <dgm:spPr/>
      <dgm:t>
        <a:bodyPr/>
        <a:lstStyle/>
        <a:p>
          <a:endParaRPr lang="en-US"/>
        </a:p>
      </dgm:t>
    </dgm:pt>
    <dgm:pt modelId="{E05E8BF2-9DF5-439F-B354-F1B0D2B4BB6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Performing partition of particular column</a:t>
          </a:r>
        </a:p>
      </dgm:t>
    </dgm:pt>
    <dgm:pt modelId="{45993A7A-5E73-4144-B1DD-841EBBE174E1}" type="parTrans" cxnId="{EE4BD147-010C-424F-AD38-9E6B7794E561}">
      <dgm:prSet/>
      <dgm:spPr/>
    </dgm:pt>
    <dgm:pt modelId="{4287EEE9-2057-45F1-AEA7-7EF0DA320793}" type="sibTrans" cxnId="{EE4BD147-010C-424F-AD38-9E6B7794E561}">
      <dgm:prSet/>
      <dgm:spPr/>
      <dgm:t>
        <a:bodyPr/>
        <a:lstStyle/>
        <a:p>
          <a:endParaRPr lang="en-US"/>
        </a:p>
      </dgm:t>
    </dgm:pt>
    <dgm:pt modelId="{073A2676-F369-463B-AEF5-31FC0F08931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Implementing Pyspark dataframe to Mysql and performing operations</a:t>
          </a:r>
        </a:p>
      </dgm:t>
    </dgm:pt>
    <dgm:pt modelId="{8393E26C-9A6B-423B-AF26-792296BBCBAA}" type="parTrans" cxnId="{A9B64033-25BA-4AA4-A611-3D4725FCF101}">
      <dgm:prSet/>
      <dgm:spPr/>
    </dgm:pt>
    <dgm:pt modelId="{FBDCF65F-56FE-4297-B2A1-594D69388413}" type="sibTrans" cxnId="{A9B64033-25BA-4AA4-A611-3D4725FCF101}">
      <dgm:prSet/>
      <dgm:spPr/>
      <dgm:t>
        <a:bodyPr/>
        <a:lstStyle/>
        <a:p>
          <a:endParaRPr lang="en-US"/>
        </a:p>
      </dgm:t>
    </dgm:pt>
    <dgm:pt modelId="{51605AA3-D119-4C52-A9A8-DA68BAB8C72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Integration from Mysql to Grafana</a:t>
          </a:r>
        </a:p>
      </dgm:t>
    </dgm:pt>
    <dgm:pt modelId="{1569A028-451A-4242-8EBB-97B4BF921379}" type="parTrans" cxnId="{EFFC1DF8-DEBF-4B54-BBD0-ED9634EC6D0D}">
      <dgm:prSet/>
      <dgm:spPr/>
    </dgm:pt>
    <dgm:pt modelId="{0D900A4A-DFA2-47AB-97D5-4483172C59E1}" type="sibTrans" cxnId="{EFFC1DF8-DEBF-4B54-BBD0-ED9634EC6D0D}">
      <dgm:prSet/>
      <dgm:spPr/>
      <dgm:t>
        <a:bodyPr/>
        <a:lstStyle/>
        <a:p>
          <a:endParaRPr lang="en-US"/>
        </a:p>
      </dgm:t>
    </dgm:pt>
    <dgm:pt modelId="{92DD48A2-059C-46EA-A37C-1D87A50E1313}" type="pres">
      <dgm:prSet presAssocID="{1E7BCB57-0B0D-4E28-96FD-6AA33F949BCD}" presName="root" presStyleCnt="0">
        <dgm:presLayoutVars>
          <dgm:dir/>
          <dgm:resizeHandles val="exact"/>
        </dgm:presLayoutVars>
      </dgm:prSet>
      <dgm:spPr/>
    </dgm:pt>
    <dgm:pt modelId="{F30A6F2A-1370-455F-861B-8D1B9FBCECC1}" type="pres">
      <dgm:prSet presAssocID="{65EDEAAA-74F1-49D9-8F3D-B1315B365642}" presName="compNode" presStyleCnt="0"/>
      <dgm:spPr/>
    </dgm:pt>
    <dgm:pt modelId="{FC7C026D-1B55-40BF-8C37-D7AE8EFDE74C}" type="pres">
      <dgm:prSet presAssocID="{65EDEAAA-74F1-49D9-8F3D-B1315B365642}" presName="bgRect" presStyleLbl="bgShp" presStyleIdx="0" presStyleCnt="9"/>
      <dgm:spPr/>
    </dgm:pt>
    <dgm:pt modelId="{467FCD23-531B-4E15-810D-F4F27012CA33}" type="pres">
      <dgm:prSet presAssocID="{65EDEAAA-74F1-49D9-8F3D-B1315B365642}" presName="iconRect" presStyleLbl="node1" presStyleIdx="0" presStyleCnt="9"/>
      <dgm:spPr/>
    </dgm:pt>
    <dgm:pt modelId="{3DE4E1BF-97BA-4E87-8039-6173B8A31511}" type="pres">
      <dgm:prSet presAssocID="{65EDEAAA-74F1-49D9-8F3D-B1315B365642}" presName="spaceRect" presStyleCnt="0"/>
      <dgm:spPr/>
    </dgm:pt>
    <dgm:pt modelId="{C5264B06-88BE-47C4-8B7E-C0EB9C84165A}" type="pres">
      <dgm:prSet presAssocID="{65EDEAAA-74F1-49D9-8F3D-B1315B365642}" presName="parTx" presStyleLbl="revTx" presStyleIdx="0" presStyleCnt="9">
        <dgm:presLayoutVars>
          <dgm:chMax val="0"/>
          <dgm:chPref val="0"/>
        </dgm:presLayoutVars>
      </dgm:prSet>
      <dgm:spPr/>
    </dgm:pt>
    <dgm:pt modelId="{9015EB3C-FABC-415F-89E9-E9D93B4392B1}" type="pres">
      <dgm:prSet presAssocID="{B2D9A2EF-22AA-47E2-A677-F0058589E72D}" presName="sibTrans" presStyleCnt="0"/>
      <dgm:spPr/>
    </dgm:pt>
    <dgm:pt modelId="{9C826D57-3F07-4837-B392-CF6DF87B5CF9}" type="pres">
      <dgm:prSet presAssocID="{3C14651A-C626-4027-A956-0240B8B77011}" presName="compNode" presStyleCnt="0"/>
      <dgm:spPr/>
    </dgm:pt>
    <dgm:pt modelId="{53BA5744-2BEF-49CC-BFFD-0EEBB1DCE8DE}" type="pres">
      <dgm:prSet presAssocID="{3C14651A-C626-4027-A956-0240B8B77011}" presName="bgRect" presStyleLbl="bgShp" presStyleIdx="1" presStyleCnt="9"/>
      <dgm:spPr/>
    </dgm:pt>
    <dgm:pt modelId="{8761606D-5813-47A8-9FA1-693E0F625FD5}" type="pres">
      <dgm:prSet presAssocID="{3C14651A-C626-4027-A956-0240B8B77011}" presName="iconRect" presStyleLbl="node1" presStyleIdx="1" presStyleCnt="9"/>
      <dgm:spPr/>
    </dgm:pt>
    <dgm:pt modelId="{DCB03060-FF64-4963-ACE7-607DBCB01030}" type="pres">
      <dgm:prSet presAssocID="{3C14651A-C626-4027-A956-0240B8B77011}" presName="spaceRect" presStyleCnt="0"/>
      <dgm:spPr/>
    </dgm:pt>
    <dgm:pt modelId="{3619AC70-B41F-4EAD-B449-2166A08DBC6A}" type="pres">
      <dgm:prSet presAssocID="{3C14651A-C626-4027-A956-0240B8B77011}" presName="parTx" presStyleLbl="revTx" presStyleIdx="1" presStyleCnt="9">
        <dgm:presLayoutVars>
          <dgm:chMax val="0"/>
          <dgm:chPref val="0"/>
        </dgm:presLayoutVars>
      </dgm:prSet>
      <dgm:spPr/>
    </dgm:pt>
    <dgm:pt modelId="{105AFC0C-A916-43C2-A993-E71412F84527}" type="pres">
      <dgm:prSet presAssocID="{7FB7177A-0D2E-4A1A-BE4D-9B66F019DE68}" presName="sibTrans" presStyleCnt="0"/>
      <dgm:spPr/>
    </dgm:pt>
    <dgm:pt modelId="{667EEC15-1CAE-4381-88C9-66D315132DBA}" type="pres">
      <dgm:prSet presAssocID="{1AD3030A-3559-4736-864D-24E220F34D15}" presName="compNode" presStyleCnt="0"/>
      <dgm:spPr/>
    </dgm:pt>
    <dgm:pt modelId="{D38257DA-BB45-4DA5-950C-3DCFBD62F59F}" type="pres">
      <dgm:prSet presAssocID="{1AD3030A-3559-4736-864D-24E220F34D15}" presName="bgRect" presStyleLbl="bgShp" presStyleIdx="2" presStyleCnt="9"/>
      <dgm:spPr/>
    </dgm:pt>
    <dgm:pt modelId="{6129B8E1-9862-4934-9298-268C4F3D94A5}" type="pres">
      <dgm:prSet presAssocID="{1AD3030A-3559-4736-864D-24E220F34D15}" presName="iconRect" presStyleLbl="node1" presStyleIdx="2" presStyleCnt="9"/>
      <dgm:spPr/>
    </dgm:pt>
    <dgm:pt modelId="{3B6937D8-A24C-4381-87E1-D9729481F743}" type="pres">
      <dgm:prSet presAssocID="{1AD3030A-3559-4736-864D-24E220F34D15}" presName="spaceRect" presStyleCnt="0"/>
      <dgm:spPr/>
    </dgm:pt>
    <dgm:pt modelId="{A2549015-B95A-49A7-8DC6-9F9DCFE0A35F}" type="pres">
      <dgm:prSet presAssocID="{1AD3030A-3559-4736-864D-24E220F34D15}" presName="parTx" presStyleLbl="revTx" presStyleIdx="2" presStyleCnt="9">
        <dgm:presLayoutVars>
          <dgm:chMax val="0"/>
          <dgm:chPref val="0"/>
        </dgm:presLayoutVars>
      </dgm:prSet>
      <dgm:spPr/>
    </dgm:pt>
    <dgm:pt modelId="{070A93C8-5FB9-4E11-8A57-4F272C18DC9A}" type="pres">
      <dgm:prSet presAssocID="{63E02D30-F6E5-43FF-93BA-BF49C72DC537}" presName="sibTrans" presStyleCnt="0"/>
      <dgm:spPr/>
    </dgm:pt>
    <dgm:pt modelId="{2904AB75-B8BE-47DE-A929-619EB54D28D9}" type="pres">
      <dgm:prSet presAssocID="{049D0744-B718-4D25-BBD2-B29FE7F0C41A}" presName="compNode" presStyleCnt="0"/>
      <dgm:spPr/>
    </dgm:pt>
    <dgm:pt modelId="{7EA99729-5E12-4CD0-951F-C91BAF389EED}" type="pres">
      <dgm:prSet presAssocID="{049D0744-B718-4D25-BBD2-B29FE7F0C41A}" presName="bgRect" presStyleLbl="bgShp" presStyleIdx="3" presStyleCnt="9"/>
      <dgm:spPr/>
    </dgm:pt>
    <dgm:pt modelId="{C580500B-B86A-4EE7-88F5-C7EA87A4376D}" type="pres">
      <dgm:prSet presAssocID="{049D0744-B718-4D25-BBD2-B29FE7F0C41A}" presName="iconRect" presStyleLbl="node1" presStyleIdx="3" presStyleCnt="9"/>
      <dgm:spPr/>
    </dgm:pt>
    <dgm:pt modelId="{6D755ADA-E746-470D-9CE7-4E21A34BE7B3}" type="pres">
      <dgm:prSet presAssocID="{049D0744-B718-4D25-BBD2-B29FE7F0C41A}" presName="spaceRect" presStyleCnt="0"/>
      <dgm:spPr/>
    </dgm:pt>
    <dgm:pt modelId="{EE6B00CE-BE1C-4BAF-A8F3-0C7379FA6E64}" type="pres">
      <dgm:prSet presAssocID="{049D0744-B718-4D25-BBD2-B29FE7F0C41A}" presName="parTx" presStyleLbl="revTx" presStyleIdx="3" presStyleCnt="9">
        <dgm:presLayoutVars>
          <dgm:chMax val="0"/>
          <dgm:chPref val="0"/>
        </dgm:presLayoutVars>
      </dgm:prSet>
      <dgm:spPr/>
    </dgm:pt>
    <dgm:pt modelId="{79BFDBD3-4514-408F-BA49-C5F75373C819}" type="pres">
      <dgm:prSet presAssocID="{4E3EBDB8-F26F-4074-BAF7-EBE3B8B88FC6}" presName="sibTrans" presStyleCnt="0"/>
      <dgm:spPr/>
    </dgm:pt>
    <dgm:pt modelId="{24D3B3DC-11FA-41D6-95F4-95AD219FE157}" type="pres">
      <dgm:prSet presAssocID="{4079500E-9306-43EC-A532-F4ED8C96F2FE}" presName="compNode" presStyleCnt="0"/>
      <dgm:spPr/>
    </dgm:pt>
    <dgm:pt modelId="{8ADCC78D-D3F2-4788-9066-7851B66E87A7}" type="pres">
      <dgm:prSet presAssocID="{4079500E-9306-43EC-A532-F4ED8C96F2FE}" presName="bgRect" presStyleLbl="bgShp" presStyleIdx="4" presStyleCnt="9"/>
      <dgm:spPr/>
    </dgm:pt>
    <dgm:pt modelId="{619C8A44-456A-4DD6-B346-5537145AC998}" type="pres">
      <dgm:prSet presAssocID="{4079500E-9306-43EC-A532-F4ED8C96F2FE}" presName="iconRect" presStyleLbl="node1" presStyleIdx="4" presStyleCnt="9"/>
      <dgm:spPr/>
    </dgm:pt>
    <dgm:pt modelId="{9E3FAA39-8CC3-4097-A87A-1757799BA593}" type="pres">
      <dgm:prSet presAssocID="{4079500E-9306-43EC-A532-F4ED8C96F2FE}" presName="spaceRect" presStyleCnt="0"/>
      <dgm:spPr/>
    </dgm:pt>
    <dgm:pt modelId="{8356757D-715D-44F2-8E3A-59A6393FD125}" type="pres">
      <dgm:prSet presAssocID="{4079500E-9306-43EC-A532-F4ED8C96F2FE}" presName="parTx" presStyleLbl="revTx" presStyleIdx="4" presStyleCnt="9">
        <dgm:presLayoutVars>
          <dgm:chMax val="0"/>
          <dgm:chPref val="0"/>
        </dgm:presLayoutVars>
      </dgm:prSet>
      <dgm:spPr/>
    </dgm:pt>
    <dgm:pt modelId="{0066BC82-CF11-4A4E-A61C-DCDEB91B9EC7}" type="pres">
      <dgm:prSet presAssocID="{F7172068-9410-4457-9CF5-329DE9B9FC30}" presName="sibTrans" presStyleCnt="0"/>
      <dgm:spPr/>
    </dgm:pt>
    <dgm:pt modelId="{BA5AAF6F-6126-4E05-9B85-12C1E6BA3B44}" type="pres">
      <dgm:prSet presAssocID="{0FAE0BBB-A62C-414E-ACC3-999A90243138}" presName="compNode" presStyleCnt="0"/>
      <dgm:spPr/>
    </dgm:pt>
    <dgm:pt modelId="{B8BEBB23-FB71-4F0F-9D56-A9EFFC21626C}" type="pres">
      <dgm:prSet presAssocID="{0FAE0BBB-A62C-414E-ACC3-999A90243138}" presName="bgRect" presStyleLbl="bgShp" presStyleIdx="5" presStyleCnt="9"/>
      <dgm:spPr/>
    </dgm:pt>
    <dgm:pt modelId="{55B8B95C-642C-47C0-9E48-2D1DA986A427}" type="pres">
      <dgm:prSet presAssocID="{0FAE0BBB-A62C-414E-ACC3-999A90243138}" presName="iconRect" presStyleLbl="node1" presStyleIdx="5" presStyleCnt="9"/>
      <dgm:spPr/>
    </dgm:pt>
    <dgm:pt modelId="{9B687802-A3AD-4048-AB9F-1EB07025977A}" type="pres">
      <dgm:prSet presAssocID="{0FAE0BBB-A62C-414E-ACC3-999A90243138}" presName="spaceRect" presStyleCnt="0"/>
      <dgm:spPr/>
    </dgm:pt>
    <dgm:pt modelId="{4B865B04-C687-4963-A3C7-67E6507FF1BF}" type="pres">
      <dgm:prSet presAssocID="{0FAE0BBB-A62C-414E-ACC3-999A90243138}" presName="parTx" presStyleLbl="revTx" presStyleIdx="5" presStyleCnt="9">
        <dgm:presLayoutVars>
          <dgm:chMax val="0"/>
          <dgm:chPref val="0"/>
        </dgm:presLayoutVars>
      </dgm:prSet>
      <dgm:spPr/>
    </dgm:pt>
    <dgm:pt modelId="{7C37C026-D969-4648-BD54-FAAF14B6D067}" type="pres">
      <dgm:prSet presAssocID="{04FAA1F0-71E0-46C1-B102-84327BD9192F}" presName="sibTrans" presStyleCnt="0"/>
      <dgm:spPr/>
    </dgm:pt>
    <dgm:pt modelId="{E1205609-6798-4842-A5CD-6BFAD866C3DA}" type="pres">
      <dgm:prSet presAssocID="{E05E8BF2-9DF5-439F-B354-F1B0D2B4BB61}" presName="compNode" presStyleCnt="0"/>
      <dgm:spPr/>
    </dgm:pt>
    <dgm:pt modelId="{47B5C02A-B64B-4112-9939-579F745607FC}" type="pres">
      <dgm:prSet presAssocID="{E05E8BF2-9DF5-439F-B354-F1B0D2B4BB61}" presName="bgRect" presStyleLbl="bgShp" presStyleIdx="6" presStyleCnt="9"/>
      <dgm:spPr/>
    </dgm:pt>
    <dgm:pt modelId="{FDA055E4-E74A-4659-92C5-9803F5F7DB48}" type="pres">
      <dgm:prSet presAssocID="{E05E8BF2-9DF5-439F-B354-F1B0D2B4BB61}" presName="iconRect" presStyleLbl="node1" presStyleIdx="6" presStyleCnt="9"/>
      <dgm:spPr/>
    </dgm:pt>
    <dgm:pt modelId="{95DEFC07-D536-4254-86C0-4AF17974EB7B}" type="pres">
      <dgm:prSet presAssocID="{E05E8BF2-9DF5-439F-B354-F1B0D2B4BB61}" presName="spaceRect" presStyleCnt="0"/>
      <dgm:spPr/>
    </dgm:pt>
    <dgm:pt modelId="{F76EE7E2-3091-4698-A07C-869BCD0E1280}" type="pres">
      <dgm:prSet presAssocID="{E05E8BF2-9DF5-439F-B354-F1B0D2B4BB61}" presName="parTx" presStyleLbl="revTx" presStyleIdx="6" presStyleCnt="9">
        <dgm:presLayoutVars>
          <dgm:chMax val="0"/>
          <dgm:chPref val="0"/>
        </dgm:presLayoutVars>
      </dgm:prSet>
      <dgm:spPr/>
    </dgm:pt>
    <dgm:pt modelId="{1B5CA9D4-465C-48C4-BB6B-DEA4C2F1B56D}" type="pres">
      <dgm:prSet presAssocID="{4287EEE9-2057-45F1-AEA7-7EF0DA320793}" presName="sibTrans" presStyleCnt="0"/>
      <dgm:spPr/>
    </dgm:pt>
    <dgm:pt modelId="{5D22C7E2-FD4C-40CD-9631-0CF7C8A9BA0E}" type="pres">
      <dgm:prSet presAssocID="{073A2676-F369-463B-AEF5-31FC0F08931A}" presName="compNode" presStyleCnt="0"/>
      <dgm:spPr/>
    </dgm:pt>
    <dgm:pt modelId="{6DD533B2-AE5F-4A1D-81CC-A8E9C3A4C143}" type="pres">
      <dgm:prSet presAssocID="{073A2676-F369-463B-AEF5-31FC0F08931A}" presName="bgRect" presStyleLbl="bgShp" presStyleIdx="7" presStyleCnt="9"/>
      <dgm:spPr/>
    </dgm:pt>
    <dgm:pt modelId="{5D9BDCA1-024E-4DDD-B48A-4B87350B8814}" type="pres">
      <dgm:prSet presAssocID="{073A2676-F369-463B-AEF5-31FC0F08931A}" presName="iconRect" presStyleLbl="node1" presStyleIdx="7" presStyleCnt="9"/>
      <dgm:spPr/>
    </dgm:pt>
    <dgm:pt modelId="{B3DDC552-DB23-4A34-8915-79F105882685}" type="pres">
      <dgm:prSet presAssocID="{073A2676-F369-463B-AEF5-31FC0F08931A}" presName="spaceRect" presStyleCnt="0"/>
      <dgm:spPr/>
    </dgm:pt>
    <dgm:pt modelId="{76CC754E-DB99-48CE-8860-C383C39FF599}" type="pres">
      <dgm:prSet presAssocID="{073A2676-F369-463B-AEF5-31FC0F08931A}" presName="parTx" presStyleLbl="revTx" presStyleIdx="7" presStyleCnt="9">
        <dgm:presLayoutVars>
          <dgm:chMax val="0"/>
          <dgm:chPref val="0"/>
        </dgm:presLayoutVars>
      </dgm:prSet>
      <dgm:spPr/>
    </dgm:pt>
    <dgm:pt modelId="{B1C00480-F760-4B4D-84BA-E9D0EE3AAA3F}" type="pres">
      <dgm:prSet presAssocID="{FBDCF65F-56FE-4297-B2A1-594D69388413}" presName="sibTrans" presStyleCnt="0"/>
      <dgm:spPr/>
    </dgm:pt>
    <dgm:pt modelId="{825C186F-3B1A-456C-AD5B-FBD5EFF941AA}" type="pres">
      <dgm:prSet presAssocID="{51605AA3-D119-4C52-A9A8-DA68BAB8C728}" presName="compNode" presStyleCnt="0"/>
      <dgm:spPr/>
    </dgm:pt>
    <dgm:pt modelId="{2FFCF020-E6D6-41FB-842B-A27B2FD30A7B}" type="pres">
      <dgm:prSet presAssocID="{51605AA3-D119-4C52-A9A8-DA68BAB8C728}" presName="bgRect" presStyleLbl="bgShp" presStyleIdx="8" presStyleCnt="9"/>
      <dgm:spPr/>
    </dgm:pt>
    <dgm:pt modelId="{ADC3CCDF-A144-4099-99A3-2671F1D460EE}" type="pres">
      <dgm:prSet presAssocID="{51605AA3-D119-4C52-A9A8-DA68BAB8C728}" presName="iconRect" presStyleLbl="node1" presStyleIdx="8" presStyleCnt="9"/>
      <dgm:spPr/>
    </dgm:pt>
    <dgm:pt modelId="{EC88676C-3E15-4369-B6FA-7DDD14B1D5B6}" type="pres">
      <dgm:prSet presAssocID="{51605AA3-D119-4C52-A9A8-DA68BAB8C728}" presName="spaceRect" presStyleCnt="0"/>
      <dgm:spPr/>
    </dgm:pt>
    <dgm:pt modelId="{E47BF57D-8171-4F60-8D4C-B888B646CC6A}" type="pres">
      <dgm:prSet presAssocID="{51605AA3-D119-4C52-A9A8-DA68BAB8C728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FEDDCB1E-9FEF-4AF1-95D6-B4535A2118EC}" srcId="{1E7BCB57-0B0D-4E28-96FD-6AA33F949BCD}" destId="{049D0744-B718-4D25-BBD2-B29FE7F0C41A}" srcOrd="3" destOrd="0" parTransId="{A99AB226-2468-4E76-B991-974E1BB66D41}" sibTransId="{4E3EBDB8-F26F-4074-BAF7-EBE3B8B88FC6}"/>
    <dgm:cxn modelId="{A9B64033-25BA-4AA4-A611-3D4725FCF101}" srcId="{1E7BCB57-0B0D-4E28-96FD-6AA33F949BCD}" destId="{073A2676-F369-463B-AEF5-31FC0F08931A}" srcOrd="7" destOrd="0" parTransId="{8393E26C-9A6B-423B-AF26-792296BBCBAA}" sibTransId="{FBDCF65F-56FE-4297-B2A1-594D69388413}"/>
    <dgm:cxn modelId="{41E7153A-D135-4D41-B213-29C98A69DA33}" srcId="{1E7BCB57-0B0D-4E28-96FD-6AA33F949BCD}" destId="{65EDEAAA-74F1-49D9-8F3D-B1315B365642}" srcOrd="0" destOrd="0" parTransId="{3BC99203-8A5D-431D-ADD2-6355725CEDDC}" sibTransId="{B2D9A2EF-22AA-47E2-A677-F0058589E72D}"/>
    <dgm:cxn modelId="{2476C347-98B7-4690-8BC5-749B29F31AEB}" srcId="{1E7BCB57-0B0D-4E28-96FD-6AA33F949BCD}" destId="{1AD3030A-3559-4736-864D-24E220F34D15}" srcOrd="2" destOrd="0" parTransId="{64D1CD80-7384-4315-9362-F33A6B37CDCE}" sibTransId="{63E02D30-F6E5-43FF-93BA-BF49C72DC537}"/>
    <dgm:cxn modelId="{EE4BD147-010C-424F-AD38-9E6B7794E561}" srcId="{1E7BCB57-0B0D-4E28-96FD-6AA33F949BCD}" destId="{E05E8BF2-9DF5-439F-B354-F1B0D2B4BB61}" srcOrd="6" destOrd="0" parTransId="{45993A7A-5E73-4144-B1DD-841EBBE174E1}" sibTransId="{4287EEE9-2057-45F1-AEA7-7EF0DA320793}"/>
    <dgm:cxn modelId="{4F30F947-565B-4947-93C1-EE13074B90EC}" srcId="{1E7BCB57-0B0D-4E28-96FD-6AA33F949BCD}" destId="{4079500E-9306-43EC-A532-F4ED8C96F2FE}" srcOrd="4" destOrd="0" parTransId="{182593A7-3515-424C-93FD-EEE03F4D8ABF}" sibTransId="{F7172068-9410-4457-9CF5-329DE9B9FC30}"/>
    <dgm:cxn modelId="{6EDD4149-6D03-4F06-B3C9-75467FCDB1D7}" type="presOf" srcId="{0FAE0BBB-A62C-414E-ACC3-999A90243138}" destId="{4B865B04-C687-4963-A3C7-67E6507FF1BF}" srcOrd="0" destOrd="0" presId="urn:microsoft.com/office/officeart/2018/2/layout/IconVerticalSolidList"/>
    <dgm:cxn modelId="{A730216B-9C33-48B3-885D-F3E82E84C550}" type="presOf" srcId="{049D0744-B718-4D25-BBD2-B29FE7F0C41A}" destId="{EE6B00CE-BE1C-4BAF-A8F3-0C7379FA6E64}" srcOrd="0" destOrd="0" presId="urn:microsoft.com/office/officeart/2018/2/layout/IconVerticalSolidList"/>
    <dgm:cxn modelId="{266DFB4C-3EB3-41D6-8EEE-9AAF3B38CBF8}" type="presOf" srcId="{51605AA3-D119-4C52-A9A8-DA68BAB8C728}" destId="{E47BF57D-8171-4F60-8D4C-B888B646CC6A}" srcOrd="0" destOrd="0" presId="urn:microsoft.com/office/officeart/2018/2/layout/IconVerticalSolidList"/>
    <dgm:cxn modelId="{347CFD79-553E-4CE6-A30F-B4C6A9A5F849}" type="presOf" srcId="{3C14651A-C626-4027-A956-0240B8B77011}" destId="{3619AC70-B41F-4EAD-B449-2166A08DBC6A}" srcOrd="0" destOrd="0" presId="urn:microsoft.com/office/officeart/2018/2/layout/IconVerticalSolidList"/>
    <dgm:cxn modelId="{2EABA682-B428-4F70-B332-45AEFE75A8E7}" type="presOf" srcId="{4079500E-9306-43EC-A532-F4ED8C96F2FE}" destId="{8356757D-715D-44F2-8E3A-59A6393FD125}" srcOrd="0" destOrd="0" presId="urn:microsoft.com/office/officeart/2018/2/layout/IconVerticalSolidList"/>
    <dgm:cxn modelId="{1AE3EE9F-78EF-4769-808F-82601DB087E6}" type="presOf" srcId="{073A2676-F369-463B-AEF5-31FC0F08931A}" destId="{76CC754E-DB99-48CE-8860-C383C39FF599}" srcOrd="0" destOrd="0" presId="urn:microsoft.com/office/officeart/2018/2/layout/IconVerticalSolidList"/>
    <dgm:cxn modelId="{282B11A0-E4D4-4E3C-A2EC-AE09D7F64C15}" srcId="{1E7BCB57-0B0D-4E28-96FD-6AA33F949BCD}" destId="{0FAE0BBB-A62C-414E-ACC3-999A90243138}" srcOrd="5" destOrd="0" parTransId="{25422C3D-2EB9-400A-96C8-2BAB714B4F98}" sibTransId="{04FAA1F0-71E0-46C1-B102-84327BD9192F}"/>
    <dgm:cxn modelId="{B37B24A7-1751-4EA2-982F-EDDE98FE9462}" type="presOf" srcId="{65EDEAAA-74F1-49D9-8F3D-B1315B365642}" destId="{C5264B06-88BE-47C4-8B7E-C0EB9C84165A}" srcOrd="0" destOrd="0" presId="urn:microsoft.com/office/officeart/2018/2/layout/IconVerticalSolidList"/>
    <dgm:cxn modelId="{0AC502AC-44FC-40DD-A756-083549CB9677}" type="presOf" srcId="{1E7BCB57-0B0D-4E28-96FD-6AA33F949BCD}" destId="{92DD48A2-059C-46EA-A37C-1D87A50E1313}" srcOrd="0" destOrd="0" presId="urn:microsoft.com/office/officeart/2018/2/layout/IconVerticalSolidList"/>
    <dgm:cxn modelId="{082B60AF-2A56-4008-9F94-040744DDE345}" srcId="{1E7BCB57-0B0D-4E28-96FD-6AA33F949BCD}" destId="{3C14651A-C626-4027-A956-0240B8B77011}" srcOrd="1" destOrd="0" parTransId="{E130B91B-EA07-47EB-BE2E-31C069E6E33E}" sibTransId="{7FB7177A-0D2E-4A1A-BE4D-9B66F019DE68}"/>
    <dgm:cxn modelId="{36E8B6F2-516A-4AD8-B43E-8C9A0089A344}" type="presOf" srcId="{E05E8BF2-9DF5-439F-B354-F1B0D2B4BB61}" destId="{F76EE7E2-3091-4698-A07C-869BCD0E1280}" srcOrd="0" destOrd="0" presId="urn:microsoft.com/office/officeart/2018/2/layout/IconVerticalSolidList"/>
    <dgm:cxn modelId="{EFFC1DF8-DEBF-4B54-BBD0-ED9634EC6D0D}" srcId="{1E7BCB57-0B0D-4E28-96FD-6AA33F949BCD}" destId="{51605AA3-D119-4C52-A9A8-DA68BAB8C728}" srcOrd="8" destOrd="0" parTransId="{1569A028-451A-4242-8EBB-97B4BF921379}" sibTransId="{0D900A4A-DFA2-47AB-97D5-4483172C59E1}"/>
    <dgm:cxn modelId="{02FD9FFA-3D09-4D8E-9FB7-3FB4F338C642}" type="presOf" srcId="{1AD3030A-3559-4736-864D-24E220F34D15}" destId="{A2549015-B95A-49A7-8DC6-9F9DCFE0A35F}" srcOrd="0" destOrd="0" presId="urn:microsoft.com/office/officeart/2018/2/layout/IconVerticalSolidList"/>
    <dgm:cxn modelId="{B20E787C-F7EC-4902-9D62-01843E4660CA}" type="presParOf" srcId="{92DD48A2-059C-46EA-A37C-1D87A50E1313}" destId="{F30A6F2A-1370-455F-861B-8D1B9FBCECC1}" srcOrd="0" destOrd="0" presId="urn:microsoft.com/office/officeart/2018/2/layout/IconVerticalSolidList"/>
    <dgm:cxn modelId="{1D55C9B5-A20C-43E2-84A6-24E99FA1025D}" type="presParOf" srcId="{F30A6F2A-1370-455F-861B-8D1B9FBCECC1}" destId="{FC7C026D-1B55-40BF-8C37-D7AE8EFDE74C}" srcOrd="0" destOrd="0" presId="urn:microsoft.com/office/officeart/2018/2/layout/IconVerticalSolidList"/>
    <dgm:cxn modelId="{158E9B84-25D4-49F9-9930-F2EB82E49F90}" type="presParOf" srcId="{F30A6F2A-1370-455F-861B-8D1B9FBCECC1}" destId="{467FCD23-531B-4E15-810D-F4F27012CA33}" srcOrd="1" destOrd="0" presId="urn:microsoft.com/office/officeart/2018/2/layout/IconVerticalSolidList"/>
    <dgm:cxn modelId="{6ACC9F08-50AA-4FEC-8FA8-A5C93CB6E0AE}" type="presParOf" srcId="{F30A6F2A-1370-455F-861B-8D1B9FBCECC1}" destId="{3DE4E1BF-97BA-4E87-8039-6173B8A31511}" srcOrd="2" destOrd="0" presId="urn:microsoft.com/office/officeart/2018/2/layout/IconVerticalSolidList"/>
    <dgm:cxn modelId="{ABA0DDE6-6779-4B54-A684-32A17B0739F3}" type="presParOf" srcId="{F30A6F2A-1370-455F-861B-8D1B9FBCECC1}" destId="{C5264B06-88BE-47C4-8B7E-C0EB9C84165A}" srcOrd="3" destOrd="0" presId="urn:microsoft.com/office/officeart/2018/2/layout/IconVerticalSolidList"/>
    <dgm:cxn modelId="{A7BC8164-3B01-4E73-807D-938CF9C86C30}" type="presParOf" srcId="{92DD48A2-059C-46EA-A37C-1D87A50E1313}" destId="{9015EB3C-FABC-415F-89E9-E9D93B4392B1}" srcOrd="1" destOrd="0" presId="urn:microsoft.com/office/officeart/2018/2/layout/IconVerticalSolidList"/>
    <dgm:cxn modelId="{91DA7377-DBB3-4F8A-88A4-DFD64DD31DAB}" type="presParOf" srcId="{92DD48A2-059C-46EA-A37C-1D87A50E1313}" destId="{9C826D57-3F07-4837-B392-CF6DF87B5CF9}" srcOrd="2" destOrd="0" presId="urn:microsoft.com/office/officeart/2018/2/layout/IconVerticalSolidList"/>
    <dgm:cxn modelId="{93615BE8-58C4-485D-A5A5-14EE0B2347C9}" type="presParOf" srcId="{9C826D57-3F07-4837-B392-CF6DF87B5CF9}" destId="{53BA5744-2BEF-49CC-BFFD-0EEBB1DCE8DE}" srcOrd="0" destOrd="0" presId="urn:microsoft.com/office/officeart/2018/2/layout/IconVerticalSolidList"/>
    <dgm:cxn modelId="{D62AE685-DC1D-41C7-9954-0233A505D0E4}" type="presParOf" srcId="{9C826D57-3F07-4837-B392-CF6DF87B5CF9}" destId="{8761606D-5813-47A8-9FA1-693E0F625FD5}" srcOrd="1" destOrd="0" presId="urn:microsoft.com/office/officeart/2018/2/layout/IconVerticalSolidList"/>
    <dgm:cxn modelId="{A14FA765-95B6-4846-B62D-7DC551DAC061}" type="presParOf" srcId="{9C826D57-3F07-4837-B392-CF6DF87B5CF9}" destId="{DCB03060-FF64-4963-ACE7-607DBCB01030}" srcOrd="2" destOrd="0" presId="urn:microsoft.com/office/officeart/2018/2/layout/IconVerticalSolidList"/>
    <dgm:cxn modelId="{19338D0C-DC2A-48FA-9C0E-00BEF275189E}" type="presParOf" srcId="{9C826D57-3F07-4837-B392-CF6DF87B5CF9}" destId="{3619AC70-B41F-4EAD-B449-2166A08DBC6A}" srcOrd="3" destOrd="0" presId="urn:microsoft.com/office/officeart/2018/2/layout/IconVerticalSolidList"/>
    <dgm:cxn modelId="{BDAC02C3-A2AD-41DF-83C0-9098E1155C0E}" type="presParOf" srcId="{92DD48A2-059C-46EA-A37C-1D87A50E1313}" destId="{105AFC0C-A916-43C2-A993-E71412F84527}" srcOrd="3" destOrd="0" presId="urn:microsoft.com/office/officeart/2018/2/layout/IconVerticalSolidList"/>
    <dgm:cxn modelId="{651681BE-78E4-4E94-9235-56F69EE78F6F}" type="presParOf" srcId="{92DD48A2-059C-46EA-A37C-1D87A50E1313}" destId="{667EEC15-1CAE-4381-88C9-66D315132DBA}" srcOrd="4" destOrd="0" presId="urn:microsoft.com/office/officeart/2018/2/layout/IconVerticalSolidList"/>
    <dgm:cxn modelId="{A2E3BC82-0242-4964-A5A5-3EA1BA33148D}" type="presParOf" srcId="{667EEC15-1CAE-4381-88C9-66D315132DBA}" destId="{D38257DA-BB45-4DA5-950C-3DCFBD62F59F}" srcOrd="0" destOrd="0" presId="urn:microsoft.com/office/officeart/2018/2/layout/IconVerticalSolidList"/>
    <dgm:cxn modelId="{F4081F05-DD40-4DA1-8275-8E5E142D1CF5}" type="presParOf" srcId="{667EEC15-1CAE-4381-88C9-66D315132DBA}" destId="{6129B8E1-9862-4934-9298-268C4F3D94A5}" srcOrd="1" destOrd="0" presId="urn:microsoft.com/office/officeart/2018/2/layout/IconVerticalSolidList"/>
    <dgm:cxn modelId="{93E72E47-D05B-437C-A539-B34FA5DA76EF}" type="presParOf" srcId="{667EEC15-1CAE-4381-88C9-66D315132DBA}" destId="{3B6937D8-A24C-4381-87E1-D9729481F743}" srcOrd="2" destOrd="0" presId="urn:microsoft.com/office/officeart/2018/2/layout/IconVerticalSolidList"/>
    <dgm:cxn modelId="{AADCC00E-4005-4B50-B78A-726B55E83B61}" type="presParOf" srcId="{667EEC15-1CAE-4381-88C9-66D315132DBA}" destId="{A2549015-B95A-49A7-8DC6-9F9DCFE0A35F}" srcOrd="3" destOrd="0" presId="urn:microsoft.com/office/officeart/2018/2/layout/IconVerticalSolidList"/>
    <dgm:cxn modelId="{7453B8C5-7027-4079-A2DC-81128978943E}" type="presParOf" srcId="{92DD48A2-059C-46EA-A37C-1D87A50E1313}" destId="{070A93C8-5FB9-4E11-8A57-4F272C18DC9A}" srcOrd="5" destOrd="0" presId="urn:microsoft.com/office/officeart/2018/2/layout/IconVerticalSolidList"/>
    <dgm:cxn modelId="{EE3C623A-B877-452F-9063-F27F668A4A15}" type="presParOf" srcId="{92DD48A2-059C-46EA-A37C-1D87A50E1313}" destId="{2904AB75-B8BE-47DE-A929-619EB54D28D9}" srcOrd="6" destOrd="0" presId="urn:microsoft.com/office/officeart/2018/2/layout/IconVerticalSolidList"/>
    <dgm:cxn modelId="{D3DB3908-6C91-4E63-B7DD-6C0577DE1C31}" type="presParOf" srcId="{2904AB75-B8BE-47DE-A929-619EB54D28D9}" destId="{7EA99729-5E12-4CD0-951F-C91BAF389EED}" srcOrd="0" destOrd="0" presId="urn:microsoft.com/office/officeart/2018/2/layout/IconVerticalSolidList"/>
    <dgm:cxn modelId="{722D2198-0D0D-468E-8FBD-B96EBAC367A6}" type="presParOf" srcId="{2904AB75-B8BE-47DE-A929-619EB54D28D9}" destId="{C580500B-B86A-4EE7-88F5-C7EA87A4376D}" srcOrd="1" destOrd="0" presId="urn:microsoft.com/office/officeart/2018/2/layout/IconVerticalSolidList"/>
    <dgm:cxn modelId="{19B9D7DA-820E-4A66-9CCB-AE272295F398}" type="presParOf" srcId="{2904AB75-B8BE-47DE-A929-619EB54D28D9}" destId="{6D755ADA-E746-470D-9CE7-4E21A34BE7B3}" srcOrd="2" destOrd="0" presId="urn:microsoft.com/office/officeart/2018/2/layout/IconVerticalSolidList"/>
    <dgm:cxn modelId="{AB166458-D85B-45B0-B3D8-D3BD1534F3F6}" type="presParOf" srcId="{2904AB75-B8BE-47DE-A929-619EB54D28D9}" destId="{EE6B00CE-BE1C-4BAF-A8F3-0C7379FA6E64}" srcOrd="3" destOrd="0" presId="urn:microsoft.com/office/officeart/2018/2/layout/IconVerticalSolidList"/>
    <dgm:cxn modelId="{B2DD2873-C13E-45AE-8DC2-D2907F4CC4D3}" type="presParOf" srcId="{92DD48A2-059C-46EA-A37C-1D87A50E1313}" destId="{79BFDBD3-4514-408F-BA49-C5F75373C819}" srcOrd="7" destOrd="0" presId="urn:microsoft.com/office/officeart/2018/2/layout/IconVerticalSolidList"/>
    <dgm:cxn modelId="{1E5CEBC4-8BB7-4363-994F-5EF25757B5B8}" type="presParOf" srcId="{92DD48A2-059C-46EA-A37C-1D87A50E1313}" destId="{24D3B3DC-11FA-41D6-95F4-95AD219FE157}" srcOrd="8" destOrd="0" presId="urn:microsoft.com/office/officeart/2018/2/layout/IconVerticalSolidList"/>
    <dgm:cxn modelId="{2CEC16D4-06EB-4419-A9DC-13F6DDFC72D3}" type="presParOf" srcId="{24D3B3DC-11FA-41D6-95F4-95AD219FE157}" destId="{8ADCC78D-D3F2-4788-9066-7851B66E87A7}" srcOrd="0" destOrd="0" presId="urn:microsoft.com/office/officeart/2018/2/layout/IconVerticalSolidList"/>
    <dgm:cxn modelId="{766ABA55-F79A-476C-BB5E-043BF4E4CE46}" type="presParOf" srcId="{24D3B3DC-11FA-41D6-95F4-95AD219FE157}" destId="{619C8A44-456A-4DD6-B346-5537145AC998}" srcOrd="1" destOrd="0" presId="urn:microsoft.com/office/officeart/2018/2/layout/IconVerticalSolidList"/>
    <dgm:cxn modelId="{1AF03194-F3CA-4521-9733-82A144BC7AD6}" type="presParOf" srcId="{24D3B3DC-11FA-41D6-95F4-95AD219FE157}" destId="{9E3FAA39-8CC3-4097-A87A-1757799BA593}" srcOrd="2" destOrd="0" presId="urn:microsoft.com/office/officeart/2018/2/layout/IconVerticalSolidList"/>
    <dgm:cxn modelId="{921A3829-32CF-417D-9423-3D4A1D7CF033}" type="presParOf" srcId="{24D3B3DC-11FA-41D6-95F4-95AD219FE157}" destId="{8356757D-715D-44F2-8E3A-59A6393FD125}" srcOrd="3" destOrd="0" presId="urn:microsoft.com/office/officeart/2018/2/layout/IconVerticalSolidList"/>
    <dgm:cxn modelId="{49792823-A53B-4DAF-9FBB-A8436DB79663}" type="presParOf" srcId="{92DD48A2-059C-46EA-A37C-1D87A50E1313}" destId="{0066BC82-CF11-4A4E-A61C-DCDEB91B9EC7}" srcOrd="9" destOrd="0" presId="urn:microsoft.com/office/officeart/2018/2/layout/IconVerticalSolidList"/>
    <dgm:cxn modelId="{78928CAB-503F-4262-9DA1-8B8B016F1820}" type="presParOf" srcId="{92DD48A2-059C-46EA-A37C-1D87A50E1313}" destId="{BA5AAF6F-6126-4E05-9B85-12C1E6BA3B44}" srcOrd="10" destOrd="0" presId="urn:microsoft.com/office/officeart/2018/2/layout/IconVerticalSolidList"/>
    <dgm:cxn modelId="{4BED2896-7426-4CC1-A927-C637543EE586}" type="presParOf" srcId="{BA5AAF6F-6126-4E05-9B85-12C1E6BA3B44}" destId="{B8BEBB23-FB71-4F0F-9D56-A9EFFC21626C}" srcOrd="0" destOrd="0" presId="urn:microsoft.com/office/officeart/2018/2/layout/IconVerticalSolidList"/>
    <dgm:cxn modelId="{0702F682-8693-4C53-BC26-3CFF50680F1D}" type="presParOf" srcId="{BA5AAF6F-6126-4E05-9B85-12C1E6BA3B44}" destId="{55B8B95C-642C-47C0-9E48-2D1DA986A427}" srcOrd="1" destOrd="0" presId="urn:microsoft.com/office/officeart/2018/2/layout/IconVerticalSolidList"/>
    <dgm:cxn modelId="{304F49AC-6596-4C48-AC6B-D029E0ABFB9D}" type="presParOf" srcId="{BA5AAF6F-6126-4E05-9B85-12C1E6BA3B44}" destId="{9B687802-A3AD-4048-AB9F-1EB07025977A}" srcOrd="2" destOrd="0" presId="urn:microsoft.com/office/officeart/2018/2/layout/IconVerticalSolidList"/>
    <dgm:cxn modelId="{9379CDF4-353C-4352-BC38-C8F37255D56D}" type="presParOf" srcId="{BA5AAF6F-6126-4E05-9B85-12C1E6BA3B44}" destId="{4B865B04-C687-4963-A3C7-67E6507FF1BF}" srcOrd="3" destOrd="0" presId="urn:microsoft.com/office/officeart/2018/2/layout/IconVerticalSolidList"/>
    <dgm:cxn modelId="{0FB8903F-249A-4F15-BBCB-C6AF59F49B11}" type="presParOf" srcId="{92DD48A2-059C-46EA-A37C-1D87A50E1313}" destId="{7C37C026-D969-4648-BD54-FAAF14B6D067}" srcOrd="11" destOrd="0" presId="urn:microsoft.com/office/officeart/2018/2/layout/IconVerticalSolidList"/>
    <dgm:cxn modelId="{301413D8-81F0-4C6D-A66B-DD04420A1D7B}" type="presParOf" srcId="{92DD48A2-059C-46EA-A37C-1D87A50E1313}" destId="{E1205609-6798-4842-A5CD-6BFAD866C3DA}" srcOrd="12" destOrd="0" presId="urn:microsoft.com/office/officeart/2018/2/layout/IconVerticalSolidList"/>
    <dgm:cxn modelId="{0BBDBD36-52FC-448F-AB27-106458BDCA41}" type="presParOf" srcId="{E1205609-6798-4842-A5CD-6BFAD866C3DA}" destId="{47B5C02A-B64B-4112-9939-579F745607FC}" srcOrd="0" destOrd="0" presId="urn:microsoft.com/office/officeart/2018/2/layout/IconVerticalSolidList"/>
    <dgm:cxn modelId="{D934291A-AF24-4977-B710-FA3D504DB075}" type="presParOf" srcId="{E1205609-6798-4842-A5CD-6BFAD866C3DA}" destId="{FDA055E4-E74A-4659-92C5-9803F5F7DB48}" srcOrd="1" destOrd="0" presId="urn:microsoft.com/office/officeart/2018/2/layout/IconVerticalSolidList"/>
    <dgm:cxn modelId="{0BC4A096-13CE-40F6-B29E-8CF0B6F7A6A2}" type="presParOf" srcId="{E1205609-6798-4842-A5CD-6BFAD866C3DA}" destId="{95DEFC07-D536-4254-86C0-4AF17974EB7B}" srcOrd="2" destOrd="0" presId="urn:microsoft.com/office/officeart/2018/2/layout/IconVerticalSolidList"/>
    <dgm:cxn modelId="{A7220D68-5E65-4DC3-B875-93036E4FD821}" type="presParOf" srcId="{E1205609-6798-4842-A5CD-6BFAD866C3DA}" destId="{F76EE7E2-3091-4698-A07C-869BCD0E1280}" srcOrd="3" destOrd="0" presId="urn:microsoft.com/office/officeart/2018/2/layout/IconVerticalSolidList"/>
    <dgm:cxn modelId="{3383B184-5983-48EC-A532-1DC4A4C6A93B}" type="presParOf" srcId="{92DD48A2-059C-46EA-A37C-1D87A50E1313}" destId="{1B5CA9D4-465C-48C4-BB6B-DEA4C2F1B56D}" srcOrd="13" destOrd="0" presId="urn:microsoft.com/office/officeart/2018/2/layout/IconVerticalSolidList"/>
    <dgm:cxn modelId="{DAE4CF6F-9683-45A4-A748-3D97978F72E8}" type="presParOf" srcId="{92DD48A2-059C-46EA-A37C-1D87A50E1313}" destId="{5D22C7E2-FD4C-40CD-9631-0CF7C8A9BA0E}" srcOrd="14" destOrd="0" presId="urn:microsoft.com/office/officeart/2018/2/layout/IconVerticalSolidList"/>
    <dgm:cxn modelId="{9E86764D-FD2C-4F20-81B0-629F2915E754}" type="presParOf" srcId="{5D22C7E2-FD4C-40CD-9631-0CF7C8A9BA0E}" destId="{6DD533B2-AE5F-4A1D-81CC-A8E9C3A4C143}" srcOrd="0" destOrd="0" presId="urn:microsoft.com/office/officeart/2018/2/layout/IconVerticalSolidList"/>
    <dgm:cxn modelId="{84607E18-04D2-41E5-9AE2-1C94161C43EE}" type="presParOf" srcId="{5D22C7E2-FD4C-40CD-9631-0CF7C8A9BA0E}" destId="{5D9BDCA1-024E-4DDD-B48A-4B87350B8814}" srcOrd="1" destOrd="0" presId="urn:microsoft.com/office/officeart/2018/2/layout/IconVerticalSolidList"/>
    <dgm:cxn modelId="{C16663B8-E16E-4D8F-8150-2C00EFDF8BB9}" type="presParOf" srcId="{5D22C7E2-FD4C-40CD-9631-0CF7C8A9BA0E}" destId="{B3DDC552-DB23-4A34-8915-79F105882685}" srcOrd="2" destOrd="0" presId="urn:microsoft.com/office/officeart/2018/2/layout/IconVerticalSolidList"/>
    <dgm:cxn modelId="{74C52C27-B033-41B0-A724-B412D5DC242A}" type="presParOf" srcId="{5D22C7E2-FD4C-40CD-9631-0CF7C8A9BA0E}" destId="{76CC754E-DB99-48CE-8860-C383C39FF599}" srcOrd="3" destOrd="0" presId="urn:microsoft.com/office/officeart/2018/2/layout/IconVerticalSolidList"/>
    <dgm:cxn modelId="{2CFC71C6-8E47-4B14-BF72-185CE3F739F4}" type="presParOf" srcId="{92DD48A2-059C-46EA-A37C-1D87A50E1313}" destId="{B1C00480-F760-4B4D-84BA-E9D0EE3AAA3F}" srcOrd="15" destOrd="0" presId="urn:microsoft.com/office/officeart/2018/2/layout/IconVerticalSolidList"/>
    <dgm:cxn modelId="{44D6857B-D137-491D-8488-6514A26C0942}" type="presParOf" srcId="{92DD48A2-059C-46EA-A37C-1D87A50E1313}" destId="{825C186F-3B1A-456C-AD5B-FBD5EFF941AA}" srcOrd="16" destOrd="0" presId="urn:microsoft.com/office/officeart/2018/2/layout/IconVerticalSolidList"/>
    <dgm:cxn modelId="{6B40BD0C-DB2E-45E2-8264-74D70F1127EF}" type="presParOf" srcId="{825C186F-3B1A-456C-AD5B-FBD5EFF941AA}" destId="{2FFCF020-E6D6-41FB-842B-A27B2FD30A7B}" srcOrd="0" destOrd="0" presId="urn:microsoft.com/office/officeart/2018/2/layout/IconVerticalSolidList"/>
    <dgm:cxn modelId="{594E07F3-2A94-45F4-BF4A-8551BCD61573}" type="presParOf" srcId="{825C186F-3B1A-456C-AD5B-FBD5EFF941AA}" destId="{ADC3CCDF-A144-4099-99A3-2671F1D460EE}" srcOrd="1" destOrd="0" presId="urn:microsoft.com/office/officeart/2018/2/layout/IconVerticalSolidList"/>
    <dgm:cxn modelId="{6FACC6BA-818E-48C5-A776-612D7B9C4584}" type="presParOf" srcId="{825C186F-3B1A-456C-AD5B-FBD5EFF941AA}" destId="{EC88676C-3E15-4369-B6FA-7DDD14B1D5B6}" srcOrd="2" destOrd="0" presId="urn:microsoft.com/office/officeart/2018/2/layout/IconVerticalSolidList"/>
    <dgm:cxn modelId="{D4F6D76A-467D-4FC5-A2C2-35D6B632DC69}" type="presParOf" srcId="{825C186F-3B1A-456C-AD5B-FBD5EFF941AA}" destId="{E47BF57D-8171-4F60-8D4C-B888B646CC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1B3781-B513-48EF-9B56-9DA6C91D62C8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17BB100-7E83-44C7-9F9F-281C8D8DEF88}">
      <dgm:prSet/>
      <dgm:spPr/>
      <dgm:t>
        <a:bodyPr/>
        <a:lstStyle/>
        <a:p>
          <a:pPr rtl="0"/>
          <a:r>
            <a:rPr lang="en-US" b="0" dirty="0"/>
            <a:t>Spark Transformation is a function that </a:t>
          </a:r>
          <a:r>
            <a:rPr lang="en-US" b="1" dirty="0"/>
            <a:t>produces new </a:t>
          </a:r>
          <a:r>
            <a:rPr lang="en-US" b="1" dirty="0">
              <a:latin typeface="Calibri Light" panose="020F0302020204030204"/>
            </a:rPr>
            <a:t>Data Frame</a:t>
          </a:r>
          <a:r>
            <a:rPr lang="en-US" b="1" dirty="0"/>
            <a:t> from the existing </a:t>
          </a:r>
          <a:r>
            <a:rPr lang="en-US" b="1" dirty="0">
              <a:latin typeface="Calibri Light" panose="020F0302020204030204"/>
            </a:rPr>
            <a:t>DataFrame</a:t>
          </a:r>
          <a:r>
            <a:rPr lang="en-US" b="0" dirty="0"/>
            <a:t>.</a:t>
          </a:r>
        </a:p>
      </dgm:t>
    </dgm:pt>
    <dgm:pt modelId="{51E37A7D-5C37-4E42-ACB1-7276F427B9D9}" type="parTrans" cxnId="{BED9AA79-E73A-4408-93F1-22D3A4B0F1DD}">
      <dgm:prSet/>
      <dgm:spPr/>
      <dgm:t>
        <a:bodyPr/>
        <a:lstStyle/>
        <a:p>
          <a:endParaRPr lang="en-US"/>
        </a:p>
      </dgm:t>
    </dgm:pt>
    <dgm:pt modelId="{4B2235A8-E821-4198-A5F2-80881318A985}" type="sibTrans" cxnId="{BED9AA79-E73A-4408-93F1-22D3A4B0F1DD}">
      <dgm:prSet/>
      <dgm:spPr/>
      <dgm:t>
        <a:bodyPr/>
        <a:lstStyle/>
        <a:p>
          <a:endParaRPr lang="en-US"/>
        </a:p>
      </dgm:t>
    </dgm:pt>
    <dgm:pt modelId="{10E67982-E576-4FBD-9550-1C0E10E7047F}">
      <dgm:prSet/>
      <dgm:spPr/>
      <dgm:t>
        <a:bodyPr/>
        <a:lstStyle/>
        <a:p>
          <a:pPr rtl="0"/>
          <a:r>
            <a:rPr lang="en-US" b="0" dirty="0"/>
            <a:t>We applied "</a:t>
          </a:r>
          <a:r>
            <a:rPr lang="en-US" b="0" dirty="0" err="1"/>
            <a:t>GroupBy</a:t>
          </a:r>
          <a:r>
            <a:rPr lang="en-US" b="0" dirty="0"/>
            <a:t>" to </a:t>
          </a:r>
          <a:r>
            <a:rPr lang="en-US" b="0" dirty="0">
              <a:latin typeface="Calibri Light" panose="020F0302020204030204"/>
            </a:rPr>
            <a:t>count the means of education, job, y, age. </a:t>
          </a:r>
          <a:endParaRPr lang="en-US" b="0" dirty="0"/>
        </a:p>
      </dgm:t>
    </dgm:pt>
    <dgm:pt modelId="{C4739D84-4DBC-4254-9880-19E5E00810B9}" type="parTrans" cxnId="{93165DDD-9C40-42FA-9110-6F0427B2D181}">
      <dgm:prSet/>
      <dgm:spPr/>
      <dgm:t>
        <a:bodyPr/>
        <a:lstStyle/>
        <a:p>
          <a:endParaRPr lang="en-US"/>
        </a:p>
      </dgm:t>
    </dgm:pt>
    <dgm:pt modelId="{90E2455E-E372-4ECD-8D10-D371AD310A40}" type="sibTrans" cxnId="{93165DDD-9C40-42FA-9110-6F0427B2D181}">
      <dgm:prSet/>
      <dgm:spPr/>
      <dgm:t>
        <a:bodyPr/>
        <a:lstStyle/>
        <a:p>
          <a:endParaRPr lang="en-US"/>
        </a:p>
      </dgm:t>
    </dgm:pt>
    <dgm:pt modelId="{972B567F-774D-43E4-B961-D7AABF4DFC97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'Filter</a:t>
          </a:r>
          <a:r>
            <a:rPr lang="en-US" b="1" dirty="0"/>
            <a:t>'</a:t>
          </a:r>
          <a:r>
            <a:rPr lang="en-US" b="0" dirty="0"/>
            <a:t> method to assign the value of housing, loan, default with y</a:t>
          </a:r>
          <a:r>
            <a:rPr lang="en-US" b="1" dirty="0"/>
            <a:t>es as 1 and no as 0.</a:t>
          </a:r>
        </a:p>
      </dgm:t>
    </dgm:pt>
    <dgm:pt modelId="{B57BD9F5-AE99-4799-8CFF-BD876C6137F8}" type="parTrans" cxnId="{EE11DD9C-A83A-424D-BD5C-A59C892C3ADA}">
      <dgm:prSet/>
      <dgm:spPr/>
    </dgm:pt>
    <dgm:pt modelId="{0C37A49B-E012-4EAA-83E1-84E8E17CDA2A}" type="sibTrans" cxnId="{EE11DD9C-A83A-424D-BD5C-A59C892C3ADA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06A0209D-63F2-435F-AF37-B5B5A82A156B}">
      <dgm:prSet phldr="0"/>
      <dgm:spPr/>
      <dgm:t>
        <a:bodyPr/>
        <a:lstStyle/>
        <a:p>
          <a:r>
            <a:rPr lang="en-US" b="0" dirty="0"/>
            <a:t>Using ‘agg’ to find the Mean of Max and Min age of the targeted customer.</a:t>
          </a:r>
        </a:p>
      </dgm:t>
    </dgm:pt>
    <dgm:pt modelId="{9AAE451E-B0D7-4D33-814D-B30D4B33EBBF}" type="parTrans" cxnId="{E93C73D1-2025-45D4-AB29-EDB9099107B2}">
      <dgm:prSet/>
      <dgm:spPr/>
    </dgm:pt>
    <dgm:pt modelId="{01C7A696-4834-4C79-B2D2-B04F265D9C4B}" type="sibTrans" cxnId="{E93C73D1-2025-45D4-AB29-EDB9099107B2}">
      <dgm:prSet/>
      <dgm:spPr/>
      <dgm:t>
        <a:bodyPr/>
        <a:lstStyle/>
        <a:p>
          <a:endParaRPr lang="en-US"/>
        </a:p>
      </dgm:t>
    </dgm:pt>
    <dgm:pt modelId="{69C9EC3C-B779-48DF-81EC-FE35BB5B52F1}" type="pres">
      <dgm:prSet presAssocID="{961B3781-B513-48EF-9B56-9DA6C91D62C8}" presName="outerComposite" presStyleCnt="0">
        <dgm:presLayoutVars>
          <dgm:chMax val="5"/>
          <dgm:dir/>
          <dgm:resizeHandles val="exact"/>
        </dgm:presLayoutVars>
      </dgm:prSet>
      <dgm:spPr/>
    </dgm:pt>
    <dgm:pt modelId="{DDD30FCD-B80F-4470-B218-20F381F8C2C0}" type="pres">
      <dgm:prSet presAssocID="{961B3781-B513-48EF-9B56-9DA6C91D62C8}" presName="dummyMaxCanvas" presStyleCnt="0">
        <dgm:presLayoutVars/>
      </dgm:prSet>
      <dgm:spPr/>
    </dgm:pt>
    <dgm:pt modelId="{3FC10441-FDAB-424D-ABB4-08BE425BB53E}" type="pres">
      <dgm:prSet presAssocID="{961B3781-B513-48EF-9B56-9DA6C91D62C8}" presName="FourNodes_1" presStyleLbl="node1" presStyleIdx="0" presStyleCnt="4">
        <dgm:presLayoutVars>
          <dgm:bulletEnabled val="1"/>
        </dgm:presLayoutVars>
      </dgm:prSet>
      <dgm:spPr/>
    </dgm:pt>
    <dgm:pt modelId="{4AA8F985-2590-4F15-89B5-4DF74032471C}" type="pres">
      <dgm:prSet presAssocID="{961B3781-B513-48EF-9B56-9DA6C91D62C8}" presName="FourNodes_2" presStyleLbl="node1" presStyleIdx="1" presStyleCnt="4">
        <dgm:presLayoutVars>
          <dgm:bulletEnabled val="1"/>
        </dgm:presLayoutVars>
      </dgm:prSet>
      <dgm:spPr/>
    </dgm:pt>
    <dgm:pt modelId="{54230E68-DA6E-43AE-8EEE-6EBB7E539B4E}" type="pres">
      <dgm:prSet presAssocID="{961B3781-B513-48EF-9B56-9DA6C91D62C8}" presName="FourNodes_3" presStyleLbl="node1" presStyleIdx="2" presStyleCnt="4">
        <dgm:presLayoutVars>
          <dgm:bulletEnabled val="1"/>
        </dgm:presLayoutVars>
      </dgm:prSet>
      <dgm:spPr/>
    </dgm:pt>
    <dgm:pt modelId="{667F20FA-C616-4E09-950C-C1705660A0A5}" type="pres">
      <dgm:prSet presAssocID="{961B3781-B513-48EF-9B56-9DA6C91D62C8}" presName="FourNodes_4" presStyleLbl="node1" presStyleIdx="3" presStyleCnt="4">
        <dgm:presLayoutVars>
          <dgm:bulletEnabled val="1"/>
        </dgm:presLayoutVars>
      </dgm:prSet>
      <dgm:spPr/>
    </dgm:pt>
    <dgm:pt modelId="{4D206C20-8A70-4EFE-8919-B7F6EAAF4932}" type="pres">
      <dgm:prSet presAssocID="{961B3781-B513-48EF-9B56-9DA6C91D62C8}" presName="FourConn_1-2" presStyleLbl="fgAccFollowNode1" presStyleIdx="0" presStyleCnt="3">
        <dgm:presLayoutVars>
          <dgm:bulletEnabled val="1"/>
        </dgm:presLayoutVars>
      </dgm:prSet>
      <dgm:spPr/>
    </dgm:pt>
    <dgm:pt modelId="{BB492A34-174A-4514-A55B-D2642B4227DA}" type="pres">
      <dgm:prSet presAssocID="{961B3781-B513-48EF-9B56-9DA6C91D62C8}" presName="FourConn_2-3" presStyleLbl="fgAccFollowNode1" presStyleIdx="1" presStyleCnt="3">
        <dgm:presLayoutVars>
          <dgm:bulletEnabled val="1"/>
        </dgm:presLayoutVars>
      </dgm:prSet>
      <dgm:spPr/>
    </dgm:pt>
    <dgm:pt modelId="{4C0409BF-3D80-4F9F-A0EB-B9EF00BD69D2}" type="pres">
      <dgm:prSet presAssocID="{961B3781-B513-48EF-9B56-9DA6C91D62C8}" presName="FourConn_3-4" presStyleLbl="fgAccFollowNode1" presStyleIdx="2" presStyleCnt="3">
        <dgm:presLayoutVars>
          <dgm:bulletEnabled val="1"/>
        </dgm:presLayoutVars>
      </dgm:prSet>
      <dgm:spPr/>
    </dgm:pt>
    <dgm:pt modelId="{6755A189-82F0-4091-98C7-A2F7D66BDCA3}" type="pres">
      <dgm:prSet presAssocID="{961B3781-B513-48EF-9B56-9DA6C91D62C8}" presName="FourNodes_1_text" presStyleLbl="node1" presStyleIdx="3" presStyleCnt="4">
        <dgm:presLayoutVars>
          <dgm:bulletEnabled val="1"/>
        </dgm:presLayoutVars>
      </dgm:prSet>
      <dgm:spPr/>
    </dgm:pt>
    <dgm:pt modelId="{DE4DFC80-2880-4E51-88EB-26952E44DBDD}" type="pres">
      <dgm:prSet presAssocID="{961B3781-B513-48EF-9B56-9DA6C91D62C8}" presName="FourNodes_2_text" presStyleLbl="node1" presStyleIdx="3" presStyleCnt="4">
        <dgm:presLayoutVars>
          <dgm:bulletEnabled val="1"/>
        </dgm:presLayoutVars>
      </dgm:prSet>
      <dgm:spPr/>
    </dgm:pt>
    <dgm:pt modelId="{E9C8E516-15F4-47A1-BBCC-768CE611D4D2}" type="pres">
      <dgm:prSet presAssocID="{961B3781-B513-48EF-9B56-9DA6C91D62C8}" presName="FourNodes_3_text" presStyleLbl="node1" presStyleIdx="3" presStyleCnt="4">
        <dgm:presLayoutVars>
          <dgm:bulletEnabled val="1"/>
        </dgm:presLayoutVars>
      </dgm:prSet>
      <dgm:spPr/>
    </dgm:pt>
    <dgm:pt modelId="{3157CB34-479C-42E9-A231-71132A6E5CE8}" type="pres">
      <dgm:prSet presAssocID="{961B3781-B513-48EF-9B56-9DA6C91D62C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E48580A-A947-400B-B650-A2D072133869}" type="presOf" srcId="{972B567F-774D-43E4-B961-D7AABF4DFC97}" destId="{4AA8F985-2590-4F15-89B5-4DF74032471C}" srcOrd="0" destOrd="0" presId="urn:microsoft.com/office/officeart/2005/8/layout/vProcess5"/>
    <dgm:cxn modelId="{4A461613-A196-46E2-A90B-9B2CE520710A}" type="presOf" srcId="{961B3781-B513-48EF-9B56-9DA6C91D62C8}" destId="{69C9EC3C-B779-48DF-81EC-FE35BB5B52F1}" srcOrd="0" destOrd="0" presId="urn:microsoft.com/office/officeart/2005/8/layout/vProcess5"/>
    <dgm:cxn modelId="{69245B5E-760A-4838-AF9B-E1AD95E41D94}" type="presOf" srcId="{B17BB100-7E83-44C7-9F9F-281C8D8DEF88}" destId="{6755A189-82F0-4091-98C7-A2F7D66BDCA3}" srcOrd="1" destOrd="0" presId="urn:microsoft.com/office/officeart/2005/8/layout/vProcess5"/>
    <dgm:cxn modelId="{96A09665-78C8-4EF2-BF00-67B1638A0F98}" type="presOf" srcId="{4B2235A8-E821-4198-A5F2-80881318A985}" destId="{4D206C20-8A70-4EFE-8919-B7F6EAAF4932}" srcOrd="0" destOrd="0" presId="urn:microsoft.com/office/officeart/2005/8/layout/vProcess5"/>
    <dgm:cxn modelId="{28608649-D2F9-45C1-A3E9-CC1AAC618CC2}" type="presOf" srcId="{06A0209D-63F2-435F-AF37-B5B5A82A156B}" destId="{54230E68-DA6E-43AE-8EEE-6EBB7E539B4E}" srcOrd="0" destOrd="0" presId="urn:microsoft.com/office/officeart/2005/8/layout/vProcess5"/>
    <dgm:cxn modelId="{0C6F944C-4FA0-47E2-A9B4-58A592584730}" type="presOf" srcId="{06A0209D-63F2-435F-AF37-B5B5A82A156B}" destId="{E9C8E516-15F4-47A1-BBCC-768CE611D4D2}" srcOrd="1" destOrd="0" presId="urn:microsoft.com/office/officeart/2005/8/layout/vProcess5"/>
    <dgm:cxn modelId="{BED9AA79-E73A-4408-93F1-22D3A4B0F1DD}" srcId="{961B3781-B513-48EF-9B56-9DA6C91D62C8}" destId="{B17BB100-7E83-44C7-9F9F-281C8D8DEF88}" srcOrd="0" destOrd="0" parTransId="{51E37A7D-5C37-4E42-ACB1-7276F427B9D9}" sibTransId="{4B2235A8-E821-4198-A5F2-80881318A985}"/>
    <dgm:cxn modelId="{F1BC0187-FB81-4D01-BDF0-20840DB86BAF}" type="presOf" srcId="{972B567F-774D-43E4-B961-D7AABF4DFC97}" destId="{DE4DFC80-2880-4E51-88EB-26952E44DBDD}" srcOrd="1" destOrd="0" presId="urn:microsoft.com/office/officeart/2005/8/layout/vProcess5"/>
    <dgm:cxn modelId="{EE11DD9C-A83A-424D-BD5C-A59C892C3ADA}" srcId="{961B3781-B513-48EF-9B56-9DA6C91D62C8}" destId="{972B567F-774D-43E4-B961-D7AABF4DFC97}" srcOrd="1" destOrd="0" parTransId="{B57BD9F5-AE99-4799-8CFF-BD876C6137F8}" sibTransId="{0C37A49B-E012-4EAA-83E1-84E8E17CDA2A}"/>
    <dgm:cxn modelId="{A52E57AB-4807-4141-A5F4-EBA3E0B1B87D}" type="presOf" srcId="{B17BB100-7E83-44C7-9F9F-281C8D8DEF88}" destId="{3FC10441-FDAB-424D-ABB4-08BE425BB53E}" srcOrd="0" destOrd="0" presId="urn:microsoft.com/office/officeart/2005/8/layout/vProcess5"/>
    <dgm:cxn modelId="{FEC68FB0-1372-42C4-8053-1C5B4AF4293D}" type="presOf" srcId="{10E67982-E576-4FBD-9550-1C0E10E7047F}" destId="{667F20FA-C616-4E09-950C-C1705660A0A5}" srcOrd="0" destOrd="0" presId="urn:microsoft.com/office/officeart/2005/8/layout/vProcess5"/>
    <dgm:cxn modelId="{E93C73D1-2025-45D4-AB29-EDB9099107B2}" srcId="{961B3781-B513-48EF-9B56-9DA6C91D62C8}" destId="{06A0209D-63F2-435F-AF37-B5B5A82A156B}" srcOrd="2" destOrd="0" parTransId="{9AAE451E-B0D7-4D33-814D-B30D4B33EBBF}" sibTransId="{01C7A696-4834-4C79-B2D2-B04F265D9C4B}"/>
    <dgm:cxn modelId="{268F84D9-10B7-47E6-B765-0181812AAB17}" type="presOf" srcId="{10E67982-E576-4FBD-9550-1C0E10E7047F}" destId="{3157CB34-479C-42E9-A231-71132A6E5CE8}" srcOrd="1" destOrd="0" presId="urn:microsoft.com/office/officeart/2005/8/layout/vProcess5"/>
    <dgm:cxn modelId="{5996CFDA-D6DC-42C2-BA99-5A742FF67314}" type="presOf" srcId="{01C7A696-4834-4C79-B2D2-B04F265D9C4B}" destId="{4C0409BF-3D80-4F9F-A0EB-B9EF00BD69D2}" srcOrd="0" destOrd="0" presId="urn:microsoft.com/office/officeart/2005/8/layout/vProcess5"/>
    <dgm:cxn modelId="{93165DDD-9C40-42FA-9110-6F0427B2D181}" srcId="{961B3781-B513-48EF-9B56-9DA6C91D62C8}" destId="{10E67982-E576-4FBD-9550-1C0E10E7047F}" srcOrd="3" destOrd="0" parTransId="{C4739D84-4DBC-4254-9880-19E5E00810B9}" sibTransId="{90E2455E-E372-4ECD-8D10-D371AD310A40}"/>
    <dgm:cxn modelId="{D5AF15F5-C4AB-4446-AC8A-4829EC5C6D18}" type="presOf" srcId="{0C37A49B-E012-4EAA-83E1-84E8E17CDA2A}" destId="{BB492A34-174A-4514-A55B-D2642B4227DA}" srcOrd="0" destOrd="0" presId="urn:microsoft.com/office/officeart/2005/8/layout/vProcess5"/>
    <dgm:cxn modelId="{F8D95A07-FA23-4474-932A-D83E9266B011}" type="presParOf" srcId="{69C9EC3C-B779-48DF-81EC-FE35BB5B52F1}" destId="{DDD30FCD-B80F-4470-B218-20F381F8C2C0}" srcOrd="0" destOrd="0" presId="urn:microsoft.com/office/officeart/2005/8/layout/vProcess5"/>
    <dgm:cxn modelId="{3B627846-4C21-47B3-8338-235F43C3220D}" type="presParOf" srcId="{69C9EC3C-B779-48DF-81EC-FE35BB5B52F1}" destId="{3FC10441-FDAB-424D-ABB4-08BE425BB53E}" srcOrd="1" destOrd="0" presId="urn:microsoft.com/office/officeart/2005/8/layout/vProcess5"/>
    <dgm:cxn modelId="{0D1A52CD-CB58-4A3A-B8B8-39E74C76C267}" type="presParOf" srcId="{69C9EC3C-B779-48DF-81EC-FE35BB5B52F1}" destId="{4AA8F985-2590-4F15-89B5-4DF74032471C}" srcOrd="2" destOrd="0" presId="urn:microsoft.com/office/officeart/2005/8/layout/vProcess5"/>
    <dgm:cxn modelId="{792319A4-3281-44E3-951B-4776A18EDB5C}" type="presParOf" srcId="{69C9EC3C-B779-48DF-81EC-FE35BB5B52F1}" destId="{54230E68-DA6E-43AE-8EEE-6EBB7E539B4E}" srcOrd="3" destOrd="0" presId="urn:microsoft.com/office/officeart/2005/8/layout/vProcess5"/>
    <dgm:cxn modelId="{936D82C2-1E3B-4694-835A-D621B24A39F2}" type="presParOf" srcId="{69C9EC3C-B779-48DF-81EC-FE35BB5B52F1}" destId="{667F20FA-C616-4E09-950C-C1705660A0A5}" srcOrd="4" destOrd="0" presId="urn:microsoft.com/office/officeart/2005/8/layout/vProcess5"/>
    <dgm:cxn modelId="{E1A3699C-6586-401C-B7B4-3DAB3993696F}" type="presParOf" srcId="{69C9EC3C-B779-48DF-81EC-FE35BB5B52F1}" destId="{4D206C20-8A70-4EFE-8919-B7F6EAAF4932}" srcOrd="5" destOrd="0" presId="urn:microsoft.com/office/officeart/2005/8/layout/vProcess5"/>
    <dgm:cxn modelId="{B78AE112-BFBC-4934-8A53-FFE0E4B91114}" type="presParOf" srcId="{69C9EC3C-B779-48DF-81EC-FE35BB5B52F1}" destId="{BB492A34-174A-4514-A55B-D2642B4227DA}" srcOrd="6" destOrd="0" presId="urn:microsoft.com/office/officeart/2005/8/layout/vProcess5"/>
    <dgm:cxn modelId="{0D2918E9-8B45-4645-83F7-EFA50568F744}" type="presParOf" srcId="{69C9EC3C-B779-48DF-81EC-FE35BB5B52F1}" destId="{4C0409BF-3D80-4F9F-A0EB-B9EF00BD69D2}" srcOrd="7" destOrd="0" presId="urn:microsoft.com/office/officeart/2005/8/layout/vProcess5"/>
    <dgm:cxn modelId="{E89A04CF-D68E-495C-9A92-E040FDF00345}" type="presParOf" srcId="{69C9EC3C-B779-48DF-81EC-FE35BB5B52F1}" destId="{6755A189-82F0-4091-98C7-A2F7D66BDCA3}" srcOrd="8" destOrd="0" presId="urn:microsoft.com/office/officeart/2005/8/layout/vProcess5"/>
    <dgm:cxn modelId="{1BA6F4FC-A75E-4270-9009-81BA388D0EFB}" type="presParOf" srcId="{69C9EC3C-B779-48DF-81EC-FE35BB5B52F1}" destId="{DE4DFC80-2880-4E51-88EB-26952E44DBDD}" srcOrd="9" destOrd="0" presId="urn:microsoft.com/office/officeart/2005/8/layout/vProcess5"/>
    <dgm:cxn modelId="{F549824A-AE70-4CD7-9FF0-59E9A640F083}" type="presParOf" srcId="{69C9EC3C-B779-48DF-81EC-FE35BB5B52F1}" destId="{E9C8E516-15F4-47A1-BBCC-768CE611D4D2}" srcOrd="10" destOrd="0" presId="urn:microsoft.com/office/officeart/2005/8/layout/vProcess5"/>
    <dgm:cxn modelId="{3E7BF107-0548-4314-995D-EFB3112D19F7}" type="presParOf" srcId="{69C9EC3C-B779-48DF-81EC-FE35BB5B52F1}" destId="{3157CB34-479C-42E9-A231-71132A6E5CE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9E906-30E6-4F72-BB49-EB0E3259135F}">
      <dsp:nvSpPr>
        <dsp:cNvPr id="0" name=""/>
        <dsp:cNvSpPr/>
      </dsp:nvSpPr>
      <dsp:spPr>
        <a:xfrm>
          <a:off x="0" y="605"/>
          <a:ext cx="5931590" cy="1415743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432FA-AB0F-483E-999B-205061775298}">
      <dsp:nvSpPr>
        <dsp:cNvPr id="0" name=""/>
        <dsp:cNvSpPr/>
      </dsp:nvSpPr>
      <dsp:spPr>
        <a:xfrm>
          <a:off x="428262" y="319147"/>
          <a:ext cx="778659" cy="77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D8CBC-79A0-44D8-90B7-6C7839B8F6BA}">
      <dsp:nvSpPr>
        <dsp:cNvPr id="0" name=""/>
        <dsp:cNvSpPr/>
      </dsp:nvSpPr>
      <dsp:spPr>
        <a:xfrm>
          <a:off x="1635183" y="605"/>
          <a:ext cx="4296406" cy="1415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33" tIns="149833" rIns="149833" bIns="14983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The main motive in the banking data is to analyze the hidden interference and targeting results. </a:t>
          </a:r>
        </a:p>
      </dsp:txBody>
      <dsp:txXfrm>
        <a:off x="1635183" y="605"/>
        <a:ext cx="4296406" cy="1415743"/>
      </dsp:txXfrm>
    </dsp:sp>
    <dsp:sp modelId="{3FEC0C40-794F-4DEF-BDB4-76039EABE6A0}">
      <dsp:nvSpPr>
        <dsp:cNvPr id="0" name=""/>
        <dsp:cNvSpPr/>
      </dsp:nvSpPr>
      <dsp:spPr>
        <a:xfrm>
          <a:off x="0" y="1770284"/>
          <a:ext cx="5931590" cy="1415743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7C360-9BF1-490A-88D6-5CC57D99404E}">
      <dsp:nvSpPr>
        <dsp:cNvPr id="0" name=""/>
        <dsp:cNvSpPr/>
      </dsp:nvSpPr>
      <dsp:spPr>
        <a:xfrm>
          <a:off x="428262" y="2088826"/>
          <a:ext cx="778659" cy="77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28766-183C-486D-9A3A-F29C95998483}">
      <dsp:nvSpPr>
        <dsp:cNvPr id="0" name=""/>
        <dsp:cNvSpPr/>
      </dsp:nvSpPr>
      <dsp:spPr>
        <a:xfrm>
          <a:off x="1635183" y="1770284"/>
          <a:ext cx="4296406" cy="1415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33" tIns="149833" rIns="149833" bIns="14983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 The idea is to check and evaluate the client's/ customer who often has more in term subscriptions.</a:t>
          </a:r>
        </a:p>
      </dsp:txBody>
      <dsp:txXfrm>
        <a:off x="1635183" y="1770284"/>
        <a:ext cx="4296406" cy="1415743"/>
      </dsp:txXfrm>
    </dsp:sp>
    <dsp:sp modelId="{6A80FD2C-08B8-4ECD-8C38-7247CAB1E0F3}">
      <dsp:nvSpPr>
        <dsp:cNvPr id="0" name=""/>
        <dsp:cNvSpPr/>
      </dsp:nvSpPr>
      <dsp:spPr>
        <a:xfrm>
          <a:off x="0" y="3539964"/>
          <a:ext cx="5931590" cy="1415743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00B91-2F3F-495E-AFF8-738BEA1F2959}">
      <dsp:nvSpPr>
        <dsp:cNvPr id="0" name=""/>
        <dsp:cNvSpPr/>
      </dsp:nvSpPr>
      <dsp:spPr>
        <a:xfrm>
          <a:off x="428262" y="3858506"/>
          <a:ext cx="778659" cy="77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7D2C8-3217-4D8B-95D4-5B6E6E2B3EE3}">
      <dsp:nvSpPr>
        <dsp:cNvPr id="0" name=""/>
        <dsp:cNvSpPr/>
      </dsp:nvSpPr>
      <dsp:spPr>
        <a:xfrm>
          <a:off x="1635183" y="3539964"/>
          <a:ext cx="4296406" cy="1415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33" tIns="149833" rIns="149833" bIns="14983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Term deposits grabs the bank to devise their target customers and better channelize their marketing efforts.</a:t>
          </a:r>
        </a:p>
      </dsp:txBody>
      <dsp:txXfrm>
        <a:off x="1635183" y="3539964"/>
        <a:ext cx="4296406" cy="1415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90D91-8277-421D-ACF6-E29D1C9713DF}">
      <dsp:nvSpPr>
        <dsp:cNvPr id="0" name=""/>
        <dsp:cNvSpPr/>
      </dsp:nvSpPr>
      <dsp:spPr>
        <a:xfrm>
          <a:off x="899303" y="0"/>
          <a:ext cx="10192107" cy="495156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82B9A-4770-4DBC-973A-952714846C45}">
      <dsp:nvSpPr>
        <dsp:cNvPr id="0" name=""/>
        <dsp:cNvSpPr/>
      </dsp:nvSpPr>
      <dsp:spPr>
        <a:xfrm>
          <a:off x="5269" y="1485468"/>
          <a:ext cx="2303880" cy="19806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Source: CSV</a:t>
          </a:r>
        </a:p>
      </dsp:txBody>
      <dsp:txXfrm>
        <a:off x="101955" y="1582154"/>
        <a:ext cx="2110508" cy="1787252"/>
      </dsp:txXfrm>
    </dsp:sp>
    <dsp:sp modelId="{CD6BF11B-4E59-4B5C-A9E3-380A4FB2D854}">
      <dsp:nvSpPr>
        <dsp:cNvPr id="0" name=""/>
        <dsp:cNvSpPr/>
      </dsp:nvSpPr>
      <dsp:spPr>
        <a:xfrm>
          <a:off x="2424343" y="1485468"/>
          <a:ext cx="2303880" cy="19806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Ingestion: Spark Shell</a:t>
          </a:r>
        </a:p>
      </dsp:txBody>
      <dsp:txXfrm>
        <a:off x="2521029" y="1582154"/>
        <a:ext cx="2110508" cy="1787252"/>
      </dsp:txXfrm>
    </dsp:sp>
    <dsp:sp modelId="{C78AFC33-A17F-47BD-9A1D-A6D862E7B4CF}">
      <dsp:nvSpPr>
        <dsp:cNvPr id="0" name=""/>
        <dsp:cNvSpPr/>
      </dsp:nvSpPr>
      <dsp:spPr>
        <a:xfrm>
          <a:off x="4843417" y="1485468"/>
          <a:ext cx="2303880" cy="19806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Processing: Spark  SQL Machine Learning</a:t>
          </a:r>
        </a:p>
      </dsp:txBody>
      <dsp:txXfrm>
        <a:off x="4940103" y="1582154"/>
        <a:ext cx="2110508" cy="1787252"/>
      </dsp:txXfrm>
    </dsp:sp>
    <dsp:sp modelId="{08B73B5D-4EBA-4146-A161-52DEAE880E5C}">
      <dsp:nvSpPr>
        <dsp:cNvPr id="0" name=""/>
        <dsp:cNvSpPr/>
      </dsp:nvSpPr>
      <dsp:spPr>
        <a:xfrm>
          <a:off x="7262491" y="1485468"/>
          <a:ext cx="2303880" cy="19806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Storage : </a:t>
          </a:r>
          <a:r>
            <a:rPr lang="en-US" sz="1600" kern="1200" dirty="0" err="1"/>
            <a:t>PySpark</a:t>
          </a:r>
        </a:p>
      </dsp:txBody>
      <dsp:txXfrm>
        <a:off x="7359177" y="1582154"/>
        <a:ext cx="2110508" cy="1787252"/>
      </dsp:txXfrm>
    </dsp:sp>
    <dsp:sp modelId="{BFACA116-90E0-4501-B3B8-B926086B1BEA}">
      <dsp:nvSpPr>
        <dsp:cNvPr id="0" name=""/>
        <dsp:cNvSpPr/>
      </dsp:nvSpPr>
      <dsp:spPr>
        <a:xfrm>
          <a:off x="9681565" y="1485468"/>
          <a:ext cx="2303880" cy="19806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Visualization  Grafana   </a:t>
          </a:r>
        </a:p>
      </dsp:txBody>
      <dsp:txXfrm>
        <a:off x="9778251" y="1582154"/>
        <a:ext cx="2110508" cy="1787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9E906-30E6-4F72-BB49-EB0E3259135F}">
      <dsp:nvSpPr>
        <dsp:cNvPr id="0" name=""/>
        <dsp:cNvSpPr/>
      </dsp:nvSpPr>
      <dsp:spPr>
        <a:xfrm>
          <a:off x="0" y="2518"/>
          <a:ext cx="6492306" cy="46841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432FA-AB0F-483E-999B-205061775298}">
      <dsp:nvSpPr>
        <dsp:cNvPr id="0" name=""/>
        <dsp:cNvSpPr/>
      </dsp:nvSpPr>
      <dsp:spPr>
        <a:xfrm>
          <a:off x="141695" y="107911"/>
          <a:ext cx="257627" cy="257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D8CBC-79A0-44D8-90B7-6C7839B8F6BA}">
      <dsp:nvSpPr>
        <dsp:cNvPr id="0" name=""/>
        <dsp:cNvSpPr/>
      </dsp:nvSpPr>
      <dsp:spPr>
        <a:xfrm>
          <a:off x="541018" y="2518"/>
          <a:ext cx="5951287" cy="468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74" tIns="49574" rIns="49574" bIns="495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 Data set: Bank-full.csv</a:t>
          </a:r>
        </a:p>
      </dsp:txBody>
      <dsp:txXfrm>
        <a:off x="541018" y="2518"/>
        <a:ext cx="5951287" cy="468414"/>
      </dsp:txXfrm>
    </dsp:sp>
    <dsp:sp modelId="{3830F535-0ACB-43B7-93AC-27CE1D5B1A88}">
      <dsp:nvSpPr>
        <dsp:cNvPr id="0" name=""/>
        <dsp:cNvSpPr/>
      </dsp:nvSpPr>
      <dsp:spPr>
        <a:xfrm>
          <a:off x="0" y="588036"/>
          <a:ext cx="6492306" cy="46841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E8311-8E3D-42AE-ACD7-B131D0405AF8}">
      <dsp:nvSpPr>
        <dsp:cNvPr id="0" name=""/>
        <dsp:cNvSpPr/>
      </dsp:nvSpPr>
      <dsp:spPr>
        <a:xfrm>
          <a:off x="141695" y="693429"/>
          <a:ext cx="257627" cy="25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E9B1A-E172-48F8-A2BD-DA9DF7367F2C}">
      <dsp:nvSpPr>
        <dsp:cNvPr id="0" name=""/>
        <dsp:cNvSpPr/>
      </dsp:nvSpPr>
      <dsp:spPr>
        <a:xfrm>
          <a:off x="541018" y="588036"/>
          <a:ext cx="5951287" cy="468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74" tIns="49574" rIns="49574" bIns="495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storage : PySpark</a:t>
          </a:r>
        </a:p>
      </dsp:txBody>
      <dsp:txXfrm>
        <a:off x="541018" y="588036"/>
        <a:ext cx="5951287" cy="468414"/>
      </dsp:txXfrm>
    </dsp:sp>
    <dsp:sp modelId="{9D9193C2-9B39-47C6-8201-971D754A60C5}">
      <dsp:nvSpPr>
        <dsp:cNvPr id="0" name=""/>
        <dsp:cNvSpPr/>
      </dsp:nvSpPr>
      <dsp:spPr>
        <a:xfrm>
          <a:off x="0" y="1173554"/>
          <a:ext cx="6492306" cy="46841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28129-67ED-4ED4-9115-230A2B498B09}">
      <dsp:nvSpPr>
        <dsp:cNvPr id="0" name=""/>
        <dsp:cNvSpPr/>
      </dsp:nvSpPr>
      <dsp:spPr>
        <a:xfrm>
          <a:off x="141695" y="1278947"/>
          <a:ext cx="257627" cy="25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B8AD6-C745-4E59-9168-B38EBEF1BDD1}">
      <dsp:nvSpPr>
        <dsp:cNvPr id="0" name=""/>
        <dsp:cNvSpPr/>
      </dsp:nvSpPr>
      <dsp:spPr>
        <a:xfrm>
          <a:off x="541018" y="1173554"/>
          <a:ext cx="5951287" cy="468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74" tIns="49574" rIns="49574" bIns="495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 File formats: CSV</a:t>
          </a:r>
        </a:p>
      </dsp:txBody>
      <dsp:txXfrm>
        <a:off x="541018" y="1173554"/>
        <a:ext cx="5951287" cy="468414"/>
      </dsp:txXfrm>
    </dsp:sp>
    <dsp:sp modelId="{9044AAD6-E139-4BAE-A4E9-B929E83D6ABD}">
      <dsp:nvSpPr>
        <dsp:cNvPr id="0" name=""/>
        <dsp:cNvSpPr/>
      </dsp:nvSpPr>
      <dsp:spPr>
        <a:xfrm>
          <a:off x="0" y="1759072"/>
          <a:ext cx="6492306" cy="46841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20A83-86BA-4912-A446-5CAF3EAC9AB9}">
      <dsp:nvSpPr>
        <dsp:cNvPr id="0" name=""/>
        <dsp:cNvSpPr/>
      </dsp:nvSpPr>
      <dsp:spPr>
        <a:xfrm>
          <a:off x="141695" y="1864465"/>
          <a:ext cx="257627" cy="25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C5BF4-02C4-4145-8712-9DA968DBBF41}">
      <dsp:nvSpPr>
        <dsp:cNvPr id="0" name=""/>
        <dsp:cNvSpPr/>
      </dsp:nvSpPr>
      <dsp:spPr>
        <a:xfrm>
          <a:off x="541018" y="1759072"/>
          <a:ext cx="5951287" cy="468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74" tIns="49574" rIns="49574" bIns="495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ingestion: Spark shell</a:t>
          </a:r>
        </a:p>
      </dsp:txBody>
      <dsp:txXfrm>
        <a:off x="541018" y="1759072"/>
        <a:ext cx="5951287" cy="468414"/>
      </dsp:txXfrm>
    </dsp:sp>
    <dsp:sp modelId="{0B8DF14A-49BD-4935-9FED-A4329A1D5C2C}">
      <dsp:nvSpPr>
        <dsp:cNvPr id="0" name=""/>
        <dsp:cNvSpPr/>
      </dsp:nvSpPr>
      <dsp:spPr>
        <a:xfrm>
          <a:off x="0" y="2344590"/>
          <a:ext cx="6492306" cy="46841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0281D-893A-4E9B-8DB4-CA3DDEE79AD4}">
      <dsp:nvSpPr>
        <dsp:cNvPr id="0" name=""/>
        <dsp:cNvSpPr/>
      </dsp:nvSpPr>
      <dsp:spPr>
        <a:xfrm>
          <a:off x="141695" y="2449984"/>
          <a:ext cx="257627" cy="25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3405A-746A-4D83-8D93-0877B4DD1875}">
      <dsp:nvSpPr>
        <dsp:cNvPr id="0" name=""/>
        <dsp:cNvSpPr/>
      </dsp:nvSpPr>
      <dsp:spPr>
        <a:xfrm>
          <a:off x="541018" y="2344590"/>
          <a:ext cx="5951287" cy="468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74" tIns="49574" rIns="49574" bIns="495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cleansing and scrubbing:  spark</a:t>
          </a:r>
        </a:p>
      </dsp:txBody>
      <dsp:txXfrm>
        <a:off x="541018" y="2344590"/>
        <a:ext cx="5951287" cy="468414"/>
      </dsp:txXfrm>
    </dsp:sp>
    <dsp:sp modelId="{6A80FD2C-08B8-4ECD-8C38-7247CAB1E0F3}">
      <dsp:nvSpPr>
        <dsp:cNvPr id="0" name=""/>
        <dsp:cNvSpPr/>
      </dsp:nvSpPr>
      <dsp:spPr>
        <a:xfrm>
          <a:off x="0" y="2930108"/>
          <a:ext cx="6492306" cy="46841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00B91-2F3F-495E-AFF8-738BEA1F2959}">
      <dsp:nvSpPr>
        <dsp:cNvPr id="0" name=""/>
        <dsp:cNvSpPr/>
      </dsp:nvSpPr>
      <dsp:spPr>
        <a:xfrm>
          <a:off x="141695" y="3035502"/>
          <a:ext cx="257627" cy="257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7D2C8-3217-4D8B-95D4-5B6E6E2B3EE3}">
      <dsp:nvSpPr>
        <dsp:cNvPr id="0" name=""/>
        <dsp:cNvSpPr/>
      </dsp:nvSpPr>
      <dsp:spPr>
        <a:xfrm>
          <a:off x="541018" y="2930108"/>
          <a:ext cx="5951287" cy="468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74" tIns="49574" rIns="49574" bIns="49574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computation and Analysis: SQL</a:t>
          </a:r>
          <a:r>
            <a:rPr lang="en-US" sz="1600" kern="1200" dirty="0">
              <a:latin typeface="Calibri Light" panose="020F0302020204030204"/>
            </a:rPr>
            <a:t>, </a:t>
          </a:r>
          <a:r>
            <a:rPr lang="en-US" sz="1600" b="1" kern="1200" dirty="0">
              <a:latin typeface="Calibri Light" panose="020F0302020204030204"/>
            </a:rPr>
            <a:t>Machine learning</a:t>
          </a:r>
          <a:endParaRPr lang="en-US" sz="1600" b="1" kern="1200" dirty="0"/>
        </a:p>
      </dsp:txBody>
      <dsp:txXfrm>
        <a:off x="541018" y="2930108"/>
        <a:ext cx="5951287" cy="468414"/>
      </dsp:txXfrm>
    </dsp:sp>
    <dsp:sp modelId="{9820FB9D-15ED-43DF-8B19-A0706CF6193C}">
      <dsp:nvSpPr>
        <dsp:cNvPr id="0" name=""/>
        <dsp:cNvSpPr/>
      </dsp:nvSpPr>
      <dsp:spPr>
        <a:xfrm>
          <a:off x="0" y="3515626"/>
          <a:ext cx="6492306" cy="46841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4B662-4264-4A27-8DE2-93D32EE8C833}">
      <dsp:nvSpPr>
        <dsp:cNvPr id="0" name=""/>
        <dsp:cNvSpPr/>
      </dsp:nvSpPr>
      <dsp:spPr>
        <a:xfrm>
          <a:off x="141695" y="3621020"/>
          <a:ext cx="257627" cy="25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F21EC-A0BC-4BD3-AA0A-9615D982F5F1}">
      <dsp:nvSpPr>
        <dsp:cNvPr id="0" name=""/>
        <dsp:cNvSpPr/>
      </dsp:nvSpPr>
      <dsp:spPr>
        <a:xfrm>
          <a:off x="541018" y="3515626"/>
          <a:ext cx="5951287" cy="468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74" tIns="49574" rIns="49574" bIns="495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ETL: Spark</a:t>
          </a:r>
        </a:p>
      </dsp:txBody>
      <dsp:txXfrm>
        <a:off x="541018" y="3515626"/>
        <a:ext cx="5951287" cy="468414"/>
      </dsp:txXfrm>
    </dsp:sp>
    <dsp:sp modelId="{429E9C70-6E3D-4327-968D-AE14FBFF269D}">
      <dsp:nvSpPr>
        <dsp:cNvPr id="0" name=""/>
        <dsp:cNvSpPr/>
      </dsp:nvSpPr>
      <dsp:spPr>
        <a:xfrm>
          <a:off x="0" y="4101145"/>
          <a:ext cx="6492306" cy="46841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194A8-1F28-49C3-91A7-B6D4ED0CFAA8}">
      <dsp:nvSpPr>
        <dsp:cNvPr id="0" name=""/>
        <dsp:cNvSpPr/>
      </dsp:nvSpPr>
      <dsp:spPr>
        <a:xfrm>
          <a:off x="141695" y="4206538"/>
          <a:ext cx="257627" cy="25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16BEB-2C1E-471E-B50F-CD2DBB62B6C9}">
      <dsp:nvSpPr>
        <dsp:cNvPr id="0" name=""/>
        <dsp:cNvSpPr/>
      </dsp:nvSpPr>
      <dsp:spPr>
        <a:xfrm>
          <a:off x="541018" y="4101145"/>
          <a:ext cx="5951287" cy="468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74" tIns="49574" rIns="49574" bIns="495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Visualization:  </a:t>
          </a:r>
          <a:r>
            <a:rPr lang="en-US" sz="1600" b="1" kern="1200" dirty="0">
              <a:latin typeface="Calibri Light" panose="020F0302020204030204"/>
            </a:rPr>
            <a:t>Grafana</a:t>
          </a:r>
          <a:endParaRPr lang="en-US" sz="1600" b="1" kern="1200" dirty="0"/>
        </a:p>
      </dsp:txBody>
      <dsp:txXfrm>
        <a:off x="541018" y="4101145"/>
        <a:ext cx="5951287" cy="468414"/>
      </dsp:txXfrm>
    </dsp:sp>
    <dsp:sp modelId="{358E8331-8073-4409-83AF-B662CBAF1B3D}">
      <dsp:nvSpPr>
        <dsp:cNvPr id="0" name=""/>
        <dsp:cNvSpPr/>
      </dsp:nvSpPr>
      <dsp:spPr>
        <a:xfrm>
          <a:off x="0" y="4686663"/>
          <a:ext cx="6492306" cy="46841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0CF5B-840D-4ABB-956F-B1A0CD7BEA08}">
      <dsp:nvSpPr>
        <dsp:cNvPr id="0" name=""/>
        <dsp:cNvSpPr/>
      </dsp:nvSpPr>
      <dsp:spPr>
        <a:xfrm>
          <a:off x="141695" y="4792056"/>
          <a:ext cx="257627" cy="25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56407-DB0B-4721-A60E-B8BE3EF642F8}">
      <dsp:nvSpPr>
        <dsp:cNvPr id="0" name=""/>
        <dsp:cNvSpPr/>
      </dsp:nvSpPr>
      <dsp:spPr>
        <a:xfrm>
          <a:off x="541018" y="4686663"/>
          <a:ext cx="5951287" cy="468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74" tIns="49574" rIns="49574" bIns="495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Language :  Python</a:t>
          </a:r>
        </a:p>
      </dsp:txBody>
      <dsp:txXfrm>
        <a:off x="541018" y="4686663"/>
        <a:ext cx="5951287" cy="4684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C026D-1B55-40BF-8C37-D7AE8EFDE74C}">
      <dsp:nvSpPr>
        <dsp:cNvPr id="0" name=""/>
        <dsp:cNvSpPr/>
      </dsp:nvSpPr>
      <dsp:spPr>
        <a:xfrm>
          <a:off x="0" y="2950"/>
          <a:ext cx="7059943" cy="548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FCD23-531B-4E15-810D-F4F27012CA33}">
      <dsp:nvSpPr>
        <dsp:cNvPr id="0" name=""/>
        <dsp:cNvSpPr/>
      </dsp:nvSpPr>
      <dsp:spPr>
        <a:xfrm>
          <a:off x="166036" y="126448"/>
          <a:ext cx="301883" cy="3018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64B06-88BE-47C4-8B7E-C0EB9C84165A}">
      <dsp:nvSpPr>
        <dsp:cNvPr id="0" name=""/>
        <dsp:cNvSpPr/>
      </dsp:nvSpPr>
      <dsp:spPr>
        <a:xfrm>
          <a:off x="633955" y="2950"/>
          <a:ext cx="6425987" cy="548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90" tIns="58090" rIns="58090" bIns="5809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Load the CSV file to local using wget command </a:t>
          </a:r>
        </a:p>
      </dsp:txBody>
      <dsp:txXfrm>
        <a:off x="633955" y="2950"/>
        <a:ext cx="6425987" cy="548879"/>
      </dsp:txXfrm>
    </dsp:sp>
    <dsp:sp modelId="{53BA5744-2BEF-49CC-BFFD-0EEBB1DCE8DE}">
      <dsp:nvSpPr>
        <dsp:cNvPr id="0" name=""/>
        <dsp:cNvSpPr/>
      </dsp:nvSpPr>
      <dsp:spPr>
        <a:xfrm>
          <a:off x="0" y="689050"/>
          <a:ext cx="7059943" cy="548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1606D-5813-47A8-9FA1-693E0F625FD5}">
      <dsp:nvSpPr>
        <dsp:cNvPr id="0" name=""/>
        <dsp:cNvSpPr/>
      </dsp:nvSpPr>
      <dsp:spPr>
        <a:xfrm>
          <a:off x="166036" y="812548"/>
          <a:ext cx="301883" cy="3018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9AC70-B41F-4EAD-B449-2166A08DBC6A}">
      <dsp:nvSpPr>
        <dsp:cNvPr id="0" name=""/>
        <dsp:cNvSpPr/>
      </dsp:nvSpPr>
      <dsp:spPr>
        <a:xfrm>
          <a:off x="633955" y="689050"/>
          <a:ext cx="6425987" cy="548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90" tIns="58090" rIns="58090" bIns="5809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frame created in pyspark </a:t>
          </a:r>
        </a:p>
      </dsp:txBody>
      <dsp:txXfrm>
        <a:off x="633955" y="689050"/>
        <a:ext cx="6425987" cy="548879"/>
      </dsp:txXfrm>
    </dsp:sp>
    <dsp:sp modelId="{D38257DA-BB45-4DA5-950C-3DCFBD62F59F}">
      <dsp:nvSpPr>
        <dsp:cNvPr id="0" name=""/>
        <dsp:cNvSpPr/>
      </dsp:nvSpPr>
      <dsp:spPr>
        <a:xfrm>
          <a:off x="0" y="1375149"/>
          <a:ext cx="7059943" cy="548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9B8E1-9862-4934-9298-268C4F3D94A5}">
      <dsp:nvSpPr>
        <dsp:cNvPr id="0" name=""/>
        <dsp:cNvSpPr/>
      </dsp:nvSpPr>
      <dsp:spPr>
        <a:xfrm>
          <a:off x="166036" y="1498647"/>
          <a:ext cx="301883" cy="3018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49015-B95A-49A7-8DC6-9F9DCFE0A35F}">
      <dsp:nvSpPr>
        <dsp:cNvPr id="0" name=""/>
        <dsp:cNvSpPr/>
      </dsp:nvSpPr>
      <dsp:spPr>
        <a:xfrm>
          <a:off x="633955" y="1375149"/>
          <a:ext cx="6425987" cy="548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90" tIns="58090" rIns="58090" bIns="5809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Cleansing, Scrubbing and removing unwanted records from the table</a:t>
          </a:r>
        </a:p>
      </dsp:txBody>
      <dsp:txXfrm>
        <a:off x="633955" y="1375149"/>
        <a:ext cx="6425987" cy="548879"/>
      </dsp:txXfrm>
    </dsp:sp>
    <dsp:sp modelId="{7EA99729-5E12-4CD0-951F-C91BAF389EED}">
      <dsp:nvSpPr>
        <dsp:cNvPr id="0" name=""/>
        <dsp:cNvSpPr/>
      </dsp:nvSpPr>
      <dsp:spPr>
        <a:xfrm>
          <a:off x="0" y="2061248"/>
          <a:ext cx="7059943" cy="548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0500B-B86A-4EE7-88F5-C7EA87A4376D}">
      <dsp:nvSpPr>
        <dsp:cNvPr id="0" name=""/>
        <dsp:cNvSpPr/>
      </dsp:nvSpPr>
      <dsp:spPr>
        <a:xfrm>
          <a:off x="166036" y="2184746"/>
          <a:ext cx="301883" cy="3018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B00CE-BE1C-4BAF-A8F3-0C7379FA6E64}">
      <dsp:nvSpPr>
        <dsp:cNvPr id="0" name=""/>
        <dsp:cNvSpPr/>
      </dsp:nvSpPr>
      <dsp:spPr>
        <a:xfrm>
          <a:off x="633955" y="2061248"/>
          <a:ext cx="6425987" cy="548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90" tIns="58090" rIns="58090" bIns="5809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Dropping columns with null values</a:t>
          </a:r>
        </a:p>
      </dsp:txBody>
      <dsp:txXfrm>
        <a:off x="633955" y="2061248"/>
        <a:ext cx="6425987" cy="548879"/>
      </dsp:txXfrm>
    </dsp:sp>
    <dsp:sp modelId="{8ADCC78D-D3F2-4788-9066-7851B66E87A7}">
      <dsp:nvSpPr>
        <dsp:cNvPr id="0" name=""/>
        <dsp:cNvSpPr/>
      </dsp:nvSpPr>
      <dsp:spPr>
        <a:xfrm>
          <a:off x="0" y="2747348"/>
          <a:ext cx="7059943" cy="548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C8A44-456A-4DD6-B346-5537145AC998}">
      <dsp:nvSpPr>
        <dsp:cNvPr id="0" name=""/>
        <dsp:cNvSpPr/>
      </dsp:nvSpPr>
      <dsp:spPr>
        <a:xfrm>
          <a:off x="166036" y="2870846"/>
          <a:ext cx="301883" cy="3018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6757D-715D-44F2-8E3A-59A6393FD125}">
      <dsp:nvSpPr>
        <dsp:cNvPr id="0" name=""/>
        <dsp:cNvSpPr/>
      </dsp:nvSpPr>
      <dsp:spPr>
        <a:xfrm>
          <a:off x="633955" y="2747348"/>
          <a:ext cx="6425987" cy="548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90" tIns="58090" rIns="58090" bIns="5809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Performing Sort operation in</a:t>
          </a:r>
          <a:r>
            <a:rPr lang="en-US" sz="1600" kern="1200" dirty="0">
              <a:latin typeface="Calibri Light" panose="020F0302020204030204"/>
            </a:rPr>
            <a:t> bank dataset</a:t>
          </a:r>
          <a:r>
            <a:rPr lang="en-US" sz="1600" kern="1200" dirty="0"/>
            <a:t> file</a:t>
          </a:r>
        </a:p>
      </dsp:txBody>
      <dsp:txXfrm>
        <a:off x="633955" y="2747348"/>
        <a:ext cx="6425987" cy="548879"/>
      </dsp:txXfrm>
    </dsp:sp>
    <dsp:sp modelId="{B8BEBB23-FB71-4F0F-9D56-A9EFFC21626C}">
      <dsp:nvSpPr>
        <dsp:cNvPr id="0" name=""/>
        <dsp:cNvSpPr/>
      </dsp:nvSpPr>
      <dsp:spPr>
        <a:xfrm>
          <a:off x="0" y="3433447"/>
          <a:ext cx="7059943" cy="548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8B95C-642C-47C0-9E48-2D1DA986A427}">
      <dsp:nvSpPr>
        <dsp:cNvPr id="0" name=""/>
        <dsp:cNvSpPr/>
      </dsp:nvSpPr>
      <dsp:spPr>
        <a:xfrm>
          <a:off x="166036" y="3556945"/>
          <a:ext cx="301883" cy="3018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65B04-C687-4963-A3C7-67E6507FF1BF}">
      <dsp:nvSpPr>
        <dsp:cNvPr id="0" name=""/>
        <dsp:cNvSpPr/>
      </dsp:nvSpPr>
      <dsp:spPr>
        <a:xfrm>
          <a:off x="633955" y="3433447"/>
          <a:ext cx="6425987" cy="548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90" tIns="58090" rIns="58090" bIns="5809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Applying  possible Transformation on data frames</a:t>
          </a:r>
        </a:p>
      </dsp:txBody>
      <dsp:txXfrm>
        <a:off x="633955" y="3433447"/>
        <a:ext cx="6425987" cy="548879"/>
      </dsp:txXfrm>
    </dsp:sp>
    <dsp:sp modelId="{47B5C02A-B64B-4112-9939-579F745607FC}">
      <dsp:nvSpPr>
        <dsp:cNvPr id="0" name=""/>
        <dsp:cNvSpPr/>
      </dsp:nvSpPr>
      <dsp:spPr>
        <a:xfrm>
          <a:off x="0" y="4119546"/>
          <a:ext cx="7059943" cy="548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055E4-E74A-4659-92C5-9803F5F7DB48}">
      <dsp:nvSpPr>
        <dsp:cNvPr id="0" name=""/>
        <dsp:cNvSpPr/>
      </dsp:nvSpPr>
      <dsp:spPr>
        <a:xfrm>
          <a:off x="166036" y="4243044"/>
          <a:ext cx="301883" cy="3018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EE7E2-3091-4698-A07C-869BCD0E1280}">
      <dsp:nvSpPr>
        <dsp:cNvPr id="0" name=""/>
        <dsp:cNvSpPr/>
      </dsp:nvSpPr>
      <dsp:spPr>
        <a:xfrm>
          <a:off x="633955" y="4119546"/>
          <a:ext cx="6425987" cy="548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90" tIns="58090" rIns="58090" bIns="5809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Performing partition of particular column</a:t>
          </a:r>
        </a:p>
      </dsp:txBody>
      <dsp:txXfrm>
        <a:off x="633955" y="4119546"/>
        <a:ext cx="6425987" cy="548879"/>
      </dsp:txXfrm>
    </dsp:sp>
    <dsp:sp modelId="{6DD533B2-AE5F-4A1D-81CC-A8E9C3A4C143}">
      <dsp:nvSpPr>
        <dsp:cNvPr id="0" name=""/>
        <dsp:cNvSpPr/>
      </dsp:nvSpPr>
      <dsp:spPr>
        <a:xfrm>
          <a:off x="0" y="4805646"/>
          <a:ext cx="7059943" cy="548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BDCA1-024E-4DDD-B48A-4B87350B8814}">
      <dsp:nvSpPr>
        <dsp:cNvPr id="0" name=""/>
        <dsp:cNvSpPr/>
      </dsp:nvSpPr>
      <dsp:spPr>
        <a:xfrm>
          <a:off x="166036" y="4929144"/>
          <a:ext cx="301883" cy="3018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C754E-DB99-48CE-8860-C383C39FF599}">
      <dsp:nvSpPr>
        <dsp:cNvPr id="0" name=""/>
        <dsp:cNvSpPr/>
      </dsp:nvSpPr>
      <dsp:spPr>
        <a:xfrm>
          <a:off x="633955" y="4805646"/>
          <a:ext cx="6425987" cy="548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90" tIns="58090" rIns="58090" bIns="5809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Implementing Pyspark dataframe to Mysql and performing operations</a:t>
          </a:r>
        </a:p>
      </dsp:txBody>
      <dsp:txXfrm>
        <a:off x="633955" y="4805646"/>
        <a:ext cx="6425987" cy="548879"/>
      </dsp:txXfrm>
    </dsp:sp>
    <dsp:sp modelId="{2FFCF020-E6D6-41FB-842B-A27B2FD30A7B}">
      <dsp:nvSpPr>
        <dsp:cNvPr id="0" name=""/>
        <dsp:cNvSpPr/>
      </dsp:nvSpPr>
      <dsp:spPr>
        <a:xfrm>
          <a:off x="0" y="5491745"/>
          <a:ext cx="7059943" cy="548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3CCDF-A144-4099-99A3-2671F1D460EE}">
      <dsp:nvSpPr>
        <dsp:cNvPr id="0" name=""/>
        <dsp:cNvSpPr/>
      </dsp:nvSpPr>
      <dsp:spPr>
        <a:xfrm>
          <a:off x="166036" y="5615243"/>
          <a:ext cx="301883" cy="3018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BF57D-8171-4F60-8D4C-B888B646CC6A}">
      <dsp:nvSpPr>
        <dsp:cNvPr id="0" name=""/>
        <dsp:cNvSpPr/>
      </dsp:nvSpPr>
      <dsp:spPr>
        <a:xfrm>
          <a:off x="633955" y="5491745"/>
          <a:ext cx="6425987" cy="548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90" tIns="58090" rIns="58090" bIns="5809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Integration from Mysql to Grafana</a:t>
          </a:r>
        </a:p>
      </dsp:txBody>
      <dsp:txXfrm>
        <a:off x="633955" y="5491745"/>
        <a:ext cx="6425987" cy="5488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10441-FDAB-424D-ABB4-08BE425BB53E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Spark Transformation is a function that </a:t>
          </a:r>
          <a:r>
            <a:rPr lang="en-US" sz="2500" b="1" kern="1200" dirty="0"/>
            <a:t>produces new </a:t>
          </a:r>
          <a:r>
            <a:rPr lang="en-US" sz="2500" b="1" kern="1200" dirty="0">
              <a:latin typeface="Calibri Light" panose="020F0302020204030204"/>
            </a:rPr>
            <a:t>Data Frame</a:t>
          </a:r>
          <a:r>
            <a:rPr lang="en-US" sz="2500" b="1" kern="1200" dirty="0"/>
            <a:t> from the existing </a:t>
          </a:r>
          <a:r>
            <a:rPr lang="en-US" sz="2500" b="1" kern="1200" dirty="0">
              <a:latin typeface="Calibri Light" panose="020F0302020204030204"/>
            </a:rPr>
            <a:t>DataFrame</a:t>
          </a:r>
          <a:r>
            <a:rPr lang="en-US" sz="2500" b="0" kern="1200" dirty="0"/>
            <a:t>.</a:t>
          </a:r>
        </a:p>
      </dsp:txBody>
      <dsp:txXfrm>
        <a:off x="28038" y="28038"/>
        <a:ext cx="7298593" cy="901218"/>
      </dsp:txXfrm>
    </dsp:sp>
    <dsp:sp modelId="{4AA8F985-2590-4F15-89B5-4DF74032471C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Calibri Light" panose="020F0302020204030204"/>
            </a:rPr>
            <a:t>'Filter</a:t>
          </a:r>
          <a:r>
            <a:rPr lang="en-US" sz="2500" b="1" kern="1200" dirty="0"/>
            <a:t>'</a:t>
          </a:r>
          <a:r>
            <a:rPr lang="en-US" sz="2500" b="0" kern="1200" dirty="0"/>
            <a:t> method to assign the value of housing, loan, default with y</a:t>
          </a:r>
          <a:r>
            <a:rPr lang="en-US" sz="2500" b="1" kern="1200" dirty="0"/>
            <a:t>es as 1 and no as 0.</a:t>
          </a:r>
        </a:p>
      </dsp:txBody>
      <dsp:txXfrm>
        <a:off x="732583" y="1159385"/>
        <a:ext cx="7029617" cy="901218"/>
      </dsp:txXfrm>
    </dsp:sp>
    <dsp:sp modelId="{54230E68-DA6E-43AE-8EEE-6EBB7E539B4E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Using ‘agg’ to find the Mean of Max and Min age of the targeted customer.</a:t>
          </a:r>
        </a:p>
      </dsp:txBody>
      <dsp:txXfrm>
        <a:off x="1426612" y="2290733"/>
        <a:ext cx="7040133" cy="901218"/>
      </dsp:txXfrm>
    </dsp:sp>
    <dsp:sp modelId="{667F20FA-C616-4E09-950C-C1705660A0A5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We applied "</a:t>
          </a:r>
          <a:r>
            <a:rPr lang="en-US" sz="2500" b="0" kern="1200" dirty="0" err="1"/>
            <a:t>GroupBy</a:t>
          </a:r>
          <a:r>
            <a:rPr lang="en-US" sz="2500" b="0" kern="1200" dirty="0"/>
            <a:t>" to </a:t>
          </a:r>
          <a:r>
            <a:rPr lang="en-US" sz="2500" b="0" kern="1200" dirty="0">
              <a:latin typeface="Calibri Light" panose="020F0302020204030204"/>
            </a:rPr>
            <a:t>count the means of education, job, y, age. </a:t>
          </a:r>
          <a:endParaRPr lang="en-US" sz="2500" b="0" kern="1200" dirty="0"/>
        </a:p>
      </dsp:txBody>
      <dsp:txXfrm>
        <a:off x="2131157" y="3422081"/>
        <a:ext cx="7029617" cy="901218"/>
      </dsp:txXfrm>
    </dsp:sp>
    <dsp:sp modelId="{4D206C20-8A70-4EFE-8919-B7F6EAAF4932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BB492A34-174A-4514-A55B-D2642B4227DA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634787" y="1864548"/>
        <a:ext cx="342233" cy="468236"/>
      </dsp:txXfrm>
    </dsp:sp>
    <dsp:sp modelId="{4C0409BF-3D80-4F9F-A0EB-B9EF00BD69D2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15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46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25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6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23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61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62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6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84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26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6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3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51029ED9-7A63-1042-35B8-778EB8FB0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78" b="78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9C435B-911F-0744-B1D9-4B83A8A4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34" y="2760142"/>
            <a:ext cx="5529111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cs typeface="Calibri Light"/>
              </a:rPr>
              <a:t>BANKING ANALYSIS </a:t>
            </a:r>
            <a:br>
              <a:rPr lang="en-US" sz="5400" dirty="0">
                <a:cs typeface="Calibri Light"/>
              </a:rPr>
            </a:br>
            <a:r>
              <a:rPr lang="en-US" sz="5400" dirty="0">
                <a:cs typeface="Calibri Light"/>
              </a:rPr>
              <a:t>OF MARKETING</a:t>
            </a:r>
            <a:endParaRPr lang="en-US" sz="5400" dirty="0">
              <a:ea typeface="+mj-ea"/>
              <a:cs typeface="+mj-c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ADF3B56-DA38-F3CF-B3E4-C72444454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7" r="17027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815565-9B51-68AC-D147-7667B2792C2F}"/>
              </a:ext>
            </a:extLst>
          </p:cNvPr>
          <p:cNvSpPr txBox="1"/>
          <p:nvPr/>
        </p:nvSpPr>
        <p:spPr>
          <a:xfrm>
            <a:off x="569343" y="4825042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 Light"/>
                <a:cs typeface="Segoe UI"/>
              </a:rPr>
              <a:t>TEAM D </a:t>
            </a:r>
            <a:r>
              <a:rPr lang="en-US">
                <a:latin typeface="Calibri Light"/>
                <a:cs typeface="Segoe UI"/>
              </a:rPr>
              <a:t>​</a:t>
            </a:r>
          </a:p>
          <a:p>
            <a:r>
              <a:rPr lang="en-US" b="1">
                <a:latin typeface="Calibri Light"/>
                <a:cs typeface="Segoe UI"/>
              </a:rPr>
              <a:t>Lasya Tlv</a:t>
            </a:r>
            <a:r>
              <a:rPr lang="en-US">
                <a:latin typeface="Calibri Light"/>
                <a:cs typeface="Segoe UI"/>
              </a:rPr>
              <a:t>​</a:t>
            </a:r>
          </a:p>
          <a:p>
            <a:r>
              <a:rPr lang="en-US" b="1">
                <a:latin typeface="Calibri Light"/>
                <a:cs typeface="Segoe UI"/>
              </a:rPr>
              <a:t>Sangeetha D</a:t>
            </a:r>
            <a:r>
              <a:rPr lang="en-US">
                <a:latin typeface="Calibri Light"/>
                <a:cs typeface="Segoe UI"/>
              </a:rPr>
              <a:t>​</a:t>
            </a:r>
          </a:p>
          <a:p>
            <a:r>
              <a:rPr lang="en-US" b="1">
                <a:latin typeface="Calibri Light"/>
                <a:cs typeface="Segoe UI"/>
              </a:rPr>
              <a:t>Santhosh. J</a:t>
            </a:r>
            <a:r>
              <a:rPr lang="en-US">
                <a:latin typeface="Calibri Light"/>
                <a:cs typeface="Segoe UI"/>
              </a:rPr>
              <a:t>​</a:t>
            </a:r>
          </a:p>
          <a:p>
            <a:r>
              <a:rPr lang="en-US" b="1">
                <a:latin typeface="Calibri Light"/>
                <a:cs typeface="Segoe UI"/>
              </a:rPr>
              <a:t>Shifana Tasneem M</a:t>
            </a:r>
            <a:r>
              <a:rPr lang="en-US">
                <a:latin typeface="Calibri Light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164615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1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6A40BDB-DB6A-C73C-F6FF-B664DE8672DB}"/>
              </a:ext>
            </a:extLst>
          </p:cNvPr>
          <p:cNvSpPr txBox="1">
            <a:spLocks/>
          </p:cNvSpPr>
          <p:nvPr/>
        </p:nvSpPr>
        <p:spPr>
          <a:xfrm>
            <a:off x="219975" y="968975"/>
            <a:ext cx="10542184" cy="1102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/>
                <a:cs typeface="Times New Roman"/>
              </a:rPr>
              <a:t>BUSINESS QUERIES:</a:t>
            </a:r>
            <a:endParaRPr lang="en-US" b="1" dirty="0">
              <a:latin typeface="Times New Roman"/>
              <a:ea typeface="+mj-lt"/>
              <a:cs typeface="Times New Roman"/>
            </a:endParaRPr>
          </a:p>
          <a:p>
            <a:pPr algn="ctr"/>
            <a:endParaRPr lang="en-US" dirty="0">
              <a:ea typeface="+mj-lt"/>
              <a:cs typeface="+mj-lt"/>
            </a:endParaRPr>
          </a:p>
          <a:p>
            <a:pPr algn="ctr"/>
            <a:endParaRPr lang="en-US" b="1" dirty="0">
              <a:latin typeface="Times New Roman"/>
              <a:cs typeface="Calibri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D324C3-A4D7-446C-3914-447D11F2B0A7}"/>
              </a:ext>
            </a:extLst>
          </p:cNvPr>
          <p:cNvSpPr txBox="1"/>
          <p:nvPr/>
        </p:nvSpPr>
        <p:spPr>
          <a:xfrm>
            <a:off x="1417608" y="1633268"/>
            <a:ext cx="727206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latin typeface="Times New Roman"/>
                <a:cs typeface="Segoe UI"/>
              </a:rPr>
              <a:t>1. Are retired people more likely to subscribe for term deposits? ( maybe they prefer safe investments)</a:t>
            </a:r>
            <a:r>
              <a:rPr lang="en-US" sz="2000" dirty="0">
                <a:latin typeface="Times New Roman"/>
                <a:cs typeface="Segoe UI"/>
              </a:rPr>
              <a:t>​</a:t>
            </a:r>
            <a:endParaRPr lang="en-US" sz="2000">
              <a:latin typeface="Times New Roman"/>
              <a:cs typeface="Times New Roman"/>
            </a:endParaRPr>
          </a:p>
          <a:p>
            <a:pPr algn="just"/>
            <a:r>
              <a:rPr lang="en-US" sz="2000" dirty="0">
                <a:latin typeface="Times New Roman"/>
                <a:cs typeface="Segoe UI"/>
              </a:rPr>
              <a:t>No. The number of Subscriptions by retired people are moderate. But we can see a positive result of the campaign on senior people. That is the proportion of yes/no is more for retired people.​</a:t>
            </a:r>
          </a:p>
          <a:p>
            <a:pPr algn="just"/>
            <a:r>
              <a:rPr lang="en-US" sz="2000" b="1" dirty="0">
                <a:latin typeface="Times New Roman"/>
                <a:cs typeface="Segoe UI"/>
              </a:rPr>
              <a:t>Similarly, it is also interesting to see a very positive effect of the marketing campaign on students.</a:t>
            </a:r>
            <a:r>
              <a:rPr lang="en-US" sz="2000" dirty="0">
                <a:latin typeface="Times New Roman"/>
                <a:cs typeface="Segoe UI"/>
              </a:rPr>
              <a:t>​</a:t>
            </a:r>
          </a:p>
          <a:p>
            <a:pPr algn="just"/>
            <a:r>
              <a:rPr lang="en-US" sz="2000" dirty="0">
                <a:latin typeface="Times New Roman"/>
                <a:cs typeface="Segoe UI"/>
              </a:rPr>
              <a:t>​</a:t>
            </a:r>
          </a:p>
          <a:p>
            <a:pPr algn="just"/>
            <a:r>
              <a:rPr lang="en-US" sz="2000" dirty="0">
                <a:latin typeface="Times New Roman"/>
                <a:cs typeface="Segoe UI"/>
              </a:rPr>
              <a:t>2.  </a:t>
            </a:r>
            <a:r>
              <a:rPr lang="en-US" sz="2000" b="1" dirty="0">
                <a:latin typeface="Times New Roman"/>
                <a:cs typeface="Segoe UI"/>
              </a:rPr>
              <a:t>Do  salaried people prefer it more than business owners who would invest money into their business rather than putting it in the bank?</a:t>
            </a:r>
            <a:r>
              <a:rPr lang="en-US" sz="2000" dirty="0">
                <a:latin typeface="Times New Roman"/>
                <a:cs typeface="Segoe UI"/>
              </a:rPr>
              <a:t>​</a:t>
            </a:r>
          </a:p>
          <a:p>
            <a:pPr algn="just"/>
            <a:r>
              <a:rPr lang="en-US" sz="2000" dirty="0">
                <a:latin typeface="Times New Roman"/>
                <a:cs typeface="Segoe UI"/>
              </a:rPr>
              <a:t>Yes. Salaried People (admin, service, technician, blue collar jobs etc.) are much more interested than entrepreneurs and self-employed people.​</a:t>
            </a:r>
          </a:p>
        </p:txBody>
      </p:sp>
      <p:pic>
        <p:nvPicPr>
          <p:cNvPr id="16" name="Picture 1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1AA2C61F-3A61-8448-1335-3778F3402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8673365" y="-43122"/>
            <a:ext cx="3547391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4124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1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6A40BDB-DB6A-C73C-F6FF-B664DE8672DB}"/>
              </a:ext>
            </a:extLst>
          </p:cNvPr>
          <p:cNvSpPr txBox="1">
            <a:spLocks/>
          </p:cNvSpPr>
          <p:nvPr/>
        </p:nvSpPr>
        <p:spPr>
          <a:xfrm>
            <a:off x="219975" y="968975"/>
            <a:ext cx="10542184" cy="1102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/>
                <a:cs typeface="Times New Roman"/>
              </a:rPr>
              <a:t>BUSINESS QUERIES:</a:t>
            </a:r>
            <a:endParaRPr lang="en-US" b="1" dirty="0">
              <a:latin typeface="Times New Roman"/>
              <a:ea typeface="+mj-lt"/>
              <a:cs typeface="Times New Roman"/>
            </a:endParaRPr>
          </a:p>
          <a:p>
            <a:pPr algn="ctr"/>
            <a:endParaRPr lang="en-US" dirty="0">
              <a:ea typeface="+mj-lt"/>
              <a:cs typeface="+mj-lt"/>
            </a:endParaRPr>
          </a:p>
          <a:p>
            <a:pPr algn="ctr"/>
            <a:endParaRPr lang="en-US" b="1" dirty="0">
              <a:latin typeface="Times New Roman"/>
              <a:cs typeface="Calibri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D324C3-A4D7-446C-3914-447D11F2B0A7}"/>
              </a:ext>
            </a:extLst>
          </p:cNvPr>
          <p:cNvSpPr txBox="1"/>
          <p:nvPr/>
        </p:nvSpPr>
        <p:spPr>
          <a:xfrm>
            <a:off x="1417608" y="1331344"/>
            <a:ext cx="7272067" cy="5729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Calibri"/>
                <a:cs typeface="Calibri"/>
              </a:rPr>
              <a:t>3. Are married people more likely to subscribe for term deposits? (They may prefer having savings for their children?)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Calibri"/>
                <a:cs typeface="Calibri"/>
              </a:rPr>
              <a:t>No, Proportion of single subscribers is more than 3%.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Calibri"/>
                <a:cs typeface="Calibri"/>
              </a:rPr>
              <a:t>4. If you already have loans, would you be less likely to subscribe to term deposits?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latin typeface="Calibri"/>
                <a:cs typeface="Calibri"/>
              </a:rPr>
              <a:t>Obs</a:t>
            </a:r>
            <a:r>
              <a:rPr lang="en-US" sz="2000" dirty="0">
                <a:latin typeface="Calibri"/>
                <a:cs typeface="Calibri"/>
              </a:rPr>
              <a:t>→ People having personal loans subscribe less to the term deposits. The same is not true for people with home loans.</a:t>
            </a:r>
            <a:endParaRPr lang="en-US" sz="2000" dirty="0">
              <a:latin typeface="Calibri"/>
              <a:ea typeface="+mn-lt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Calibri"/>
                <a:cs typeface="Calibri"/>
              </a:rPr>
              <a:t>5. Are younger customers more likely to subscribe to a term deposit compared to old customers (age&gt;60) ?</a:t>
            </a: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latin typeface="Calibri"/>
                <a:cs typeface="Calibri"/>
              </a:rPr>
              <a:t>It looks like effect of marketing on old people is much more positive than corresponding effect on young people! So old people can be a major group we would like to target!</a:t>
            </a:r>
            <a:endParaRPr lang="en-US" sz="2000">
              <a:ea typeface="+mn-lt"/>
              <a:cs typeface="+mn-lt"/>
            </a:endParaRPr>
          </a:p>
          <a:p>
            <a:pPr algn="just"/>
            <a:endParaRPr lang="en-US" sz="2000" dirty="0">
              <a:latin typeface="Times New Roman"/>
              <a:cs typeface="Segoe UI"/>
            </a:endParaRPr>
          </a:p>
        </p:txBody>
      </p:sp>
      <p:pic>
        <p:nvPicPr>
          <p:cNvPr id="16" name="Picture 1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1AA2C61F-3A61-8448-1335-3778F3402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8673365" y="-43122"/>
            <a:ext cx="3547391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6A8FB71-6E8A-960E-19DD-52841888B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580" y="5237222"/>
            <a:ext cx="7013634" cy="5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9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1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6A40BDB-DB6A-C73C-F6FF-B664DE8672DB}"/>
              </a:ext>
            </a:extLst>
          </p:cNvPr>
          <p:cNvSpPr txBox="1">
            <a:spLocks/>
          </p:cNvSpPr>
          <p:nvPr/>
        </p:nvSpPr>
        <p:spPr>
          <a:xfrm>
            <a:off x="219975" y="968975"/>
            <a:ext cx="10542184" cy="1102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/>
                <a:cs typeface="Times New Roman"/>
              </a:rPr>
              <a:t>DATA VISUALIZATION</a:t>
            </a:r>
            <a:endParaRPr lang="en-US" dirty="0">
              <a:ea typeface="+mj-lt"/>
              <a:cs typeface="+mj-lt"/>
            </a:endParaRPr>
          </a:p>
          <a:p>
            <a:pPr algn="ctr"/>
            <a:endParaRPr lang="en-US" b="1" dirty="0">
              <a:latin typeface="Times New Roman"/>
              <a:ea typeface="+mj-lt"/>
              <a:cs typeface="Times New Roman"/>
            </a:endParaRPr>
          </a:p>
          <a:p>
            <a:pPr algn="ctr"/>
            <a:endParaRPr lang="en-US" dirty="0">
              <a:ea typeface="+mj-lt"/>
              <a:cs typeface="+mj-lt"/>
            </a:endParaRPr>
          </a:p>
          <a:p>
            <a:pPr algn="ctr"/>
            <a:endParaRPr lang="en-US" b="1" dirty="0">
              <a:latin typeface="Times New Roman"/>
              <a:cs typeface="Calibri Light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5F34CDC-E47A-ACC7-41DE-2F5E8541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04" y="1525078"/>
            <a:ext cx="10219785" cy="468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5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1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6A40BDB-DB6A-C73C-F6FF-B664DE8672DB}"/>
              </a:ext>
            </a:extLst>
          </p:cNvPr>
          <p:cNvSpPr txBox="1">
            <a:spLocks/>
          </p:cNvSpPr>
          <p:nvPr/>
        </p:nvSpPr>
        <p:spPr>
          <a:xfrm>
            <a:off x="219975" y="968975"/>
            <a:ext cx="10542184" cy="1102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/>
                <a:cs typeface="Times New Roman"/>
              </a:rPr>
              <a:t>DATA VISUALIZATION</a:t>
            </a:r>
            <a:endParaRPr lang="en-US" dirty="0">
              <a:ea typeface="+mj-lt"/>
              <a:cs typeface="+mj-lt"/>
            </a:endParaRPr>
          </a:p>
          <a:p>
            <a:pPr algn="ctr"/>
            <a:endParaRPr lang="en-US" b="1" dirty="0">
              <a:latin typeface="Times New Roman"/>
              <a:ea typeface="+mj-lt"/>
              <a:cs typeface="Times New Roman"/>
            </a:endParaRPr>
          </a:p>
          <a:p>
            <a:pPr algn="ctr"/>
            <a:endParaRPr lang="en-US" dirty="0">
              <a:ea typeface="+mj-lt"/>
              <a:cs typeface="+mj-lt"/>
            </a:endParaRPr>
          </a:p>
          <a:p>
            <a:pPr algn="ctr"/>
            <a:endParaRPr lang="en-US" b="1" dirty="0">
              <a:latin typeface="Times New Roman"/>
              <a:cs typeface="Calibri Ligh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E5B0601-9B69-1882-0D61-F71A32F7D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09" y="1089354"/>
            <a:ext cx="10780502" cy="52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2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CCB7A45D-6101-9A9B-8C35-E3A38A974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33" b="14479"/>
          <a:stretch/>
        </p:blipFill>
        <p:spPr>
          <a:xfrm>
            <a:off x="643467" y="1793245"/>
            <a:ext cx="10905066" cy="32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0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0308B-2756-7987-FF48-EA04AEC0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093166" cy="88715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Calibri Light"/>
              </a:rPr>
              <a:t>OBJECTIVES</a:t>
            </a:r>
            <a:endParaRPr lang="en-US" b="1" dirty="0">
              <a:latin typeface="Times New Roman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80FD539-9054-97CB-D482-18EB1CD82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242850"/>
              </p:ext>
            </p:extLst>
          </p:nvPr>
        </p:nvGraphicFramePr>
        <p:xfrm>
          <a:off x="842171" y="1712844"/>
          <a:ext cx="5931590" cy="495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Picture 1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FBEE51B1-588E-2968-E3F3-03C987D1089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790"/>
          <a:stretch/>
        </p:blipFill>
        <p:spPr>
          <a:xfrm>
            <a:off x="7163743" y="10"/>
            <a:ext cx="5028258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8199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0A615-7919-E356-3C1C-107C8482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ARCHITECTURE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grpSp>
        <p:nvGrpSpPr>
          <p:cNvPr id="41" name="Group 31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graphicFrame>
        <p:nvGraphicFramePr>
          <p:cNvPr id="333" name="Diagram 333">
            <a:extLst>
              <a:ext uri="{FF2B5EF4-FFF2-40B4-BE49-F238E27FC236}">
                <a16:creationId xmlns:a16="http://schemas.microsoft.com/office/drawing/2014/main" id="{83A100D3-BEE0-C0A9-21FD-FD91EF79F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705180"/>
              </p:ext>
            </p:extLst>
          </p:nvPr>
        </p:nvGraphicFramePr>
        <p:xfrm>
          <a:off x="273171" y="1240766"/>
          <a:ext cx="11990715" cy="4951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55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1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6A40BDB-DB6A-C73C-F6FF-B664DE8672DB}"/>
              </a:ext>
            </a:extLst>
          </p:cNvPr>
          <p:cNvSpPr txBox="1">
            <a:spLocks/>
          </p:cNvSpPr>
          <p:nvPr/>
        </p:nvSpPr>
        <p:spPr>
          <a:xfrm>
            <a:off x="1916503" y="350748"/>
            <a:ext cx="9780184" cy="88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/>
                <a:cs typeface="Calibri Light"/>
              </a:rPr>
              <a:t>TECHNICAL SPECIFICATIONS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CCB31291-5F29-55FD-5078-FD1F6170B1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776997"/>
              </p:ext>
            </p:extLst>
          </p:nvPr>
        </p:nvGraphicFramePr>
        <p:xfrm>
          <a:off x="3444473" y="1439674"/>
          <a:ext cx="6492306" cy="5157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90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1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6A40BDB-DB6A-C73C-F6FF-B664DE8672DB}"/>
              </a:ext>
            </a:extLst>
          </p:cNvPr>
          <p:cNvSpPr txBox="1">
            <a:spLocks/>
          </p:cNvSpPr>
          <p:nvPr/>
        </p:nvSpPr>
        <p:spPr>
          <a:xfrm>
            <a:off x="895710" y="278861"/>
            <a:ext cx="11836145" cy="88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/>
                <a:cs typeface="Calibri Light"/>
              </a:rPr>
              <a:t>INGESTION AND PREPARATION ON WORKFLOW   </a:t>
            </a:r>
            <a:endParaRPr lang="en-US">
              <a:latin typeface="Times New Roman"/>
              <a:ea typeface="+mj-lt"/>
              <a:cs typeface="+mj-lt"/>
            </a:endParaRPr>
          </a:p>
          <a:p>
            <a:endParaRPr lang="en-US" b="1" dirty="0">
              <a:latin typeface="Times New Roman"/>
              <a:cs typeface="Calibri Light"/>
            </a:endParaRPr>
          </a:p>
        </p:txBody>
      </p:sp>
      <p:graphicFrame>
        <p:nvGraphicFramePr>
          <p:cNvPr id="34" name="TextBox 1">
            <a:extLst>
              <a:ext uri="{FF2B5EF4-FFF2-40B4-BE49-F238E27FC236}">
                <a16:creationId xmlns:a16="http://schemas.microsoft.com/office/drawing/2014/main" id="{2DDA16AC-094C-A443-7D03-AC14D5C74C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923196"/>
              </p:ext>
            </p:extLst>
          </p:nvPr>
        </p:nvGraphicFramePr>
        <p:xfrm>
          <a:off x="2865168" y="815982"/>
          <a:ext cx="7059943" cy="6043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79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1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6A40BDB-DB6A-C73C-F6FF-B664DE8672DB}"/>
              </a:ext>
            </a:extLst>
          </p:cNvPr>
          <p:cNvSpPr txBox="1">
            <a:spLocks/>
          </p:cNvSpPr>
          <p:nvPr/>
        </p:nvSpPr>
        <p:spPr>
          <a:xfrm>
            <a:off x="1916503" y="350748"/>
            <a:ext cx="9780184" cy="88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/>
                <a:cs typeface="Calibri Light"/>
              </a:rPr>
              <a:t>WORKFLOW 1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67BD4CC-3C9E-4F10-0B77-441A3F2A7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3" y="1133517"/>
            <a:ext cx="10435084" cy="499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2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1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6A40BDB-DB6A-C73C-F6FF-B664DE8672DB}"/>
              </a:ext>
            </a:extLst>
          </p:cNvPr>
          <p:cNvSpPr txBox="1">
            <a:spLocks/>
          </p:cNvSpPr>
          <p:nvPr/>
        </p:nvSpPr>
        <p:spPr>
          <a:xfrm>
            <a:off x="1154503" y="609541"/>
            <a:ext cx="10542184" cy="1102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/>
                <a:cs typeface="Times New Roman"/>
              </a:rPr>
              <a:t>TRANSFORMATIONS ON DATAFRAME</a:t>
            </a:r>
            <a:endParaRPr lang="en-US" dirty="0">
              <a:ea typeface="+mj-lt"/>
              <a:cs typeface="+mj-lt"/>
            </a:endParaRPr>
          </a:p>
          <a:p>
            <a:pPr algn="ctr"/>
            <a:endParaRPr lang="en-US" dirty="0">
              <a:ea typeface="+mj-lt"/>
              <a:cs typeface="+mj-lt"/>
            </a:endParaRPr>
          </a:p>
          <a:p>
            <a:pPr algn="ctr"/>
            <a:endParaRPr lang="en-US" b="1" dirty="0">
              <a:latin typeface="Times New Roman"/>
              <a:cs typeface="Calibri Light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17861CC-A95E-3E47-95AB-D744F8EAE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320546"/>
              </p:ext>
            </p:extLst>
          </p:nvPr>
        </p:nvGraphicFramePr>
        <p:xfrm>
          <a:off x="1442049" y="186875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48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1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6A40BDB-DB6A-C73C-F6FF-B664DE8672DB}"/>
              </a:ext>
            </a:extLst>
          </p:cNvPr>
          <p:cNvSpPr txBox="1">
            <a:spLocks/>
          </p:cNvSpPr>
          <p:nvPr/>
        </p:nvSpPr>
        <p:spPr>
          <a:xfrm>
            <a:off x="1140126" y="1069617"/>
            <a:ext cx="10542184" cy="1102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/>
                <a:cs typeface="Times New Roman"/>
              </a:rPr>
              <a:t>WORKFLOW 2</a:t>
            </a:r>
          </a:p>
          <a:p>
            <a:pPr algn="ctr"/>
            <a:endParaRPr lang="en-US" dirty="0">
              <a:ea typeface="+mj-lt"/>
              <a:cs typeface="+mj-lt"/>
            </a:endParaRPr>
          </a:p>
          <a:p>
            <a:pPr algn="ctr"/>
            <a:endParaRPr lang="en-US" b="1" dirty="0">
              <a:latin typeface="Times New Roman"/>
              <a:cs typeface="Calibri Light"/>
            </a:endParaRPr>
          </a:p>
        </p:txBody>
      </p:sp>
      <p:pic>
        <p:nvPicPr>
          <p:cNvPr id="12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2537A057-306D-13C4-2696-B7D1135C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53" y="1624940"/>
            <a:ext cx="9155500" cy="41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8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1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6A40BDB-DB6A-C73C-F6FF-B664DE8672DB}"/>
              </a:ext>
            </a:extLst>
          </p:cNvPr>
          <p:cNvSpPr txBox="1">
            <a:spLocks/>
          </p:cNvSpPr>
          <p:nvPr/>
        </p:nvSpPr>
        <p:spPr>
          <a:xfrm>
            <a:off x="1140126" y="1069617"/>
            <a:ext cx="10542184" cy="1102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/>
                <a:cs typeface="Times New Roman"/>
              </a:rPr>
              <a:t>Analysis</a:t>
            </a:r>
            <a:endParaRPr lang="en-US" dirty="0"/>
          </a:p>
          <a:p>
            <a:pPr algn="ctr"/>
            <a:endParaRPr lang="en-US" dirty="0">
              <a:ea typeface="+mj-lt"/>
              <a:cs typeface="+mj-lt"/>
            </a:endParaRPr>
          </a:p>
          <a:p>
            <a:pPr algn="ctr"/>
            <a:endParaRPr lang="en-US" b="1" dirty="0">
              <a:latin typeface="Times New Roman"/>
              <a:cs typeface="Calibri Light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12BCCBE-A77F-3515-5CDB-84776E179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65" y="1617003"/>
            <a:ext cx="6771196" cy="1726181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E909927-0740-EBA2-5482-134F3F010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39" y="3696688"/>
            <a:ext cx="5834691" cy="1678735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9136047-9424-0A2F-C41F-22D89772A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050" y="1518339"/>
            <a:ext cx="3588049" cy="974605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6AF2F3E-9BC9-6123-9EB3-5B317F5C8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624" y="2567976"/>
            <a:ext cx="3496034" cy="93129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005C9FB-0480-C9C1-2F8C-61546B4F1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608" y="3546828"/>
            <a:ext cx="5115464" cy="304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0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BANKING ANALYSIS  OF MARKETING</vt:lpstr>
      <vt:lpstr>OBJECTIVES</vt:lpstr>
      <vt:lpstr>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472</cp:revision>
  <dcterms:created xsi:type="dcterms:W3CDTF">2022-06-14T14:09:55Z</dcterms:created>
  <dcterms:modified xsi:type="dcterms:W3CDTF">2022-06-15T09:43:58Z</dcterms:modified>
</cp:coreProperties>
</file>