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7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5EC7-3811-7875-2C25-E4E01BA8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B4859-4777-FDAD-6617-C498B4D93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632D7-D836-EEB5-D722-B4E3BC20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AF930-4239-F739-E3C8-5C00B48B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AB11C-73FA-75AE-90E0-5CFE1D5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A567E-9CD8-442E-C8D7-7BC10DB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F9757-47A6-3B6C-5AB3-DA40B314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1CDF0-B240-3BD7-AF9E-C9B45A7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31420-C35A-A31F-960A-D563B0ED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11C71-B460-492C-BFB9-B2B3C11F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3BE88D-7DEB-2817-FCF3-AB1A34677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AA0B0-1384-392B-DD0B-6459D88B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46033-5A47-1F4E-2506-934CF215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153A9-4928-6A8B-8909-C5374D2C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01EEB-686B-3F3D-1E25-07CB66D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9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AFC9-2599-2381-7FB3-266A36C6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F27C8-FA87-5FE3-7811-B50D4610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702D-609A-18B9-5979-83E8C376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3AD6E-7704-F63A-D193-739CF79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A4A9A-ED55-1E87-41FC-D5620B63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AAC6-C388-B3AB-1FAF-2109DF39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1A4C8-76BF-07B0-86D7-5CC710EE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E09EC-E6E5-9BDB-2511-2E1833F5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EB46-F736-5C56-CA59-4EF64CF7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9AFC0-02F1-CDD9-1744-EB003113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B5C18-51E9-0989-9E57-854894C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C537A-3EF5-BE1F-7A38-112CC5A5D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87D9E-8E94-AD6A-1020-CAEA6E12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93F41-9726-95DD-6849-6850907D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6805C-D78C-D782-BA18-918C5ADD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3A56F-A544-6A54-EA00-044FFDF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8508B-F631-6B82-2223-66467A7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4948-4462-A165-5DF5-9A0C12E6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51891-6C7E-5102-1CC7-7A66AEAE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9BB12-1B9D-9E83-8514-F541358E3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EEC3A-5B7D-6113-6D28-43CC32BF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B4C23-BC9B-7A1B-47CA-CBDB961F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33EAF2-4245-AA6C-74AA-659937F3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1849A-B59A-C4D3-F40F-259703FB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736B-B063-359D-97E3-6A6EAD96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28B39-06EC-E977-7312-640E2401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34DF9-50EE-1F4D-C790-2BF3B72A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7B0EE-5E0A-2B60-5F7E-0CD14E58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51B8E-5B47-7EE9-CB91-A6EF8A4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A796D-4333-EA32-939E-8CFCDD78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3E616-35D3-FE8C-9D8E-EC2DD96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7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AB6F-1951-5296-B757-B83A284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13DEC-99A7-F0D3-DFAC-51A805F3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42ACC-CCFD-82A7-7A04-95A196BF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3BC18-DE67-F574-2817-BB211FE5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CAFFD-A444-8157-8533-C246074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94433-B43C-800C-9BFF-A73D84BF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FF45A-1F37-3B5F-AACD-DB2FFF74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86598-283B-41FB-4286-10E2DD290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A349C-1F54-530D-51F4-72FBFC1C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D3C41-9CEA-7E82-203E-2F369376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83740-46F4-28FA-2B49-FA0A6D87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2AD91-749D-716D-7C49-030B59D6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2E270-27B2-2F80-AF5C-9187992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4AAC6-7576-B607-2959-E2DEECCE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72333-0CA3-DC4E-DF27-A46141293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97A18-766C-47D5-9244-9D79C1CB952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FC3C7-01C5-3FCB-D2C8-9E9B5A80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2D2BF-59B6-EFB7-BC25-1E164FCFB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7F9DA-8166-4A4D-9955-32BFAE7B3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805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AC89E-F2F4-D505-15A5-135A8707A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Megatron-LM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B110C5-C692-3C2F-B131-47C3D84C6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1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8612-5524-83F4-16A4-5E96C1DD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 memory </a:t>
            </a:r>
            <a:r>
              <a:rPr lang="en-US" altLang="zh-CN"/>
              <a:t>history 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3E957340-D2E9-88F1-E29B-DB85DE01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840"/>
            <a:ext cx="10515600" cy="4318907"/>
          </a:xfrm>
        </p:spPr>
      </p:pic>
    </p:spTree>
    <p:extLst>
      <p:ext uri="{BB962C8B-B14F-4D97-AF65-F5344CB8AC3E}">
        <p14:creationId xmlns:p14="http://schemas.microsoft.com/office/powerpoint/2010/main" val="40121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65450-96F1-188D-7573-39EF4D5D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 memory history 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4AECD-6CA2-A86A-C416-1571B1FD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5D72F-27AD-C971-F683-2C76C48A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5" y="1593923"/>
            <a:ext cx="9290755" cy="4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2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7582-49DD-2611-403A-C7C10BB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11" y="180459"/>
            <a:ext cx="10515600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tensor </a:t>
            </a: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-apple-system"/>
              </a:rPr>
              <a:t>parallel 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593C3-8648-485B-E8CC-058D3B6B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1" y="1219517"/>
            <a:ext cx="4933950" cy="5562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0B8CE8-3955-6AE7-187C-D4054677702A}"/>
              </a:ext>
            </a:extLst>
          </p:cNvPr>
          <p:cNvSpPr txBox="1"/>
          <p:nvPr/>
        </p:nvSpPr>
        <p:spPr>
          <a:xfrm>
            <a:off x="8452368" y="6308209"/>
            <a:ext cx="475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052CC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https://arxiv.org/pdf/1909.08053.pdf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A9EC8-D813-F2EE-15E4-13146EB3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11" y="1576387"/>
            <a:ext cx="5029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F3E76-F784-E18A-5FCF-09C5F4D6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pipeline </a:t>
            </a: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-apple-system"/>
              </a:rPr>
              <a:t>parallel 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6729EE-30C2-1221-DD8B-5883CB31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28" y="3713496"/>
            <a:ext cx="6656550" cy="27793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88E475-C4C9-F65A-5979-264B56BA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47" y="1476662"/>
            <a:ext cx="6652592" cy="20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D24BC-2389-1B71-64B4-F0885824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Seq1F1B:</a:t>
            </a:r>
            <a:r>
              <a:rPr lang="zh-CN" altLang="en-US" dirty="0"/>
              <a:t> </a:t>
            </a:r>
            <a:r>
              <a:rPr lang="en-US" altLang="zh-CN" dirty="0"/>
              <a:t>(not in Megatron-LM)</a:t>
            </a:r>
            <a:br>
              <a:rPr lang="en-US" altLang="zh-CN" dirty="0"/>
            </a:br>
            <a:r>
              <a:rPr lang="en-US" altLang="zh-CN" dirty="0"/>
              <a:t>Efficient Sequence-Level Pipeline Parallelism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DD2BD-5D3C-65C9-BC0C-BA3F8F7E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88" y="1690688"/>
            <a:ext cx="6652870" cy="44500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7332F9-3741-9BC9-193B-3F1CFF77A96E}"/>
              </a:ext>
            </a:extLst>
          </p:cNvPr>
          <p:cNvSpPr txBox="1"/>
          <p:nvPr/>
        </p:nvSpPr>
        <p:spPr>
          <a:xfrm>
            <a:off x="8534400" y="6308209"/>
            <a:ext cx="383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https://arxiv.org/pdf/2406.03488</a:t>
            </a:r>
          </a:p>
        </p:txBody>
      </p:sp>
    </p:spTree>
    <p:extLst>
      <p:ext uri="{BB962C8B-B14F-4D97-AF65-F5344CB8AC3E}">
        <p14:creationId xmlns:p14="http://schemas.microsoft.com/office/powerpoint/2010/main" val="101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12183-64A3-846F-0EF4-3455FE1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Reducing Activation </a:t>
            </a:r>
            <a:r>
              <a:rPr lang="en-US" altLang="zh-CN" dirty="0" err="1"/>
              <a:t>Recomputation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4E900-E005-BBDD-B9CB-A2ED979C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3B5EA-DDCB-674D-3465-306FC631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3" y="2268289"/>
            <a:ext cx="5266163" cy="2994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E3FF22-30A3-D102-27E6-EA6F3882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45" y="1825625"/>
            <a:ext cx="4777855" cy="37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FF4A8-26E1-C98B-927F-B98CDE20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CB5F5-9DC9-1548-FB14-B92E4B61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7D59DD-800F-3F18-B7FF-C66CF5CF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05" y="81068"/>
            <a:ext cx="7370601" cy="60165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A6A93F-E84F-F7E5-1A35-8552820519C7}"/>
              </a:ext>
            </a:extLst>
          </p:cNvPr>
          <p:cNvSpPr txBox="1"/>
          <p:nvPr/>
        </p:nvSpPr>
        <p:spPr>
          <a:xfrm>
            <a:off x="330926" y="6161096"/>
            <a:ext cx="11739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https://docs.nvidia.com/megatron-core/developer-guide/latest/api-guide/context_parallel.html#context-parallelism-overview</a:t>
            </a:r>
          </a:p>
        </p:txBody>
      </p:sp>
    </p:spTree>
    <p:extLst>
      <p:ext uri="{BB962C8B-B14F-4D97-AF65-F5344CB8AC3E}">
        <p14:creationId xmlns:p14="http://schemas.microsoft.com/office/powerpoint/2010/main" val="17022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A149D-4972-8D4E-124F-ED476AD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A82C1-145E-36BE-849A-99DC59F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C90DFE-A826-A6AF-1E1C-82886E3E84DA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https://zhuanlan.zhihu.com/p/681154742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D47925-8E3A-AFF4-09F6-A0AFD308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08" y="514560"/>
            <a:ext cx="5871090" cy="51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CC5DA-527E-E398-C601-E21F1DB5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F1171-B515-34A0-8343-71754A32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0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3301-6CCE-F58C-9901-3696A772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 memory history 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CC6E-BAD4-E5F6-7063-DAB905A5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951A6B-D58A-FBFA-2AFD-974D98B6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061527"/>
            <a:ext cx="8562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3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Megatron-LM</vt:lpstr>
      <vt:lpstr>tensor parallel </vt:lpstr>
      <vt:lpstr>pipeline parallel </vt:lpstr>
      <vt:lpstr>Seq1F1B: (not in Megatron-LM) Efficient Sequence-Level Pipeline Parallelism</vt:lpstr>
      <vt:lpstr>Reducing Activation Recomputation</vt:lpstr>
      <vt:lpstr>PowerPoint 演示文稿</vt:lpstr>
      <vt:lpstr>PowerPoint 演示文稿</vt:lpstr>
      <vt:lpstr>PowerPoint 演示文稿</vt:lpstr>
      <vt:lpstr>Record memory history (1/3)</vt:lpstr>
      <vt:lpstr>Record memory history (2/3)</vt:lpstr>
      <vt:lpstr>Record memory history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许士芳_Shifang</dc:creator>
  <cp:lastModifiedBy>许士芳_Shifang</cp:lastModifiedBy>
  <cp:revision>23</cp:revision>
  <dcterms:created xsi:type="dcterms:W3CDTF">2024-08-19T12:11:06Z</dcterms:created>
  <dcterms:modified xsi:type="dcterms:W3CDTF">2024-08-27T03:01:30Z</dcterms:modified>
</cp:coreProperties>
</file>