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handoutMasterIdLst>
    <p:handoutMasterId r:id="rId21"/>
  </p:handoutMasterIdLst>
  <p:sldIdLst>
    <p:sldId id="436" r:id="rId5"/>
    <p:sldId id="437" r:id="rId6"/>
    <p:sldId id="448" r:id="rId7"/>
    <p:sldId id="439" r:id="rId8"/>
    <p:sldId id="440" r:id="rId9"/>
    <p:sldId id="441" r:id="rId10"/>
    <p:sldId id="442" r:id="rId11"/>
    <p:sldId id="443" r:id="rId12"/>
    <p:sldId id="449" r:id="rId13"/>
    <p:sldId id="445" r:id="rId14"/>
    <p:sldId id="446" r:id="rId15"/>
    <p:sldId id="450" r:id="rId16"/>
    <p:sldId id="451" r:id="rId17"/>
    <p:sldId id="447" r:id="rId18"/>
    <p:sldId id="43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880954-EC74-49E7-8C49-6B602677A7CC}" v="8" dt="2025-06-27T00:11:24.708"/>
  </p1510:revLst>
</p1510:revInfo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94" autoAdjust="0"/>
  </p:normalViewPr>
  <p:slideViewPr>
    <p:cSldViewPr snapToGrid="0">
      <p:cViewPr varScale="1">
        <p:scale>
          <a:sx n="73" d="100"/>
          <a:sy n="73" d="100"/>
        </p:scale>
        <p:origin x="86" y="178"/>
      </p:cViewPr>
      <p:guideLst/>
    </p:cSldViewPr>
  </p:slideViewPr>
  <p:outlineViewPr>
    <p:cViewPr>
      <p:scale>
        <a:sx n="33" d="100"/>
        <a:sy n="33" d="100"/>
      </p:scale>
      <p:origin x="0" y="-1714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fan Abrar Rashid" userId="d209ed71d25b3ffa" providerId="LiveId" clId="{34880954-EC74-49E7-8C49-6B602677A7CC}"/>
    <pc:docChg chg="undo custSel addSld delSld modSld sldOrd">
      <pc:chgData name="Shifan Abrar Rashid" userId="d209ed71d25b3ffa" providerId="LiveId" clId="{34880954-EC74-49E7-8C49-6B602677A7CC}" dt="2025-06-27T00:11:30.369" v="3865" actId="1076"/>
      <pc:docMkLst>
        <pc:docMk/>
      </pc:docMkLst>
      <pc:sldChg chg="modSp mod">
        <pc:chgData name="Shifan Abrar Rashid" userId="d209ed71d25b3ffa" providerId="LiveId" clId="{34880954-EC74-49E7-8C49-6B602677A7CC}" dt="2025-06-27T00:08:06.783" v="3850" actId="255"/>
        <pc:sldMkLst>
          <pc:docMk/>
          <pc:sldMk cId="2280806097" sldId="435"/>
        </pc:sldMkLst>
        <pc:spChg chg="mod">
          <ac:chgData name="Shifan Abrar Rashid" userId="d209ed71d25b3ffa" providerId="LiveId" clId="{34880954-EC74-49E7-8C49-6B602677A7CC}" dt="2025-06-27T00:07:19.661" v="3742" actId="20577"/>
          <ac:spMkLst>
            <pc:docMk/>
            <pc:sldMk cId="2280806097" sldId="435"/>
            <ac:spMk id="6" creationId="{6C71D8FC-E122-CABE-6FCE-615B2C341934}"/>
          </ac:spMkLst>
        </pc:spChg>
        <pc:spChg chg="mod">
          <ac:chgData name="Shifan Abrar Rashid" userId="d209ed71d25b3ffa" providerId="LiveId" clId="{34880954-EC74-49E7-8C49-6B602677A7CC}" dt="2025-06-27T00:08:06.783" v="3850" actId="255"/>
          <ac:spMkLst>
            <pc:docMk/>
            <pc:sldMk cId="2280806097" sldId="435"/>
            <ac:spMk id="9" creationId="{581F7719-973C-41CB-9EA9-DC7CEC76A077}"/>
          </ac:spMkLst>
        </pc:spChg>
      </pc:sldChg>
      <pc:sldChg chg="modSp mod">
        <pc:chgData name="Shifan Abrar Rashid" userId="d209ed71d25b3ffa" providerId="LiveId" clId="{34880954-EC74-49E7-8C49-6B602677A7CC}" dt="2025-06-26T23:30:42.009" v="149" actId="255"/>
        <pc:sldMkLst>
          <pc:docMk/>
          <pc:sldMk cId="2567017441" sldId="437"/>
        </pc:sldMkLst>
        <pc:spChg chg="mod">
          <ac:chgData name="Shifan Abrar Rashid" userId="d209ed71d25b3ffa" providerId="LiveId" clId="{34880954-EC74-49E7-8C49-6B602677A7CC}" dt="2025-06-26T23:28:35.057" v="18" actId="20577"/>
          <ac:spMkLst>
            <pc:docMk/>
            <pc:sldMk cId="2567017441" sldId="437"/>
            <ac:spMk id="3" creationId="{19504103-6319-C1BA-994F-97D3A9F1AA56}"/>
          </ac:spMkLst>
        </pc:spChg>
        <pc:spChg chg="mod">
          <ac:chgData name="Shifan Abrar Rashid" userId="d209ed71d25b3ffa" providerId="LiveId" clId="{34880954-EC74-49E7-8C49-6B602677A7CC}" dt="2025-06-26T23:30:42.009" v="149" actId="255"/>
          <ac:spMkLst>
            <pc:docMk/>
            <pc:sldMk cId="2567017441" sldId="437"/>
            <ac:spMk id="4" creationId="{3D7927D6-AFA7-348E-8C32-400C1E6F321D}"/>
          </ac:spMkLst>
        </pc:spChg>
      </pc:sldChg>
      <pc:sldChg chg="addSp delSp modSp del mod">
        <pc:chgData name="Shifan Abrar Rashid" userId="d209ed71d25b3ffa" providerId="LiveId" clId="{34880954-EC74-49E7-8C49-6B602677A7CC}" dt="2025-06-26T23:32:25.781" v="190" actId="2696"/>
        <pc:sldMkLst>
          <pc:docMk/>
          <pc:sldMk cId="3124175302" sldId="438"/>
        </pc:sldMkLst>
        <pc:spChg chg="add del mod">
          <ac:chgData name="Shifan Abrar Rashid" userId="d209ed71d25b3ffa" providerId="LiveId" clId="{34880954-EC74-49E7-8C49-6B602677A7CC}" dt="2025-06-26T23:32:11.359" v="186" actId="478"/>
          <ac:spMkLst>
            <pc:docMk/>
            <pc:sldMk cId="3124175302" sldId="438"/>
            <ac:spMk id="3" creationId="{1E38F2A7-17D1-F628-E27E-53EB4A7BE873}"/>
          </ac:spMkLst>
        </pc:spChg>
        <pc:spChg chg="mod">
          <ac:chgData name="Shifan Abrar Rashid" userId="d209ed71d25b3ffa" providerId="LiveId" clId="{34880954-EC74-49E7-8C49-6B602677A7CC}" dt="2025-06-26T23:32:05.426" v="184" actId="20577"/>
          <ac:spMkLst>
            <pc:docMk/>
            <pc:sldMk cId="3124175302" sldId="438"/>
            <ac:spMk id="8" creationId="{9B282789-4F8B-D647-09EB-50D8FF6877D0}"/>
          </ac:spMkLst>
        </pc:spChg>
        <pc:picChg chg="add del">
          <ac:chgData name="Shifan Abrar Rashid" userId="d209ed71d25b3ffa" providerId="LiveId" clId="{34880954-EC74-49E7-8C49-6B602677A7CC}" dt="2025-06-26T23:32:11.359" v="186" actId="478"/>
          <ac:picMkLst>
            <pc:docMk/>
            <pc:sldMk cId="3124175302" sldId="438"/>
            <ac:picMk id="6" creationId="{2EBC5878-1007-0F8E-3940-DE9D1D088BC7}"/>
          </ac:picMkLst>
        </pc:picChg>
      </pc:sldChg>
      <pc:sldChg chg="addSp delSp modSp mod">
        <pc:chgData name="Shifan Abrar Rashid" userId="d209ed71d25b3ffa" providerId="LiveId" clId="{34880954-EC74-49E7-8C49-6B602677A7CC}" dt="2025-06-26T23:39:57.478" v="1145" actId="27636"/>
        <pc:sldMkLst>
          <pc:docMk/>
          <pc:sldMk cId="2701710032" sldId="439"/>
        </pc:sldMkLst>
        <pc:spChg chg="add del mod">
          <ac:chgData name="Shifan Abrar Rashid" userId="d209ed71d25b3ffa" providerId="LiveId" clId="{34880954-EC74-49E7-8C49-6B602677A7CC}" dt="2025-06-26T23:37:55.839" v="741" actId="478"/>
          <ac:spMkLst>
            <pc:docMk/>
            <pc:sldMk cId="2701710032" sldId="439"/>
            <ac:spMk id="4" creationId="{B4DF5774-2DE0-7EBC-06C8-0D8886684087}"/>
          </ac:spMkLst>
        </pc:spChg>
        <pc:spChg chg="mod">
          <ac:chgData name="Shifan Abrar Rashid" userId="d209ed71d25b3ffa" providerId="LiveId" clId="{34880954-EC74-49E7-8C49-6B602677A7CC}" dt="2025-06-26T23:37:25.046" v="738" actId="1076"/>
          <ac:spMkLst>
            <pc:docMk/>
            <pc:sldMk cId="2701710032" sldId="439"/>
            <ac:spMk id="15" creationId="{37F92FBB-F1A6-DCA3-4B03-5EA99AE4B0DD}"/>
          </ac:spMkLst>
        </pc:spChg>
        <pc:spChg chg="add del mod">
          <ac:chgData name="Shifan Abrar Rashid" userId="d209ed71d25b3ffa" providerId="LiveId" clId="{34880954-EC74-49E7-8C49-6B602677A7CC}" dt="2025-06-26T23:39:57.478" v="1145" actId="27636"/>
          <ac:spMkLst>
            <pc:docMk/>
            <pc:sldMk cId="2701710032" sldId="439"/>
            <ac:spMk id="16" creationId="{43E47AC3-3E43-6A30-A709-127578992F3E}"/>
          </ac:spMkLst>
        </pc:spChg>
      </pc:sldChg>
      <pc:sldChg chg="modSp mod">
        <pc:chgData name="Shifan Abrar Rashid" userId="d209ed71d25b3ffa" providerId="LiveId" clId="{34880954-EC74-49E7-8C49-6B602677A7CC}" dt="2025-06-26T23:45:22.707" v="2106" actId="255"/>
        <pc:sldMkLst>
          <pc:docMk/>
          <pc:sldMk cId="3457628484" sldId="440"/>
        </pc:sldMkLst>
        <pc:spChg chg="mod">
          <ac:chgData name="Shifan Abrar Rashid" userId="d209ed71d25b3ffa" providerId="LiveId" clId="{34880954-EC74-49E7-8C49-6B602677A7CC}" dt="2025-06-26T23:41:09.533" v="1163" actId="20577"/>
          <ac:spMkLst>
            <pc:docMk/>
            <pc:sldMk cId="3457628484" sldId="440"/>
            <ac:spMk id="3" creationId="{160027CB-3C27-FC4C-AEF9-685A21EA1B94}"/>
          </ac:spMkLst>
        </pc:spChg>
        <pc:spChg chg="mod">
          <ac:chgData name="Shifan Abrar Rashid" userId="d209ed71d25b3ffa" providerId="LiveId" clId="{34880954-EC74-49E7-8C49-6B602677A7CC}" dt="2025-06-26T23:45:22.707" v="2106" actId="255"/>
          <ac:spMkLst>
            <pc:docMk/>
            <pc:sldMk cId="3457628484" sldId="440"/>
            <ac:spMk id="4" creationId="{7B25569D-4B51-26CD-C967-65D3F4059DB9}"/>
          </ac:spMkLst>
        </pc:spChg>
      </pc:sldChg>
      <pc:sldChg chg="delSp modSp mod">
        <pc:chgData name="Shifan Abrar Rashid" userId="d209ed71d25b3ffa" providerId="LiveId" clId="{34880954-EC74-49E7-8C49-6B602677A7CC}" dt="2025-06-26T23:45:56.042" v="2124" actId="20577"/>
        <pc:sldMkLst>
          <pc:docMk/>
          <pc:sldMk cId="2470345671" sldId="441"/>
        </pc:sldMkLst>
        <pc:spChg chg="mod">
          <ac:chgData name="Shifan Abrar Rashid" userId="d209ed71d25b3ffa" providerId="LiveId" clId="{34880954-EC74-49E7-8C49-6B602677A7CC}" dt="2025-06-26T23:45:56.042" v="2124" actId="20577"/>
          <ac:spMkLst>
            <pc:docMk/>
            <pc:sldMk cId="2470345671" sldId="441"/>
            <ac:spMk id="3" creationId="{68C2EC19-A157-8389-07DB-650659081F52}"/>
          </ac:spMkLst>
        </pc:spChg>
        <pc:spChg chg="del mod">
          <ac:chgData name="Shifan Abrar Rashid" userId="d209ed71d25b3ffa" providerId="LiveId" clId="{34880954-EC74-49E7-8C49-6B602677A7CC}" dt="2025-06-26T23:45:50.674" v="2114" actId="478"/>
          <ac:spMkLst>
            <pc:docMk/>
            <pc:sldMk cId="2470345671" sldId="441"/>
            <ac:spMk id="4" creationId="{B9D6390D-BFD6-DF07-2067-06D2785D587D}"/>
          </ac:spMkLst>
        </pc:spChg>
      </pc:sldChg>
      <pc:sldChg chg="addSp modSp mod">
        <pc:chgData name="Shifan Abrar Rashid" userId="d209ed71d25b3ffa" providerId="LiveId" clId="{34880954-EC74-49E7-8C49-6B602677A7CC}" dt="2025-06-26T23:50:34.935" v="2203" actId="1076"/>
        <pc:sldMkLst>
          <pc:docMk/>
          <pc:sldMk cId="3421864832" sldId="442"/>
        </pc:sldMkLst>
        <pc:spChg chg="mod">
          <ac:chgData name="Shifan Abrar Rashid" userId="d209ed71d25b3ffa" providerId="LiveId" clId="{34880954-EC74-49E7-8C49-6B602677A7CC}" dt="2025-06-26T23:49:36.517" v="2165" actId="1076"/>
          <ac:spMkLst>
            <pc:docMk/>
            <pc:sldMk cId="3421864832" sldId="442"/>
            <ac:spMk id="3" creationId="{4F465791-02C3-85CB-EC2D-AE1D097AD894}"/>
          </ac:spMkLst>
        </pc:spChg>
        <pc:spChg chg="mod">
          <ac:chgData name="Shifan Abrar Rashid" userId="d209ed71d25b3ffa" providerId="LiveId" clId="{34880954-EC74-49E7-8C49-6B602677A7CC}" dt="2025-06-26T23:49:48.016" v="2181" actId="1076"/>
          <ac:spMkLst>
            <pc:docMk/>
            <pc:sldMk cId="3421864832" sldId="442"/>
            <ac:spMk id="4" creationId="{607CC286-7253-B31F-DFE6-802920A9FC68}"/>
          </ac:spMkLst>
        </pc:spChg>
        <pc:spChg chg="mod">
          <ac:chgData name="Shifan Abrar Rashid" userId="d209ed71d25b3ffa" providerId="LiveId" clId="{34880954-EC74-49E7-8C49-6B602677A7CC}" dt="2025-06-26T23:49:58.755" v="2194" actId="1076"/>
          <ac:spMkLst>
            <pc:docMk/>
            <pc:sldMk cId="3421864832" sldId="442"/>
            <ac:spMk id="5" creationId="{A6D75BC5-46CC-A36D-B72E-AE0A832FACB9}"/>
          </ac:spMkLst>
        </pc:spChg>
        <pc:picChg chg="add mod">
          <ac:chgData name="Shifan Abrar Rashid" userId="d209ed71d25b3ffa" providerId="LiveId" clId="{34880954-EC74-49E7-8C49-6B602677A7CC}" dt="2025-06-26T23:50:34.935" v="2203" actId="1076"/>
          <ac:picMkLst>
            <pc:docMk/>
            <pc:sldMk cId="3421864832" sldId="442"/>
            <ac:picMk id="7" creationId="{E4C62F71-57CA-3700-83CA-CCBC1044A49F}"/>
          </ac:picMkLst>
        </pc:picChg>
      </pc:sldChg>
      <pc:sldChg chg="delSp modSp mod">
        <pc:chgData name="Shifan Abrar Rashid" userId="d209ed71d25b3ffa" providerId="LiveId" clId="{34880954-EC74-49E7-8C49-6B602677A7CC}" dt="2025-06-26T23:54:39.784" v="2724" actId="255"/>
        <pc:sldMkLst>
          <pc:docMk/>
          <pc:sldMk cId="4154249392" sldId="443"/>
        </pc:sldMkLst>
        <pc:spChg chg="mod">
          <ac:chgData name="Shifan Abrar Rashid" userId="d209ed71d25b3ffa" providerId="LiveId" clId="{34880954-EC74-49E7-8C49-6B602677A7CC}" dt="2025-06-26T23:51:19.896" v="2235" actId="20577"/>
          <ac:spMkLst>
            <pc:docMk/>
            <pc:sldMk cId="4154249392" sldId="443"/>
            <ac:spMk id="3" creationId="{B1945D54-A284-835B-B949-4F6D36F3825F}"/>
          </ac:spMkLst>
        </pc:spChg>
        <pc:spChg chg="del mod">
          <ac:chgData name="Shifan Abrar Rashid" userId="d209ed71d25b3ffa" providerId="LiveId" clId="{34880954-EC74-49E7-8C49-6B602677A7CC}" dt="2025-06-26T23:51:05.311" v="2206" actId="478"/>
          <ac:spMkLst>
            <pc:docMk/>
            <pc:sldMk cId="4154249392" sldId="443"/>
            <ac:spMk id="4" creationId="{89D80981-6211-B9EF-9A10-4D4B043758C4}"/>
          </ac:spMkLst>
        </pc:spChg>
        <pc:spChg chg="mod">
          <ac:chgData name="Shifan Abrar Rashid" userId="d209ed71d25b3ffa" providerId="LiveId" clId="{34880954-EC74-49E7-8C49-6B602677A7CC}" dt="2025-06-26T23:54:39.784" v="2724" actId="255"/>
          <ac:spMkLst>
            <pc:docMk/>
            <pc:sldMk cId="4154249392" sldId="443"/>
            <ac:spMk id="5" creationId="{24041F6D-09FB-DE91-905B-ACA52F64E5B8}"/>
          </ac:spMkLst>
        </pc:spChg>
      </pc:sldChg>
      <pc:sldChg chg="del">
        <pc:chgData name="Shifan Abrar Rashid" userId="d209ed71d25b3ffa" providerId="LiveId" clId="{34880954-EC74-49E7-8C49-6B602677A7CC}" dt="2025-06-26T23:55:06.410" v="2728" actId="47"/>
        <pc:sldMkLst>
          <pc:docMk/>
          <pc:sldMk cId="248113133" sldId="444"/>
        </pc:sldMkLst>
      </pc:sldChg>
      <pc:sldChg chg="addSp delSp modSp mod">
        <pc:chgData name="Shifan Abrar Rashid" userId="d209ed71d25b3ffa" providerId="LiveId" clId="{34880954-EC74-49E7-8C49-6B602677A7CC}" dt="2025-06-27T00:01:24.968" v="3207" actId="255"/>
        <pc:sldMkLst>
          <pc:docMk/>
          <pc:sldMk cId="1748824049" sldId="445"/>
        </pc:sldMkLst>
        <pc:spChg chg="mod">
          <ac:chgData name="Shifan Abrar Rashid" userId="d209ed71d25b3ffa" providerId="LiveId" clId="{34880954-EC74-49E7-8C49-6B602677A7CC}" dt="2025-06-26T23:58:07.869" v="2769" actId="20577"/>
          <ac:spMkLst>
            <pc:docMk/>
            <pc:sldMk cId="1748824049" sldId="445"/>
            <ac:spMk id="4" creationId="{6FB8613F-2883-10AE-89EE-754728CFC72D}"/>
          </ac:spMkLst>
        </pc:spChg>
        <pc:spChg chg="mod">
          <ac:chgData name="Shifan Abrar Rashid" userId="d209ed71d25b3ffa" providerId="LiveId" clId="{34880954-EC74-49E7-8C49-6B602677A7CC}" dt="2025-06-27T00:01:24.968" v="3207" actId="255"/>
          <ac:spMkLst>
            <pc:docMk/>
            <pc:sldMk cId="1748824049" sldId="445"/>
            <ac:spMk id="5" creationId="{7705B3C4-FE12-5928-4EAA-8598EFD0C581}"/>
          </ac:spMkLst>
        </pc:spChg>
        <pc:spChg chg="add del mod">
          <ac:chgData name="Shifan Abrar Rashid" userId="d209ed71d25b3ffa" providerId="LiveId" clId="{34880954-EC74-49E7-8C49-6B602677A7CC}" dt="2025-06-26T23:58:36.069" v="2776" actId="478"/>
          <ac:spMkLst>
            <pc:docMk/>
            <pc:sldMk cId="1748824049" sldId="445"/>
            <ac:spMk id="7" creationId="{CBA77974-81D0-EBB2-92C3-CB342F93C588}"/>
          </ac:spMkLst>
        </pc:spChg>
        <pc:graphicFrameChg chg="del mod modGraphic">
          <ac:chgData name="Shifan Abrar Rashid" userId="d209ed71d25b3ffa" providerId="LiveId" clId="{34880954-EC74-49E7-8C49-6B602677A7CC}" dt="2025-06-26T23:58:32.789" v="2774" actId="478"/>
          <ac:graphicFrameMkLst>
            <pc:docMk/>
            <pc:sldMk cId="1748824049" sldId="445"/>
            <ac:graphicFrameMk id="6" creationId="{887699C6-CB3E-5460-294B-E837E67D5665}"/>
          </ac:graphicFrameMkLst>
        </pc:graphicFrameChg>
      </pc:sldChg>
      <pc:sldChg chg="addSp delSp modSp mod">
        <pc:chgData name="Shifan Abrar Rashid" userId="d209ed71d25b3ffa" providerId="LiveId" clId="{34880954-EC74-49E7-8C49-6B602677A7CC}" dt="2025-06-27T00:10:51.713" v="3855" actId="1076"/>
        <pc:sldMkLst>
          <pc:docMk/>
          <pc:sldMk cId="517068035" sldId="446"/>
        </pc:sldMkLst>
        <pc:spChg chg="mod">
          <ac:chgData name="Shifan Abrar Rashid" userId="d209ed71d25b3ffa" providerId="LiveId" clId="{34880954-EC74-49E7-8C49-6B602677A7CC}" dt="2025-06-27T00:02:19.540" v="3230" actId="20577"/>
          <ac:spMkLst>
            <pc:docMk/>
            <pc:sldMk cId="517068035" sldId="446"/>
            <ac:spMk id="3" creationId="{64D9321D-79AC-AC52-77EE-48647BFA150F}"/>
          </ac:spMkLst>
        </pc:spChg>
        <pc:spChg chg="del mod">
          <ac:chgData name="Shifan Abrar Rashid" userId="d209ed71d25b3ffa" providerId="LiveId" clId="{34880954-EC74-49E7-8C49-6B602677A7CC}" dt="2025-06-27T00:02:09.531" v="3211" actId="478"/>
          <ac:spMkLst>
            <pc:docMk/>
            <pc:sldMk cId="517068035" sldId="446"/>
            <ac:spMk id="4" creationId="{5DC2EDD3-76F0-EC11-1B2B-26FD766ADAE2}"/>
          </ac:spMkLst>
        </pc:spChg>
        <pc:spChg chg="del mod">
          <ac:chgData name="Shifan Abrar Rashid" userId="d209ed71d25b3ffa" providerId="LiveId" clId="{34880954-EC74-49E7-8C49-6B602677A7CC}" dt="2025-06-27T00:02:12.052" v="3213" actId="478"/>
          <ac:spMkLst>
            <pc:docMk/>
            <pc:sldMk cId="517068035" sldId="446"/>
            <ac:spMk id="5" creationId="{F0B8AA87-ACD9-1978-6D0D-24BB242F7712}"/>
          </ac:spMkLst>
        </pc:spChg>
        <pc:picChg chg="add mod">
          <ac:chgData name="Shifan Abrar Rashid" userId="d209ed71d25b3ffa" providerId="LiveId" clId="{34880954-EC74-49E7-8C49-6B602677A7CC}" dt="2025-06-27T00:10:51.713" v="3855" actId="1076"/>
          <ac:picMkLst>
            <pc:docMk/>
            <pc:sldMk cId="517068035" sldId="446"/>
            <ac:picMk id="7" creationId="{4ADC0516-541E-2D17-6C30-27618B8E3BFD}"/>
          </ac:picMkLst>
        </pc:picChg>
      </pc:sldChg>
      <pc:sldChg chg="addSp delSp modSp mod">
        <pc:chgData name="Shifan Abrar Rashid" userId="d209ed71d25b3ffa" providerId="LiveId" clId="{34880954-EC74-49E7-8C49-6B602677A7CC}" dt="2025-06-27T00:06:56.260" v="3728" actId="255"/>
        <pc:sldMkLst>
          <pc:docMk/>
          <pc:sldMk cId="1631804628" sldId="447"/>
        </pc:sldMkLst>
        <pc:spChg chg="mod">
          <ac:chgData name="Shifan Abrar Rashid" userId="d209ed71d25b3ffa" providerId="LiveId" clId="{34880954-EC74-49E7-8C49-6B602677A7CC}" dt="2025-06-27T00:03:03.425" v="3253" actId="20577"/>
          <ac:spMkLst>
            <pc:docMk/>
            <pc:sldMk cId="1631804628" sldId="447"/>
            <ac:spMk id="4" creationId="{C6EC8120-03A6-79A1-60C1-65C1DD28096D}"/>
          </ac:spMkLst>
        </pc:spChg>
        <pc:spChg chg="add del mod">
          <ac:chgData name="Shifan Abrar Rashid" userId="d209ed71d25b3ffa" providerId="LiveId" clId="{34880954-EC74-49E7-8C49-6B602677A7CC}" dt="2025-06-27T00:02:54.022" v="3235" actId="478"/>
          <ac:spMkLst>
            <pc:docMk/>
            <pc:sldMk cId="1631804628" sldId="447"/>
            <ac:spMk id="6" creationId="{47B40645-77CD-E99D-DF10-9A048E8CD082}"/>
          </ac:spMkLst>
        </pc:spChg>
        <pc:spChg chg="add mod">
          <ac:chgData name="Shifan Abrar Rashid" userId="d209ed71d25b3ffa" providerId="LiveId" clId="{34880954-EC74-49E7-8C49-6B602677A7CC}" dt="2025-06-27T00:06:56.260" v="3728" actId="255"/>
          <ac:spMkLst>
            <pc:docMk/>
            <pc:sldMk cId="1631804628" sldId="447"/>
            <ac:spMk id="7" creationId="{4D62F380-F966-1E4C-FE2C-E35C7ABBFA16}"/>
          </ac:spMkLst>
        </pc:spChg>
        <pc:graphicFrameChg chg="del">
          <ac:chgData name="Shifan Abrar Rashid" userId="d209ed71d25b3ffa" providerId="LiveId" clId="{34880954-EC74-49E7-8C49-6B602677A7CC}" dt="2025-06-27T00:02:50.675" v="3233" actId="478"/>
          <ac:graphicFrameMkLst>
            <pc:docMk/>
            <pc:sldMk cId="1631804628" sldId="447"/>
            <ac:graphicFrameMk id="5" creationId="{0021BEA6-386D-37D7-6134-208FBDFAB170}"/>
          </ac:graphicFrameMkLst>
        </pc:graphicFrameChg>
      </pc:sldChg>
      <pc:sldChg chg="modSp new mod ord">
        <pc:chgData name="Shifan Abrar Rashid" userId="d209ed71d25b3ffa" providerId="LiveId" clId="{34880954-EC74-49E7-8C49-6B602677A7CC}" dt="2025-06-26T23:37:00.158" v="707" actId="313"/>
        <pc:sldMkLst>
          <pc:docMk/>
          <pc:sldMk cId="1984605951" sldId="448"/>
        </pc:sldMkLst>
        <pc:spChg chg="mod">
          <ac:chgData name="Shifan Abrar Rashid" userId="d209ed71d25b3ffa" providerId="LiveId" clId="{34880954-EC74-49E7-8C49-6B602677A7CC}" dt="2025-06-26T23:32:33.477" v="209" actId="20577"/>
          <ac:spMkLst>
            <pc:docMk/>
            <pc:sldMk cId="1984605951" sldId="448"/>
            <ac:spMk id="2" creationId="{23EEFCF3-CAC4-4275-B9CE-E25AB0D08AB0}"/>
          </ac:spMkLst>
        </pc:spChg>
        <pc:spChg chg="mod">
          <ac:chgData name="Shifan Abrar Rashid" userId="d209ed71d25b3ffa" providerId="LiveId" clId="{34880954-EC74-49E7-8C49-6B602677A7CC}" dt="2025-06-26T23:37:00.158" v="707" actId="313"/>
          <ac:spMkLst>
            <pc:docMk/>
            <pc:sldMk cId="1984605951" sldId="448"/>
            <ac:spMk id="3" creationId="{2368C8AF-3287-7585-B048-8A7EDE075D20}"/>
          </ac:spMkLst>
        </pc:spChg>
      </pc:sldChg>
      <pc:sldChg chg="addSp delSp modSp add mod ord">
        <pc:chgData name="Shifan Abrar Rashid" userId="d209ed71d25b3ffa" providerId="LiveId" clId="{34880954-EC74-49E7-8C49-6B602677A7CC}" dt="2025-06-26T23:57:31.514" v="2758" actId="1440"/>
        <pc:sldMkLst>
          <pc:docMk/>
          <pc:sldMk cId="4064583228" sldId="449"/>
        </pc:sldMkLst>
        <pc:spChg chg="add del mod">
          <ac:chgData name="Shifan Abrar Rashid" userId="d209ed71d25b3ffa" providerId="LiveId" clId="{34880954-EC74-49E7-8C49-6B602677A7CC}" dt="2025-06-26T23:55:50.749" v="2743" actId="478"/>
          <ac:spMkLst>
            <pc:docMk/>
            <pc:sldMk cId="4064583228" sldId="449"/>
            <ac:spMk id="3" creationId="{306965CD-C752-08EA-DBF3-1160E7D39ADD}"/>
          </ac:spMkLst>
        </pc:spChg>
        <pc:spChg chg="add del mod">
          <ac:chgData name="Shifan Abrar Rashid" userId="d209ed71d25b3ffa" providerId="LiveId" clId="{34880954-EC74-49E7-8C49-6B602677A7CC}" dt="2025-06-26T23:55:50.749" v="2743" actId="478"/>
          <ac:spMkLst>
            <pc:docMk/>
            <pc:sldMk cId="4064583228" sldId="449"/>
            <ac:spMk id="8" creationId="{80D2401F-F0CC-FD5E-27D3-6E129F461BB4}"/>
          </ac:spMkLst>
        </pc:spChg>
        <pc:picChg chg="add del">
          <ac:chgData name="Shifan Abrar Rashid" userId="d209ed71d25b3ffa" providerId="LiveId" clId="{34880954-EC74-49E7-8C49-6B602677A7CC}" dt="2025-06-26T23:55:54.740" v="2744" actId="478"/>
          <ac:picMkLst>
            <pc:docMk/>
            <pc:sldMk cId="4064583228" sldId="449"/>
            <ac:picMk id="7" creationId="{D152E539-F3A8-276D-3A33-9EB79B0C285F}"/>
          </ac:picMkLst>
        </pc:picChg>
        <pc:picChg chg="add mod">
          <ac:chgData name="Shifan Abrar Rashid" userId="d209ed71d25b3ffa" providerId="LiveId" clId="{34880954-EC74-49E7-8C49-6B602677A7CC}" dt="2025-06-26T23:56:51.499" v="2750" actId="1440"/>
          <ac:picMkLst>
            <pc:docMk/>
            <pc:sldMk cId="4064583228" sldId="449"/>
            <ac:picMk id="10" creationId="{05643A0D-0F98-E6E9-5A9B-DDF0D8269C04}"/>
          </ac:picMkLst>
        </pc:picChg>
        <pc:picChg chg="add mod">
          <ac:chgData name="Shifan Abrar Rashid" userId="d209ed71d25b3ffa" providerId="LiveId" clId="{34880954-EC74-49E7-8C49-6B602677A7CC}" dt="2025-06-26T23:57:31.514" v="2758" actId="1440"/>
          <ac:picMkLst>
            <pc:docMk/>
            <pc:sldMk cId="4064583228" sldId="449"/>
            <ac:picMk id="12" creationId="{C037CB62-A71E-66DD-C6D0-6F700C0AD989}"/>
          </ac:picMkLst>
        </pc:picChg>
      </pc:sldChg>
      <pc:sldChg chg="addSp modSp add mod">
        <pc:chgData name="Shifan Abrar Rashid" userId="d209ed71d25b3ffa" providerId="LiveId" clId="{34880954-EC74-49E7-8C49-6B602677A7CC}" dt="2025-06-27T00:11:13.460" v="3860" actId="1076"/>
        <pc:sldMkLst>
          <pc:docMk/>
          <pc:sldMk cId="781823870" sldId="450"/>
        </pc:sldMkLst>
        <pc:picChg chg="add mod">
          <ac:chgData name="Shifan Abrar Rashid" userId="d209ed71d25b3ffa" providerId="LiveId" clId="{34880954-EC74-49E7-8C49-6B602677A7CC}" dt="2025-06-27T00:11:13.460" v="3860" actId="1076"/>
          <ac:picMkLst>
            <pc:docMk/>
            <pc:sldMk cId="781823870" sldId="450"/>
            <ac:picMk id="5" creationId="{605B2A68-B3FB-B761-44F3-F45FE95A66FE}"/>
          </ac:picMkLst>
        </pc:picChg>
      </pc:sldChg>
      <pc:sldChg chg="new del">
        <pc:chgData name="Shifan Abrar Rashid" userId="d209ed71d25b3ffa" providerId="LiveId" clId="{34880954-EC74-49E7-8C49-6B602677A7CC}" dt="2025-06-26T23:55:50.234" v="2742" actId="680"/>
        <pc:sldMkLst>
          <pc:docMk/>
          <pc:sldMk cId="1696268661" sldId="450"/>
        </pc:sldMkLst>
      </pc:sldChg>
      <pc:sldChg chg="addSp modSp add mod">
        <pc:chgData name="Shifan Abrar Rashid" userId="d209ed71d25b3ffa" providerId="LiveId" clId="{34880954-EC74-49E7-8C49-6B602677A7CC}" dt="2025-06-27T00:11:30.369" v="3865" actId="1076"/>
        <pc:sldMkLst>
          <pc:docMk/>
          <pc:sldMk cId="1136444021" sldId="451"/>
        </pc:sldMkLst>
        <pc:picChg chg="add mod">
          <ac:chgData name="Shifan Abrar Rashid" userId="d209ed71d25b3ffa" providerId="LiveId" clId="{34880954-EC74-49E7-8C49-6B602677A7CC}" dt="2025-06-27T00:11:30.369" v="3865" actId="1076"/>
          <ac:picMkLst>
            <pc:docMk/>
            <pc:sldMk cId="1136444021" sldId="451"/>
            <ac:picMk id="5" creationId="{C61FA8BF-5ED9-4282-7B31-A3EC2CE78407}"/>
          </ac:picMkLst>
        </pc:picChg>
      </pc:sldChg>
      <pc:sldMasterChg chg="delSldLayout">
        <pc:chgData name="Shifan Abrar Rashid" userId="d209ed71d25b3ffa" providerId="LiveId" clId="{34880954-EC74-49E7-8C49-6B602677A7CC}" dt="2025-06-26T23:55:06.410" v="2728" actId="47"/>
        <pc:sldMasterMkLst>
          <pc:docMk/>
          <pc:sldMasterMk cId="3130536433" sldId="2147483712"/>
        </pc:sldMasterMkLst>
        <pc:sldLayoutChg chg="del">
          <pc:chgData name="Shifan Abrar Rashid" userId="d209ed71d25b3ffa" providerId="LiveId" clId="{34880954-EC74-49E7-8C49-6B602677A7CC}" dt="2025-06-26T23:32:25.781" v="190" actId="2696"/>
          <pc:sldLayoutMkLst>
            <pc:docMk/>
            <pc:sldMasterMk cId="3130536433" sldId="2147483712"/>
            <pc:sldLayoutMk cId="1190446981" sldId="2147483726"/>
          </pc:sldLayoutMkLst>
        </pc:sldLayoutChg>
        <pc:sldLayoutChg chg="del">
          <pc:chgData name="Shifan Abrar Rashid" userId="d209ed71d25b3ffa" providerId="LiveId" clId="{34880954-EC74-49E7-8C49-6B602677A7CC}" dt="2025-06-26T23:55:06.410" v="2728" actId="47"/>
          <pc:sldLayoutMkLst>
            <pc:docMk/>
            <pc:sldMasterMk cId="3130536433" sldId="2147483712"/>
            <pc:sldLayoutMk cId="1264640030" sldId="214748373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84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9784D-2573-FE87-E9C0-0D920408B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9464C6-FFBF-F16D-D911-36DE7E5EAC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DD572-9B51-F12B-66B5-503F12A3E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9D8A8-E62E-E370-7BB4-34083B5AEF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24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CB571-2487-5CE9-6AC7-7A846A521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2DDAED-3785-EC13-C952-875F974ACE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193559-9D90-7C4A-3C7D-8EAA7E1596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CB7E5-C8F1-323C-9705-3B06C60669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15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55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6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7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2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02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66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4EB0D-20FC-A5B3-B6F6-1E6128FFB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6B5EE4-7BEE-1701-E352-638D8128F9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986AF5-521C-A091-4F60-BACD7394A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3E1DC-4FE5-39CE-FF5A-0B5ABB220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41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8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38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561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01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4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79D789-F69C-8306-0C19-DF73E6916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6415" y="360485"/>
            <a:ext cx="5032725" cy="3284203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003524-9DE3-1117-2E91-80A1CB96D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308475" cy="6858000"/>
          </a:xfrm>
          <a:custGeom>
            <a:avLst/>
            <a:gdLst>
              <a:gd name="connsiteX0" fmla="*/ 0 w 4308475"/>
              <a:gd name="connsiteY0" fmla="*/ 0 h 6858000"/>
              <a:gd name="connsiteX1" fmla="*/ 4308475 w 4308475"/>
              <a:gd name="connsiteY1" fmla="*/ 0 h 6858000"/>
              <a:gd name="connsiteX2" fmla="*/ 4308475 w 4308475"/>
              <a:gd name="connsiteY2" fmla="*/ 3390898 h 6858000"/>
              <a:gd name="connsiteX3" fmla="*/ 4307536 w 4308475"/>
              <a:gd name="connsiteY3" fmla="*/ 3390898 h 6858000"/>
              <a:gd name="connsiteX4" fmla="*/ 4290702 w 4308475"/>
              <a:gd name="connsiteY4" fmla="*/ 3724279 h 6858000"/>
              <a:gd name="connsiteX5" fmla="*/ 1146183 w 4308475"/>
              <a:gd name="connsiteY5" fmla="*/ 6848898 h 6858000"/>
              <a:gd name="connsiteX6" fmla="*/ 953984 w 4308475"/>
              <a:gd name="connsiteY6" fmla="*/ 6857998 h 6858000"/>
              <a:gd name="connsiteX7" fmla="*/ 4308475 w 4308475"/>
              <a:gd name="connsiteY7" fmla="*/ 6857998 h 6858000"/>
              <a:gd name="connsiteX8" fmla="*/ 4308475 w 4308475"/>
              <a:gd name="connsiteY8" fmla="*/ 6858000 h 6858000"/>
              <a:gd name="connsiteX9" fmla="*/ 0 w 43084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8475" h="6858000">
                <a:moveTo>
                  <a:pt x="0" y="0"/>
                </a:moveTo>
                <a:lnTo>
                  <a:pt x="4308475" y="0"/>
                </a:lnTo>
                <a:lnTo>
                  <a:pt x="4308475" y="3390898"/>
                </a:lnTo>
                <a:lnTo>
                  <a:pt x="4307536" y="3390898"/>
                </a:lnTo>
                <a:lnTo>
                  <a:pt x="4290702" y="3724279"/>
                </a:lnTo>
                <a:cubicBezTo>
                  <a:pt x="4122756" y="5378008"/>
                  <a:pt x="2802922" y="6691208"/>
                  <a:pt x="1146183" y="6848898"/>
                </a:cubicBezTo>
                <a:lnTo>
                  <a:pt x="953984" y="6857998"/>
                </a:lnTo>
                <a:lnTo>
                  <a:pt x="4308475" y="6857998"/>
                </a:lnTo>
                <a:lnTo>
                  <a:pt x="43084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5C55B8-DD4C-A859-38F5-CC8FE0920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676306" y="3846391"/>
            <a:ext cx="5032725" cy="21367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1600">
                <a:solidFill>
                  <a:schemeClr val="bg2"/>
                </a:solidFill>
              </a:defRPr>
            </a:lvl2pPr>
            <a:lvl3pPr marL="914400" indent="0"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6DC123BA-30A1-50DE-FC24-33C67A8F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30876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18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93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6B6590-E6B3-B91C-752E-88256804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6">
            <a:extLst>
              <a:ext uri="{FF2B5EF4-FFF2-40B4-BE49-F238E27FC236}">
                <a16:creationId xmlns:a16="http://schemas.microsoft.com/office/drawing/2014/main" id="{3A11B3D3-2DE9-50B1-D34F-653D46693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1493" y="365768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5EEBEB28-1DE8-01FC-1208-CE71F445D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1">
            <a:extLst>
              <a:ext uri="{FF2B5EF4-FFF2-40B4-BE49-F238E27FC236}">
                <a16:creationId xmlns:a16="http://schemas.microsoft.com/office/drawing/2014/main" id="{836BB78A-11DB-CCF3-7F2E-C0243B409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0220F55-A7D0-A330-0E21-94E0D5ECA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0734" y="835269"/>
            <a:ext cx="8690533" cy="2821183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0B5AC1-38AD-9D8D-25F1-F8E10DE48AD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45739" y="3858233"/>
            <a:ext cx="8700522" cy="195348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 sz="1600">
                <a:solidFill>
                  <a:schemeClr val="bg2"/>
                </a:solidFill>
              </a:defRPr>
            </a:lvl2pPr>
            <a:lvl3pPr marL="914400" indent="0" algn="ctr">
              <a:buNone/>
              <a:defRPr sz="1400">
                <a:solidFill>
                  <a:schemeClr val="bg2"/>
                </a:solidFill>
              </a:defRPr>
            </a:lvl3pPr>
            <a:lvl4pPr marL="1371600" indent="0" algn="ctr">
              <a:buNone/>
              <a:defRPr sz="1200">
                <a:solidFill>
                  <a:schemeClr val="bg2"/>
                </a:solidFill>
              </a:defRPr>
            </a:lvl4pPr>
            <a:lvl5pPr marL="1828800" indent="0" algn="ctr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9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FFEEC7-A0A7-27CB-3F2D-796281DCD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id="{2DCCFF86-2471-421E-E5FF-E38943252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8300B484-623C-071D-E849-138F76141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99A6249F-0E28-0ABF-FE63-7ECC0E106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805" y="344399"/>
            <a:ext cx="9599008" cy="172954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CCC29225-33B5-6D19-F0BA-DE3F864F64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FB67020D-DF60-17C1-8DEC-EDECF653540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18375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5812651-A64E-FA0C-7D84-B20BA7C67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04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6">
            <a:extLst>
              <a:ext uri="{FF2B5EF4-FFF2-40B4-BE49-F238E27FC236}">
                <a16:creationId xmlns:a16="http://schemas.microsoft.com/office/drawing/2014/main" id="{F8F589DA-127F-E2E7-6ADA-1D3C04799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5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0FBF0-749D-0FF0-74B6-3565174CA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DDA3FAB-74FF-4772-2BA4-B242E12A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BE95B3E-84B8-3910-65C9-87914802B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369277"/>
            <a:ext cx="9590215" cy="170851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90BA2746-C141-C524-CDDE-DD672A80A2C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3"/>
            <a:ext cx="3347782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53421E6F-1A11-40B7-DB53-FC96CE9D787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925269" y="2274033"/>
            <a:ext cx="603654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78CC75E-2849-6C28-42BF-61EBFD22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6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9">
            <a:extLst>
              <a:ext uri="{FF2B5EF4-FFF2-40B4-BE49-F238E27FC236}">
                <a16:creationId xmlns:a16="http://schemas.microsoft.com/office/drawing/2014/main" id="{37D82C4C-B372-8DAD-C78B-5A7079992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E543C86-04BB-A7E0-26E4-1A793E98C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2052" y="345441"/>
            <a:ext cx="10202248" cy="176691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D1D15020-88F7-93D5-282B-0C23CB75788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71205" y="2282826"/>
            <a:ext cx="3180475" cy="365125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675AC522-525C-4C6F-8F28-3B2FC909B3FF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4940300" y="2282825"/>
            <a:ext cx="5880100" cy="3651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0D9D4E-52D5-4BAF-8096-D301073D3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1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3947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6">
            <a:extLst>
              <a:ext uri="{FF2B5EF4-FFF2-40B4-BE49-F238E27FC236}">
                <a16:creationId xmlns:a16="http://schemas.microsoft.com/office/drawing/2014/main" id="{F8F589DA-127F-E2E7-6ADA-1D3C04799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5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0FBF0-749D-0FF0-74B6-3565174CA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DDA3FAB-74FF-4772-2BA4-B242E12A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BE95B3E-84B8-3910-65C9-87914802B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369277"/>
            <a:ext cx="9590215" cy="170851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53421E6F-1A11-40B7-DB53-FC96CE9D787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69269" y="2284193"/>
            <a:ext cx="603654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90BA2746-C141-C524-CDDE-DD672A80A2C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708899" y="2284193"/>
            <a:ext cx="325291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78CC75E-2849-6C28-42BF-61EBFD22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71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>
            <a:extLst>
              <a:ext uri="{FF2B5EF4-FFF2-40B4-BE49-F238E27FC236}">
                <a16:creationId xmlns:a16="http://schemas.microsoft.com/office/drawing/2014/main" id="{BE9B1BD7-8F62-244D-062B-D0A716D1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4BAE39C-758E-B299-0906-86DA058B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975" y="345440"/>
            <a:ext cx="9448803" cy="174354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ED21C7D0-0E84-DFA8-FC77-93D7B17FA7E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365250" y="2295525"/>
            <a:ext cx="9448800" cy="36528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4F72DC-A10E-0921-2E94-08CAC9D50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50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181407F-D7F6-56CB-135C-01868BC191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7" y="1088211"/>
            <a:ext cx="4602483" cy="489601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517585-E867-BB06-B195-272DA0F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8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2D9EBD-88FB-A2C3-7EC2-46DD7B532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22">
            <a:extLst>
              <a:ext uri="{FF2B5EF4-FFF2-40B4-BE49-F238E27FC236}">
                <a16:creationId xmlns:a16="http://schemas.microsoft.com/office/drawing/2014/main" id="{CB417425-9078-B6E8-97F7-BAA1536BA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D7F56B38-71B8-A745-8D9C-BBEA278F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9905999" y="4572027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E5C644-63C0-D8A4-7EF1-1681AFB1F4D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24599" y="1088210"/>
            <a:ext cx="4373564" cy="489489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bg2"/>
                </a:solidFill>
              </a:defRPr>
            </a:lvl2pPr>
            <a:lvl3pPr marL="914400" indent="0">
              <a:spcBef>
                <a:spcPts val="0"/>
              </a:spcBef>
              <a:spcAft>
                <a:spcPts val="600"/>
              </a:spcAft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4pPr>
            <a:lvl5pPr marL="18288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2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870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05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9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71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274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2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52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3" r:id="rId19"/>
    <p:sldLayoutId id="2147483734" r:id="rId20"/>
    <p:sldLayoutId id="2147483735" r:id="rId21"/>
    <p:sldLayoutId id="2147483736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696" y="-115252"/>
            <a:ext cx="10202248" cy="5094496"/>
          </a:xfrm>
        </p:spPr>
        <p:txBody>
          <a:bodyPr/>
          <a:lstStyle/>
          <a:p>
            <a:r>
              <a:rPr lang="en-US" dirty="0"/>
              <a:t>IBM DATA ANALYST CAPSTONE PROJECT: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21B1F6-ECAB-6F7D-D67F-4CCAEC0E1C16}"/>
              </a:ext>
            </a:extLst>
          </p:cNvPr>
          <p:cNvSpPr txBox="1"/>
          <p:nvPr/>
        </p:nvSpPr>
        <p:spPr>
          <a:xfrm>
            <a:off x="2531806" y="3428999"/>
            <a:ext cx="74086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Review of Technological Advancements and Skill Demands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622979-EAF2-551A-452C-239EC5806E8E}"/>
              </a:ext>
            </a:extLst>
          </p:cNvPr>
          <p:cNvSpPr txBox="1"/>
          <p:nvPr/>
        </p:nvSpPr>
        <p:spPr>
          <a:xfrm>
            <a:off x="2816941" y="4979244"/>
            <a:ext cx="655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SHIFAN ABRAR RASHID</a:t>
            </a:r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B8613F-2883-10AE-89EE-754728CF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05B3C4-FE12-5928-4EAA-8598EFD0C5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7700" y="2112359"/>
            <a:ext cx="10202248" cy="3651250"/>
          </a:xfrm>
        </p:spPr>
        <p:txBody>
          <a:bodyPr>
            <a:noAutofit/>
          </a:bodyPr>
          <a:lstStyle/>
          <a:p>
            <a:r>
              <a:rPr lang="en-US" sz="2400" dirty="0"/>
              <a:t>MySQL, Postgre SQL, SQLite, MongoDB, </a:t>
            </a:r>
            <a:r>
              <a:rPr lang="en-US" sz="2400" dirty="0" err="1"/>
              <a:t>MicrosoftSQLserver</a:t>
            </a:r>
            <a:r>
              <a:rPr lang="en-US" sz="2400" dirty="0"/>
              <a:t> are the top 5 most use Databases</a:t>
            </a:r>
          </a:p>
          <a:p>
            <a:r>
              <a:rPr lang="en-US" sz="2400" noProof="1"/>
              <a:t>Only Postgre SQL, MongoDB, Redis, MySQL are projected to increase in popularity</a:t>
            </a:r>
          </a:p>
          <a:p>
            <a:r>
              <a:rPr lang="en-US" sz="2400" noProof="1"/>
              <a:t>Redis and Elasticsense are relatively new tools</a:t>
            </a:r>
          </a:p>
          <a:p>
            <a:r>
              <a:rPr lang="en-US" sz="2400" noProof="1"/>
              <a:t>SQL is one of the most important skill for data specialist</a:t>
            </a:r>
          </a:p>
          <a:p>
            <a:r>
              <a:rPr lang="en-US" sz="2400" noProof="1"/>
              <a:t>Companies prefer Open Sourcwe Databases</a:t>
            </a:r>
          </a:p>
          <a:p>
            <a:r>
              <a:rPr lang="en-US" sz="2400" noProof="1"/>
              <a:t>Oracle SQL was not among the top 5 and is losing relevance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E97A5F-8A74-2493-9B0C-E5376396F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24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D9321D-79AC-AC52-77EE-48647BFA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6EE69C-73C8-9D1D-8226-203542625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 descr="A close-up of a graph&#10;&#10;AI-generated content may be incorrect.">
            <a:extLst>
              <a:ext uri="{FF2B5EF4-FFF2-40B4-BE49-F238E27FC236}">
                <a16:creationId xmlns:a16="http://schemas.microsoft.com/office/drawing/2014/main" id="{4ADC0516-541E-2D17-6C30-27618B8E3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34" y="1739424"/>
            <a:ext cx="7781072" cy="437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68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7499E-42E4-1CC6-789E-BE426B5ED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6A5CF6-8271-22EA-9FF1-DC6BA33D6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9B9821-E66D-3DE2-C3A7-FBB627EAA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05B2A68-B3FB-B761-44F3-F45FE95A6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373" y="1738266"/>
            <a:ext cx="8360953" cy="458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823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CB505-2A02-F58F-202B-0016EC311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1DE61C-7A3C-F79E-4717-1CEDC104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198AE5-832E-C84F-DE98-EE8BC89C2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61FA8BF-5ED9-4282-7B31-A3EC2CE78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177" y="1867719"/>
            <a:ext cx="8970225" cy="455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44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EC8120-03A6-79A1-60C1-65C1DD28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FINDINGS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AD04E-B0C3-A19B-5DDC-ECB871A8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62F380-F966-1E4C-FE2C-E35C7ABBFA16}"/>
              </a:ext>
            </a:extLst>
          </p:cNvPr>
          <p:cNvSpPr txBox="1"/>
          <p:nvPr/>
        </p:nvSpPr>
        <p:spPr>
          <a:xfrm>
            <a:off x="721895" y="2406314"/>
            <a:ext cx="110369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Most people in IT have a Bachelor’s degree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Web Development languages are the most popular and on-demand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Majority of the Tech sector is filled with people under 40 years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Most of the people want to learn Postgre SQL and React.js in the coming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important for data professionals to develop skills in NoSQL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Less developed countries need more access to tech education</a:t>
            </a:r>
          </a:p>
        </p:txBody>
      </p:sp>
    </p:spTree>
    <p:extLst>
      <p:ext uri="{BB962C8B-B14F-4D97-AF65-F5344CB8AC3E}">
        <p14:creationId xmlns:p14="http://schemas.microsoft.com/office/powerpoint/2010/main" val="1631804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71D8FC-E122-CABE-6FCE-615B2C34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1F7719-973C-41CB-9EA9-DC7CEC76A0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is of high importance to stay updated in </a:t>
            </a:r>
          </a:p>
          <a:p>
            <a:r>
              <a:rPr lang="en-US" sz="2400" dirty="0"/>
              <a:t>The Tech Sector as the Trends keep changing over time</a:t>
            </a:r>
          </a:p>
        </p:txBody>
      </p:sp>
    </p:spTree>
    <p:extLst>
      <p:ext uri="{BB962C8B-B14F-4D97-AF65-F5344CB8AC3E}">
        <p14:creationId xmlns:p14="http://schemas.microsoft.com/office/powerpoint/2010/main" val="228080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br>
              <a:rPr lang="en-US" dirty="0"/>
            </a:br>
            <a:r>
              <a:rPr lang="en-US" dirty="0"/>
              <a:t>Outline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927D6-AFA7-348E-8C32-400C1E6F321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Executive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FCF3-CAC4-4275-B9CE-E25AB0D0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8C8AF-3287-7585-B048-8A7EDE075D2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This report highlights current trends and future trends for skills in technologies using comprehensive analysis. Additionally, it analyzes the demographics of professionals in these sectors</a:t>
            </a:r>
          </a:p>
          <a:p>
            <a:r>
              <a:rPr lang="en-US" dirty="0"/>
              <a:t>Data collected, cleaned, visualized from Stack Overflow, IBM, GitHub</a:t>
            </a:r>
          </a:p>
          <a:p>
            <a:r>
              <a:rPr lang="en-US" dirty="0"/>
              <a:t>Results: JavaScript is the most popular language. MySQL has the highest usage in case of Databases</a:t>
            </a:r>
          </a:p>
          <a:p>
            <a:r>
              <a:rPr lang="en-US" dirty="0"/>
              <a:t>Postgre SQL is projected to have more demand in the future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78583-1AAF-E73A-0A18-6B7E627D8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0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7F92FBB-F1A6-DCA3-4B03-5EA99AE4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306" y="-1821241"/>
            <a:ext cx="5032725" cy="328420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24" name="Picture Placeholder 23" descr="Green lights in the sky">
            <a:extLst>
              <a:ext uri="{FF2B5EF4-FFF2-40B4-BE49-F238E27FC236}">
                <a16:creationId xmlns:a16="http://schemas.microsoft.com/office/drawing/2014/main" id="{61357E36-869D-B6D4-3E6E-ED43A227E59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37" b="37"/>
          <a:stretch/>
        </p:blipFill>
        <p:spPr/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3E47AC3-3E43-6A30-A709-127578992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76305" y="1776960"/>
            <a:ext cx="5032725" cy="3051714"/>
          </a:xfrm>
        </p:spPr>
        <p:txBody>
          <a:bodyPr>
            <a:normAutofit/>
          </a:bodyPr>
          <a:lstStyle/>
          <a:p>
            <a:r>
              <a:rPr lang="en-US" dirty="0"/>
              <a:t>Which languages are in the most demand today? What are the popular database skills? What are the popular IDEs or Web Frames?</a:t>
            </a:r>
          </a:p>
          <a:p>
            <a:endParaRPr lang="en-US" dirty="0"/>
          </a:p>
          <a:p>
            <a:r>
              <a:rPr lang="en-US" dirty="0"/>
              <a:t>These are the question this analysis aimed to investigate. The core audience are Developers, IT professional who want to learn the most relevant IT skills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E44FC-E43E-3153-168E-0A84BD9E6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1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2274033"/>
            <a:ext cx="9535148" cy="4337784"/>
          </a:xfrm>
        </p:spPr>
        <p:txBody>
          <a:bodyPr>
            <a:normAutofit/>
          </a:bodyPr>
          <a:lstStyle/>
          <a:p>
            <a:r>
              <a:rPr lang="en-US" sz="2400" b="1" dirty="0"/>
              <a:t>Gathering Data: Number of jobs were gathered from GitHub jobs API on Python</a:t>
            </a:r>
            <a:endParaRPr lang="en-US" sz="2400" dirty="0"/>
          </a:p>
          <a:p>
            <a:r>
              <a:rPr lang="en-US" sz="2400" b="1" dirty="0"/>
              <a:t>IBM: Names of Programming Languages and Annual Wages were scraped from IBM website and dataset of 2019 Stack Overflow was saved</a:t>
            </a:r>
            <a:endParaRPr lang="en-US" sz="2400" dirty="0"/>
          </a:p>
          <a:p>
            <a:r>
              <a:rPr lang="en-US" sz="2400" b="1" dirty="0"/>
              <a:t>Cleaning &amp; EDA: Data was analyzed and cleaned by Python. Exploratory Data Analysis was carried out</a:t>
            </a:r>
            <a:endParaRPr lang="en-US" sz="2400" dirty="0"/>
          </a:p>
          <a:p>
            <a:r>
              <a:rPr lang="en-US" sz="2400" b="1" dirty="0"/>
              <a:t>Visualization: Charts, Graphs &amp; Dashboards were created using Python and IBM Cognos Analytics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2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C2EC19-A157-8389-07DB-65065908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TRENDS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E2532-F4A7-30E2-0525-1FF82D28A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4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465791-02C3-85CB-EC2D-AE1D097A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867" y="0"/>
            <a:ext cx="9599008" cy="1729547"/>
          </a:xfrm>
        </p:spPr>
        <p:txBody>
          <a:bodyPr/>
          <a:lstStyle/>
          <a:p>
            <a:r>
              <a:rPr lang="en-US" dirty="0"/>
              <a:t>PROGRAMMING LANGUAGES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CC286-7253-B31F-DFE6-802920A9FC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341" y="1295466"/>
            <a:ext cx="4643438" cy="3298630"/>
          </a:xfrm>
        </p:spPr>
        <p:txBody>
          <a:bodyPr/>
          <a:lstStyle/>
          <a:p>
            <a:r>
              <a:rPr lang="en-US" noProof="1"/>
              <a:t>CURRENT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D75BC5-46CC-A36D-B72E-AE0A832FACB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53162" y="1295466"/>
            <a:ext cx="4643438" cy="3298630"/>
          </a:xfrm>
        </p:spPr>
        <p:txBody>
          <a:bodyPr/>
          <a:lstStyle/>
          <a:p>
            <a:r>
              <a:rPr lang="en-US" noProof="1"/>
              <a:t>NEXT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F2AD9-EC94-1F3D-3B79-64938E47A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A screenshot of a graph">
            <a:extLst>
              <a:ext uri="{FF2B5EF4-FFF2-40B4-BE49-F238E27FC236}">
                <a16:creationId xmlns:a16="http://schemas.microsoft.com/office/drawing/2014/main" id="{E4C62F71-57CA-3700-83CA-CCBC1044A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99" y="1690891"/>
            <a:ext cx="9956601" cy="42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6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45D54-A284-835B-B949-4F6D36F3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41F6D-09FB-DE91-905B-ACA52F64E5B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71598" y="2077791"/>
            <a:ext cx="8398044" cy="4410932"/>
          </a:xfrm>
        </p:spPr>
        <p:txBody>
          <a:bodyPr>
            <a:normAutofit/>
          </a:bodyPr>
          <a:lstStyle/>
          <a:p>
            <a:r>
              <a:rPr lang="en-US" sz="2400" dirty="0"/>
              <a:t>JavaScript, HTML/CSS, SQL, Shell, Python are the most used languages currently</a:t>
            </a:r>
          </a:p>
          <a:p>
            <a:r>
              <a:rPr lang="en-US" sz="2400" dirty="0"/>
              <a:t>They will also be the most used languages next year</a:t>
            </a:r>
          </a:p>
          <a:p>
            <a:r>
              <a:rPr lang="en-US" sz="2400" dirty="0"/>
              <a:t>Since JavaScript and HTML are used for web development, it means that web development is the tech skill with the highest demand</a:t>
            </a:r>
          </a:p>
          <a:p>
            <a:r>
              <a:rPr lang="en-US" sz="2400" dirty="0"/>
              <a:t>Python is gaining increased popularity due to AI and ML skills</a:t>
            </a:r>
          </a:p>
          <a:p>
            <a:r>
              <a:rPr lang="en-US" sz="2400" dirty="0"/>
              <a:t>For data professionals, SQL is the most relevant language. But Python will have more demand than SQL next year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E04509-99F0-B7A3-5C7A-C5A635046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49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2FFD6-CB4E-42FF-CBD5-E44F19F42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6965CD-C752-08EA-DBF3-1160E7D39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867" y="0"/>
            <a:ext cx="9599008" cy="1729547"/>
          </a:xfrm>
        </p:spPr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ED9A1-E471-5FCC-DAC2-15BCD203347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341" y="1295466"/>
            <a:ext cx="4643438" cy="3298630"/>
          </a:xfrm>
        </p:spPr>
        <p:txBody>
          <a:bodyPr/>
          <a:lstStyle/>
          <a:p>
            <a:r>
              <a:rPr lang="en-US" noProof="1"/>
              <a:t>CURRENT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CEA5A9-B4E1-4589-7024-D8AEBD92F01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53162" y="1295466"/>
            <a:ext cx="4643438" cy="3298630"/>
          </a:xfrm>
        </p:spPr>
        <p:txBody>
          <a:bodyPr/>
          <a:lstStyle/>
          <a:p>
            <a:r>
              <a:rPr lang="en-US" noProof="1"/>
              <a:t>NEXT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C6299A-8013-9DB8-7761-9F9980AD1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 descr="A graph of data base&#10;&#10;AI-generated content may be incorrect.">
            <a:extLst>
              <a:ext uri="{FF2B5EF4-FFF2-40B4-BE49-F238E27FC236}">
                <a16:creationId xmlns:a16="http://schemas.microsoft.com/office/drawing/2014/main" id="{05643A0D-0F98-E6E9-5A9B-DDF0D8269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41" y="2508350"/>
            <a:ext cx="5000397" cy="32986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 descr="A graph of data with different colored bars">
            <a:extLst>
              <a:ext uri="{FF2B5EF4-FFF2-40B4-BE49-F238E27FC236}">
                <a16:creationId xmlns:a16="http://schemas.microsoft.com/office/drawing/2014/main" id="{C037CB62-A71E-66DD-C6D0-6F700C0AD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758" y="1729547"/>
            <a:ext cx="4460615" cy="35322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4583228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5C2001-E626-4890-B405-22B5BD1CB0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D7C3E5-1734-4636-9EC5-AEB06BF1FB2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5453AF4-4FB0-4B39-9296-55DED383E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{362EEE11-4D0E-4632-BDB3-4DC3FE535BB0}TFce6c19b5-b857-4146-b2d9-33ca01394bc5af92e1a2_win32-293333268dd9</Template>
  <TotalTime>57</TotalTime>
  <Words>502</Words>
  <Application>Microsoft Office PowerPoint</Application>
  <PresentationFormat>Widescreen</PresentationFormat>
  <Paragraphs>85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Nova Light</vt:lpstr>
      <vt:lpstr>Calibri</vt:lpstr>
      <vt:lpstr>Elephant</vt:lpstr>
      <vt:lpstr>ModOverlayVTI</vt:lpstr>
      <vt:lpstr>IBM DATA ANALYST CAPSTONE PROJECT:</vt:lpstr>
      <vt:lpstr>The Outline</vt:lpstr>
      <vt:lpstr>Executive Summary</vt:lpstr>
      <vt:lpstr>Introduction</vt:lpstr>
      <vt:lpstr>Methodology </vt:lpstr>
      <vt:lpstr>THE TRENDS</vt:lpstr>
      <vt:lpstr>PROGRAMMING LANGUAGES</vt:lpstr>
      <vt:lpstr>PROGRAMMING LANGUAGES</vt:lpstr>
      <vt:lpstr>DATABASES</vt:lpstr>
      <vt:lpstr>DATABASES</vt:lpstr>
      <vt:lpstr>DASHBOARD</vt:lpstr>
      <vt:lpstr>DASHBOARD</vt:lpstr>
      <vt:lpstr>DASHBOARD</vt:lpstr>
      <vt:lpstr>THE FINDINGS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Shifan Abrar Rashid</dc:creator>
  <cp:lastModifiedBy>Shifan Abrar Rashid</cp:lastModifiedBy>
  <cp:revision>1</cp:revision>
  <dcterms:created xsi:type="dcterms:W3CDTF">2025-06-26T23:13:49Z</dcterms:created>
  <dcterms:modified xsi:type="dcterms:W3CDTF">2025-06-27T00:11:34Z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