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4"/>
  </p:notesMasterIdLst>
  <p:sldIdLst>
    <p:sldId id="375" r:id="rId5"/>
    <p:sldId id="368" r:id="rId6"/>
    <p:sldId id="329" r:id="rId7"/>
    <p:sldId id="381" r:id="rId8"/>
    <p:sldId id="380" r:id="rId9"/>
    <p:sldId id="389" r:id="rId10"/>
    <p:sldId id="344" r:id="rId11"/>
    <p:sldId id="348" r:id="rId12"/>
    <p:sldId id="39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62626"/>
    <a:srgbClr val="B18A2C"/>
    <a:srgbClr val="616A78"/>
    <a:srgbClr val="D87C1B"/>
    <a:srgbClr val="000000"/>
    <a:srgbClr val="1D7CB8"/>
    <a:srgbClr val="1D7CB9"/>
    <a:srgbClr val="626A78"/>
    <a:srgbClr val="B18B2C"/>
    <a:srgbClr val="DA7C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5B3129-A1E9-4578-8D20-4E95946E7937}" v="4" dt="2025-04-25T12:47:00.1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5646"/>
  </p:normalViewPr>
  <p:slideViewPr>
    <p:cSldViewPr snapToGrid="0">
      <p:cViewPr varScale="1">
        <p:scale>
          <a:sx n="74" d="100"/>
          <a:sy n="74" d="100"/>
        </p:scale>
        <p:origin x="1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banks, T'erra (eubankta)" userId="eb94fa33-c89a-4e86-a8d8-6bcbfec2d692" providerId="ADAL" clId="{4EF35D13-3448-438C-B613-6A52AB3010E1}"/>
    <pc:docChg chg="undo custSel addSld delSld modSld sldOrd">
      <pc:chgData name="Eubanks, T'erra (eubankta)" userId="eb94fa33-c89a-4e86-a8d8-6bcbfec2d692" providerId="ADAL" clId="{4EF35D13-3448-438C-B613-6A52AB3010E1}" dt="2025-03-07T17:07:37.605" v="2264" actId="478"/>
      <pc:docMkLst>
        <pc:docMk/>
      </pc:docMkLst>
      <pc:sldChg chg="del">
        <pc:chgData name="Eubanks, T'erra (eubankta)" userId="eb94fa33-c89a-4e86-a8d8-6bcbfec2d692" providerId="ADAL" clId="{4EF35D13-3448-438C-B613-6A52AB3010E1}" dt="2025-03-07T17:04:20.572" v="2170" actId="2696"/>
        <pc:sldMkLst>
          <pc:docMk/>
          <pc:sldMk cId="2508308192" sldId="293"/>
        </pc:sldMkLst>
      </pc:sldChg>
      <pc:sldChg chg="del">
        <pc:chgData name="Eubanks, T'erra (eubankta)" userId="eb94fa33-c89a-4e86-a8d8-6bcbfec2d692" providerId="ADAL" clId="{4EF35D13-3448-438C-B613-6A52AB3010E1}" dt="2025-03-07T17:04:30.782" v="2172" actId="2696"/>
        <pc:sldMkLst>
          <pc:docMk/>
          <pc:sldMk cId="1623057217" sldId="301"/>
        </pc:sldMkLst>
      </pc:sldChg>
      <pc:sldChg chg="addSp delSp modSp mod">
        <pc:chgData name="Eubanks, T'erra (eubankta)" userId="eb94fa33-c89a-4e86-a8d8-6bcbfec2d692" providerId="ADAL" clId="{4EF35D13-3448-438C-B613-6A52AB3010E1}" dt="2025-03-07T15:28:57.887" v="1066" actId="962"/>
        <pc:sldMkLst>
          <pc:docMk/>
          <pc:sldMk cId="972034339" sldId="329"/>
        </pc:sldMkLst>
        <pc:spChg chg="mod">
          <ac:chgData name="Eubanks, T'erra (eubankta)" userId="eb94fa33-c89a-4e86-a8d8-6bcbfec2d692" providerId="ADAL" clId="{4EF35D13-3448-438C-B613-6A52AB3010E1}" dt="2025-03-07T15:14:27.419" v="558" actId="20577"/>
          <ac:spMkLst>
            <pc:docMk/>
            <pc:sldMk cId="972034339" sldId="329"/>
            <ac:spMk id="5" creationId="{AB86DD66-4C89-CF4F-B2FB-DD3DB9618001}"/>
          </ac:spMkLst>
        </pc:spChg>
        <pc:spChg chg="mod">
          <ac:chgData name="Eubanks, T'erra (eubankta)" userId="eb94fa33-c89a-4e86-a8d8-6bcbfec2d692" providerId="ADAL" clId="{4EF35D13-3448-438C-B613-6A52AB3010E1}" dt="2025-03-07T15:15:39.202" v="601" actId="5793"/>
          <ac:spMkLst>
            <pc:docMk/>
            <pc:sldMk cId="972034339" sldId="329"/>
            <ac:spMk id="6" creationId="{56116512-EFB2-B141-9159-58265075B81C}"/>
          </ac:spMkLst>
        </pc:spChg>
        <pc:picChg chg="add mod">
          <ac:chgData name="Eubanks, T'erra (eubankta)" userId="eb94fa33-c89a-4e86-a8d8-6bcbfec2d692" providerId="ADAL" clId="{4EF35D13-3448-438C-B613-6A52AB3010E1}" dt="2025-03-07T15:28:57.887" v="1066" actId="962"/>
          <ac:picMkLst>
            <pc:docMk/>
            <pc:sldMk cId="972034339" sldId="329"/>
            <ac:picMk id="16" creationId="{C3D5D299-5663-2C0D-D69F-9D6494AFA1F3}"/>
          </ac:picMkLst>
        </pc:picChg>
      </pc:sldChg>
      <pc:sldChg chg="addSp delSp modSp mod">
        <pc:chgData name="Eubanks, T'erra (eubankta)" userId="eb94fa33-c89a-4e86-a8d8-6bcbfec2d692" providerId="ADAL" clId="{4EF35D13-3448-438C-B613-6A52AB3010E1}" dt="2025-03-07T16:24:01.750" v="2018" actId="1076"/>
        <pc:sldMkLst>
          <pc:docMk/>
          <pc:sldMk cId="2996136178" sldId="344"/>
        </pc:sldMkLst>
        <pc:spChg chg="mod">
          <ac:chgData name="Eubanks, T'erra (eubankta)" userId="eb94fa33-c89a-4e86-a8d8-6bcbfec2d692" providerId="ADAL" clId="{4EF35D13-3448-438C-B613-6A52AB3010E1}" dt="2025-03-07T16:24:01.750" v="2018" actId="1076"/>
          <ac:spMkLst>
            <pc:docMk/>
            <pc:sldMk cId="2996136178" sldId="344"/>
            <ac:spMk id="12" creationId="{5DDD152E-341E-BE41-866F-57426B3BF8BF}"/>
          </ac:spMkLst>
        </pc:spChg>
        <pc:spChg chg="mod">
          <ac:chgData name="Eubanks, T'erra (eubankta)" userId="eb94fa33-c89a-4e86-a8d8-6bcbfec2d692" providerId="ADAL" clId="{4EF35D13-3448-438C-B613-6A52AB3010E1}" dt="2025-03-07T16:24:01.750" v="2018" actId="1076"/>
          <ac:spMkLst>
            <pc:docMk/>
            <pc:sldMk cId="2996136178" sldId="344"/>
            <ac:spMk id="14" creationId="{03933CB2-C668-8248-8E77-8C3FF47A3B5A}"/>
          </ac:spMkLst>
        </pc:spChg>
        <pc:picChg chg="add mod">
          <ac:chgData name="Eubanks, T'erra (eubankta)" userId="eb94fa33-c89a-4e86-a8d8-6bcbfec2d692" providerId="ADAL" clId="{4EF35D13-3448-438C-B613-6A52AB3010E1}" dt="2025-03-07T16:24:01.750" v="2018" actId="1076"/>
          <ac:picMkLst>
            <pc:docMk/>
            <pc:sldMk cId="2996136178" sldId="344"/>
            <ac:picMk id="3" creationId="{731D75F1-ECB2-AE25-CD43-E0AA2B9A49D8}"/>
          </ac:picMkLst>
        </pc:picChg>
        <pc:picChg chg="add mod">
          <ac:chgData name="Eubanks, T'erra (eubankta)" userId="eb94fa33-c89a-4e86-a8d8-6bcbfec2d692" providerId="ADAL" clId="{4EF35D13-3448-438C-B613-6A52AB3010E1}" dt="2025-03-07T16:24:01.750" v="2018" actId="1076"/>
          <ac:picMkLst>
            <pc:docMk/>
            <pc:sldMk cId="2996136178" sldId="344"/>
            <ac:picMk id="7" creationId="{27AB8A56-9CB9-05FA-BFFA-88B1D772064E}"/>
          </ac:picMkLst>
        </pc:picChg>
      </pc:sldChg>
      <pc:sldChg chg="delSp modSp mod">
        <pc:chgData name="Eubanks, T'erra (eubankta)" userId="eb94fa33-c89a-4e86-a8d8-6bcbfec2d692" providerId="ADAL" clId="{4EF35D13-3448-438C-B613-6A52AB3010E1}" dt="2025-03-07T17:07:37.605" v="2264" actId="478"/>
        <pc:sldMkLst>
          <pc:docMk/>
          <pc:sldMk cId="2853389432" sldId="348"/>
        </pc:sldMkLst>
        <pc:spChg chg="mod">
          <ac:chgData name="Eubanks, T'erra (eubankta)" userId="eb94fa33-c89a-4e86-a8d8-6bcbfec2d692" providerId="ADAL" clId="{4EF35D13-3448-438C-B613-6A52AB3010E1}" dt="2025-03-07T17:07:29.486" v="2263" actId="20577"/>
          <ac:spMkLst>
            <pc:docMk/>
            <pc:sldMk cId="2853389432" sldId="348"/>
            <ac:spMk id="2" creationId="{46DDC2A7-62E6-1947-9B60-7F0A62B94DA8}"/>
          </ac:spMkLst>
        </pc:spChg>
      </pc:sldChg>
      <pc:sldChg chg="del">
        <pc:chgData name="Eubanks, T'erra (eubankta)" userId="eb94fa33-c89a-4e86-a8d8-6bcbfec2d692" providerId="ADAL" clId="{4EF35D13-3448-438C-B613-6A52AB3010E1}" dt="2025-03-07T17:03:52.181" v="2165" actId="2696"/>
        <pc:sldMkLst>
          <pc:docMk/>
          <pc:sldMk cId="1772465549" sldId="354"/>
        </pc:sldMkLst>
      </pc:sldChg>
      <pc:sldChg chg="modSp del mod ord">
        <pc:chgData name="Eubanks, T'erra (eubankta)" userId="eb94fa33-c89a-4e86-a8d8-6bcbfec2d692" providerId="ADAL" clId="{4EF35D13-3448-438C-B613-6A52AB3010E1}" dt="2025-03-07T17:04:46.108" v="2173" actId="2696"/>
        <pc:sldMkLst>
          <pc:docMk/>
          <pc:sldMk cId="974409820" sldId="357"/>
        </pc:sldMkLst>
      </pc:sldChg>
      <pc:sldChg chg="modSp del mod ord">
        <pc:chgData name="Eubanks, T'erra (eubankta)" userId="eb94fa33-c89a-4e86-a8d8-6bcbfec2d692" providerId="ADAL" clId="{4EF35D13-3448-438C-B613-6A52AB3010E1}" dt="2025-03-07T15:18:16.385" v="602" actId="2696"/>
        <pc:sldMkLst>
          <pc:docMk/>
          <pc:sldMk cId="1272337245" sldId="361"/>
        </pc:sldMkLst>
      </pc:sldChg>
      <pc:sldChg chg="addSp delSp modSp del mod ord">
        <pc:chgData name="Eubanks, T'erra (eubankta)" userId="eb94fa33-c89a-4e86-a8d8-6bcbfec2d692" providerId="ADAL" clId="{4EF35D13-3448-438C-B613-6A52AB3010E1}" dt="2025-03-07T16:15:03.075" v="1810" actId="2696"/>
        <pc:sldMkLst>
          <pc:docMk/>
          <pc:sldMk cId="801557595" sldId="365"/>
        </pc:sldMkLst>
      </pc:sldChg>
      <pc:sldChg chg="addSp delSp modSp mod">
        <pc:chgData name="Eubanks, T'erra (eubankta)" userId="eb94fa33-c89a-4e86-a8d8-6bcbfec2d692" providerId="ADAL" clId="{4EF35D13-3448-438C-B613-6A52AB3010E1}" dt="2025-03-07T16:58:54.070" v="2161" actId="478"/>
        <pc:sldMkLst>
          <pc:docMk/>
          <pc:sldMk cId="1221784968" sldId="380"/>
        </pc:sldMkLst>
        <pc:spChg chg="mod">
          <ac:chgData name="Eubanks, T'erra (eubankta)" userId="eb94fa33-c89a-4e86-a8d8-6bcbfec2d692" providerId="ADAL" clId="{4EF35D13-3448-438C-B613-6A52AB3010E1}" dt="2025-03-07T16:02:55.246" v="1739" actId="20577"/>
          <ac:spMkLst>
            <pc:docMk/>
            <pc:sldMk cId="1221784968" sldId="380"/>
            <ac:spMk id="5" creationId="{15A1BD6E-CB7C-1E4C-98ED-ABCC7B6DF936}"/>
          </ac:spMkLst>
        </pc:spChg>
      </pc:sldChg>
      <pc:sldChg chg="addSp delSp modSp mod">
        <pc:chgData name="Eubanks, T'erra (eubankta)" userId="eb94fa33-c89a-4e86-a8d8-6bcbfec2d692" providerId="ADAL" clId="{4EF35D13-3448-438C-B613-6A52AB3010E1}" dt="2025-03-07T16:33:43.934" v="2070" actId="5793"/>
        <pc:sldMkLst>
          <pc:docMk/>
          <pc:sldMk cId="2112437206" sldId="381"/>
        </pc:sldMkLst>
        <pc:spChg chg="mod">
          <ac:chgData name="Eubanks, T'erra (eubankta)" userId="eb94fa33-c89a-4e86-a8d8-6bcbfec2d692" providerId="ADAL" clId="{4EF35D13-3448-438C-B613-6A52AB3010E1}" dt="2025-03-07T15:21:24.060" v="642" actId="20577"/>
          <ac:spMkLst>
            <pc:docMk/>
            <pc:sldMk cId="2112437206" sldId="381"/>
            <ac:spMk id="3" creationId="{6C7977C4-F464-D449-B7C1-AE7D4292B8E4}"/>
          </ac:spMkLst>
        </pc:spChg>
        <pc:spChg chg="mod">
          <ac:chgData name="Eubanks, T'erra (eubankta)" userId="eb94fa33-c89a-4e86-a8d8-6bcbfec2d692" providerId="ADAL" clId="{4EF35D13-3448-438C-B613-6A52AB3010E1}" dt="2025-03-07T16:33:43.934" v="2070" actId="5793"/>
          <ac:spMkLst>
            <pc:docMk/>
            <pc:sldMk cId="2112437206" sldId="381"/>
            <ac:spMk id="5" creationId="{1E198F46-EA3E-D747-9F3D-910243C08741}"/>
          </ac:spMkLst>
        </pc:spChg>
        <pc:picChg chg="add mod ord">
          <ac:chgData name="Eubanks, T'erra (eubankta)" userId="eb94fa33-c89a-4e86-a8d8-6bcbfec2d692" providerId="ADAL" clId="{4EF35D13-3448-438C-B613-6A52AB3010E1}" dt="2025-03-07T15:25:44.063" v="1016" actId="167"/>
          <ac:picMkLst>
            <pc:docMk/>
            <pc:sldMk cId="2112437206" sldId="381"/>
            <ac:picMk id="2" creationId="{8C4CB891-2ED5-4C83-7627-759FD0C8004A}"/>
          </ac:picMkLst>
        </pc:picChg>
      </pc:sldChg>
      <pc:sldChg chg="del">
        <pc:chgData name="Eubanks, T'erra (eubankta)" userId="eb94fa33-c89a-4e86-a8d8-6bcbfec2d692" providerId="ADAL" clId="{4EF35D13-3448-438C-B613-6A52AB3010E1}" dt="2025-03-07T17:04:02.600" v="2167" actId="2696"/>
        <pc:sldMkLst>
          <pc:docMk/>
          <pc:sldMk cId="780351301" sldId="382"/>
        </pc:sldMkLst>
      </pc:sldChg>
      <pc:sldChg chg="del">
        <pc:chgData name="Eubanks, T'erra (eubankta)" userId="eb94fa33-c89a-4e86-a8d8-6bcbfec2d692" providerId="ADAL" clId="{4EF35D13-3448-438C-B613-6A52AB3010E1}" dt="2025-03-07T17:03:58.155" v="2166" actId="2696"/>
        <pc:sldMkLst>
          <pc:docMk/>
          <pc:sldMk cId="405551466" sldId="383"/>
        </pc:sldMkLst>
      </pc:sldChg>
      <pc:sldChg chg="del">
        <pc:chgData name="Eubanks, T'erra (eubankta)" userId="eb94fa33-c89a-4e86-a8d8-6bcbfec2d692" providerId="ADAL" clId="{4EF35D13-3448-438C-B613-6A52AB3010E1}" dt="2025-03-07T17:04:26.413" v="2171" actId="2696"/>
        <pc:sldMkLst>
          <pc:docMk/>
          <pc:sldMk cId="3643031614" sldId="386"/>
        </pc:sldMkLst>
      </pc:sldChg>
      <pc:sldChg chg="del">
        <pc:chgData name="Eubanks, T'erra (eubankta)" userId="eb94fa33-c89a-4e86-a8d8-6bcbfec2d692" providerId="ADAL" clId="{4EF35D13-3448-438C-B613-6A52AB3010E1}" dt="2025-03-07T17:04:16.363" v="2169" actId="2696"/>
        <pc:sldMkLst>
          <pc:docMk/>
          <pc:sldMk cId="2666264108" sldId="387"/>
        </pc:sldMkLst>
      </pc:sldChg>
      <pc:sldChg chg="del">
        <pc:chgData name="Eubanks, T'erra (eubankta)" userId="eb94fa33-c89a-4e86-a8d8-6bcbfec2d692" providerId="ADAL" clId="{4EF35D13-3448-438C-B613-6A52AB3010E1}" dt="2025-03-07T17:04:09.113" v="2168" actId="2696"/>
        <pc:sldMkLst>
          <pc:docMk/>
          <pc:sldMk cId="318934774" sldId="388"/>
        </pc:sldMkLst>
      </pc:sldChg>
      <pc:sldChg chg="delSp modSp new mod">
        <pc:chgData name="Eubanks, T'erra (eubankta)" userId="eb94fa33-c89a-4e86-a8d8-6bcbfec2d692" providerId="ADAL" clId="{4EF35D13-3448-438C-B613-6A52AB3010E1}" dt="2025-03-07T16:28:42.809" v="2033" actId="20577"/>
        <pc:sldMkLst>
          <pc:docMk/>
          <pc:sldMk cId="2525304445" sldId="389"/>
        </pc:sldMkLst>
        <pc:spChg chg="mod">
          <ac:chgData name="Eubanks, T'erra (eubankta)" userId="eb94fa33-c89a-4e86-a8d8-6bcbfec2d692" providerId="ADAL" clId="{4EF35D13-3448-438C-B613-6A52AB3010E1}" dt="2025-03-07T16:28:42.809" v="2033" actId="20577"/>
          <ac:spMkLst>
            <pc:docMk/>
            <pc:sldMk cId="2525304445" sldId="389"/>
            <ac:spMk id="2" creationId="{266CA145-BE6A-56F7-867B-F816EEC9E58B}"/>
          </ac:spMkLst>
        </pc:spChg>
      </pc:sldChg>
    </pc:docChg>
  </pc:docChgLst>
  <pc:docChgLst>
    <pc:chgData name="Shifan Abrar Rashid" userId="d209ed71d25b3ffa" providerId="LiveId" clId="{B65B3129-A1E9-4578-8D20-4E95946E7937}"/>
    <pc:docChg chg="custSel addSld modSld">
      <pc:chgData name="Shifan Abrar Rashid" userId="d209ed71d25b3ffa" providerId="LiveId" clId="{B65B3129-A1E9-4578-8D20-4E95946E7937}" dt="2025-04-25T12:48:54.775" v="60" actId="1076"/>
      <pc:docMkLst>
        <pc:docMk/>
      </pc:docMkLst>
      <pc:sldChg chg="addSp delSp modSp new mod">
        <pc:chgData name="Shifan Abrar Rashid" userId="d209ed71d25b3ffa" providerId="LiveId" clId="{B65B3129-A1E9-4578-8D20-4E95946E7937}" dt="2025-04-25T12:48:54.775" v="60" actId="1076"/>
        <pc:sldMkLst>
          <pc:docMk/>
          <pc:sldMk cId="440139016" sldId="390"/>
        </pc:sldMkLst>
        <pc:spChg chg="del mod">
          <ac:chgData name="Shifan Abrar Rashid" userId="d209ed71d25b3ffa" providerId="LiveId" clId="{B65B3129-A1E9-4578-8D20-4E95946E7937}" dt="2025-04-25T12:43:57.019" v="5" actId="478"/>
          <ac:spMkLst>
            <pc:docMk/>
            <pc:sldMk cId="440139016" sldId="390"/>
            <ac:spMk id="2" creationId="{A49615BF-FA0C-9EF2-18C7-45275B051C57}"/>
          </ac:spMkLst>
        </pc:spChg>
        <pc:spChg chg="del">
          <ac:chgData name="Shifan Abrar Rashid" userId="d209ed71d25b3ffa" providerId="LiveId" clId="{B65B3129-A1E9-4578-8D20-4E95946E7937}" dt="2025-04-25T12:43:47.152" v="1" actId="931"/>
          <ac:spMkLst>
            <pc:docMk/>
            <pc:sldMk cId="440139016" sldId="390"/>
            <ac:spMk id="3" creationId="{979226C4-3FF7-5C10-6694-0F86CCDD347F}"/>
          </ac:spMkLst>
        </pc:spChg>
        <pc:picChg chg="add mod ord">
          <ac:chgData name="Shifan Abrar Rashid" userId="d209ed71d25b3ffa" providerId="LiveId" clId="{B65B3129-A1E9-4578-8D20-4E95946E7937}" dt="2025-04-25T12:48:48.578" v="57" actId="1076"/>
          <ac:picMkLst>
            <pc:docMk/>
            <pc:sldMk cId="440139016" sldId="390"/>
            <ac:picMk id="6" creationId="{D7B67324-1D08-ED6F-5C4D-039AC1E77D84}"/>
          </ac:picMkLst>
        </pc:picChg>
        <pc:picChg chg="add mod modCrop">
          <ac:chgData name="Shifan Abrar Rashid" userId="d209ed71d25b3ffa" providerId="LiveId" clId="{B65B3129-A1E9-4578-8D20-4E95946E7937}" dt="2025-04-25T12:48:44.062" v="56" actId="1076"/>
          <ac:picMkLst>
            <pc:docMk/>
            <pc:sldMk cId="440139016" sldId="390"/>
            <ac:picMk id="8" creationId="{750A68A0-7D41-A8E6-059C-EDCA5D2A27BA}"/>
          </ac:picMkLst>
        </pc:picChg>
        <pc:picChg chg="add del mod">
          <ac:chgData name="Shifan Abrar Rashid" userId="d209ed71d25b3ffa" providerId="LiveId" clId="{B65B3129-A1E9-4578-8D20-4E95946E7937}" dt="2025-04-25T12:46:26.765" v="31" actId="478"/>
          <ac:picMkLst>
            <pc:docMk/>
            <pc:sldMk cId="440139016" sldId="390"/>
            <ac:picMk id="10" creationId="{C9F6997C-F956-AF2B-6F1A-36516496DEA3}"/>
          </ac:picMkLst>
        </pc:picChg>
        <pc:picChg chg="add mod">
          <ac:chgData name="Shifan Abrar Rashid" userId="d209ed71d25b3ffa" providerId="LiveId" clId="{B65B3129-A1E9-4578-8D20-4E95946E7937}" dt="2025-04-25T12:48:54.775" v="60" actId="1076"/>
          <ac:picMkLst>
            <pc:docMk/>
            <pc:sldMk cId="440139016" sldId="390"/>
            <ac:picMk id="12" creationId="{0D0D4AE9-7FDB-491A-FF5A-9BB319A7A21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223EFC-526B-4EF2-8A0A-F01C60CA2A67}" type="datetimeFigureOut">
              <a:rPr lang="en-US" smtClean="0"/>
              <a:t>4/25/2025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72F06-F6ED-43C1-A86D-15B5F2AFDEC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483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F72F06-F6ED-43C1-A86D-15B5F2AFDEC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1557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61192D4-3DEB-49BB-8F09-91031D57C7D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12196224" cy="6858000"/>
          </a:xfrm>
          <a:solidFill>
            <a:schemeClr val="accent1"/>
          </a:solidFill>
        </p:spPr>
        <p:txBody>
          <a:bodyPr tIns="1280160" anchor="ctr">
            <a:noAutofit/>
          </a:bodyPr>
          <a:lstStyle>
            <a:lvl1pPr algn="ctr">
              <a:defRPr sz="20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94C4FA-8597-7449-A0F1-38E8A1C6B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1018" y="1526016"/>
            <a:ext cx="12188952" cy="2031324"/>
          </a:xfrm>
          <a:solidFill>
            <a:schemeClr val="tx1">
              <a:lumMod val="85000"/>
              <a:lumOff val="15000"/>
              <a:alpha val="60000"/>
            </a:schemeClr>
          </a:solidFill>
        </p:spPr>
        <p:txBody>
          <a:bodyPr lIns="868680" tIns="91440">
            <a:normAutofit/>
          </a:bodyPr>
          <a:lstStyle>
            <a:lvl1pPr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574772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ull-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22E6D3-9558-45D3-9914-1F3B0A5BDCA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" y="0"/>
            <a:ext cx="12188952" cy="6858000"/>
          </a:xfrm>
          <a:solidFill>
            <a:schemeClr val="accent1"/>
          </a:solidFill>
        </p:spPr>
        <p:txBody>
          <a:bodyPr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or graphic here</a:t>
            </a:r>
          </a:p>
          <a:p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DF58130-BFA9-C64B-9400-27CEC7444F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6966" y="2338086"/>
            <a:ext cx="10541219" cy="2164466"/>
          </a:xfrm>
        </p:spPr>
        <p:txBody>
          <a:bodyPr lIns="0">
            <a:noAutofit/>
          </a:bodyPr>
          <a:lstStyle>
            <a:lvl1pPr>
              <a:defRPr sz="2000" b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0798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3">
            <a:extLst>
              <a:ext uri="{FF2B5EF4-FFF2-40B4-BE49-F238E27FC236}">
                <a16:creationId xmlns:a16="http://schemas.microsoft.com/office/drawing/2014/main" id="{63C9361F-F5AC-124A-A751-F276961C97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2707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3" name="Text Placeholder 11">
            <a:extLst>
              <a:ext uri="{FF2B5EF4-FFF2-40B4-BE49-F238E27FC236}">
                <a16:creationId xmlns:a16="http://schemas.microsoft.com/office/drawing/2014/main" id="{E110C240-E84A-BB4D-911E-3069CAF91A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3176" y="1018950"/>
            <a:ext cx="10542706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1B2370-69F6-454B-ACB1-3BCDAE4D8D5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7320225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485AAEB-729B-0E45-AA2A-8821D226E74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960220" y="3888618"/>
            <a:ext cx="238909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BA4E48D-7640-4648-AD2A-35EB9295CCF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60220" y="5322378"/>
            <a:ext cx="2389094" cy="85976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26946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full-bleed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3">
            <a:extLst>
              <a:ext uri="{FF2B5EF4-FFF2-40B4-BE49-F238E27FC236}">
                <a16:creationId xmlns:a16="http://schemas.microsoft.com/office/drawing/2014/main" id="{3265DD9D-6018-7248-B068-226B5087E3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3175" y="528629"/>
            <a:ext cx="10540405" cy="479900"/>
          </a:xfrm>
        </p:spPr>
        <p:txBody>
          <a:bodyPr lIns="0" tIns="0" rIns="0" bIns="0" anchor="t">
            <a:noAutofit/>
          </a:bodyPr>
          <a:lstStyle>
            <a:lvl1pPr>
              <a:defRPr sz="36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text</a:t>
            </a:r>
            <a:br>
              <a:rPr lang="en-US" dirty="0"/>
            </a:br>
            <a:endParaRPr lang="en-US" dirty="0"/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2BB5A709-E25A-CC47-AE58-EC9F42EF121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3176" y="1018950"/>
            <a:ext cx="10540404" cy="4799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800" b="1">
                <a:solidFill>
                  <a:schemeClr val="accent6"/>
                </a:solidFill>
              </a:defRPr>
            </a:lvl1pPr>
          </a:lstStyle>
          <a:p>
            <a:pPr lvl="0"/>
            <a:r>
              <a:rPr lang="en-US" dirty="0"/>
              <a:t>Click to edit master title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B3087-49AA-480C-A462-1133A6E7C6C7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-1" y="2066536"/>
            <a:ext cx="12188951" cy="4800602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60AF7B98-3554-234B-A9A0-828B8E3E86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066537"/>
            <a:ext cx="6096000" cy="4800604"/>
          </a:xfrm>
          <a:solidFill>
            <a:srgbClr val="262626">
              <a:alpha val="61961"/>
            </a:srgbClr>
          </a:solidFill>
        </p:spPr>
        <p:txBody>
          <a:bodyPr lIns="1920240" tIns="274320" anchor="ctr" anchorCtr="0">
            <a:normAutofit/>
          </a:bodyPr>
          <a:lstStyle>
            <a:lvl1pPr marL="0" indent="0" algn="l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</a:t>
            </a:r>
          </a:p>
          <a:p>
            <a:pPr lvl="0"/>
            <a:r>
              <a:rPr lang="en-US" dirty="0"/>
              <a:t>text style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30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nten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667F-4D1E-EA4A-9BD5-F58C1A590C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62621"/>
          </a:xfrm>
        </p:spPr>
        <p:txBody>
          <a:bodyPr lIns="0" tIns="0" anchor="t">
            <a:norm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FDA66A47-2551-47FC-AF11-56C9D8900AD8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2895600" y="202268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6A8B312-3B12-4FB7-8207-99056B6249D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107040" y="202268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5" name="Picture Placeholder 3">
            <a:extLst>
              <a:ext uri="{FF2B5EF4-FFF2-40B4-BE49-F238E27FC236}">
                <a16:creationId xmlns:a16="http://schemas.microsoft.com/office/drawing/2014/main" id="{1889AF3F-A262-4DE7-9C9F-D0730B47D91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895600" y="3470340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43E97BC8-22E4-3141-9608-84A945A42A8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96000" y="3470340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F4D375CF-42E3-43DD-814F-AC643A2908FE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2895600" y="4922214"/>
            <a:ext cx="3200400" cy="1225296"/>
          </a:xfrm>
          <a:solidFill>
            <a:schemeClr val="accent1"/>
          </a:solidFill>
          <a:ln w="12700">
            <a:solidFill>
              <a:schemeClr val="accent5"/>
            </a:solidFill>
          </a:ln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1B752F2A-0251-4959-80B1-17743D2F9F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4922214"/>
            <a:ext cx="3200400" cy="1225296"/>
          </a:xfrm>
          <a:solidFill>
            <a:schemeClr val="accent5"/>
          </a:solidFill>
          <a:ln w="25400">
            <a:solidFill>
              <a:schemeClr val="accent5"/>
            </a:solidFill>
          </a:ln>
        </p:spPr>
        <p:txBody>
          <a:bodyPr lIns="438912" rIns="438912" anchor="ctr">
            <a:normAutofit/>
          </a:bodyPr>
          <a:lstStyle>
            <a:lvl1pPr marL="0" indent="0">
              <a:buFontTx/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2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1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3">
            <a:extLst>
              <a:ext uri="{FF2B5EF4-FFF2-40B4-BE49-F238E27FC236}">
                <a16:creationId xmlns:a16="http://schemas.microsoft.com/office/drawing/2014/main" id="{40DEA294-B1C6-9E48-A990-C4FC916393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2A9031-5DBD-4AD9-9381-7F3F67DD857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838200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89751D94-3DF3-A241-B368-55DC9BEF389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8197" y="4634096"/>
            <a:ext cx="3042684" cy="617685"/>
          </a:xfrm>
          <a:solidFill>
            <a:schemeClr val="accent4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3B5A1782-324D-4E6F-B70F-B4AAAF5BE282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4600994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02C2A04-A4DF-194D-9BF0-98BDCA834A8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01548" y="4634097"/>
            <a:ext cx="3042684" cy="617685"/>
          </a:xfrm>
          <a:solidFill>
            <a:schemeClr val="accent2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D948B0B4-59DD-4F57-BC4D-AD690F1F9A8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8310557" y="2540000"/>
            <a:ext cx="3043238" cy="271145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910F1566-2F10-C94E-A440-3BE6863E414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11111" y="4636714"/>
            <a:ext cx="3042684" cy="617685"/>
          </a:xfrm>
          <a:solidFill>
            <a:schemeClr val="accent3">
              <a:alpha val="90000"/>
            </a:schemeClr>
          </a:solidFill>
        </p:spPr>
        <p:txBody>
          <a:bodyPr lIns="91440" tIns="91440" anchor="ctr" anchorCtr="0">
            <a:normAutofit/>
          </a:bodyPr>
          <a:lstStyle>
            <a:lvl1pPr marL="0" indent="0" algn="ctr">
              <a:lnSpc>
                <a:spcPct val="60000"/>
              </a:lnSpc>
              <a:buNone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0786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3">
            <a:extLst>
              <a:ext uri="{FF2B5EF4-FFF2-40B4-BE49-F238E27FC236}">
                <a16:creationId xmlns:a16="http://schemas.microsoft.com/office/drawing/2014/main" id="{61830361-A194-9F4E-999F-05BDD53E56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09F5E-ECB4-4608-BAD6-3C0B906FBC10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1968500" y="1780031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31456E2-715C-4D0E-AEC1-EDCEF7EFE17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97700" y="1779475"/>
            <a:ext cx="3225800" cy="393020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/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744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6BEBC398-0B32-5D4C-8F8E-8DA17BC07A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66928"/>
            <a:ext cx="10537683" cy="873436"/>
          </a:xfrm>
        </p:spPr>
        <p:txBody>
          <a:bodyPr lIns="0" tIns="0" rIns="0" bIns="0" anchor="t">
            <a:noAutofit/>
          </a:bodyPr>
          <a:lstStyle>
            <a:lvl1pPr>
              <a:defRPr sz="2800" b="1"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52D11-D0BD-46AC-942A-A7F84C34C1C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38199" y="1780031"/>
            <a:ext cx="10537683" cy="457631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pPr lvl="0"/>
            <a:r>
              <a:rPr lang="en-US" dirty="0"/>
              <a:t>Click to insert image or graphic here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317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0269070-4807-43E2-A9DF-90767C93C7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207239" cy="6858000"/>
          </a:xfrm>
          <a:solidFill>
            <a:schemeClr val="accent1"/>
          </a:solidFill>
        </p:spPr>
        <p:txBody>
          <a:bodyPr tIns="2560320" anchor="ctr">
            <a:noAutofit/>
          </a:bodyPr>
          <a:lstStyle>
            <a:lvl1pPr algn="ctr">
              <a:defRPr sz="1800"/>
            </a:lvl1pPr>
          </a:lstStyle>
          <a:p>
            <a:r>
              <a:rPr lang="en-US" dirty="0"/>
              <a:t>Click to insert image here</a:t>
            </a:r>
          </a:p>
          <a:p>
            <a:endParaRPr 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B95A5A22-1295-5A4C-BEED-CDAAB6B38DA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1574" y="-11151"/>
            <a:ext cx="12207240" cy="3429000"/>
          </a:xfrm>
          <a:solidFill>
            <a:srgbClr val="262626">
              <a:alpha val="61961"/>
            </a:srgbClr>
          </a:solidFill>
          <a:ln>
            <a:noFill/>
          </a:ln>
        </p:spPr>
        <p:txBody>
          <a:bodyPr lIns="868680" tIns="2057400" bIns="91440" anchor="t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6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i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exit master text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EBD28-F38A-B644-853D-75CBD6A9F7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5847"/>
            <a:ext cx="10515600" cy="1062232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B6C998-067D-F24C-8880-399DE7EC60CF}"/>
              </a:ext>
            </a:extLst>
          </p:cNvPr>
          <p:cNvSpPr txBox="1"/>
          <p:nvPr userDrawn="1"/>
        </p:nvSpPr>
        <p:spPr>
          <a:xfrm>
            <a:off x="3340444" y="5935091"/>
            <a:ext cx="5511112" cy="523220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5"/>
                </a:solidFill>
                <a:latin typeface="+mn-lt"/>
                <a:cs typeface="Arial" panose="020B0604020202020204" pitchFamily="34" charset="0"/>
              </a:rPr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654708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EFD44-3E18-544B-BBAC-DCBF5F125E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69494"/>
            <a:ext cx="10515600" cy="911595"/>
          </a:xfrm>
        </p:spPr>
        <p:txBody>
          <a:bodyPr lIns="0" tIns="0" rIns="0" bIns="0" anchor="t">
            <a:normAutofit/>
          </a:bodyPr>
          <a:lstStyle>
            <a:lvl1pPr>
              <a:defRPr sz="28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E69AB53E-6566-42B1-A87A-589EE239D5A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33175" y="1963738"/>
            <a:ext cx="6759223" cy="4217987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to insert image here</a:t>
            </a: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FD3509C8-7877-6946-8CE5-00F7B9552E0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432800" y="3725227"/>
            <a:ext cx="2919113" cy="1835313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90000"/>
              </a:lnSpc>
              <a:buNone/>
              <a:defRPr sz="1600" b="0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9" name="Text Placeholder 11">
            <a:extLst>
              <a:ext uri="{FF2B5EF4-FFF2-40B4-BE49-F238E27FC236}">
                <a16:creationId xmlns:a16="http://schemas.microsoft.com/office/drawing/2014/main" id="{46EC1DFF-6B7A-4C4C-9BDC-76D1FE8DD60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432800" y="5692068"/>
            <a:ext cx="2919113" cy="532753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chemeClr val="accent5"/>
                </a:solidFill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27BF259-DAF9-B243-B6F0-58E2A58BD7D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 sz="1200"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53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4DDE9C-955A-40E0-AEDB-57EE5B377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092AA-470A-438D-B06A-389D4965D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C0FCC-269D-49E4-B1A8-2F5D9EEA56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A52BEA90-E6BE-45F4-8D5D-C2E01FE3DBC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24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78" r:id="rId4"/>
    <p:sldLayoutId id="2147483679" r:id="rId5"/>
    <p:sldLayoutId id="2147483680" r:id="rId6"/>
    <p:sldLayoutId id="2147483682" r:id="rId7"/>
    <p:sldLayoutId id="2147483687" r:id="rId8"/>
    <p:sldLayoutId id="2147483686" r:id="rId9"/>
    <p:sldLayoutId id="2147483681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Fog-covered mountain&#10;">
            <a:extLst>
              <a:ext uri="{FF2B5EF4-FFF2-40B4-BE49-F238E27FC236}">
                <a16:creationId xmlns:a16="http://schemas.microsoft.com/office/drawing/2014/main" id="{7913F9A8-5859-8441-9D34-EA6DF53BAFA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6" name="Title 2">
            <a:extLst>
              <a:ext uri="{FF2B5EF4-FFF2-40B4-BE49-F238E27FC236}">
                <a16:creationId xmlns:a16="http://schemas.microsoft.com/office/drawing/2014/main" id="{C60E6CE8-7AB6-B54A-8434-8F730542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" y="1667434"/>
            <a:ext cx="12188952" cy="2895601"/>
          </a:xfrm>
        </p:spPr>
        <p:txBody>
          <a:bodyPr>
            <a:normAutofit fontScale="90000"/>
          </a:bodyPr>
          <a:lstStyle/>
          <a:p>
            <a:r>
              <a:rPr lang="en-US" dirty="0"/>
              <a:t>Project Proposal: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Designing A Cost-Efficient Tidal Turbine in </a:t>
            </a:r>
            <a:r>
              <a:rPr lang="en-US" dirty="0" err="1"/>
              <a:t>Savoonga</a:t>
            </a:r>
            <a:r>
              <a:rPr lang="en-US" dirty="0"/>
              <a:t>, Alaska</a:t>
            </a:r>
            <a:br>
              <a:rPr lang="en-US" dirty="0"/>
            </a:br>
            <a:br>
              <a:rPr lang="en-US" sz="28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31715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EFD92-C4A8-C04F-AA2D-B10B39733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Designing A Cost-Efficient Tidal Turbine in </a:t>
            </a:r>
            <a:r>
              <a:rPr lang="en-US" sz="2800" dirty="0" err="1"/>
              <a:t>Savoonga</a:t>
            </a:r>
            <a:r>
              <a:rPr lang="en-US" sz="2800" dirty="0"/>
              <a:t>, Alaska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E7152F7-008A-CA47-A370-88F63720261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Designed By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8038C7-F913-CC43-B811-9406234F03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3174" y="1748118"/>
            <a:ext cx="9942401" cy="4090932"/>
          </a:xfrm>
        </p:spPr>
        <p:txBody>
          <a:bodyPr/>
          <a:lstStyle/>
          <a:p>
            <a:pPr lvl="0"/>
            <a:br>
              <a:rPr lang="en-US" sz="1600" dirty="0"/>
            </a:br>
            <a:r>
              <a:rPr lang="en-US" sz="2400" dirty="0"/>
              <a:t>T’erra Eubanks (Architectural Engineering Major) </a:t>
            </a:r>
          </a:p>
          <a:p>
            <a:pPr lvl="0"/>
            <a:r>
              <a:rPr lang="en-US" sz="1800" dirty="0">
                <a:solidFill>
                  <a:schemeClr val="accent6"/>
                </a:solidFill>
              </a:rPr>
              <a:t>- Provides construction documents of the design model. </a:t>
            </a:r>
          </a:p>
          <a:p>
            <a:pPr lvl="0"/>
            <a:br>
              <a:rPr lang="en-US" sz="2400" dirty="0"/>
            </a:br>
            <a:r>
              <a:rPr lang="en-US" sz="2400" dirty="0" err="1"/>
              <a:t>Shifan</a:t>
            </a:r>
            <a:r>
              <a:rPr lang="en-US" sz="2400" dirty="0"/>
              <a:t> </a:t>
            </a:r>
            <a:r>
              <a:rPr lang="en-US" sz="2400" dirty="0" err="1"/>
              <a:t>Arbar</a:t>
            </a:r>
            <a:r>
              <a:rPr lang="en-US" sz="2400" dirty="0"/>
              <a:t> Rashid (Computer Science Major)</a:t>
            </a:r>
          </a:p>
          <a:p>
            <a:pPr lvl="0"/>
            <a:r>
              <a:rPr lang="en-US" sz="1800" dirty="0">
                <a:solidFill>
                  <a:schemeClr val="accent6"/>
                </a:solidFill>
              </a:rPr>
              <a:t>- Provides code documents for any technical supports of the design model necessary.</a:t>
            </a:r>
          </a:p>
          <a:p>
            <a:pPr lvl="0"/>
            <a:br>
              <a:rPr lang="en-US" sz="2400" dirty="0"/>
            </a:br>
            <a:r>
              <a:rPr lang="en-US" sz="2400" dirty="0"/>
              <a:t>Alex Laird (Environmental Engineering Major) </a:t>
            </a:r>
          </a:p>
          <a:p>
            <a:pPr lvl="0"/>
            <a:r>
              <a:rPr lang="en-US" sz="1800" dirty="0">
                <a:solidFill>
                  <a:schemeClr val="accent6"/>
                </a:solidFill>
              </a:rPr>
              <a:t>- Provides any environmental information needed for the design model such as location, placement, and any environmental information required for the design model.</a:t>
            </a:r>
          </a:p>
        </p:txBody>
      </p:sp>
    </p:spTree>
    <p:extLst>
      <p:ext uri="{BB962C8B-B14F-4D97-AF65-F5344CB8AC3E}">
        <p14:creationId xmlns:p14="http://schemas.microsoft.com/office/powerpoint/2010/main" val="269175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B86DD66-4C89-CF4F-B2FB-DD3DB9618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Population and Region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116512-EFB2-B141-9159-58265075B81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Description/Analysis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880AD-5D09-9A4C-8CFD-4C9FE8BEE5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969731" y="1963738"/>
            <a:ext cx="2389094" cy="3535362"/>
          </a:xfrm>
        </p:spPr>
        <p:txBody>
          <a:bodyPr/>
          <a:lstStyle/>
          <a:p>
            <a:r>
              <a:rPr lang="en-US" sz="1800" dirty="0"/>
              <a:t>Location: </a:t>
            </a:r>
          </a:p>
          <a:p>
            <a:r>
              <a:rPr lang="en-US" sz="1800" dirty="0" err="1">
                <a:solidFill>
                  <a:schemeClr val="accent6"/>
                </a:solidFill>
              </a:rPr>
              <a:t>Savoonga</a:t>
            </a:r>
            <a:r>
              <a:rPr lang="en-US" sz="1800" dirty="0">
                <a:solidFill>
                  <a:schemeClr val="accent6"/>
                </a:solidFill>
              </a:rPr>
              <a:t>, Alaska is a remote village located on St. Lawrence Island in the Bering Sea </a:t>
            </a:r>
            <a:endParaRPr lang="en-US" sz="1800" b="1" dirty="0">
              <a:solidFill>
                <a:schemeClr val="accent6"/>
              </a:solidFill>
            </a:endParaRPr>
          </a:p>
          <a:p>
            <a:r>
              <a:rPr lang="en-US" sz="1800" dirty="0"/>
              <a:t>Population: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Approximately 794 residents as of 2024</a:t>
            </a:r>
          </a:p>
          <a:p>
            <a:r>
              <a:rPr lang="en-US" sz="1800" b="1" dirty="0"/>
              <a:t>Demographics</a:t>
            </a:r>
            <a:r>
              <a:rPr lang="en-US" sz="1800" dirty="0"/>
              <a:t>:</a:t>
            </a:r>
          </a:p>
          <a:p>
            <a:r>
              <a:rPr lang="en-US" sz="1800" dirty="0">
                <a:solidFill>
                  <a:schemeClr val="accent6"/>
                </a:solidFill>
              </a:rPr>
              <a:t>Median age 24.5 years, indicating a young population. </a:t>
            </a:r>
            <a:endParaRPr lang="en-US" sz="1800" b="1" dirty="0">
              <a:solidFill>
                <a:schemeClr val="accent6"/>
              </a:solidFill>
            </a:endParaRPr>
          </a:p>
        </p:txBody>
      </p:sp>
      <p:pic>
        <p:nvPicPr>
          <p:cNvPr id="16" name="Picture Placeholder 15" descr="A group of people in a boat in the water&#10;&#10;AI-generated content may be incorrect.">
            <a:extLst>
              <a:ext uri="{FF2B5EF4-FFF2-40B4-BE49-F238E27FC236}">
                <a16:creationId xmlns:a16="http://schemas.microsoft.com/office/drawing/2014/main" id="{C3D5D299-5663-2C0D-D69F-9D6494AFA1F3}"/>
              </a:ext>
            </a:extLst>
          </p:cNvPr>
          <p:cNvPicPr>
            <a:picLocks noGrp="1" noChangeAspect="1"/>
          </p:cNvPicPr>
          <p:nvPr>
            <p:ph type="pic" sz="quarter" idx="2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0" b="50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72034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9" descr="A wind turbines on a hill">
            <a:extLst>
              <a:ext uri="{FF2B5EF4-FFF2-40B4-BE49-F238E27FC236}">
                <a16:creationId xmlns:a16="http://schemas.microsoft.com/office/drawing/2014/main" id="{8C4CB891-2ED5-4C83-7627-759FD0C8004A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42" b="8142"/>
          <a:stretch>
            <a:fillRect/>
          </a:stretch>
        </p:blipFill>
        <p:spPr>
          <a:xfrm>
            <a:off x="0" y="2066925"/>
            <a:ext cx="12188825" cy="4800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C7977C4-F464-D449-B7C1-AE7D4292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Electricity Usage And Cost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ECB84-B61A-8340-B7E3-FDD2403CEE57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/>
              <a:t>Economic Overview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98F46-EA3E-D747-9F3D-910243C087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marR="0" indent="-34290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Currently, </a:t>
            </a:r>
            <a:r>
              <a:rPr lang="en-US" sz="24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Savoonga’s</a:t>
            </a:r>
            <a:r>
              <a:rPr lang="en-US" sz="24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electricity is generated primarily through diesel fuel, which must be transported long distances, making it extremely costly</a:t>
            </a:r>
            <a:r>
              <a:rPr lang="en-US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R="0">
              <a:lnSpc>
                <a:spcPct val="107000"/>
              </a:lnSpc>
              <a:spcAft>
                <a:spcPts val="800"/>
              </a:spcAft>
            </a:pPr>
            <a:endParaRPr lang="en-US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2437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76E574-6F12-2143-ACF1-0D214372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With Current Energy Sources</a:t>
            </a:r>
          </a:p>
        </p:txBody>
      </p:sp>
      <p:pic>
        <p:nvPicPr>
          <p:cNvPr id="7" name="Picture Placeholder 6" descr="Fox standing in field of snow">
            <a:extLst>
              <a:ext uri="{FF2B5EF4-FFF2-40B4-BE49-F238E27FC236}">
                <a16:creationId xmlns:a16="http://schemas.microsoft.com/office/drawing/2014/main" id="{052F552C-2509-2A4A-B971-97339C647B5E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597" y="2066538"/>
            <a:ext cx="12188952" cy="480060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A1BD6E-CB7C-1E4C-98ED-ABCC7B6DF9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solidFill>
            <a:srgbClr val="262626">
              <a:alpha val="50196"/>
            </a:srgbClr>
          </a:solidFill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They have a higher percentage rate in electricity usage. </a:t>
            </a:r>
          </a:p>
        </p:txBody>
      </p:sp>
    </p:spTree>
    <p:extLst>
      <p:ext uri="{BB962C8B-B14F-4D97-AF65-F5344CB8AC3E}">
        <p14:creationId xmlns:p14="http://schemas.microsoft.com/office/powerpoint/2010/main" val="1221784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CA145-BE6A-56F7-867B-F816EEC9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928"/>
            <a:ext cx="10537683" cy="5789421"/>
          </a:xfrm>
        </p:spPr>
        <p:txBody>
          <a:bodyPr>
            <a:norm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/>
              <a:t>Benefits of Creating a Tidal Turbine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</a:t>
            </a:r>
            <a:r>
              <a:rPr lang="en-US" sz="2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Reduce Dependence on Diesel: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a renewable and consistent energy source, </a:t>
            </a:r>
            <a:r>
              <a:rPr lang="en-US" sz="2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Savoonga</a:t>
            </a:r>
            <a: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can cut back on diesel consumption, leading to lower fuel costs.</a:t>
            </a:r>
            <a:br>
              <a:rPr lang="en-US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Energy Bills: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access to a natural power source, residents will see reduced electricity rates over time, making household energy more affordable.</a:t>
            </a:r>
            <a:b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</a:t>
            </a:r>
            <a:r>
              <a:rPr lang="en-US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Energy Security:</a:t>
            </a:r>
            <a:r>
              <a:rPr lang="en-US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local renewable energy source reduces the risk of fuel shortages and price fluctuations, ensuring more reliable electricity access.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dirty="0"/>
            </a:b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90F02C-A4C4-C8B3-780B-C5565A3664D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304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138C5A-D559-6F4C-9389-1150ADB9F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 for Design Model</a:t>
            </a:r>
          </a:p>
        </p:txBody>
      </p:sp>
      <p:pic>
        <p:nvPicPr>
          <p:cNvPr id="7" name="Picture Placeholder 6" descr="A large white object on a platform in the ocean&#10;&#10;AI-generated content may be incorrect.">
            <a:extLst>
              <a:ext uri="{FF2B5EF4-FFF2-40B4-BE49-F238E27FC236}">
                <a16:creationId xmlns:a16="http://schemas.microsoft.com/office/drawing/2014/main" id="{27AB8A56-9CB9-05FA-BFFA-88B1D772064E}"/>
              </a:ext>
            </a:extLst>
          </p:cNvPr>
          <p:cNvPicPr>
            <a:picLocks noGrp="1" noChangeAspect="1"/>
          </p:cNvPicPr>
          <p:nvPr>
            <p:ph type="pic" sz="quarter" idx="3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8" r="12508"/>
          <a:stretch>
            <a:fillRect/>
          </a:stretch>
        </p:blipFill>
        <p:spPr>
          <a:xfrm>
            <a:off x="1320800" y="1669772"/>
            <a:ext cx="4191000" cy="3734078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3933CB2-C668-8248-8E77-8C3FF47A3B5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320796" y="4635426"/>
            <a:ext cx="4190999" cy="768756"/>
          </a:xfrm>
        </p:spPr>
        <p:txBody>
          <a:bodyPr/>
          <a:lstStyle/>
          <a:p>
            <a:r>
              <a:rPr lang="en-US" dirty="0"/>
              <a:t>We will study the requirements that is needed for a Tidal Turbine </a:t>
            </a:r>
          </a:p>
        </p:txBody>
      </p:sp>
      <p:pic>
        <p:nvPicPr>
          <p:cNvPr id="3" name="Picture Placeholder 2" descr="A diagram of a fiberglass structure&#10;&#10;AI-generated content may be incorrect.">
            <a:extLst>
              <a:ext uri="{FF2B5EF4-FFF2-40B4-BE49-F238E27FC236}">
                <a16:creationId xmlns:a16="http://schemas.microsoft.com/office/drawing/2014/main" id="{731D75F1-ECB2-AE25-CD43-E0AA2B9A49D8}"/>
              </a:ext>
            </a:extLst>
          </p:cNvPr>
          <p:cNvPicPr>
            <a:picLocks noGrp="1" noChangeAspect="1"/>
          </p:cNvPicPr>
          <p:nvPr>
            <p:ph type="pic" sz="quarter" idx="3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5427" y="1765023"/>
            <a:ext cx="5012774" cy="2490217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DDD152E-341E-BE41-866F-57426B3BF8B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417648" y="4697034"/>
            <a:ext cx="4298882" cy="768756"/>
          </a:xfrm>
        </p:spPr>
        <p:txBody>
          <a:bodyPr/>
          <a:lstStyle/>
          <a:p>
            <a:r>
              <a:rPr lang="en-US" dirty="0"/>
              <a:t>Find alternative materials from previous models that is cost efficient and manageable. 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8DE37E5-5F6C-0C4C-AA85-EF844CD9A0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136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C2A7-62E6-1947-9B60-7F0A62B94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66928"/>
            <a:ext cx="10537683" cy="1807972"/>
          </a:xfrm>
        </p:spPr>
        <p:txBody>
          <a:bodyPr/>
          <a:lstStyle/>
          <a:p>
            <a:r>
              <a:rPr lang="en-US" dirty="0"/>
              <a:t>Project Cost</a:t>
            </a:r>
            <a:br>
              <a:rPr lang="en-US" dirty="0"/>
            </a:br>
            <a:br>
              <a:rPr lang="en-US" dirty="0"/>
            </a:br>
            <a:r>
              <a:rPr lang="en-US" sz="2000" dirty="0"/>
              <a:t>$3000 to $5000 per </a:t>
            </a:r>
            <a:r>
              <a:rPr lang="en-US" sz="2000" dirty="0" err="1"/>
              <a:t>Kwh</a:t>
            </a:r>
            <a:r>
              <a:rPr lang="en-US" sz="2000" dirty="0"/>
              <a:t> of capacity to produce 250 </a:t>
            </a:r>
            <a:r>
              <a:rPr lang="en-US" sz="2000" dirty="0" err="1"/>
              <a:t>Kwh</a:t>
            </a:r>
            <a:br>
              <a:rPr lang="en-US" sz="2000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C374D-3DB1-6649-B8BA-A021D02E51C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389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C561A-B506-62C0-6DBB-A5AE41778E7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A52BEA90-E6BE-45F4-8D5D-C2E01FE3DBCB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A drawing of a gate&#10;&#10;AI-generated content may be incorrect.">
            <a:extLst>
              <a:ext uri="{FF2B5EF4-FFF2-40B4-BE49-F238E27FC236}">
                <a16:creationId xmlns:a16="http://schemas.microsoft.com/office/drawing/2014/main" id="{750A68A0-7D41-A8E6-059C-EDCA5D2A2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2" t="13725" r="17320" b="2241"/>
          <a:stretch/>
        </p:blipFill>
        <p:spPr>
          <a:xfrm>
            <a:off x="288898" y="163408"/>
            <a:ext cx="2584030" cy="3117273"/>
          </a:xfrm>
          <a:prstGeom prst="rect">
            <a:avLst/>
          </a:prstGeom>
        </p:spPr>
      </p:pic>
      <p:pic>
        <p:nvPicPr>
          <p:cNvPr id="12" name="Picture 11" descr="A diagram of a windmill&#10;&#10;AI-generated content may be incorrect.">
            <a:extLst>
              <a:ext uri="{FF2B5EF4-FFF2-40B4-BE49-F238E27FC236}">
                <a16:creationId xmlns:a16="http://schemas.microsoft.com/office/drawing/2014/main" id="{0D0D4AE9-7FDB-491A-FF5A-9BB319A7A2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353" y="852055"/>
            <a:ext cx="6920345" cy="5334140"/>
          </a:xfrm>
          <a:prstGeom prst="rect">
            <a:avLst/>
          </a:prstGeom>
        </p:spPr>
      </p:pic>
      <p:pic>
        <p:nvPicPr>
          <p:cNvPr id="6" name="Content Placeholder 5" descr="A drawing of a building&#10;&#10;AI-generated content may be incorrect.">
            <a:extLst>
              <a:ext uri="{FF2B5EF4-FFF2-40B4-BE49-F238E27FC236}">
                <a16:creationId xmlns:a16="http://schemas.microsoft.com/office/drawing/2014/main" id="{D7B67324-1D08-ED6F-5C4D-039AC1E77D84}"/>
              </a:ext>
            </a:extLst>
          </p:cNvPr>
          <p:cNvPicPr>
            <a:picLocks noGrp="1" noChangeAspect="1"/>
          </p:cNvPicPr>
          <p:nvPr>
            <p:ph sz="quarter" idx="2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291" y="3429000"/>
            <a:ext cx="3223072" cy="3413912"/>
          </a:xfrm>
        </p:spPr>
      </p:pic>
    </p:spTree>
    <p:extLst>
      <p:ext uri="{BB962C8B-B14F-4D97-AF65-F5344CB8AC3E}">
        <p14:creationId xmlns:p14="http://schemas.microsoft.com/office/powerpoint/2010/main" val="440139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6">
      <a:dk1>
        <a:srgbClr val="000000"/>
      </a:dk1>
      <a:lt1>
        <a:srgbClr val="FFFFFF"/>
      </a:lt1>
      <a:dk2>
        <a:srgbClr val="574512"/>
      </a:dk2>
      <a:lt2>
        <a:srgbClr val="6C3C0D"/>
      </a:lt2>
      <a:accent1>
        <a:srgbClr val="DDDDDD"/>
      </a:accent1>
      <a:accent2>
        <a:srgbClr val="616A78"/>
      </a:accent2>
      <a:accent3>
        <a:srgbClr val="B18A2C"/>
      </a:accent3>
      <a:accent4>
        <a:srgbClr val="D87C1B"/>
      </a:accent4>
      <a:accent5>
        <a:srgbClr val="2E515E"/>
      </a:accent5>
      <a:accent6>
        <a:srgbClr val="1D7CB8"/>
      </a:accent6>
      <a:hlink>
        <a:srgbClr val="FFFFFF"/>
      </a:hlink>
      <a:folHlink>
        <a:srgbClr val="FFFF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ssertion-Evidence-Template_Win32_CP_v19.potx" id="{F7F7AC7C-B7AB-44FD-AC83-76356AEA967F}" vid="{C271DA4D-3F28-4C4F-A66E-BDB8F32B9A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DDE2FAF104F4744B31341B6F5FDEC6D" ma:contentTypeVersion="5" ma:contentTypeDescription="Create a new document." ma:contentTypeScope="" ma:versionID="e5699d949ce13ecaaf7b00198d722658">
  <xsd:schema xmlns:xsd="http://www.w3.org/2001/XMLSchema" xmlns:xs="http://www.w3.org/2001/XMLSchema" xmlns:p="http://schemas.microsoft.com/office/2006/metadata/properties" xmlns:ns3="8db2f6eb-7970-4561-b46a-c7b8ac41a29b" targetNamespace="http://schemas.microsoft.com/office/2006/metadata/properties" ma:root="true" ma:fieldsID="32e248cf1a27fe86207b52f8605b515f" ns3:_="">
    <xsd:import namespace="8db2f6eb-7970-4561-b46a-c7b8ac41a29b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db2f6eb-7970-4561-b46a-c7b8ac41a29b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658EC26-3A7E-4146-98E0-8D67D3A15ADF}">
  <ds:schemaRefs>
    <ds:schemaRef ds:uri="http://schemas.microsoft.com/office/2006/documentManagement/types"/>
    <ds:schemaRef ds:uri="http://www.w3.org/XML/1998/namespace"/>
    <ds:schemaRef ds:uri="8db2f6eb-7970-4561-b46a-c7b8ac41a29b"/>
    <ds:schemaRef ds:uri="http://schemas.microsoft.com/office/2006/metadata/propertie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5C9999CE-CCB3-4B58-90B8-1B85AC4F3EE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EA0608-4E11-46CC-A767-65BF03016E9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db2f6eb-7970-4561-b46a-c7b8ac41a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Assertion evidence presentation</Template>
  <TotalTime>3827</TotalTime>
  <Words>342</Words>
  <Application>Microsoft Office PowerPoint</Application>
  <PresentationFormat>Widescreen</PresentationFormat>
  <Paragraphs>32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Symbol</vt:lpstr>
      <vt:lpstr>Times New Roman</vt:lpstr>
      <vt:lpstr>Office Theme</vt:lpstr>
      <vt:lpstr>Project Proposal:  Designing A Cost-Efficient Tidal Turbine in Savoonga, Alaska  </vt:lpstr>
      <vt:lpstr>Designing A Cost-Efficient Tidal Turbine in Savoonga, Alaska</vt:lpstr>
      <vt:lpstr>Population and Region </vt:lpstr>
      <vt:lpstr>Current Electricity Usage And Cost </vt:lpstr>
      <vt:lpstr>Challenges With Current Energy Sources</vt:lpstr>
      <vt:lpstr>Benefits of Creating a Tidal Turbine  - Reduce Dependence on Diesel: With a renewable and consistent energy source, Savoonga can cut back on diesel consumption, leading to lower fuel costs.  - Lower Energy Bills: With access to a natural power source, residents will see reduced electricity rates over time, making household energy more affordable.  - Improve Energy Security: A local renewable energy source reduces the risk of fuel shortages and price fluctuations, ensuring more reliable electricity access.  </vt:lpstr>
      <vt:lpstr>Strategy for Design Model</vt:lpstr>
      <vt:lpstr>Project Cost  $3000 to $5000 per Kwh of capacity to produce 250 Kwh 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Eubanks, T'erra (eubankta)</dc:creator>
  <cp:lastModifiedBy>Shifan Abrar Rashid</cp:lastModifiedBy>
  <cp:revision>1</cp:revision>
  <dcterms:created xsi:type="dcterms:W3CDTF">2025-03-05T01:26:21Z</dcterms:created>
  <dcterms:modified xsi:type="dcterms:W3CDTF">2025-04-25T12:48:57Z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0x0101005DDE2FAF104F4744B31341B6F5FDEC6D</vt:lpwstr>
  </property>
</Properties>
</file>