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Baskervville"/>
      <p:regular r:id="rId21"/>
      <p:italic r:id="rId22"/>
    </p:embeddedFont>
    <p:embeddedFont>
      <p:font typeface="Bebas Neue"/>
      <p:regular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Baskervville-italic.fntdata"/><Relationship Id="rId21" Type="http://schemas.openxmlformats.org/officeDocument/2006/relationships/font" Target="fonts/Baskervville-regular.fntdata"/><Relationship Id="rId24" Type="http://schemas.openxmlformats.org/officeDocument/2006/relationships/font" Target="fonts/DMSan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ce9bc2f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ce9bc2f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ce9bc2f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5ce9bc2f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9c86f0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9c86f0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9c86f06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9c86f06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ce9bc2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ce9bc2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e9bc2f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e9bc2f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ce9bc2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ce9bc2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e9bc2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e9bc2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ce9bc2f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ce9bc2f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e9bc2f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e9bc2f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585425"/>
            <a:ext cx="4559700" cy="22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2775300"/>
            <a:ext cx="4559700" cy="406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284000" y="1668175"/>
            <a:ext cx="6576000" cy="13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284000" y="3075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4" name="Google Shape;64;p11"/>
          <p:cNvGrpSpPr/>
          <p:nvPr/>
        </p:nvGrpSpPr>
        <p:grpSpPr>
          <a:xfrm>
            <a:off x="1" y="2016562"/>
            <a:ext cx="9190974" cy="3129935"/>
            <a:chOff x="1" y="2016562"/>
            <a:chExt cx="9190974" cy="3129935"/>
          </a:xfrm>
        </p:grpSpPr>
        <p:pic>
          <p:nvPicPr>
            <p:cNvPr id="65" name="Google Shape;65;p11"/>
            <p:cNvPicPr preferRelativeResize="0"/>
            <p:nvPr/>
          </p:nvPicPr>
          <p:blipFill rotWithShape="1">
            <a:blip r:embed="rId2">
              <a:alphaModFix/>
            </a:blip>
            <a:srcRect b="14310" l="13523" r="66250" t="-21422"/>
            <a:stretch/>
          </p:blipFill>
          <p:spPr>
            <a:xfrm flipH="1">
              <a:off x="8248777" y="2016562"/>
              <a:ext cx="942198" cy="280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" name="Google Shape;66;p11"/>
            <p:cNvGrpSpPr/>
            <p:nvPr/>
          </p:nvGrpSpPr>
          <p:grpSpPr>
            <a:xfrm>
              <a:off x="1" y="3608474"/>
              <a:ext cx="9143999" cy="1538023"/>
              <a:chOff x="1" y="3608474"/>
              <a:chExt cx="9143999" cy="1538023"/>
            </a:xfrm>
          </p:grpSpPr>
          <p:pic>
            <p:nvPicPr>
              <p:cNvPr id="67" name="Google Shape;67;p11"/>
              <p:cNvPicPr preferRelativeResize="0"/>
              <p:nvPr/>
            </p:nvPicPr>
            <p:blipFill rotWithShape="1">
              <a:blip r:embed="rId3">
                <a:alphaModFix/>
              </a:blip>
              <a:srcRect b="62250" l="37584" r="-5820" t="-16263"/>
              <a:stretch/>
            </p:blipFill>
            <p:spPr>
              <a:xfrm flipH="1">
                <a:off x="7270001" y="3608474"/>
                <a:ext cx="1873999" cy="15380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-14301" r="33591" t="15261"/>
              <a:stretch/>
            </p:blipFill>
            <p:spPr>
              <a:xfrm rot="5400000">
                <a:off x="-179787" y="3824487"/>
                <a:ext cx="1498800" cy="1139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19975" y="310981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2" type="subTitle"/>
          </p:nvPr>
        </p:nvSpPr>
        <p:spPr>
          <a:xfrm>
            <a:off x="3419246" y="310981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6118524" y="310981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4" type="title"/>
          </p:nvPr>
        </p:nvSpPr>
        <p:spPr>
          <a:xfrm>
            <a:off x="719975" y="1492300"/>
            <a:ext cx="1136100" cy="82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5" type="title"/>
          </p:nvPr>
        </p:nvSpPr>
        <p:spPr>
          <a:xfrm>
            <a:off x="3419246" y="1492300"/>
            <a:ext cx="1136100" cy="82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6" type="title"/>
          </p:nvPr>
        </p:nvSpPr>
        <p:spPr>
          <a:xfrm>
            <a:off x="6118525" y="1492300"/>
            <a:ext cx="1136100" cy="82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719975" y="2317288"/>
            <a:ext cx="23055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8" type="subTitle"/>
          </p:nvPr>
        </p:nvSpPr>
        <p:spPr>
          <a:xfrm>
            <a:off x="3419246" y="2317288"/>
            <a:ext cx="23055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9" type="subTitle"/>
          </p:nvPr>
        </p:nvSpPr>
        <p:spPr>
          <a:xfrm>
            <a:off x="6118524" y="2317288"/>
            <a:ext cx="23055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 b="22797" l="0" r="0" t="68350"/>
          <a:stretch/>
        </p:blipFill>
        <p:spPr>
          <a:xfrm>
            <a:off x="0" y="4604001"/>
            <a:ext cx="9143926" cy="53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615950" y="1760950"/>
            <a:ext cx="29796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1615950" y="781775"/>
            <a:ext cx="1447500" cy="11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615950" y="2908550"/>
            <a:ext cx="29796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" name="Google Shape;86;p14"/>
          <p:cNvGrpSpPr/>
          <p:nvPr/>
        </p:nvGrpSpPr>
        <p:grpSpPr>
          <a:xfrm flipH="1">
            <a:off x="0" y="0"/>
            <a:ext cx="1365525" cy="5143501"/>
            <a:chOff x="7778480" y="0"/>
            <a:chExt cx="1365525" cy="5143501"/>
          </a:xfrm>
        </p:grpSpPr>
        <p:pic>
          <p:nvPicPr>
            <p:cNvPr id="87" name="Google Shape;87;p14"/>
            <p:cNvPicPr preferRelativeResize="0"/>
            <p:nvPr/>
          </p:nvPicPr>
          <p:blipFill rotWithShape="1">
            <a:blip r:embed="rId2">
              <a:alphaModFix/>
            </a:blip>
            <a:srcRect b="8152" l="10410" r="73804" t="13606"/>
            <a:stretch/>
          </p:blipFill>
          <p:spPr>
            <a:xfrm>
              <a:off x="8257350" y="2671525"/>
              <a:ext cx="886651" cy="2471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4"/>
            <p:cNvPicPr preferRelativeResize="0"/>
            <p:nvPr/>
          </p:nvPicPr>
          <p:blipFill rotWithShape="1">
            <a:blip r:embed="rId3">
              <a:alphaModFix/>
            </a:blip>
            <a:srcRect b="1773" l="64650" r="-14962" t="27006"/>
            <a:stretch/>
          </p:blipFill>
          <p:spPr>
            <a:xfrm flipH="1">
              <a:off x="7778480" y="0"/>
              <a:ext cx="1365525" cy="2004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-9926" l="35187" r="7587" t="-22069"/>
          <a:stretch/>
        </p:blipFill>
        <p:spPr>
          <a:xfrm flipH="1" rot="5400000">
            <a:off x="1294362" y="3721725"/>
            <a:ext cx="840626" cy="200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229700" y="2281775"/>
            <a:ext cx="29796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5761800" y="990475"/>
            <a:ext cx="1447500" cy="11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4229700" y="3429375"/>
            <a:ext cx="29796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" name="Google Shape;94;p15"/>
          <p:cNvGrpSpPr/>
          <p:nvPr/>
        </p:nvGrpSpPr>
        <p:grpSpPr>
          <a:xfrm>
            <a:off x="7510875" y="0"/>
            <a:ext cx="1639025" cy="5146501"/>
            <a:chOff x="7510875" y="0"/>
            <a:chExt cx="1639025" cy="5146501"/>
          </a:xfrm>
        </p:grpSpPr>
        <p:pic>
          <p:nvPicPr>
            <p:cNvPr id="95" name="Google Shape;95;p15"/>
            <p:cNvPicPr preferRelativeResize="0"/>
            <p:nvPr/>
          </p:nvPicPr>
          <p:blipFill rotWithShape="1">
            <a:blip r:embed="rId2">
              <a:alphaModFix/>
            </a:blip>
            <a:srcRect b="14310" l="14530" r="66251" t="-21422"/>
            <a:stretch/>
          </p:blipFill>
          <p:spPr>
            <a:xfrm flipH="1">
              <a:off x="8366924" y="2409025"/>
              <a:ext cx="782976" cy="245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5"/>
            <p:cNvPicPr preferRelativeResize="0"/>
            <p:nvPr/>
          </p:nvPicPr>
          <p:blipFill rotWithShape="1">
            <a:blip r:embed="rId3">
              <a:alphaModFix/>
            </a:blip>
            <a:srcRect b="62250" l="37584" r="-5820" t="-16263"/>
            <a:stretch/>
          </p:blipFill>
          <p:spPr>
            <a:xfrm flipH="1">
              <a:off x="7510875" y="3801328"/>
              <a:ext cx="1639016" cy="1345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5"/>
            <p:cNvPicPr preferRelativeResize="0"/>
            <p:nvPr/>
          </p:nvPicPr>
          <p:blipFill rotWithShape="1">
            <a:blip r:embed="rId4">
              <a:alphaModFix/>
            </a:blip>
            <a:srcRect b="33035" l="-25346" r="-25346" t="1703"/>
            <a:stretch/>
          </p:blipFill>
          <p:spPr>
            <a:xfrm flipH="1" rot="-5400000">
              <a:off x="7828525" y="153400"/>
              <a:ext cx="1474774" cy="1167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401750" y="2971729"/>
            <a:ext cx="66912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1401750" y="1382725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01" name="Google Shape;101;p16"/>
          <p:cNvGrpSpPr/>
          <p:nvPr/>
        </p:nvGrpSpPr>
        <p:grpSpPr>
          <a:xfrm>
            <a:off x="0" y="-12"/>
            <a:ext cx="9157525" cy="5146513"/>
            <a:chOff x="0" y="-12"/>
            <a:chExt cx="9157525" cy="5146513"/>
          </a:xfrm>
        </p:grpSpPr>
        <p:pic>
          <p:nvPicPr>
            <p:cNvPr id="102" name="Google Shape;102;p16"/>
            <p:cNvPicPr preferRelativeResize="0"/>
            <p:nvPr/>
          </p:nvPicPr>
          <p:blipFill rotWithShape="1">
            <a:blip r:embed="rId2">
              <a:alphaModFix/>
            </a:blip>
            <a:srcRect b="0" l="54322" r="36434" t="0"/>
            <a:stretch/>
          </p:blipFill>
          <p:spPr>
            <a:xfrm>
              <a:off x="0" y="0"/>
              <a:ext cx="713226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/>
            <p:cNvPicPr preferRelativeResize="0"/>
            <p:nvPr/>
          </p:nvPicPr>
          <p:blipFill rotWithShape="1">
            <a:blip r:embed="rId3">
              <a:alphaModFix/>
            </a:blip>
            <a:srcRect b="14310" l="14344" r="66250" t="-21422"/>
            <a:stretch/>
          </p:blipFill>
          <p:spPr>
            <a:xfrm flipH="1">
              <a:off x="8366925" y="2409025"/>
              <a:ext cx="790600" cy="245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/>
            <p:cNvPicPr preferRelativeResize="0"/>
            <p:nvPr/>
          </p:nvPicPr>
          <p:blipFill rotWithShape="1">
            <a:blip r:embed="rId4">
              <a:alphaModFix/>
            </a:blip>
            <a:srcRect b="62250" l="37584" r="-5820" t="-16263"/>
            <a:stretch/>
          </p:blipFill>
          <p:spPr>
            <a:xfrm flipH="1">
              <a:off x="7510875" y="3801328"/>
              <a:ext cx="1639016" cy="1345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 rotWithShape="1">
            <a:blip r:embed="rId5">
              <a:alphaModFix/>
            </a:blip>
            <a:srcRect b="52928" l="-25346" r="-25346" t="-6959"/>
            <a:stretch/>
          </p:blipFill>
          <p:spPr>
            <a:xfrm flipH="1" rot="-5400000">
              <a:off x="7929012" y="253876"/>
              <a:ext cx="1474774" cy="966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8" name="Google Shape;108;p17"/>
          <p:cNvGrpSpPr/>
          <p:nvPr/>
        </p:nvGrpSpPr>
        <p:grpSpPr>
          <a:xfrm>
            <a:off x="-8598" y="-7175"/>
            <a:ext cx="9161698" cy="5159312"/>
            <a:chOff x="-34423" y="0"/>
            <a:chExt cx="9161698" cy="5159312"/>
          </a:xfrm>
        </p:grpSpPr>
        <p:pic>
          <p:nvPicPr>
            <p:cNvPr id="109" name="Google Shape;109;p17"/>
            <p:cNvPicPr preferRelativeResize="0"/>
            <p:nvPr/>
          </p:nvPicPr>
          <p:blipFill rotWithShape="1">
            <a:blip r:embed="rId2">
              <a:alphaModFix/>
            </a:blip>
            <a:srcRect b="-5750" l="60516" r="-3303" t="49541"/>
            <a:stretch/>
          </p:blipFill>
          <p:spPr>
            <a:xfrm flipH="1">
              <a:off x="7954325" y="0"/>
              <a:ext cx="1172950" cy="1597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7"/>
            <p:cNvPicPr preferRelativeResize="0"/>
            <p:nvPr/>
          </p:nvPicPr>
          <p:blipFill rotWithShape="1">
            <a:blip r:embed="rId3">
              <a:alphaModFix/>
            </a:blip>
            <a:srcRect b="19340" l="-4553" r="80973" t="-44200"/>
            <a:stretch/>
          </p:blipFill>
          <p:spPr>
            <a:xfrm flipH="1">
              <a:off x="-34423" y="2352637"/>
              <a:ext cx="942198" cy="280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13225" y="714775"/>
            <a:ext cx="27855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713225" y="3010825"/>
            <a:ext cx="27855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/>
          <p:nvPr>
            <p:ph idx="2" type="pic"/>
          </p:nvPr>
        </p:nvSpPr>
        <p:spPr>
          <a:xfrm>
            <a:off x="4239450" y="539500"/>
            <a:ext cx="4191300" cy="3762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5" name="Google Shape;115;p18"/>
          <p:cNvGrpSpPr/>
          <p:nvPr/>
        </p:nvGrpSpPr>
        <p:grpSpPr>
          <a:xfrm>
            <a:off x="0" y="0"/>
            <a:ext cx="9413376" cy="5143500"/>
            <a:chOff x="0" y="0"/>
            <a:chExt cx="9413376" cy="5143500"/>
          </a:xfrm>
        </p:grpSpPr>
        <p:pic>
          <p:nvPicPr>
            <p:cNvPr id="116" name="Google Shape;116;p18"/>
            <p:cNvPicPr preferRelativeResize="0"/>
            <p:nvPr/>
          </p:nvPicPr>
          <p:blipFill rotWithShape="1">
            <a:blip r:embed="rId2">
              <a:alphaModFix/>
            </a:blip>
            <a:srcRect b="33257" l="22218" r="54809" t="-31567"/>
            <a:stretch/>
          </p:blipFill>
          <p:spPr>
            <a:xfrm flipH="1">
              <a:off x="8326249" y="0"/>
              <a:ext cx="817751" cy="1968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8"/>
            <p:cNvPicPr preferRelativeResize="0"/>
            <p:nvPr/>
          </p:nvPicPr>
          <p:blipFill rotWithShape="1">
            <a:blip r:embed="rId3">
              <a:alphaModFix/>
            </a:blip>
            <a:srcRect b="0" l="-9430" r="59560" t="0"/>
            <a:stretch/>
          </p:blipFill>
          <p:spPr>
            <a:xfrm rot="5400000">
              <a:off x="8583638" y="4313761"/>
              <a:ext cx="676875" cy="98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8"/>
            <p:cNvPicPr preferRelativeResize="0"/>
            <p:nvPr/>
          </p:nvPicPr>
          <p:blipFill rotWithShape="1">
            <a:blip r:embed="rId4">
              <a:alphaModFix/>
            </a:blip>
            <a:srcRect b="66346" l="22766" r="-8743" t="-15793"/>
            <a:stretch/>
          </p:blipFill>
          <p:spPr>
            <a:xfrm>
              <a:off x="0" y="4200729"/>
              <a:ext cx="1580890" cy="942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8"/>
            <p:cNvPicPr preferRelativeResize="0"/>
            <p:nvPr/>
          </p:nvPicPr>
          <p:blipFill rotWithShape="1">
            <a:blip r:embed="rId5">
              <a:alphaModFix/>
            </a:blip>
            <a:srcRect b="-7426" l="52876" r="-4940" t="-19091"/>
            <a:stretch/>
          </p:blipFill>
          <p:spPr>
            <a:xfrm>
              <a:off x="3" y="3256902"/>
              <a:ext cx="362498" cy="1610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8"/>
            <p:cNvPicPr preferRelativeResize="0"/>
            <p:nvPr/>
          </p:nvPicPr>
          <p:blipFill rotWithShape="1">
            <a:blip r:embed="rId6">
              <a:alphaModFix/>
            </a:blip>
            <a:srcRect b="-10429" l="27978" r="10960" t="65219"/>
            <a:stretch/>
          </p:blipFill>
          <p:spPr>
            <a:xfrm flipH="1">
              <a:off x="813401" y="4226275"/>
              <a:ext cx="2202291" cy="917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915175" y="1506438"/>
            <a:ext cx="2623500" cy="12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915175" y="2648813"/>
            <a:ext cx="26235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4" name="Google Shape;124;p19"/>
          <p:cNvGrpSpPr/>
          <p:nvPr/>
        </p:nvGrpSpPr>
        <p:grpSpPr>
          <a:xfrm flipH="1">
            <a:off x="-338989" y="-3012"/>
            <a:ext cx="9453765" cy="5149510"/>
            <a:chOff x="76199" y="-3012"/>
            <a:chExt cx="9453765" cy="5149510"/>
          </a:xfrm>
        </p:grpSpPr>
        <p:pic>
          <p:nvPicPr>
            <p:cNvPr id="125" name="Google Shape;125;p19"/>
            <p:cNvPicPr preferRelativeResize="0"/>
            <p:nvPr/>
          </p:nvPicPr>
          <p:blipFill rotWithShape="1">
            <a:blip r:embed="rId2">
              <a:alphaModFix/>
            </a:blip>
            <a:srcRect b="14310" l="18039" r="61734" t="-21422"/>
            <a:stretch/>
          </p:blipFill>
          <p:spPr>
            <a:xfrm flipH="1" rot="-5400000">
              <a:off x="7655527" y="-935250"/>
              <a:ext cx="942198" cy="280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" name="Google Shape;126;p19"/>
            <p:cNvGrpSpPr/>
            <p:nvPr/>
          </p:nvGrpSpPr>
          <p:grpSpPr>
            <a:xfrm>
              <a:off x="76199" y="3608475"/>
              <a:ext cx="9128776" cy="1538023"/>
              <a:chOff x="76199" y="3608475"/>
              <a:chExt cx="9128776" cy="1538023"/>
            </a:xfrm>
          </p:grpSpPr>
          <p:pic>
            <p:nvPicPr>
              <p:cNvPr id="127" name="Google Shape;127;p19"/>
              <p:cNvPicPr preferRelativeResize="0"/>
              <p:nvPr/>
            </p:nvPicPr>
            <p:blipFill rotWithShape="1">
              <a:blip r:embed="rId3">
                <a:alphaModFix/>
              </a:blip>
              <a:srcRect b="62250" l="35362" r="-5819" t="-16263"/>
              <a:stretch/>
            </p:blipFill>
            <p:spPr>
              <a:xfrm flipH="1">
                <a:off x="7270000" y="3608475"/>
                <a:ext cx="1934975" cy="15380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-9430" r="59560" t="0"/>
              <a:stretch/>
            </p:blipFill>
            <p:spPr>
              <a:xfrm rot="5400000">
                <a:off x="317149" y="3835600"/>
                <a:ext cx="1066951" cy="1548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29" name="Google Shape;129;p19"/>
          <p:cNvPicPr preferRelativeResize="0"/>
          <p:nvPr/>
        </p:nvPicPr>
        <p:blipFill rotWithShape="1">
          <a:blip r:embed="rId5">
            <a:alphaModFix/>
          </a:blip>
          <a:srcRect b="-9926" l="35187" r="7587" t="-22069"/>
          <a:stretch/>
        </p:blipFill>
        <p:spPr>
          <a:xfrm flipH="1">
            <a:off x="8303375" y="0"/>
            <a:ext cx="840626" cy="200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770975" y="1575200"/>
            <a:ext cx="2630400" cy="11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5771100" y="2648700"/>
            <a:ext cx="2630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3" name="Google Shape;133;p20"/>
          <p:cNvGrpSpPr/>
          <p:nvPr/>
        </p:nvGrpSpPr>
        <p:grpSpPr>
          <a:xfrm>
            <a:off x="0" y="0"/>
            <a:ext cx="9143997" cy="5143500"/>
            <a:chOff x="0" y="0"/>
            <a:chExt cx="9143997" cy="5143500"/>
          </a:xfrm>
        </p:grpSpPr>
        <p:pic>
          <p:nvPicPr>
            <p:cNvPr id="134" name="Google Shape;134;p20"/>
            <p:cNvPicPr preferRelativeResize="0"/>
            <p:nvPr/>
          </p:nvPicPr>
          <p:blipFill rotWithShape="1">
            <a:blip r:embed="rId2">
              <a:alphaModFix/>
            </a:blip>
            <a:srcRect b="-1178" l="42194" r="-40070" t="61886"/>
            <a:stretch/>
          </p:blipFill>
          <p:spPr>
            <a:xfrm>
              <a:off x="0" y="0"/>
              <a:ext cx="2762065" cy="114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0"/>
            <p:cNvPicPr preferRelativeResize="0"/>
            <p:nvPr/>
          </p:nvPicPr>
          <p:blipFill rotWithShape="1">
            <a:blip r:embed="rId3">
              <a:alphaModFix/>
            </a:blip>
            <a:srcRect b="1434" l="22543" r="60782" t="9486"/>
            <a:stretch/>
          </p:blipFill>
          <p:spPr>
            <a:xfrm rot="-5400000">
              <a:off x="7422435" y="3421937"/>
              <a:ext cx="859725" cy="258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685500" y="2460927"/>
            <a:ext cx="52671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685500" y="1577100"/>
            <a:ext cx="1810200" cy="111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85500" y="3209075"/>
            <a:ext cx="52671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5225" l="-48875" r="-5112" t="45011"/>
          <a:stretch/>
        </p:blipFill>
        <p:spPr>
          <a:xfrm rot="5400000">
            <a:off x="7230975" y="3244400"/>
            <a:ext cx="3100625" cy="7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-10025"/>
            <a:ext cx="9143997" cy="5153525"/>
            <a:chOff x="0" y="-10025"/>
            <a:chExt cx="9143997" cy="5153525"/>
          </a:xfrm>
        </p:grpSpPr>
        <p:pic>
          <p:nvPicPr>
            <p:cNvPr id="138" name="Google Shape;138;p21"/>
            <p:cNvPicPr preferRelativeResize="0"/>
            <p:nvPr/>
          </p:nvPicPr>
          <p:blipFill rotWithShape="1">
            <a:blip r:embed="rId2">
              <a:alphaModFix/>
            </a:blip>
            <a:srcRect b="-10109" l="38827" r="-36703" t="58740"/>
            <a:stretch/>
          </p:blipFill>
          <p:spPr>
            <a:xfrm>
              <a:off x="0" y="-10025"/>
              <a:ext cx="2065600" cy="1123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1"/>
            <p:cNvPicPr preferRelativeResize="0"/>
            <p:nvPr/>
          </p:nvPicPr>
          <p:blipFill rotWithShape="1">
            <a:blip r:embed="rId3">
              <a:alphaModFix/>
            </a:blip>
            <a:srcRect b="204" l="22541" r="60784" t="10716"/>
            <a:stretch/>
          </p:blipFill>
          <p:spPr>
            <a:xfrm rot="-5400000">
              <a:off x="7422435" y="3421937"/>
              <a:ext cx="859725" cy="2583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80800" y="1188575"/>
            <a:ext cx="64083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80800" y="1188575"/>
            <a:ext cx="64083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45" name="Google Shape;145;p22"/>
          <p:cNvGrpSpPr/>
          <p:nvPr/>
        </p:nvGrpSpPr>
        <p:grpSpPr>
          <a:xfrm flipH="1">
            <a:off x="-4300" y="-2912"/>
            <a:ext cx="9154199" cy="5137687"/>
            <a:chOff x="-4300" y="-2912"/>
            <a:chExt cx="9154199" cy="5137687"/>
          </a:xfrm>
        </p:grpSpPr>
        <p:grpSp>
          <p:nvGrpSpPr>
            <p:cNvPr id="146" name="Google Shape;146;p22"/>
            <p:cNvGrpSpPr/>
            <p:nvPr/>
          </p:nvGrpSpPr>
          <p:grpSpPr>
            <a:xfrm flipH="1" rot="10800000">
              <a:off x="-4300" y="-2912"/>
              <a:ext cx="1862525" cy="2002925"/>
              <a:chOff x="0" y="3131850"/>
              <a:chExt cx="1862525" cy="2002925"/>
            </a:xfrm>
          </p:grpSpPr>
          <p:pic>
            <p:nvPicPr>
              <p:cNvPr id="147" name="Google Shape;147;p22"/>
              <p:cNvPicPr preferRelativeResize="0"/>
              <p:nvPr/>
            </p:nvPicPr>
            <p:blipFill rotWithShape="1">
              <a:blip r:embed="rId2">
                <a:alphaModFix/>
              </a:blip>
              <a:srcRect b="-61551" l="2577" r="41134" t="-7825"/>
              <a:stretch/>
            </p:blipFill>
            <p:spPr>
              <a:xfrm flipH="1" rot="-5400000">
                <a:off x="589425" y="3861563"/>
                <a:ext cx="801099" cy="1745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2"/>
              <p:cNvPicPr preferRelativeResize="0"/>
              <p:nvPr/>
            </p:nvPicPr>
            <p:blipFill rotWithShape="1">
              <a:blip r:embed="rId3">
                <a:alphaModFix/>
              </a:blip>
              <a:srcRect b="-15078" l="10196" r="71454" t="34099"/>
              <a:stretch/>
            </p:blipFill>
            <p:spPr>
              <a:xfrm flipH="1">
                <a:off x="0" y="3131850"/>
                <a:ext cx="806825" cy="2002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9" name="Google Shape;149;p22"/>
            <p:cNvPicPr preferRelativeResize="0"/>
            <p:nvPr/>
          </p:nvPicPr>
          <p:blipFill rotWithShape="1">
            <a:blip r:embed="rId4">
              <a:alphaModFix/>
            </a:blip>
            <a:srcRect b="42279" l="-35864" r="-14828" t="3690"/>
            <a:stretch/>
          </p:blipFill>
          <p:spPr>
            <a:xfrm rot="-5400000">
              <a:off x="7929012" y="3913888"/>
              <a:ext cx="1474774" cy="966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4923150" y="2898323"/>
            <a:ext cx="285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2" type="subTitle"/>
          </p:nvPr>
        </p:nvSpPr>
        <p:spPr>
          <a:xfrm>
            <a:off x="1368750" y="2898323"/>
            <a:ext cx="285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subTitle"/>
          </p:nvPr>
        </p:nvSpPr>
        <p:spPr>
          <a:xfrm>
            <a:off x="1368750" y="2410700"/>
            <a:ext cx="285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4" type="subTitle"/>
          </p:nvPr>
        </p:nvSpPr>
        <p:spPr>
          <a:xfrm>
            <a:off x="4923154" y="2410700"/>
            <a:ext cx="2852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6" name="Google Shape;156;p23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pic>
          <p:nvPicPr>
            <p:cNvPr id="157" name="Google Shape;157;p23"/>
            <p:cNvPicPr preferRelativeResize="0"/>
            <p:nvPr/>
          </p:nvPicPr>
          <p:blipFill rotWithShape="1">
            <a:blip r:embed="rId2">
              <a:alphaModFix/>
            </a:blip>
            <a:srcRect b="-9926" l="35187" r="7587" t="-22069"/>
            <a:stretch/>
          </p:blipFill>
          <p:spPr>
            <a:xfrm flipH="1">
              <a:off x="8303375" y="0"/>
              <a:ext cx="840626" cy="200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3"/>
            <p:cNvPicPr preferRelativeResize="0"/>
            <p:nvPr/>
          </p:nvPicPr>
          <p:blipFill rotWithShape="1">
            <a:blip r:embed="rId3">
              <a:alphaModFix/>
            </a:blip>
            <a:srcRect b="-20786" l="-16649" r="60362" t="12690"/>
            <a:stretch/>
          </p:blipFill>
          <p:spPr>
            <a:xfrm flipH="1" rot="-5400000">
              <a:off x="273700" y="4186125"/>
              <a:ext cx="801099" cy="1113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3"/>
            <p:cNvPicPr preferRelativeResize="0"/>
            <p:nvPr/>
          </p:nvPicPr>
          <p:blipFill rotWithShape="1">
            <a:blip r:embed="rId4">
              <a:alphaModFix/>
            </a:blip>
            <a:srcRect b="-13733" l="11565" r="70085" t="32755"/>
            <a:stretch/>
          </p:blipFill>
          <p:spPr>
            <a:xfrm flipH="1">
              <a:off x="0" y="3131850"/>
              <a:ext cx="806825" cy="2002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4985200" y="1426525"/>
            <a:ext cx="3065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2" type="subTitle"/>
          </p:nvPr>
        </p:nvSpPr>
        <p:spPr>
          <a:xfrm>
            <a:off x="1093100" y="1426525"/>
            <a:ext cx="3065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24"/>
          <p:cNvGrpSpPr/>
          <p:nvPr/>
        </p:nvGrpSpPr>
        <p:grpSpPr>
          <a:xfrm>
            <a:off x="0" y="1934025"/>
            <a:ext cx="9144001" cy="3209476"/>
            <a:chOff x="0" y="1934025"/>
            <a:chExt cx="9144001" cy="3209476"/>
          </a:xfrm>
        </p:grpSpPr>
        <p:pic>
          <p:nvPicPr>
            <p:cNvPr id="165" name="Google Shape;165;p24"/>
            <p:cNvPicPr preferRelativeResize="0"/>
            <p:nvPr/>
          </p:nvPicPr>
          <p:blipFill rotWithShape="1">
            <a:blip r:embed="rId2">
              <a:alphaModFix/>
            </a:blip>
            <a:srcRect b="9366" l="-13296" r="45180" t="-26448"/>
            <a:stretch/>
          </p:blipFill>
          <p:spPr>
            <a:xfrm flipH="1">
              <a:off x="0" y="2838050"/>
              <a:ext cx="1298150" cy="2305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4"/>
            <p:cNvPicPr preferRelativeResize="0"/>
            <p:nvPr/>
          </p:nvPicPr>
          <p:blipFill rotWithShape="1">
            <a:blip r:embed="rId3">
              <a:alphaModFix/>
            </a:blip>
            <a:srcRect b="-12639" l="4417" r="78418" t="15936"/>
            <a:stretch/>
          </p:blipFill>
          <p:spPr>
            <a:xfrm>
              <a:off x="8131275" y="1934025"/>
              <a:ext cx="1012726" cy="320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4849720" y="2269451"/>
            <a:ext cx="30762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0" name="Google Shape;170;p25"/>
          <p:cNvSpPr txBox="1"/>
          <p:nvPr>
            <p:ph idx="2" type="subTitle"/>
          </p:nvPr>
        </p:nvSpPr>
        <p:spPr>
          <a:xfrm>
            <a:off x="1218080" y="2269451"/>
            <a:ext cx="30762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5"/>
          <p:cNvSpPr txBox="1"/>
          <p:nvPr>
            <p:ph idx="3" type="subTitle"/>
          </p:nvPr>
        </p:nvSpPr>
        <p:spPr>
          <a:xfrm>
            <a:off x="4849705" y="1707025"/>
            <a:ext cx="307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4" type="subTitle"/>
          </p:nvPr>
        </p:nvSpPr>
        <p:spPr>
          <a:xfrm>
            <a:off x="1218080" y="1707025"/>
            <a:ext cx="307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3" name="Google Shape;173;p25"/>
          <p:cNvGrpSpPr/>
          <p:nvPr/>
        </p:nvGrpSpPr>
        <p:grpSpPr>
          <a:xfrm>
            <a:off x="-4300" y="-2912"/>
            <a:ext cx="9154199" cy="5137687"/>
            <a:chOff x="-4300" y="-2912"/>
            <a:chExt cx="9154199" cy="5137687"/>
          </a:xfrm>
        </p:grpSpPr>
        <p:grpSp>
          <p:nvGrpSpPr>
            <p:cNvPr id="174" name="Google Shape;174;p25"/>
            <p:cNvGrpSpPr/>
            <p:nvPr/>
          </p:nvGrpSpPr>
          <p:grpSpPr>
            <a:xfrm flipH="1" rot="10800000">
              <a:off x="-4300" y="-2912"/>
              <a:ext cx="1862525" cy="2002925"/>
              <a:chOff x="0" y="3131850"/>
              <a:chExt cx="1862525" cy="2002925"/>
            </a:xfrm>
          </p:grpSpPr>
          <p:pic>
            <p:nvPicPr>
              <p:cNvPr id="175" name="Google Shape;175;p25"/>
              <p:cNvPicPr preferRelativeResize="0"/>
              <p:nvPr/>
            </p:nvPicPr>
            <p:blipFill rotWithShape="1">
              <a:blip r:embed="rId2">
                <a:alphaModFix/>
              </a:blip>
              <a:srcRect b="-61551" l="2577" r="41134" t="-7825"/>
              <a:stretch/>
            </p:blipFill>
            <p:spPr>
              <a:xfrm flipH="1" rot="-5400000">
                <a:off x="589425" y="3861563"/>
                <a:ext cx="801099" cy="1745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6" name="Google Shape;176;p25"/>
              <p:cNvPicPr preferRelativeResize="0"/>
              <p:nvPr/>
            </p:nvPicPr>
            <p:blipFill rotWithShape="1">
              <a:blip r:embed="rId3">
                <a:alphaModFix/>
              </a:blip>
              <a:srcRect b="-15078" l="10196" r="71454" t="34099"/>
              <a:stretch/>
            </p:blipFill>
            <p:spPr>
              <a:xfrm flipH="1">
                <a:off x="0" y="3131850"/>
                <a:ext cx="806825" cy="2002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7" name="Google Shape;177;p25"/>
            <p:cNvPicPr preferRelativeResize="0"/>
            <p:nvPr/>
          </p:nvPicPr>
          <p:blipFill rotWithShape="1">
            <a:blip r:embed="rId4">
              <a:alphaModFix/>
            </a:blip>
            <a:srcRect b="42279" l="-35864" r="-14828" t="3690"/>
            <a:stretch/>
          </p:blipFill>
          <p:spPr>
            <a:xfrm rot="-5400000">
              <a:off x="7929012" y="3913888"/>
              <a:ext cx="1474774" cy="966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806226" y="3135251"/>
            <a:ext cx="2164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3418650" y="3135251"/>
            <a:ext cx="2164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6031075" y="3135250"/>
            <a:ext cx="2164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4" type="subTitle"/>
          </p:nvPr>
        </p:nvSpPr>
        <p:spPr>
          <a:xfrm>
            <a:off x="806225" y="2607550"/>
            <a:ext cx="2164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5" type="subTitle"/>
          </p:nvPr>
        </p:nvSpPr>
        <p:spPr>
          <a:xfrm>
            <a:off x="3418653" y="2607550"/>
            <a:ext cx="2164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6" type="subTitle"/>
          </p:nvPr>
        </p:nvSpPr>
        <p:spPr>
          <a:xfrm>
            <a:off x="6031076" y="2607550"/>
            <a:ext cx="2164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6" name="Google Shape;186;p26"/>
          <p:cNvGrpSpPr/>
          <p:nvPr/>
        </p:nvGrpSpPr>
        <p:grpSpPr>
          <a:xfrm>
            <a:off x="-6850" y="-11950"/>
            <a:ext cx="9150861" cy="5155450"/>
            <a:chOff x="-6850" y="-11950"/>
            <a:chExt cx="9150861" cy="5155450"/>
          </a:xfrm>
        </p:grpSpPr>
        <p:pic>
          <p:nvPicPr>
            <p:cNvPr id="187" name="Google Shape;187;p26"/>
            <p:cNvPicPr preferRelativeResize="0"/>
            <p:nvPr/>
          </p:nvPicPr>
          <p:blipFill rotWithShape="1">
            <a:blip r:embed="rId2">
              <a:alphaModFix/>
            </a:blip>
            <a:srcRect b="-8389" l="60268" r="-3305" t="57514"/>
            <a:stretch/>
          </p:blipFill>
          <p:spPr>
            <a:xfrm>
              <a:off x="-6850" y="-11950"/>
              <a:ext cx="1179799" cy="1446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6"/>
            <p:cNvPicPr preferRelativeResize="0"/>
            <p:nvPr/>
          </p:nvPicPr>
          <p:blipFill rotWithShape="1">
            <a:blip r:embed="rId3">
              <a:alphaModFix/>
            </a:blip>
            <a:srcRect b="-14600" l="11532" r="70118" t="33622"/>
            <a:stretch/>
          </p:blipFill>
          <p:spPr>
            <a:xfrm>
              <a:off x="8337186" y="3140575"/>
              <a:ext cx="806825" cy="2002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3406650" y="1768350"/>
            <a:ext cx="23307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9pPr>
          </a:lstStyle>
          <a:p/>
        </p:txBody>
      </p:sp>
      <p:sp>
        <p:nvSpPr>
          <p:cNvPr id="192" name="Google Shape;192;p27"/>
          <p:cNvSpPr txBox="1"/>
          <p:nvPr>
            <p:ph idx="2" type="subTitle"/>
          </p:nvPr>
        </p:nvSpPr>
        <p:spPr>
          <a:xfrm>
            <a:off x="5858600" y="1768350"/>
            <a:ext cx="23307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9pPr>
          </a:lstStyle>
          <a:p/>
        </p:txBody>
      </p:sp>
      <p:sp>
        <p:nvSpPr>
          <p:cNvPr id="193" name="Google Shape;193;p27"/>
          <p:cNvSpPr txBox="1"/>
          <p:nvPr>
            <p:ph idx="3" type="subTitle"/>
          </p:nvPr>
        </p:nvSpPr>
        <p:spPr>
          <a:xfrm>
            <a:off x="5858600" y="1395900"/>
            <a:ext cx="23307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7"/>
          <p:cNvSpPr txBox="1"/>
          <p:nvPr>
            <p:ph idx="4" type="subTitle"/>
          </p:nvPr>
        </p:nvSpPr>
        <p:spPr>
          <a:xfrm>
            <a:off x="954700" y="1768350"/>
            <a:ext cx="23307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/>
            </a:lvl9pPr>
          </a:lstStyle>
          <a:p/>
        </p:txBody>
      </p:sp>
      <p:sp>
        <p:nvSpPr>
          <p:cNvPr id="195" name="Google Shape;195;p27"/>
          <p:cNvSpPr txBox="1"/>
          <p:nvPr>
            <p:ph idx="5" type="subTitle"/>
          </p:nvPr>
        </p:nvSpPr>
        <p:spPr>
          <a:xfrm>
            <a:off x="954700" y="1395900"/>
            <a:ext cx="23307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7"/>
          <p:cNvSpPr txBox="1"/>
          <p:nvPr>
            <p:ph idx="6" type="subTitle"/>
          </p:nvPr>
        </p:nvSpPr>
        <p:spPr>
          <a:xfrm>
            <a:off x="3406650" y="1395900"/>
            <a:ext cx="23307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97" name="Google Shape;197;p27"/>
          <p:cNvGrpSpPr/>
          <p:nvPr/>
        </p:nvGrpSpPr>
        <p:grpSpPr>
          <a:xfrm>
            <a:off x="0" y="1934025"/>
            <a:ext cx="9144001" cy="3209476"/>
            <a:chOff x="0" y="1934025"/>
            <a:chExt cx="9144001" cy="3209476"/>
          </a:xfrm>
        </p:grpSpPr>
        <p:pic>
          <p:nvPicPr>
            <p:cNvPr id="198" name="Google Shape;198;p27"/>
            <p:cNvPicPr preferRelativeResize="0"/>
            <p:nvPr/>
          </p:nvPicPr>
          <p:blipFill rotWithShape="1">
            <a:blip r:embed="rId2">
              <a:alphaModFix/>
            </a:blip>
            <a:srcRect b="9366" l="-13296" r="45180" t="-26448"/>
            <a:stretch/>
          </p:blipFill>
          <p:spPr>
            <a:xfrm flipH="1">
              <a:off x="0" y="2838050"/>
              <a:ext cx="1298150" cy="2305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7"/>
            <p:cNvPicPr preferRelativeResize="0"/>
            <p:nvPr/>
          </p:nvPicPr>
          <p:blipFill rotWithShape="1">
            <a:blip r:embed="rId3">
              <a:alphaModFix/>
            </a:blip>
            <a:srcRect b="-12639" l="4417" r="78418" t="15936"/>
            <a:stretch/>
          </p:blipFill>
          <p:spPr>
            <a:xfrm>
              <a:off x="8131275" y="1934025"/>
              <a:ext cx="1012726" cy="320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2126336" y="19989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subTitle"/>
          </p:nvPr>
        </p:nvSpPr>
        <p:spPr>
          <a:xfrm>
            <a:off x="5039464" y="19989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subTitle"/>
          </p:nvPr>
        </p:nvSpPr>
        <p:spPr>
          <a:xfrm>
            <a:off x="2126336" y="35586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4" type="subTitle"/>
          </p:nvPr>
        </p:nvSpPr>
        <p:spPr>
          <a:xfrm>
            <a:off x="5039464" y="35586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5" type="subTitle"/>
          </p:nvPr>
        </p:nvSpPr>
        <p:spPr>
          <a:xfrm>
            <a:off x="2126325" y="1536675"/>
            <a:ext cx="19782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6" type="subTitle"/>
          </p:nvPr>
        </p:nvSpPr>
        <p:spPr>
          <a:xfrm>
            <a:off x="2126325" y="3096350"/>
            <a:ext cx="19782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7" type="subTitle"/>
          </p:nvPr>
        </p:nvSpPr>
        <p:spPr>
          <a:xfrm>
            <a:off x="5039450" y="1536675"/>
            <a:ext cx="19782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8" type="subTitle"/>
          </p:nvPr>
        </p:nvSpPr>
        <p:spPr>
          <a:xfrm>
            <a:off x="5039450" y="3096350"/>
            <a:ext cx="19782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10" name="Google Shape;210;p28"/>
          <p:cNvGrpSpPr/>
          <p:nvPr/>
        </p:nvGrpSpPr>
        <p:grpSpPr>
          <a:xfrm>
            <a:off x="0" y="-3012"/>
            <a:ext cx="9190975" cy="5149509"/>
            <a:chOff x="0" y="-3012"/>
            <a:chExt cx="9190975" cy="5149509"/>
          </a:xfrm>
        </p:grpSpPr>
        <p:pic>
          <p:nvPicPr>
            <p:cNvPr id="211" name="Google Shape;211;p28"/>
            <p:cNvPicPr preferRelativeResize="0"/>
            <p:nvPr/>
          </p:nvPicPr>
          <p:blipFill rotWithShape="1">
            <a:blip r:embed="rId2">
              <a:alphaModFix/>
            </a:blip>
            <a:srcRect b="14310" l="13523" r="66250" t="-21422"/>
            <a:stretch/>
          </p:blipFill>
          <p:spPr>
            <a:xfrm flipH="1">
              <a:off x="8248777" y="2016562"/>
              <a:ext cx="942198" cy="280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2" name="Google Shape;212;p28"/>
            <p:cNvGrpSpPr/>
            <p:nvPr/>
          </p:nvGrpSpPr>
          <p:grpSpPr>
            <a:xfrm>
              <a:off x="0" y="-3012"/>
              <a:ext cx="9144000" cy="5149509"/>
              <a:chOff x="0" y="-3012"/>
              <a:chExt cx="9144000" cy="5149509"/>
            </a:xfrm>
          </p:grpSpPr>
          <p:grpSp>
            <p:nvGrpSpPr>
              <p:cNvPr id="213" name="Google Shape;213;p28"/>
              <p:cNvGrpSpPr/>
              <p:nvPr/>
            </p:nvGrpSpPr>
            <p:grpSpPr>
              <a:xfrm flipH="1">
                <a:off x="0" y="-3012"/>
                <a:ext cx="9144000" cy="5149509"/>
                <a:chOff x="0" y="-6012"/>
                <a:chExt cx="9144000" cy="5149509"/>
              </a:xfrm>
            </p:grpSpPr>
            <p:pic>
              <p:nvPicPr>
                <p:cNvPr id="214" name="Google Shape;214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2250" l="37584" r="-5820" t="-16263"/>
                <a:stretch/>
              </p:blipFill>
              <p:spPr>
                <a:xfrm>
                  <a:off x="0" y="3605474"/>
                  <a:ext cx="1873999" cy="15380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5" name="Google Shape;215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52928" l="-25346" r="-25346" t="-6959"/>
                <a:stretch/>
              </p:blipFill>
              <p:spPr>
                <a:xfrm flipH="1" rot="-5400000">
                  <a:off x="7923113" y="247876"/>
                  <a:ext cx="1474774" cy="966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16" name="Google Shape;216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-9430" r="59560" t="0"/>
              <a:stretch/>
            </p:blipFill>
            <p:spPr>
              <a:xfrm rot="5400000">
                <a:off x="209154" y="4008240"/>
                <a:ext cx="926112" cy="13444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1" type="subTitle"/>
          </p:nvPr>
        </p:nvSpPr>
        <p:spPr>
          <a:xfrm>
            <a:off x="955975" y="2040124"/>
            <a:ext cx="2133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2" type="subTitle"/>
          </p:nvPr>
        </p:nvSpPr>
        <p:spPr>
          <a:xfrm>
            <a:off x="3505174" y="2040124"/>
            <a:ext cx="2133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3" type="subTitle"/>
          </p:nvPr>
        </p:nvSpPr>
        <p:spPr>
          <a:xfrm>
            <a:off x="955975" y="3625926"/>
            <a:ext cx="2133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4" type="subTitle"/>
          </p:nvPr>
        </p:nvSpPr>
        <p:spPr>
          <a:xfrm>
            <a:off x="3505174" y="3625926"/>
            <a:ext cx="2133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5" type="subTitle"/>
          </p:nvPr>
        </p:nvSpPr>
        <p:spPr>
          <a:xfrm>
            <a:off x="6054373" y="2040124"/>
            <a:ext cx="21339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6" type="subTitle"/>
          </p:nvPr>
        </p:nvSpPr>
        <p:spPr>
          <a:xfrm>
            <a:off x="6054373" y="3625925"/>
            <a:ext cx="21339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7" type="subTitle"/>
          </p:nvPr>
        </p:nvSpPr>
        <p:spPr>
          <a:xfrm>
            <a:off x="954350" y="1594750"/>
            <a:ext cx="2136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8" type="subTitle"/>
          </p:nvPr>
        </p:nvSpPr>
        <p:spPr>
          <a:xfrm>
            <a:off x="3503550" y="1594750"/>
            <a:ext cx="2136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9" type="subTitle"/>
          </p:nvPr>
        </p:nvSpPr>
        <p:spPr>
          <a:xfrm>
            <a:off x="6052750" y="1594750"/>
            <a:ext cx="2136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13" type="subTitle"/>
          </p:nvPr>
        </p:nvSpPr>
        <p:spPr>
          <a:xfrm>
            <a:off x="954350" y="3179395"/>
            <a:ext cx="2136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14" type="subTitle"/>
          </p:nvPr>
        </p:nvSpPr>
        <p:spPr>
          <a:xfrm>
            <a:off x="3503550" y="3179395"/>
            <a:ext cx="2136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5" type="subTitle"/>
          </p:nvPr>
        </p:nvSpPr>
        <p:spPr>
          <a:xfrm>
            <a:off x="6052750" y="3179394"/>
            <a:ext cx="2136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1" name="Google Shape;231;p29"/>
          <p:cNvGrpSpPr/>
          <p:nvPr/>
        </p:nvGrpSpPr>
        <p:grpSpPr>
          <a:xfrm>
            <a:off x="0" y="-10500"/>
            <a:ext cx="9144000" cy="5167987"/>
            <a:chOff x="0" y="-10500"/>
            <a:chExt cx="9144000" cy="5167987"/>
          </a:xfrm>
        </p:grpSpPr>
        <p:pic>
          <p:nvPicPr>
            <p:cNvPr id="232" name="Google Shape;232;p29"/>
            <p:cNvPicPr preferRelativeResize="0"/>
            <p:nvPr/>
          </p:nvPicPr>
          <p:blipFill rotWithShape="1">
            <a:blip r:embed="rId2">
              <a:alphaModFix/>
            </a:blip>
            <a:srcRect b="-4601" l="51695" r="-2007" t="58218"/>
            <a:stretch/>
          </p:blipFill>
          <p:spPr>
            <a:xfrm flipH="1">
              <a:off x="7874451" y="-10500"/>
              <a:ext cx="1269549" cy="1213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9"/>
            <p:cNvPicPr preferRelativeResize="0"/>
            <p:nvPr/>
          </p:nvPicPr>
          <p:blipFill rotWithShape="1">
            <a:blip r:embed="rId3">
              <a:alphaModFix/>
            </a:blip>
            <a:srcRect b="-12639" l="4417" r="78418" t="15936"/>
            <a:stretch/>
          </p:blipFill>
          <p:spPr>
            <a:xfrm flipH="1">
              <a:off x="0" y="1948013"/>
              <a:ext cx="1012726" cy="320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hasCustomPrompt="1" type="title"/>
          </p:nvPr>
        </p:nvSpPr>
        <p:spPr>
          <a:xfrm>
            <a:off x="3716125" y="706175"/>
            <a:ext cx="4151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3716125" y="1464175"/>
            <a:ext cx="4151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0"/>
          <p:cNvSpPr txBox="1"/>
          <p:nvPr>
            <p:ph hasCustomPrompt="1" idx="2" type="title"/>
          </p:nvPr>
        </p:nvSpPr>
        <p:spPr>
          <a:xfrm>
            <a:off x="3716125" y="2003879"/>
            <a:ext cx="4151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30"/>
          <p:cNvSpPr txBox="1"/>
          <p:nvPr>
            <p:ph idx="3" type="subTitle"/>
          </p:nvPr>
        </p:nvSpPr>
        <p:spPr>
          <a:xfrm>
            <a:off x="3716125" y="2764450"/>
            <a:ext cx="4151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30"/>
          <p:cNvSpPr txBox="1"/>
          <p:nvPr>
            <p:ph hasCustomPrompt="1" idx="4" type="title"/>
          </p:nvPr>
        </p:nvSpPr>
        <p:spPr>
          <a:xfrm>
            <a:off x="3716125" y="3301584"/>
            <a:ext cx="4151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30"/>
          <p:cNvSpPr txBox="1"/>
          <p:nvPr>
            <p:ph idx="5" type="subTitle"/>
          </p:nvPr>
        </p:nvSpPr>
        <p:spPr>
          <a:xfrm>
            <a:off x="3716125" y="4064726"/>
            <a:ext cx="4151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1" name="Google Shape;241;p30"/>
          <p:cNvGrpSpPr/>
          <p:nvPr/>
        </p:nvGrpSpPr>
        <p:grpSpPr>
          <a:xfrm flipH="1">
            <a:off x="5915325" y="-25"/>
            <a:ext cx="3228675" cy="5152735"/>
            <a:chOff x="0" y="-2686040"/>
            <a:chExt cx="4916515" cy="7846407"/>
          </a:xfrm>
        </p:grpSpPr>
        <p:pic>
          <p:nvPicPr>
            <p:cNvPr id="242" name="Google Shape;242;p30"/>
            <p:cNvPicPr preferRelativeResize="0"/>
            <p:nvPr/>
          </p:nvPicPr>
          <p:blipFill rotWithShape="1">
            <a:blip r:embed="rId2">
              <a:alphaModFix/>
            </a:blip>
            <a:srcRect b="-36127" l="7633" r="49671" t="-29216"/>
            <a:stretch/>
          </p:blipFill>
          <p:spPr>
            <a:xfrm rot="5400000">
              <a:off x="3435320" y="3677597"/>
              <a:ext cx="778819" cy="2183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30"/>
            <p:cNvPicPr preferRelativeResize="0"/>
            <p:nvPr/>
          </p:nvPicPr>
          <p:blipFill rotWithShape="1">
            <a:blip r:embed="rId3">
              <a:alphaModFix/>
            </a:blip>
            <a:srcRect b="-7364" l="53171" r="-8367" t="47922"/>
            <a:stretch/>
          </p:blipFill>
          <p:spPr>
            <a:xfrm>
              <a:off x="0" y="-2686040"/>
              <a:ext cx="1996840" cy="222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30"/>
            <p:cNvPicPr preferRelativeResize="0"/>
            <p:nvPr/>
          </p:nvPicPr>
          <p:blipFill rotWithShape="1">
            <a:blip r:embed="rId4">
              <a:alphaModFix/>
            </a:blip>
            <a:srcRect b="6528" l="32323" r="-11607" t="-33046"/>
            <a:stretch/>
          </p:blipFill>
          <p:spPr>
            <a:xfrm>
              <a:off x="0" y="2235500"/>
              <a:ext cx="997406" cy="2910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30"/>
            <p:cNvPicPr preferRelativeResize="0"/>
            <p:nvPr/>
          </p:nvPicPr>
          <p:blipFill rotWithShape="1">
            <a:blip r:embed="rId5">
              <a:alphaModFix/>
            </a:blip>
            <a:srcRect b="-8180" l="25865" r="28963" t="60977"/>
            <a:stretch/>
          </p:blipFill>
          <p:spPr>
            <a:xfrm>
              <a:off x="393218" y="3663919"/>
              <a:ext cx="2545725" cy="14964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91450" y="1164775"/>
            <a:ext cx="7704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10326" l="8146" r="23738" t="-27408"/>
          <a:stretch/>
        </p:blipFill>
        <p:spPr>
          <a:xfrm flipH="1">
            <a:off x="1" y="3352450"/>
            <a:ext cx="1008499" cy="17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897" l="1579" r="81744" t="15976"/>
          <a:stretch/>
        </p:blipFill>
        <p:spPr>
          <a:xfrm>
            <a:off x="8256575" y="0"/>
            <a:ext cx="887424" cy="24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4">
            <a:alphaModFix/>
          </a:blip>
          <a:srcRect b="-14341" l="2867" r="75227" t="13484"/>
          <a:stretch/>
        </p:blipFill>
        <p:spPr>
          <a:xfrm>
            <a:off x="8033877" y="2414875"/>
            <a:ext cx="1110124" cy="28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18025" y="485175"/>
            <a:ext cx="41394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>
            <p:ph idx="1" type="subTitle"/>
          </p:nvPr>
        </p:nvSpPr>
        <p:spPr>
          <a:xfrm>
            <a:off x="1018025" y="1618848"/>
            <a:ext cx="41394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1"/>
          <p:cNvSpPr txBox="1"/>
          <p:nvPr/>
        </p:nvSpPr>
        <p:spPr>
          <a:xfrm>
            <a:off x="1018025" y="3385900"/>
            <a:ext cx="4139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0" name="Google Shape;250;p31"/>
          <p:cNvGrpSpPr/>
          <p:nvPr/>
        </p:nvGrpSpPr>
        <p:grpSpPr>
          <a:xfrm>
            <a:off x="-71600" y="-325564"/>
            <a:ext cx="1344425" cy="5474290"/>
            <a:chOff x="-71600" y="-325564"/>
            <a:chExt cx="1344425" cy="5474290"/>
          </a:xfrm>
        </p:grpSpPr>
        <p:pic>
          <p:nvPicPr>
            <p:cNvPr id="251" name="Google Shape;251;p31"/>
            <p:cNvPicPr preferRelativeResize="0"/>
            <p:nvPr/>
          </p:nvPicPr>
          <p:blipFill rotWithShape="1">
            <a:blip r:embed="rId5">
              <a:alphaModFix/>
            </a:blip>
            <a:srcRect b="0" l="-9431" r="57439" t="0"/>
            <a:stretch/>
          </p:blipFill>
          <p:spPr>
            <a:xfrm rot="5400000">
              <a:off x="117875" y="3993776"/>
              <a:ext cx="965475" cy="1344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31"/>
            <p:cNvPicPr preferRelativeResize="0"/>
            <p:nvPr/>
          </p:nvPicPr>
          <p:blipFill rotWithShape="1">
            <a:blip r:embed="rId6">
              <a:alphaModFix/>
            </a:blip>
            <a:srcRect b="-7426" l="52876" r="-4940" t="-19091"/>
            <a:stretch/>
          </p:blipFill>
          <p:spPr>
            <a:xfrm>
              <a:off x="5" y="-325564"/>
              <a:ext cx="666794" cy="29632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2"/>
          <p:cNvGrpSpPr/>
          <p:nvPr/>
        </p:nvGrpSpPr>
        <p:grpSpPr>
          <a:xfrm flipH="1">
            <a:off x="-6850" y="-11950"/>
            <a:ext cx="9150850" cy="5155407"/>
            <a:chOff x="-6850" y="-11950"/>
            <a:chExt cx="9150850" cy="5155407"/>
          </a:xfrm>
        </p:grpSpPr>
        <p:grpSp>
          <p:nvGrpSpPr>
            <p:cNvPr id="255" name="Google Shape;255;p32"/>
            <p:cNvGrpSpPr/>
            <p:nvPr/>
          </p:nvGrpSpPr>
          <p:grpSpPr>
            <a:xfrm flipH="1">
              <a:off x="5387545" y="2705868"/>
              <a:ext cx="3756455" cy="2437589"/>
              <a:chOff x="0" y="1434400"/>
              <a:chExt cx="5720200" cy="3711876"/>
            </a:xfrm>
          </p:grpSpPr>
          <p:pic>
            <p:nvPicPr>
              <p:cNvPr id="256" name="Google Shape;256;p32"/>
              <p:cNvPicPr preferRelativeResize="0"/>
              <p:nvPr/>
            </p:nvPicPr>
            <p:blipFill rotWithShape="1">
              <a:blip r:embed="rId2">
                <a:alphaModFix/>
              </a:blip>
              <a:srcRect b="0" l="-9430" r="59560" t="0"/>
              <a:stretch/>
            </p:blipFill>
            <p:spPr>
              <a:xfrm rot="5400000">
                <a:off x="4505888" y="3918789"/>
                <a:ext cx="990600" cy="143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32"/>
              <p:cNvPicPr preferRelativeResize="0"/>
              <p:nvPr/>
            </p:nvPicPr>
            <p:blipFill rotWithShape="1">
              <a:blip r:embed="rId3">
                <a:alphaModFix/>
              </a:blip>
              <a:srcRect b="52497" l="14022" r="0" t="-1943"/>
              <a:stretch/>
            </p:blipFill>
            <p:spPr>
              <a:xfrm>
                <a:off x="0" y="3291425"/>
                <a:ext cx="3110451" cy="1854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32"/>
              <p:cNvPicPr preferRelativeResize="0"/>
              <p:nvPr/>
            </p:nvPicPr>
            <p:blipFill rotWithShape="1">
              <a:blip r:embed="rId4">
                <a:alphaModFix/>
              </a:blip>
              <a:srcRect b="-7426" l="52876" r="-4940" t="-19091"/>
              <a:stretch/>
            </p:blipFill>
            <p:spPr>
              <a:xfrm>
                <a:off x="6" y="1434400"/>
                <a:ext cx="713225" cy="31695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32"/>
              <p:cNvPicPr preferRelativeResize="0"/>
              <p:nvPr/>
            </p:nvPicPr>
            <p:blipFill rotWithShape="1">
              <a:blip r:embed="rId5">
                <a:alphaModFix/>
              </a:blip>
              <a:srcRect b="35874" l="6973" r="64005" t="11846"/>
              <a:stretch/>
            </p:blipFill>
            <p:spPr>
              <a:xfrm>
                <a:off x="2585825" y="3338800"/>
                <a:ext cx="1780977" cy="1804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0" name="Google Shape;260;p32"/>
            <p:cNvPicPr preferRelativeResize="0"/>
            <p:nvPr/>
          </p:nvPicPr>
          <p:blipFill rotWithShape="1">
            <a:blip r:embed="rId6">
              <a:alphaModFix/>
            </a:blip>
            <a:srcRect b="-3463" l="23173" r="-11085" t="-7907"/>
            <a:stretch/>
          </p:blipFill>
          <p:spPr>
            <a:xfrm rot="5">
              <a:off x="-6850" y="799276"/>
              <a:ext cx="1524951" cy="19958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32"/>
            <p:cNvPicPr preferRelativeResize="0"/>
            <p:nvPr/>
          </p:nvPicPr>
          <p:blipFill rotWithShape="1">
            <a:blip r:embed="rId7">
              <a:alphaModFix/>
            </a:blip>
            <a:srcRect b="-2535" l="-2935" r="79801" t="6483"/>
            <a:stretch/>
          </p:blipFill>
          <p:spPr>
            <a:xfrm flipH="1" rot="5400000">
              <a:off x="822027" y="-822025"/>
              <a:ext cx="1231073" cy="2875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32"/>
            <p:cNvPicPr preferRelativeResize="0"/>
            <p:nvPr/>
          </p:nvPicPr>
          <p:blipFill rotWithShape="1">
            <a:blip r:embed="rId5">
              <a:alphaModFix/>
            </a:blip>
            <a:srcRect b="-1550" l="9315" r="66392" t="5838"/>
            <a:stretch/>
          </p:blipFill>
          <p:spPr>
            <a:xfrm flipH="1">
              <a:off x="2" y="2414875"/>
              <a:ext cx="1231073" cy="27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32"/>
            <p:cNvPicPr preferRelativeResize="0"/>
            <p:nvPr/>
          </p:nvPicPr>
          <p:blipFill rotWithShape="1">
            <a:blip r:embed="rId2">
              <a:alphaModFix/>
            </a:blip>
            <a:srcRect b="-61053" l="51475" r="6244" t="3820"/>
            <a:stretch/>
          </p:blipFill>
          <p:spPr>
            <a:xfrm rot="5400000">
              <a:off x="7331650" y="-842725"/>
              <a:ext cx="981575" cy="26431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3"/>
          <p:cNvGrpSpPr/>
          <p:nvPr/>
        </p:nvGrpSpPr>
        <p:grpSpPr>
          <a:xfrm flipH="1" rot="10800000">
            <a:off x="0" y="0"/>
            <a:ext cx="9144000" cy="5157487"/>
            <a:chOff x="0" y="0"/>
            <a:chExt cx="9144000" cy="5157487"/>
          </a:xfrm>
        </p:grpSpPr>
        <p:pic>
          <p:nvPicPr>
            <p:cNvPr id="266" name="Google Shape;266;p33"/>
            <p:cNvPicPr preferRelativeResize="0"/>
            <p:nvPr/>
          </p:nvPicPr>
          <p:blipFill rotWithShape="1">
            <a:blip r:embed="rId2">
              <a:alphaModFix/>
            </a:blip>
            <a:srcRect b="-4602" l="51695" r="-2007" t="58621"/>
            <a:stretch/>
          </p:blipFill>
          <p:spPr>
            <a:xfrm flipH="1">
              <a:off x="7874451" y="0"/>
              <a:ext cx="1269549" cy="1203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3"/>
            <p:cNvPicPr preferRelativeResize="0"/>
            <p:nvPr/>
          </p:nvPicPr>
          <p:blipFill rotWithShape="1">
            <a:blip r:embed="rId3">
              <a:alphaModFix/>
            </a:blip>
            <a:srcRect b="-12639" l="4417" r="78418" t="15936"/>
            <a:stretch/>
          </p:blipFill>
          <p:spPr>
            <a:xfrm flipH="1">
              <a:off x="0" y="1948013"/>
              <a:ext cx="1012726" cy="320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055197" y="36788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1583213" y="36788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5055188" y="337085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1583213" y="337085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8" name="Google Shape;28;p5"/>
          <p:cNvGrpSpPr/>
          <p:nvPr/>
        </p:nvGrpSpPr>
        <p:grpSpPr>
          <a:xfrm>
            <a:off x="0" y="3140575"/>
            <a:ext cx="1231075" cy="2002925"/>
            <a:chOff x="0" y="3131850"/>
            <a:chExt cx="1231075" cy="2002925"/>
          </a:xfrm>
        </p:grpSpPr>
        <p:pic>
          <p:nvPicPr>
            <p:cNvPr id="29" name="Google Shape;29;p5"/>
            <p:cNvPicPr preferRelativeResize="0"/>
            <p:nvPr/>
          </p:nvPicPr>
          <p:blipFill rotWithShape="1">
            <a:blip r:embed="rId2">
              <a:alphaModFix/>
            </a:blip>
            <a:srcRect b="-20786" l="-16649" r="60362" t="12690"/>
            <a:stretch/>
          </p:blipFill>
          <p:spPr>
            <a:xfrm flipH="1" rot="-5400000">
              <a:off x="273700" y="4177300"/>
              <a:ext cx="801099" cy="1113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5"/>
            <p:cNvPicPr preferRelativeResize="0"/>
            <p:nvPr/>
          </p:nvPicPr>
          <p:blipFill rotWithShape="1">
            <a:blip r:embed="rId3">
              <a:alphaModFix/>
            </a:blip>
            <a:srcRect b="-14600" l="11532" r="70118" t="33622"/>
            <a:stretch/>
          </p:blipFill>
          <p:spPr>
            <a:xfrm flipH="1">
              <a:off x="0" y="3131850"/>
              <a:ext cx="806825" cy="2002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" name="Google Shape;31;p5"/>
          <p:cNvPicPr preferRelativeResize="0"/>
          <p:nvPr/>
        </p:nvPicPr>
        <p:blipFill rotWithShape="1">
          <a:blip r:embed="rId4">
            <a:alphaModFix/>
          </a:blip>
          <a:srcRect b="42279" l="-35864" r="-14828" t="3690"/>
          <a:stretch/>
        </p:blipFill>
        <p:spPr>
          <a:xfrm flipH="1" rot="-5400000">
            <a:off x="7929012" y="253876"/>
            <a:ext cx="1474774" cy="9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4" name="Google Shape;34;p6"/>
          <p:cNvGrpSpPr/>
          <p:nvPr/>
        </p:nvGrpSpPr>
        <p:grpSpPr>
          <a:xfrm flipH="1">
            <a:off x="0" y="17225"/>
            <a:ext cx="9143998" cy="5134774"/>
            <a:chOff x="2" y="0"/>
            <a:chExt cx="9143998" cy="5134774"/>
          </a:xfrm>
        </p:grpSpPr>
        <p:pic>
          <p:nvPicPr>
            <p:cNvPr id="35" name="Google Shape;35;p6"/>
            <p:cNvPicPr preferRelativeResize="0"/>
            <p:nvPr/>
          </p:nvPicPr>
          <p:blipFill rotWithShape="1">
            <a:blip r:embed="rId2">
              <a:alphaModFix/>
            </a:blip>
            <a:srcRect b="-8381" l="45533" r="-2758" t="-23614"/>
            <a:stretch/>
          </p:blipFill>
          <p:spPr>
            <a:xfrm flipH="1">
              <a:off x="8303375" y="0"/>
              <a:ext cx="840626" cy="200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6"/>
            <p:cNvPicPr preferRelativeResize="0"/>
            <p:nvPr/>
          </p:nvPicPr>
          <p:blipFill rotWithShape="1">
            <a:blip r:embed="rId3">
              <a:alphaModFix/>
            </a:blip>
            <a:srcRect b="-20786" l="-16649" r="60362" t="12690"/>
            <a:stretch/>
          </p:blipFill>
          <p:spPr>
            <a:xfrm flipH="1" rot="-5400000">
              <a:off x="248962" y="4263847"/>
              <a:ext cx="728687" cy="1012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6"/>
            <p:cNvPicPr preferRelativeResize="0"/>
            <p:nvPr/>
          </p:nvPicPr>
          <p:blipFill rotWithShape="1">
            <a:blip r:embed="rId4">
              <a:alphaModFix/>
            </a:blip>
            <a:srcRect b="-14600" l="11532" r="70118" t="33622"/>
            <a:stretch/>
          </p:blipFill>
          <p:spPr>
            <a:xfrm flipH="1">
              <a:off x="2" y="3312900"/>
              <a:ext cx="733896" cy="18218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20000" y="1541950"/>
            <a:ext cx="45525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1" name="Google Shape;41;p7"/>
          <p:cNvGrpSpPr/>
          <p:nvPr/>
        </p:nvGrpSpPr>
        <p:grpSpPr>
          <a:xfrm>
            <a:off x="0" y="0"/>
            <a:ext cx="9143996" cy="5160900"/>
            <a:chOff x="0" y="0"/>
            <a:chExt cx="9143996" cy="5160900"/>
          </a:xfrm>
        </p:grpSpPr>
        <p:pic>
          <p:nvPicPr>
            <p:cNvPr id="42" name="Google Shape;42;p7"/>
            <p:cNvPicPr preferRelativeResize="0"/>
            <p:nvPr/>
          </p:nvPicPr>
          <p:blipFill rotWithShape="1">
            <a:blip r:embed="rId2">
              <a:alphaModFix/>
            </a:blip>
            <a:srcRect b="33257" l="22218" r="54809" t="-31567"/>
            <a:stretch/>
          </p:blipFill>
          <p:spPr>
            <a:xfrm>
              <a:off x="0" y="0"/>
              <a:ext cx="817751" cy="19684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7"/>
            <p:cNvGrpSpPr/>
            <p:nvPr/>
          </p:nvGrpSpPr>
          <p:grpSpPr>
            <a:xfrm flipH="1">
              <a:off x="5387550" y="2705868"/>
              <a:ext cx="3756446" cy="2455032"/>
              <a:chOff x="6" y="1434400"/>
              <a:chExt cx="5720186" cy="3738437"/>
            </a:xfrm>
          </p:grpSpPr>
          <p:pic>
            <p:nvPicPr>
              <p:cNvPr id="44" name="Google Shape;44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-9429" r="57560" t="0"/>
              <a:stretch/>
            </p:blipFill>
            <p:spPr>
              <a:xfrm rot="5400000">
                <a:off x="4486010" y="3938655"/>
                <a:ext cx="1030341" cy="14380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7"/>
              <p:cNvPicPr preferRelativeResize="0"/>
              <p:nvPr/>
            </p:nvPicPr>
            <p:blipFill rotWithShape="1">
              <a:blip r:embed="rId4">
                <a:alphaModFix/>
              </a:blip>
              <a:srcRect b="-7426" l="52876" r="-4940" t="-19091"/>
              <a:stretch/>
            </p:blipFill>
            <p:spPr>
              <a:xfrm>
                <a:off x="6" y="1434400"/>
                <a:ext cx="713225" cy="316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84250" y="1494625"/>
            <a:ext cx="73755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8" name="Google Shape;48;p8"/>
          <p:cNvGrpSpPr/>
          <p:nvPr/>
        </p:nvGrpSpPr>
        <p:grpSpPr>
          <a:xfrm flipH="1" rot="10800000">
            <a:off x="0" y="-28677"/>
            <a:ext cx="9143996" cy="2466266"/>
            <a:chOff x="0" y="2705868"/>
            <a:chExt cx="9143996" cy="2466266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b="37062" l="12051" r="57322" t="-35371"/>
            <a:stretch/>
          </p:blipFill>
          <p:spPr>
            <a:xfrm>
              <a:off x="0" y="3189582"/>
              <a:ext cx="1090227" cy="19684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 flipH="1">
              <a:off x="396445" y="2705868"/>
              <a:ext cx="8747551" cy="2466266"/>
              <a:chOff x="6" y="1434400"/>
              <a:chExt cx="13320468" cy="3755544"/>
            </a:xfrm>
          </p:grpSpPr>
          <p:pic>
            <p:nvPicPr>
              <p:cNvPr id="51" name="Google Shape;51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-9430" r="59560" t="0"/>
              <a:stretch/>
            </p:blipFill>
            <p:spPr>
              <a:xfrm rot="5400000">
                <a:off x="12106162" y="3954193"/>
                <a:ext cx="990600" cy="143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 rotWithShape="1">
              <a:blip r:embed="rId4">
                <a:alphaModFix/>
              </a:blip>
              <a:srcRect b="-7426" l="52876" r="-4940" t="-19091"/>
              <a:stretch/>
            </p:blipFill>
            <p:spPr>
              <a:xfrm>
                <a:off x="6" y="1434400"/>
                <a:ext cx="713225" cy="31695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53;p8"/>
              <p:cNvPicPr preferRelativeResize="0"/>
              <p:nvPr/>
            </p:nvPicPr>
            <p:blipFill rotWithShape="1">
              <a:blip r:embed="rId5">
                <a:alphaModFix/>
              </a:blip>
              <a:srcRect b="43438" l="7542" r="63436" t="4281"/>
              <a:stretch/>
            </p:blipFill>
            <p:spPr>
              <a:xfrm>
                <a:off x="1976643" y="3385244"/>
                <a:ext cx="1780977" cy="1804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135550" y="150585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35550" y="296655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b="-61053" l="51987" r="6247" t="3820"/>
          <a:stretch/>
        </p:blipFill>
        <p:spPr>
          <a:xfrm rot="5400000">
            <a:off x="7337624" y="-836747"/>
            <a:ext cx="969625" cy="26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1055850" y="539500"/>
            <a:ext cx="70323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sz="35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sz="35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sz="35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sz="35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sz="35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sz="35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sz="35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sz="35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sz="35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2226000" y="1728750"/>
            <a:ext cx="6450300" cy="14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Plant Leaf Disease Detection and Classification Based on CNN with LVQ Algorithm</a:t>
            </a:r>
            <a:endParaRPr sz="3300"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b="0" l="0" r="74094" t="0"/>
          <a:stretch/>
        </p:blipFill>
        <p:spPr>
          <a:xfrm>
            <a:off x="0" y="76200"/>
            <a:ext cx="199907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34"/>
          <p:cNvGrpSpPr/>
          <p:nvPr/>
        </p:nvGrpSpPr>
        <p:grpSpPr>
          <a:xfrm>
            <a:off x="6661100" y="0"/>
            <a:ext cx="2482905" cy="5143501"/>
            <a:chOff x="6661100" y="0"/>
            <a:chExt cx="2482905" cy="5143501"/>
          </a:xfrm>
        </p:grpSpPr>
        <p:pic>
          <p:nvPicPr>
            <p:cNvPr id="275" name="Google Shape;275;p34"/>
            <p:cNvPicPr preferRelativeResize="0"/>
            <p:nvPr/>
          </p:nvPicPr>
          <p:blipFill rotWithShape="1">
            <a:blip r:embed="rId4">
              <a:alphaModFix/>
            </a:blip>
            <a:srcRect b="55807" l="592" r="55204" t="-31818"/>
            <a:stretch/>
          </p:blipFill>
          <p:spPr>
            <a:xfrm>
              <a:off x="6661100" y="2741975"/>
              <a:ext cx="2482898" cy="240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4"/>
            <p:cNvPicPr preferRelativeResize="0"/>
            <p:nvPr/>
          </p:nvPicPr>
          <p:blipFill rotWithShape="1">
            <a:blip r:embed="rId5">
              <a:alphaModFix/>
            </a:blip>
            <a:srcRect b="-4602" l="51695" r="-2007" t="58621"/>
            <a:stretch/>
          </p:blipFill>
          <p:spPr>
            <a:xfrm flipH="1">
              <a:off x="7442306" y="0"/>
              <a:ext cx="1701699" cy="1612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idx="1" type="subTitle"/>
          </p:nvPr>
        </p:nvSpPr>
        <p:spPr>
          <a:xfrm>
            <a:off x="536850" y="1124350"/>
            <a:ext cx="83052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Incomplete Analysis of Misclassifications: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study lacks a thorough analysis of the types and frequency of misclassifications and their overall impact on disease detection accuracy.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Absence of insights into the severity and consequences of misclassifications.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Potential Bias Unaddressed: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paper does not explicitly discuss potential bias in the training data, particularly if diseases share visual characteristics.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Lack of consideration for biases raises questions about the generalizability of the proposed model.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43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355" name="Google Shape;355;p43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43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Google Shape;357;p4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2.2: Second Limitation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idx="1" type="subTitle"/>
          </p:nvPr>
        </p:nvSpPr>
        <p:spPr>
          <a:xfrm>
            <a:off x="720000" y="1078450"/>
            <a:ext cx="8091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Potential Applications in Agriculture: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The proposed CNN with LVQ algorithm method holds promise for efficient crop yield in agriculture.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Early detection facilitated by automatic disease classification can lead to timely interventions for effective disease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Automatic Disease Classification Advantages: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Automatic methods enable timely actions upon detecting disease symptoms, contributing to more effective disease control in crops.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CNN facilitates automatic feature extraction from plant leaf images.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LVQ algorithm serves as a classifier for accurate disease recognition.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Emphasis on Color Information: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Study highlights the importance of color information in plant leaf disease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Suggests that utilizing different color components, as opposed to a single one, can improve accuracy in disease recognition.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44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364" name="Google Shape;364;p44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44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44"/>
          <p:cNvSpPr txBox="1"/>
          <p:nvPr>
            <p:ph type="title"/>
          </p:nvPr>
        </p:nvSpPr>
        <p:spPr>
          <a:xfrm>
            <a:off x="796300" y="277150"/>
            <a:ext cx="77109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Synthesis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title"/>
          </p:nvPr>
        </p:nvSpPr>
        <p:spPr>
          <a:xfrm>
            <a:off x="1308000" y="1843550"/>
            <a:ext cx="41394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hanks!</a:t>
            </a:r>
            <a:endParaRPr/>
          </a:p>
        </p:txBody>
      </p:sp>
      <p:pic>
        <p:nvPicPr>
          <p:cNvPr id="372" name="Google Shape;372;p45"/>
          <p:cNvPicPr preferRelativeResize="0"/>
          <p:nvPr/>
        </p:nvPicPr>
        <p:blipFill rotWithShape="1">
          <a:blip r:embed="rId3">
            <a:alphaModFix/>
          </a:blip>
          <a:srcRect b="0" l="27307" r="37778" t="0"/>
          <a:stretch/>
        </p:blipFill>
        <p:spPr>
          <a:xfrm>
            <a:off x="6449726" y="0"/>
            <a:ext cx="26942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716550" y="2671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1:Summary</a:t>
            </a:r>
            <a:endParaRPr/>
          </a:p>
        </p:txBody>
      </p:sp>
      <p:sp>
        <p:nvSpPr>
          <p:cNvPr id="282" name="Google Shape;282;p35"/>
          <p:cNvSpPr txBox="1"/>
          <p:nvPr>
            <p:ph idx="1" type="subTitle"/>
          </p:nvPr>
        </p:nvSpPr>
        <p:spPr>
          <a:xfrm>
            <a:off x="556950" y="1121850"/>
            <a:ext cx="74079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method for tomato leaf disease detection and classification.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Used: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Convolutional Neural Network (CNN) for automatic feature extraction and classification.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Learning Vector Quantization (LVQ) algorithm for training using CNN output feature vectors.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 images of tomato leaves with four different disease symptoms.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Information: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Actively incorporated into the CNN model for enhanced research purposes.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35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284" name="Google Shape;284;p35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35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716550" y="2671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Summary</a:t>
            </a:r>
            <a:endParaRPr/>
          </a:p>
        </p:txBody>
      </p:sp>
      <p:sp>
        <p:nvSpPr>
          <p:cNvPr id="291" name="Google Shape;291;p36"/>
          <p:cNvSpPr txBox="1"/>
          <p:nvPr>
            <p:ph idx="1" type="subTitle"/>
          </p:nvPr>
        </p:nvSpPr>
        <p:spPr>
          <a:xfrm>
            <a:off x="556950" y="1121850"/>
            <a:ext cx="74079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Functionality: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Focuses on the convolutional part for feature extraction.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Utilizes color information for effective classification.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LVQ Training: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Trained using the output feature vector from the CNN's convolutional phase.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Effectively identifies four different types of tomato leaf diseases.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Demonstrates the potential synergy between CNN and LVQ for accurate and efficient agricultural disease detection and classification.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6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293" name="Google Shape;293;p36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6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716550" y="2671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Section 1.1: Motivation</a:t>
            </a:r>
            <a:endParaRPr sz="2900"/>
          </a:p>
        </p:txBody>
      </p:sp>
      <p:sp>
        <p:nvSpPr>
          <p:cNvPr id="300" name="Google Shape;300;p37"/>
          <p:cNvSpPr txBox="1"/>
          <p:nvPr>
            <p:ph idx="1" type="subTitle"/>
          </p:nvPr>
        </p:nvSpPr>
        <p:spPr>
          <a:xfrm>
            <a:off x="592900" y="932726"/>
            <a:ext cx="7407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Motivation: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motivation is to effectively recognize and classify the four different types of tomato leaf diseases</a:t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objective of the study is to develop a method for tomato leaf disease detection and classification using a combination of Convolutional Neural Network (CNN) model and Learning Vector Quantization (LVQ) algorithm</a:t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Aim: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researchers aim to develop a method using a combination of Convolutional Neural Network (CNN) model and Learning Vector Quantization (LVQ) algorithm for tomato leaf disease detection and classification.</a:t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37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302" name="Google Shape;302;p37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37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716550" y="2671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Section 1.2: Contribution</a:t>
            </a:r>
            <a:endParaRPr sz="3100"/>
          </a:p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716550" y="1025575"/>
            <a:ext cx="74079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Focus: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 to plant disease detection and classification, specifically targeting tomato leaf diseases.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Combination of Convolutional Neural Network (CNN) model and Learning Vector Quantization (LVQ) algorithm.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Significance: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Emphasis on early disease detection in agriculture to enhance crop yield efficiency.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of color information and application of filters to RGB components for effective feature extraction in plant leaf disease research.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validates the effectiveness of the proposed method in recognizing and classifying four distinct types of tomato leaf diseases.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38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311" name="Google Shape;311;p38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8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idx="1" type="subTitle"/>
          </p:nvPr>
        </p:nvSpPr>
        <p:spPr>
          <a:xfrm>
            <a:off x="417175" y="1276975"/>
            <a:ext cx="80136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Proposal: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Combination of Convolutional Neural Network (CNN) model and Learning Vector Quantization (LVQ) algorithm for tomato leaf disease detection and classification.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CNN used for automatic feature extraction and classification.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LVQ algorithm employed as the classifier.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Consists of 500 images of tomato leaves exhibiting four different disease symptoms.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 Functionality: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Automatic feature extraction and classification.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Application of filters to RGB components.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LVQ Training: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Output feature vector from the CNN's convolution part used for training the LVQ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LVQ algorithm known for its topology and adaptive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**Experimental Operations**: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Training and testing operations involving 500 feature vectors obtained from the original images.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**Results**: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Effective recognition and classification of four different types of tomato leaf diseases demonstrated by the proposed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**References**: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[2]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[3]</a:t>
            </a:r>
            <a:endParaRPr/>
          </a:p>
        </p:txBody>
      </p:sp>
      <p:grpSp>
        <p:nvGrpSpPr>
          <p:cNvPr id="318" name="Google Shape;318;p39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319" name="Google Shape;319;p39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39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3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1.3: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idx="1" type="subTitle"/>
          </p:nvPr>
        </p:nvSpPr>
        <p:spPr>
          <a:xfrm>
            <a:off x="615600" y="1017725"/>
            <a:ext cx="825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Effectiveness: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Combination of CNN model and LVQ algorithm effectively recognizes and classifies four types of tomato leaf diseases.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Experimental results validate the method's effectiveness.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Agricultural Significance: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Emphasis on early disease detection in agriculture for improved crop yield efficiency.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Extraction Techniques: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Color information actively used for feature extraction in plant leaf disease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Application of filters to RGB components enhances feature extraction.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Components: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CNN model used for automatic feature extraction and classification.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LVQ algorithm employed as the classifier.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Dataset Information: Dataset comprises 500 images of tomato leaves, showcasing four different disease symptoms.</a:t>
            </a:r>
            <a:endParaRPr/>
          </a:p>
        </p:txBody>
      </p:sp>
      <p:grpSp>
        <p:nvGrpSpPr>
          <p:cNvPr id="327" name="Google Shape;327;p40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328" name="Google Shape;328;p40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40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" name="Google Shape;330;p4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1.4: Conclusion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716550" y="267150"/>
            <a:ext cx="7710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highlight>
                  <a:schemeClr val="lt1"/>
                </a:highlight>
              </a:rPr>
              <a:t>Section 2: Limitations </a:t>
            </a:r>
            <a:endParaRPr sz="4100">
              <a:highlight>
                <a:schemeClr val="lt1"/>
              </a:highlight>
            </a:endParaRPr>
          </a:p>
        </p:txBody>
      </p:sp>
      <p:sp>
        <p:nvSpPr>
          <p:cNvPr id="336" name="Google Shape;336;p41"/>
          <p:cNvSpPr txBox="1"/>
          <p:nvPr>
            <p:ph idx="1" type="subTitle"/>
          </p:nvPr>
        </p:nvSpPr>
        <p:spPr>
          <a:xfrm>
            <a:off x="556950" y="1121850"/>
            <a:ext cx="74079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study acknowledges that one of the main challenges in disease detection and classification is the similarity between leaves with different diseases, which can cause misclassifications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paper does not mention the specific limitations or drawbacks of the proposed methodology or experimental setup.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Further information about the limitations of the study, such as potential biases, sample size, or generalizability, is not provided in the given sources.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41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338" name="Google Shape;338;p41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41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idx="1" type="subTitle"/>
          </p:nvPr>
        </p:nvSpPr>
        <p:spPr>
          <a:xfrm>
            <a:off x="478225" y="1113580"/>
            <a:ext cx="81960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Limited Mitigation Strategies: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study acknowledges the challenge of leaf similarity but lacks in-depth discussion on strategies to mitigate misclassifications.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Absence of detailed approaches or enhancements to address the identified limitation.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Practical Implications Unclear: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paper does not delve into the practical consequences of misclassifications in real-world agricultural scenarios.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Unclear how misclassifications may impact decision-making or crop management strategies.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42"/>
          <p:cNvGrpSpPr/>
          <p:nvPr/>
        </p:nvGrpSpPr>
        <p:grpSpPr>
          <a:xfrm>
            <a:off x="6276322" y="3925376"/>
            <a:ext cx="2867678" cy="1218082"/>
            <a:chOff x="6276322" y="3925376"/>
            <a:chExt cx="2867678" cy="1218082"/>
          </a:xfrm>
        </p:grpSpPr>
        <p:pic>
          <p:nvPicPr>
            <p:cNvPr id="346" name="Google Shape;346;p42"/>
            <p:cNvPicPr preferRelativeResize="0"/>
            <p:nvPr/>
          </p:nvPicPr>
          <p:blipFill rotWithShape="1">
            <a:blip r:embed="rId3">
              <a:alphaModFix/>
            </a:blip>
            <a:srcRect b="52497" l="14022" r="0" t="-1943"/>
            <a:stretch/>
          </p:blipFill>
          <p:spPr>
            <a:xfrm flipH="1">
              <a:off x="7101367" y="3925376"/>
              <a:ext cx="2042633" cy="1218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42"/>
            <p:cNvPicPr preferRelativeResize="0"/>
            <p:nvPr/>
          </p:nvPicPr>
          <p:blipFill rotWithShape="1">
            <a:blip r:embed="rId4">
              <a:alphaModFix/>
            </a:blip>
            <a:srcRect b="35874" l="6973" r="64005" t="11846"/>
            <a:stretch/>
          </p:blipFill>
          <p:spPr>
            <a:xfrm flipH="1">
              <a:off x="6276322" y="3956487"/>
              <a:ext cx="1169567" cy="1185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" name="Google Shape;348;p4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2.1: First Limitation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ds of Wisdom by Slidesgo">
  <a:themeElements>
    <a:clrScheme name="Simple Light">
      <a:dk1>
        <a:srgbClr val="151A20"/>
      </a:dk1>
      <a:lt1>
        <a:srgbClr val="E5E5DB"/>
      </a:lt1>
      <a:dk2>
        <a:srgbClr val="995334"/>
      </a:dk2>
      <a:lt2>
        <a:srgbClr val="D9A78C"/>
      </a:lt2>
      <a:accent1>
        <a:srgbClr val="585B46"/>
      </a:accent1>
      <a:accent2>
        <a:srgbClr val="8B9072"/>
      </a:accent2>
      <a:accent3>
        <a:srgbClr val="49767D"/>
      </a:accent3>
      <a:accent4>
        <a:srgbClr val="81B0B5"/>
      </a:accent4>
      <a:accent5>
        <a:srgbClr val="FFFFFF"/>
      </a:accent5>
      <a:accent6>
        <a:srgbClr val="FFFFFF"/>
      </a:accent6>
      <a:hlink>
        <a:srgbClr val="151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