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81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7367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8153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823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14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4601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114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3916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A2FCAC-B0FC-4561-97A2-3A4896B6BEB0}" type="datetimeFigureOut">
              <a:rPr lang="en-US" smtClean="0"/>
              <a:t>3/20/2019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58483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A2FCAC-B0FC-4561-97A2-3A4896B6BEB0}" type="datetimeFigureOut">
              <a:rPr lang="en-US" smtClean="0"/>
              <a:t>3/20/2019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64090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32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A2FCAC-B0FC-4561-97A2-3A4896B6BEB0}" type="datetimeFigureOut">
              <a:rPr lang="en-US" smtClean="0"/>
              <a:t>3/20/2019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6A9D6A-B6B6-4CCE-85BE-43DD322E564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877078"/>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hifazil1988/Coursera_Capstone/blob/master/Final_grade/Mohamed_Fazil-Capstone_Project.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461" y="749715"/>
            <a:ext cx="10058400" cy="3566160"/>
          </a:xfrm>
        </p:spPr>
        <p:txBody>
          <a:bodyPr>
            <a:noAutofit/>
          </a:bodyPr>
          <a:lstStyle/>
          <a:p>
            <a:pPr algn="ctr"/>
            <a:r>
              <a:rPr lang="en-US" sz="4400" b="1" dirty="0"/>
              <a:t>Analyzing Median House Prices and School Ratings for Scarborough Canada for Immigrants</a:t>
            </a:r>
            <a:endParaRPr lang="en-US" sz="4400"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normAutofit fontScale="90000"/>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28111" y="852710"/>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endParaRPr lang="en-US" b="1" dirty="0"/>
          </a:p>
          <a:p>
            <a:pPr marL="0" indent="0">
              <a:buNone/>
            </a:pPr>
            <a:endParaRPr lang="en-US" b="1" dirty="0"/>
          </a:p>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905" y="244651"/>
            <a:ext cx="9905998" cy="637076"/>
          </a:xfrm>
        </p:spPr>
        <p:txBody>
          <a:bodyPr>
            <a:normAutofit fontScale="90000"/>
          </a:bodyPr>
          <a:lstStyle/>
          <a:p>
            <a:r>
              <a:rPr lang="en-US" b="1" dirty="0"/>
              <a:t>NEIGHBORHOOD MEDIAN HOUSING PRICES</a:t>
            </a:r>
            <a:endParaRPr lang="en-US" dirty="0"/>
          </a:p>
        </p:txBody>
      </p:sp>
      <p:pic>
        <p:nvPicPr>
          <p:cNvPr id="5" name="Picture 4"/>
          <p:cNvPicPr/>
          <p:nvPr/>
        </p:nvPicPr>
        <p:blipFill>
          <a:blip r:embed="rId2"/>
          <a:stretch>
            <a:fillRect/>
          </a:stretch>
        </p:blipFill>
        <p:spPr>
          <a:xfrm>
            <a:off x="1598613" y="881727"/>
            <a:ext cx="10057677" cy="5352818"/>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09" y="143301"/>
            <a:ext cx="10058400" cy="786015"/>
          </a:xfrm>
        </p:spPr>
        <p:txBody>
          <a:bodyPr/>
          <a:lstStyle/>
          <a:p>
            <a:r>
              <a:rPr lang="en-US" b="1" dirty="0"/>
              <a:t>NEIGHBORHOOD SCHOOL RATINGS</a:t>
            </a:r>
            <a:endParaRPr lang="en-US" dirty="0"/>
          </a:p>
        </p:txBody>
      </p:sp>
      <p:pic>
        <p:nvPicPr>
          <p:cNvPr id="4" name="Picture 3"/>
          <p:cNvPicPr/>
          <p:nvPr/>
        </p:nvPicPr>
        <p:blipFill>
          <a:blip r:embed="rId2"/>
          <a:stretch>
            <a:fillRect/>
          </a:stretch>
        </p:blipFill>
        <p:spPr>
          <a:xfrm>
            <a:off x="1140691" y="929316"/>
            <a:ext cx="10449892" cy="5231339"/>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71851" y="184727"/>
            <a:ext cx="11596876" cy="543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259037"/>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3000" y="822278"/>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u="sng" dirty="0">
                <a:latin typeface="Tw Cen MT" panose="020B0602020104020603" pitchFamily="34" charset="0"/>
                <a:hlinkClick r:id="rId2"/>
              </a:rPr>
              <a:t>https://github.com/shifazil1988/Coursera_Capstone/blob/master/Final_grade/Mohamed_Fazil-Capstone_Project.ipynb</a:t>
            </a:r>
            <a:endParaRPr lang="en-US" sz="2400" u="sng" dirty="0">
              <a:latin typeface="Tw Cen MT" panose="020B0602020104020603" pitchFamily="34" charset="0"/>
            </a:endParaRPr>
          </a:p>
          <a:p>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6605491" y="4257965"/>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9987" y="514295"/>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endParaRPr lang="en-US" sz="2800" dirty="0">
              <a:latin typeface="Tw Cen MT" panose="020B0602020104020603" pitchFamily="34" charset="0"/>
            </a:endParaRPr>
          </a:p>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637076"/>
          </a:xfrm>
        </p:spPr>
        <p:txBody>
          <a:bodyPr>
            <a:normAutofit fontScale="90000"/>
          </a:bodyPr>
          <a:lstStyle/>
          <a:p>
            <a:r>
              <a:rPr lang="en-US" b="1" dirty="0"/>
              <a:t>Creating a Data Frame</a:t>
            </a:r>
            <a:endParaRPr lang="en-US" dirty="0"/>
          </a:p>
        </p:txBody>
      </p:sp>
      <p:sp>
        <p:nvSpPr>
          <p:cNvPr id="3" name="Content Placeholder 2"/>
          <p:cNvSpPr>
            <a:spLocks noGrp="1"/>
          </p:cNvSpPr>
          <p:nvPr>
            <p:ph idx="1"/>
          </p:nvPr>
        </p:nvSpPr>
        <p:spPr>
          <a:xfrm>
            <a:off x="1141412" y="507449"/>
            <a:ext cx="10459185" cy="914952"/>
          </a:xfrm>
        </p:spPr>
        <p:txBody>
          <a:bodyPr>
            <a:normAutofit/>
          </a:bodyPr>
          <a:lstStyle/>
          <a:p>
            <a:r>
              <a:rPr lang="en-US" sz="2800" dirty="0">
                <a:latin typeface="Tw Cen MT" panose="020B0602020104020603" pitchFamily="34" charset="0"/>
              </a:rPr>
              <a:t>Processing the Retrieved Data and Creating a Data Frame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1123556" y="179687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316</TotalTime>
  <Words>488</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Tw Cen MT</vt:lpstr>
      <vt:lpstr>Retrospect</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 Frame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Fazil M, Mohamed (Nokia - IN/Chennai)</cp:lastModifiedBy>
  <cp:revision>22</cp:revision>
  <dcterms:created xsi:type="dcterms:W3CDTF">2018-09-09T09:14:01Z</dcterms:created>
  <dcterms:modified xsi:type="dcterms:W3CDTF">2019-03-20T07:29:24Z</dcterms:modified>
</cp:coreProperties>
</file>