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6" y="-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EA0F-3F20-D67C-4A5F-6B987A8C6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26E3E-28B4-E7F0-8EE9-001270BC8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80C20-DA40-0180-A815-57D0F3CA0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5CBD-D266-44C2-8725-D715A0355092}" type="datetimeFigureOut">
              <a:rPr lang="en-SG" smtClean="0"/>
              <a:t>13/5/2023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26EE7-04EC-3A2D-26F7-829F2C914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E8904-E196-9921-1714-6E7FE21C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8F4B-FE3B-4117-8A55-09D522B1C18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855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E0F94-819C-2AE3-F07C-445FD0BC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E931E-1A32-25C1-4940-E9B8BF303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F08E1-9196-2544-E593-03A3A0997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5CBD-D266-44C2-8725-D715A0355092}" type="datetimeFigureOut">
              <a:rPr lang="en-SG" smtClean="0"/>
              <a:t>13/5/2023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56167-E62D-C50E-3B28-FC10F28EB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13346-847F-B5F7-13B5-06FB96D8C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8F4B-FE3B-4117-8A55-09D522B1C18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607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AA6B8-2A9E-F017-7FF4-25941AD70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40160-4A66-1748-21C6-19DC2FB9B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A30DE-CB65-9822-A542-70D78496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5CBD-D266-44C2-8725-D715A0355092}" type="datetimeFigureOut">
              <a:rPr lang="en-SG" smtClean="0"/>
              <a:t>13/5/2023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A7B6A-1CD5-1DF6-7904-16E566973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FFD2C-36A1-DB4C-31B2-A194DFBF9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8F4B-FE3B-4117-8A55-09D522B1C18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409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155CA-50D1-62C5-91EE-9A5D5D3A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B8DA1-6EB7-F503-8717-543C6472D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AB075-2376-2D7A-4214-E43B1DBB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5CBD-D266-44C2-8725-D715A0355092}" type="datetimeFigureOut">
              <a:rPr lang="en-SG" smtClean="0"/>
              <a:t>13/5/2023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72613-42A5-8D86-DEE7-1238AE61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73F77-77F1-B30E-7350-86DA6F37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8F4B-FE3B-4117-8A55-09D522B1C18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982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B114D-C987-394E-BD1E-D95A541CD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68ECE-05FB-5889-4D90-E1ACE1D20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60CBD-DB1A-0386-57AA-90D35329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5CBD-D266-44C2-8725-D715A0355092}" type="datetimeFigureOut">
              <a:rPr lang="en-SG" smtClean="0"/>
              <a:t>13/5/2023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AFF29-47CD-C79E-6706-B90C6B9A4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EE15B-B9CB-14FC-8341-063B7C752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8F4B-FE3B-4117-8A55-09D522B1C18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7349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9FB29-B460-CF67-1464-AD0221E7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D2FD2-4D3A-D64A-35A6-DB96CA20C2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D4A4D-046C-8536-5560-ACF9A9E3D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020AC-4787-BC7E-EE9E-84B30AA89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5CBD-D266-44C2-8725-D715A0355092}" type="datetimeFigureOut">
              <a:rPr lang="en-SG" smtClean="0"/>
              <a:t>13/5/2023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01618-DF75-D05F-8FBB-B53F07494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E940F-9604-D557-952D-E12DBAB4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8F4B-FE3B-4117-8A55-09D522B1C18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488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E7A54-02ED-9F38-28AA-6261745A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A950-9BDB-74E1-E258-F99CCCC45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88006-032C-4BF6-F297-C06A358FB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20931-01ED-67F4-3BE9-1D6D02E5D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151C8-B256-B7A1-860C-EDDEE89C6D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016BF-38E0-7919-3B91-63738CAA2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5CBD-D266-44C2-8725-D715A0355092}" type="datetimeFigureOut">
              <a:rPr lang="en-SG" smtClean="0"/>
              <a:t>13/5/2023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71A48F-BD2A-6B59-02EA-A07321D5A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4193F1-373E-FE28-BF8C-52CB97C1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8F4B-FE3B-4117-8A55-09D522B1C18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570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E1118-5458-8660-5492-02B0216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373DDF-E73D-3A36-CC0A-7C8A3F030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5CBD-D266-44C2-8725-D715A0355092}" type="datetimeFigureOut">
              <a:rPr lang="en-SG" smtClean="0"/>
              <a:t>13/5/2023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42A9E-9D09-C3EE-4DC4-0A66180CD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23877-04CE-1862-9485-D4594AD2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8F4B-FE3B-4117-8A55-09D522B1C18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768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5C3998-50BF-1106-9AAF-B38B83F46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5CBD-D266-44C2-8725-D715A0355092}" type="datetimeFigureOut">
              <a:rPr lang="en-SG" smtClean="0"/>
              <a:t>13/5/2023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8677C2-793B-03FD-D828-1F69B3B48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D89AD-3F02-52F4-8775-D40EA798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8F4B-FE3B-4117-8A55-09D522B1C18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793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AC98B-5671-1D35-A240-358022A1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02BBF-CDEF-F0F7-7E8F-F534A89C8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03586-F89F-8169-BD06-D418AA69E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899D6-FC1E-DD42-A1E5-47F8FFB2A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5CBD-D266-44C2-8725-D715A0355092}" type="datetimeFigureOut">
              <a:rPr lang="en-SG" smtClean="0"/>
              <a:t>13/5/2023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BAF6B-DDA2-C671-E298-E7CF2994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CF0D2-B3C9-7C13-F740-E11DE0BD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8F4B-FE3B-4117-8A55-09D522B1C18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789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25B3-0873-9C51-9F45-3F9E08BD8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5BE53A-9199-C661-18F8-B56DB5FA8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F8190-36FE-4F35-E3B1-96EE2EAF4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C4163-A82A-2B19-0090-A7915B849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5CBD-D266-44C2-8725-D715A0355092}" type="datetimeFigureOut">
              <a:rPr lang="en-SG" smtClean="0"/>
              <a:t>13/5/2023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379B1-6ECB-1FD4-8DA9-37E61E801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622BD-684A-C0F3-70C5-8FD68A9F0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8F4B-FE3B-4117-8A55-09D522B1C18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7139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D0BA11-D6AD-6879-8CC2-5ED3531B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12522-710D-5462-C230-B6602A323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1C967-1C57-2A68-BA38-03A990ACE6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A5CBD-D266-44C2-8725-D715A0355092}" type="datetimeFigureOut">
              <a:rPr lang="en-SG" smtClean="0"/>
              <a:t>13/5/2023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1BED9-9AAE-7DE7-7D64-A9A12C245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CDAB2-A6CB-3E29-1349-E075756B5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28F4B-FE3B-4117-8A55-09D522B1C18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976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85">
            <a:extLst>
              <a:ext uri="{FF2B5EF4-FFF2-40B4-BE49-F238E27FC236}">
                <a16:creationId xmlns:a16="http://schemas.microsoft.com/office/drawing/2014/main" id="{21059C83-D591-787A-A047-246D95F93466}"/>
              </a:ext>
            </a:extLst>
          </p:cNvPr>
          <p:cNvGrpSpPr/>
          <p:nvPr/>
        </p:nvGrpSpPr>
        <p:grpSpPr>
          <a:xfrm>
            <a:off x="3603494" y="1736103"/>
            <a:ext cx="6090845" cy="2980086"/>
            <a:chOff x="3603494" y="1736103"/>
            <a:chExt cx="6090845" cy="2980086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1A656D2B-68DE-77F3-48A4-E6A26ACE48BD}"/>
                </a:ext>
              </a:extLst>
            </p:cNvPr>
            <p:cNvGrpSpPr/>
            <p:nvPr/>
          </p:nvGrpSpPr>
          <p:grpSpPr>
            <a:xfrm>
              <a:off x="3603494" y="2049616"/>
              <a:ext cx="6090845" cy="2666573"/>
              <a:chOff x="3603494" y="2049616"/>
              <a:chExt cx="6090845" cy="266657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7C8EAF8-D8AF-31F4-A774-A5157277F782}"/>
                  </a:ext>
                </a:extLst>
              </p:cNvPr>
              <p:cNvSpPr/>
              <p:nvPr/>
            </p:nvSpPr>
            <p:spPr>
              <a:xfrm>
                <a:off x="3956142" y="4353256"/>
                <a:ext cx="1190822" cy="362933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tanh layer</a:t>
                </a:r>
                <a:endParaRPr lang="en-SG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50B9C493-226A-AC88-9186-18CACA1F5812}"/>
                  </a:ext>
                </a:extLst>
              </p:cNvPr>
              <p:cNvCxnSpPr>
                <a:cxnSpLocks/>
                <a:stCxn id="9" idx="3"/>
                <a:endCxn id="2" idx="2"/>
              </p:cNvCxnSpPr>
              <p:nvPr/>
            </p:nvCxnSpPr>
            <p:spPr>
              <a:xfrm flipV="1">
                <a:off x="5146964" y="4528846"/>
                <a:ext cx="700836" cy="5877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46A53CE-7C3F-1EF5-5CCB-4BB044C3E466}"/>
                  </a:ext>
                </a:extLst>
              </p:cNvPr>
              <p:cNvCxnSpPr>
                <a:cxnSpLocks/>
                <a:stCxn id="2" idx="6"/>
                <a:endCxn id="10" idx="2"/>
              </p:cNvCxnSpPr>
              <p:nvPr/>
            </p:nvCxnSpPr>
            <p:spPr>
              <a:xfrm flipV="1">
                <a:off x="6218782" y="4526929"/>
                <a:ext cx="643561" cy="1917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9079478-0BBA-69D1-A1B5-B06B99336101}"/>
                  </a:ext>
                </a:extLst>
              </p:cNvPr>
              <p:cNvCxnSpPr>
                <a:cxnSpLocks/>
                <a:stCxn id="10" idx="6"/>
                <a:endCxn id="83" idx="1"/>
              </p:cNvCxnSpPr>
              <p:nvPr/>
            </p:nvCxnSpPr>
            <p:spPr>
              <a:xfrm>
                <a:off x="7266004" y="4526929"/>
                <a:ext cx="442461" cy="4526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2D098AA8-69AC-85DD-FCDA-BC5E3A8B6464}"/>
                  </a:ext>
                </a:extLst>
              </p:cNvPr>
              <p:cNvSpPr/>
              <p:nvPr/>
            </p:nvSpPr>
            <p:spPr>
              <a:xfrm>
                <a:off x="3767775" y="2626427"/>
                <a:ext cx="1580273" cy="444433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1000 fc layer</a:t>
                </a:r>
                <a:endParaRPr lang="en-SG" dirty="0"/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8A64BC7E-A5D0-174E-BF14-D8682C71A29D}"/>
                  </a:ext>
                </a:extLst>
              </p:cNvPr>
              <p:cNvSpPr/>
              <p:nvPr/>
            </p:nvSpPr>
            <p:spPr>
              <a:xfrm>
                <a:off x="3603494" y="3211028"/>
                <a:ext cx="1910670" cy="443729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2000 fc layer</a:t>
                </a:r>
                <a:endParaRPr lang="en-SG" dirty="0"/>
              </a:p>
            </p:txBody>
          </p:sp>
          <p:sp>
            <p:nvSpPr>
              <p:cNvPr id="52" name="Flowchart: Connector 51">
                <a:extLst>
                  <a:ext uri="{FF2B5EF4-FFF2-40B4-BE49-F238E27FC236}">
                    <a16:creationId xmlns:a16="http://schemas.microsoft.com/office/drawing/2014/main" id="{B65C8CD6-E669-263E-C692-1E4C441CD944}"/>
                  </a:ext>
                </a:extLst>
              </p:cNvPr>
              <p:cNvSpPr/>
              <p:nvPr/>
            </p:nvSpPr>
            <p:spPr>
              <a:xfrm>
                <a:off x="6600212" y="2049616"/>
                <a:ext cx="241582" cy="249261"/>
              </a:xfrm>
              <a:prstGeom prst="flowChartConnector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AC6AD800-A009-FD7A-3844-E7EB222C1DE8}"/>
                  </a:ext>
                </a:extLst>
              </p:cNvPr>
              <p:cNvCxnSpPr>
                <a:cxnSpLocks/>
                <a:endCxn id="10" idx="0"/>
              </p:cNvCxnSpPr>
              <p:nvPr/>
            </p:nvCxnSpPr>
            <p:spPr>
              <a:xfrm>
                <a:off x="7037637" y="2471125"/>
                <a:ext cx="26537" cy="1860704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FF58CCDD-7E66-CBDA-D4ED-B465710FC279}"/>
                      </a:ext>
                    </a:extLst>
                  </p:cNvPr>
                  <p:cNvSpPr/>
                  <p:nvPr/>
                </p:nvSpPr>
                <p:spPr>
                  <a:xfrm>
                    <a:off x="7708465" y="4361370"/>
                    <a:ext cx="1058974" cy="340170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(∙)</m:t>
                          </m:r>
                        </m:oMath>
                      </m:oMathPara>
                    </a14:m>
                    <a:endParaRPr lang="en-SG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FF58CCDD-7E66-CBDA-D4ED-B465710FC27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8465" y="4361370"/>
                    <a:ext cx="1058974" cy="34017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5517"/>
                    </a:stretch>
                  </a:blip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8A5991D9-1DCD-E215-E3A3-85C9F4170659}"/>
                  </a:ext>
                </a:extLst>
              </p:cNvPr>
              <p:cNvSpPr/>
              <p:nvPr/>
            </p:nvSpPr>
            <p:spPr>
              <a:xfrm>
                <a:off x="3767775" y="3772065"/>
                <a:ext cx="1580273" cy="444433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1000 fc layer</a:t>
                </a:r>
                <a:endParaRPr lang="en-SG" dirty="0"/>
              </a:p>
            </p:txBody>
          </p: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A6E2EF8C-FCD1-ACD9-A46F-05E60FD85FFF}"/>
                  </a:ext>
                </a:extLst>
              </p:cNvPr>
              <p:cNvCxnSpPr>
                <a:cxnSpLocks/>
                <a:endCxn id="40" idx="0"/>
              </p:cNvCxnSpPr>
              <p:nvPr/>
            </p:nvCxnSpPr>
            <p:spPr>
              <a:xfrm>
                <a:off x="4546042" y="2392023"/>
                <a:ext cx="11870" cy="234404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C66A146B-EA33-CEF6-8923-A73A1E59FE3A}"/>
                  </a:ext>
                </a:extLst>
              </p:cNvPr>
              <p:cNvCxnSpPr>
                <a:cxnSpLocks/>
                <a:stCxn id="40" idx="2"/>
                <a:endCxn id="45" idx="0"/>
              </p:cNvCxnSpPr>
              <p:nvPr/>
            </p:nvCxnSpPr>
            <p:spPr>
              <a:xfrm>
                <a:off x="4557912" y="3070860"/>
                <a:ext cx="917" cy="140168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EFF0853C-6559-DEE8-1E0D-0039D66E88CC}"/>
                  </a:ext>
                </a:extLst>
              </p:cNvPr>
              <p:cNvCxnSpPr>
                <a:cxnSpLocks/>
                <a:stCxn id="45" idx="2"/>
                <a:endCxn id="88" idx="0"/>
              </p:cNvCxnSpPr>
              <p:nvPr/>
            </p:nvCxnSpPr>
            <p:spPr>
              <a:xfrm flipH="1">
                <a:off x="4557912" y="3654757"/>
                <a:ext cx="917" cy="117308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4C376D73-CE68-C5A4-7B86-65C9B126986C}"/>
                  </a:ext>
                </a:extLst>
              </p:cNvPr>
              <p:cNvCxnSpPr>
                <a:cxnSpLocks/>
                <a:stCxn id="88" idx="2"/>
                <a:endCxn id="9" idx="0"/>
              </p:cNvCxnSpPr>
              <p:nvPr/>
            </p:nvCxnSpPr>
            <p:spPr>
              <a:xfrm flipH="1">
                <a:off x="4551553" y="4216498"/>
                <a:ext cx="6359" cy="136758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Rectangle: Rounded Corners 139">
                <a:extLst>
                  <a:ext uri="{FF2B5EF4-FFF2-40B4-BE49-F238E27FC236}">
                    <a16:creationId xmlns:a16="http://schemas.microsoft.com/office/drawing/2014/main" id="{4C9AE067-5BEC-4C70-5E87-5C2FC17CE32F}"/>
                  </a:ext>
                </a:extLst>
              </p:cNvPr>
              <p:cNvSpPr/>
              <p:nvPr/>
            </p:nvSpPr>
            <p:spPr>
              <a:xfrm>
                <a:off x="9051839" y="3829050"/>
                <a:ext cx="642500" cy="863574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loss</a:t>
                </a:r>
                <a:endParaRPr lang="en-SG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2" name="Connector: Elbow 141">
                <a:extLst>
                  <a:ext uri="{FF2B5EF4-FFF2-40B4-BE49-F238E27FC236}">
                    <a16:creationId xmlns:a16="http://schemas.microsoft.com/office/drawing/2014/main" id="{87099395-5104-7406-C175-1D1A604B9582}"/>
                  </a:ext>
                </a:extLst>
              </p:cNvPr>
              <p:cNvCxnSpPr>
                <a:cxnSpLocks/>
                <a:endCxn id="16" idx="1"/>
              </p:cNvCxnSpPr>
              <p:nvPr/>
            </p:nvCxnSpPr>
            <p:spPr>
              <a:xfrm rot="5400000" flipH="1" flipV="1">
                <a:off x="7351945" y="4166383"/>
                <a:ext cx="434741" cy="278300"/>
              </a:xfrm>
              <a:prstGeom prst="bentConnector2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BA20C35E-E690-7125-7FB6-F7A82C896DEE}"/>
                  </a:ext>
                </a:extLst>
              </p:cNvPr>
              <p:cNvCxnSpPr>
                <a:cxnSpLocks/>
                <a:stCxn id="83" idx="3"/>
              </p:cNvCxnSpPr>
              <p:nvPr/>
            </p:nvCxnSpPr>
            <p:spPr>
              <a:xfrm flipV="1">
                <a:off x="8767439" y="4522904"/>
                <a:ext cx="284400" cy="8551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Rectangle: Rounded Corners 144">
                <a:extLst>
                  <a:ext uri="{FF2B5EF4-FFF2-40B4-BE49-F238E27FC236}">
                    <a16:creationId xmlns:a16="http://schemas.microsoft.com/office/drawing/2014/main" id="{1FF6A2B8-33E4-1374-207B-7A86D80DF0A5}"/>
                  </a:ext>
                </a:extLst>
              </p:cNvPr>
              <p:cNvSpPr/>
              <p:nvPr/>
            </p:nvSpPr>
            <p:spPr>
              <a:xfrm>
                <a:off x="3761988" y="2064366"/>
                <a:ext cx="241582" cy="253582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46" name="Rectangle: Rounded Corners 145">
                <a:extLst>
                  <a:ext uri="{FF2B5EF4-FFF2-40B4-BE49-F238E27FC236}">
                    <a16:creationId xmlns:a16="http://schemas.microsoft.com/office/drawing/2014/main" id="{4150D999-9D07-9E0D-56AB-A464C28A0B47}"/>
                  </a:ext>
                </a:extLst>
              </p:cNvPr>
              <p:cNvSpPr/>
              <p:nvPr/>
            </p:nvSpPr>
            <p:spPr>
              <a:xfrm>
                <a:off x="4048051" y="2066768"/>
                <a:ext cx="241582" cy="253582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47" name="Rectangle: Rounded Corners 146">
                <a:extLst>
                  <a:ext uri="{FF2B5EF4-FFF2-40B4-BE49-F238E27FC236}">
                    <a16:creationId xmlns:a16="http://schemas.microsoft.com/office/drawing/2014/main" id="{E7AF9221-0662-741E-30C8-924E2D88F2D9}"/>
                  </a:ext>
                </a:extLst>
              </p:cNvPr>
              <p:cNvSpPr/>
              <p:nvPr/>
            </p:nvSpPr>
            <p:spPr>
              <a:xfrm>
                <a:off x="4710942" y="2053592"/>
                <a:ext cx="241582" cy="253582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48" name="Rectangle: Rounded Corners 147">
                <a:extLst>
                  <a:ext uri="{FF2B5EF4-FFF2-40B4-BE49-F238E27FC236}">
                    <a16:creationId xmlns:a16="http://schemas.microsoft.com/office/drawing/2014/main" id="{AC8FBAB9-F329-E3D2-7B43-473FA7190263}"/>
                  </a:ext>
                </a:extLst>
              </p:cNvPr>
              <p:cNvSpPr/>
              <p:nvPr/>
            </p:nvSpPr>
            <p:spPr>
              <a:xfrm>
                <a:off x="5004612" y="2053592"/>
                <a:ext cx="241582" cy="253582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49" name="Flowchart: Connector 148">
                <a:extLst>
                  <a:ext uri="{FF2B5EF4-FFF2-40B4-BE49-F238E27FC236}">
                    <a16:creationId xmlns:a16="http://schemas.microsoft.com/office/drawing/2014/main" id="{FD39BD26-0B47-FC59-F2B7-3DC2431FE9D5}"/>
                  </a:ext>
                </a:extLst>
              </p:cNvPr>
              <p:cNvSpPr/>
              <p:nvPr/>
            </p:nvSpPr>
            <p:spPr>
              <a:xfrm>
                <a:off x="4343893" y="2180383"/>
                <a:ext cx="62955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0" name="Flowchart: Connector 149">
                <a:extLst>
                  <a:ext uri="{FF2B5EF4-FFF2-40B4-BE49-F238E27FC236}">
                    <a16:creationId xmlns:a16="http://schemas.microsoft.com/office/drawing/2014/main" id="{35220D4D-81E8-912D-302E-CAF250A1E339}"/>
                  </a:ext>
                </a:extLst>
              </p:cNvPr>
              <p:cNvSpPr/>
              <p:nvPr/>
            </p:nvSpPr>
            <p:spPr>
              <a:xfrm>
                <a:off x="4468454" y="2182345"/>
                <a:ext cx="62955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1" name="Flowchart: Connector 150">
                <a:extLst>
                  <a:ext uri="{FF2B5EF4-FFF2-40B4-BE49-F238E27FC236}">
                    <a16:creationId xmlns:a16="http://schemas.microsoft.com/office/drawing/2014/main" id="{E9007E00-A6C9-B485-DC44-4A250CFAD1E7}"/>
                  </a:ext>
                </a:extLst>
              </p:cNvPr>
              <p:cNvSpPr/>
              <p:nvPr/>
            </p:nvSpPr>
            <p:spPr>
              <a:xfrm>
                <a:off x="4589698" y="2178319"/>
                <a:ext cx="62955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2" name="Flowchart: Connector 151">
                <a:extLst>
                  <a:ext uri="{FF2B5EF4-FFF2-40B4-BE49-F238E27FC236}">
                    <a16:creationId xmlns:a16="http://schemas.microsoft.com/office/drawing/2014/main" id="{465380C8-3109-CAB1-6C96-BEF7E54A1D5A}"/>
                  </a:ext>
                </a:extLst>
              </p:cNvPr>
              <p:cNvSpPr/>
              <p:nvPr/>
            </p:nvSpPr>
            <p:spPr>
              <a:xfrm>
                <a:off x="6870032" y="2060535"/>
                <a:ext cx="241582" cy="249261"/>
              </a:xfrm>
              <a:prstGeom prst="flowChartConnector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3" name="Flowchart: Connector 152">
                <a:extLst>
                  <a:ext uri="{FF2B5EF4-FFF2-40B4-BE49-F238E27FC236}">
                    <a16:creationId xmlns:a16="http://schemas.microsoft.com/office/drawing/2014/main" id="{D760C410-FE66-95D2-740D-A86EA4D48646}"/>
                  </a:ext>
                </a:extLst>
              </p:cNvPr>
              <p:cNvSpPr/>
              <p:nvPr/>
            </p:nvSpPr>
            <p:spPr>
              <a:xfrm>
                <a:off x="7801843" y="2061067"/>
                <a:ext cx="241582" cy="249261"/>
              </a:xfrm>
              <a:prstGeom prst="flowChartConnector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4" name="Flowchart: Connector 153">
                <a:extLst>
                  <a:ext uri="{FF2B5EF4-FFF2-40B4-BE49-F238E27FC236}">
                    <a16:creationId xmlns:a16="http://schemas.microsoft.com/office/drawing/2014/main" id="{FC9FF2FD-69EA-6B66-B2FF-80F2F6C653A1}"/>
                  </a:ext>
                </a:extLst>
              </p:cNvPr>
              <p:cNvSpPr/>
              <p:nvPr/>
            </p:nvSpPr>
            <p:spPr>
              <a:xfrm>
                <a:off x="7506720" y="2061212"/>
                <a:ext cx="241582" cy="249261"/>
              </a:xfrm>
              <a:prstGeom prst="flowChartConnector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5" name="Flowchart: Connector 154">
                <a:extLst>
                  <a:ext uri="{FF2B5EF4-FFF2-40B4-BE49-F238E27FC236}">
                    <a16:creationId xmlns:a16="http://schemas.microsoft.com/office/drawing/2014/main" id="{B73D7A05-4137-5BF3-A9FA-818910A0E06F}"/>
                  </a:ext>
                </a:extLst>
              </p:cNvPr>
              <p:cNvSpPr/>
              <p:nvPr/>
            </p:nvSpPr>
            <p:spPr>
              <a:xfrm>
                <a:off x="7168123" y="2141606"/>
                <a:ext cx="62955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6" name="Flowchart: Connector 155">
                <a:extLst>
                  <a:ext uri="{FF2B5EF4-FFF2-40B4-BE49-F238E27FC236}">
                    <a16:creationId xmlns:a16="http://schemas.microsoft.com/office/drawing/2014/main" id="{F5EA876A-95BF-C49E-462B-B15EF828C735}"/>
                  </a:ext>
                </a:extLst>
              </p:cNvPr>
              <p:cNvSpPr/>
              <p:nvPr/>
            </p:nvSpPr>
            <p:spPr>
              <a:xfrm>
                <a:off x="7285064" y="2143568"/>
                <a:ext cx="62955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7" name="Flowchart: Connector 156">
                <a:extLst>
                  <a:ext uri="{FF2B5EF4-FFF2-40B4-BE49-F238E27FC236}">
                    <a16:creationId xmlns:a16="http://schemas.microsoft.com/office/drawing/2014/main" id="{32F8C853-BF68-A9AD-0B99-75CC1529C168}"/>
                  </a:ext>
                </a:extLst>
              </p:cNvPr>
              <p:cNvSpPr/>
              <p:nvPr/>
            </p:nvSpPr>
            <p:spPr>
              <a:xfrm>
                <a:off x="7398688" y="2139542"/>
                <a:ext cx="62955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A4AB32BF-37FC-E6BB-73FD-D95900AD774B}"/>
                    </a:ext>
                  </a:extLst>
                </p:cNvPr>
                <p:cNvSpPr txBox="1"/>
                <p:nvPr/>
              </p:nvSpPr>
              <p:spPr>
                <a:xfrm>
                  <a:off x="6616133" y="1745292"/>
                  <a:ext cx="2927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A4AB32BF-37FC-E6BB-73FD-D95900AD77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6133" y="1745292"/>
                  <a:ext cx="29277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2500" r="-8333" b="-1521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47F4C11D-40CE-7F28-B52B-14B548259AC1}"/>
                    </a:ext>
                  </a:extLst>
                </p:cNvPr>
                <p:cNvSpPr txBox="1"/>
                <p:nvPr/>
              </p:nvSpPr>
              <p:spPr>
                <a:xfrm>
                  <a:off x="7801843" y="1769543"/>
                  <a:ext cx="3272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47F4C11D-40CE-7F28-B52B-14B548259A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1843" y="1769543"/>
                  <a:ext cx="32720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9259" r="-5556" b="-1521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C03A613-4519-9AB5-ABEA-C33B35DB8588}"/>
                </a:ext>
              </a:extLst>
            </p:cNvPr>
            <p:cNvSpPr txBox="1"/>
            <p:nvPr/>
          </p:nvSpPr>
          <p:spPr>
            <a:xfrm>
              <a:off x="5041079" y="1774203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/>
              <a:endParaRPr lang="en-SG" dirty="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10505C24-195F-3605-A344-92839A503B0A}"/>
                </a:ext>
              </a:extLst>
            </p:cNvPr>
            <p:cNvSpPr txBox="1"/>
            <p:nvPr/>
          </p:nvSpPr>
          <p:spPr>
            <a:xfrm>
              <a:off x="6226789" y="1752734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/>
              <a:endParaRPr lang="en-SG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C91FAE58-D33E-FFB9-307A-D6B847B64981}"/>
                    </a:ext>
                  </a:extLst>
                </p:cNvPr>
                <p:cNvSpPr txBox="1"/>
                <p:nvPr/>
              </p:nvSpPr>
              <p:spPr>
                <a:xfrm>
                  <a:off x="3783779" y="1736103"/>
                  <a:ext cx="2716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C91FAE58-D33E-FFB9-307A-D6B847B649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3779" y="1736103"/>
                  <a:ext cx="27161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1364" r="-4545" b="-1555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F30D443A-B572-E1A4-B56C-BB454C61BBF4}"/>
                    </a:ext>
                  </a:extLst>
                </p:cNvPr>
                <p:cNvSpPr txBox="1"/>
                <p:nvPr/>
              </p:nvSpPr>
              <p:spPr>
                <a:xfrm>
                  <a:off x="4969489" y="1737494"/>
                  <a:ext cx="3060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F30D443A-B572-E1A4-B56C-BB454C61BB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9489" y="1737494"/>
                  <a:ext cx="306045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0000" r="-4000" b="-17778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Flowchart: Connector 1">
                <a:extLst>
                  <a:ext uri="{FF2B5EF4-FFF2-40B4-BE49-F238E27FC236}">
                    <a16:creationId xmlns:a16="http://schemas.microsoft.com/office/drawing/2014/main" id="{1D90D23D-A454-CE18-9AE8-84B1468C56A2}"/>
                  </a:ext>
                </a:extLst>
              </p:cNvPr>
              <p:cNvSpPr/>
              <p:nvPr/>
            </p:nvSpPr>
            <p:spPr>
              <a:xfrm>
                <a:off x="5847800" y="4333746"/>
                <a:ext cx="370982" cy="390199"/>
              </a:xfrm>
              <a:prstGeom prst="flowChartConnector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SG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Flowchart: Connector 1">
                <a:extLst>
                  <a:ext uri="{FF2B5EF4-FFF2-40B4-BE49-F238E27FC236}">
                    <a16:creationId xmlns:a16="http://schemas.microsoft.com/office/drawing/2014/main" id="{1D90D23D-A454-CE18-9AE8-84B1468C5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800" y="4333746"/>
                <a:ext cx="370982" cy="390199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Flowchart: Connector 9">
                <a:extLst>
                  <a:ext uri="{FF2B5EF4-FFF2-40B4-BE49-F238E27FC236}">
                    <a16:creationId xmlns:a16="http://schemas.microsoft.com/office/drawing/2014/main" id="{B626A2CB-3C34-F646-A601-C2773D22C1D0}"/>
                  </a:ext>
                </a:extLst>
              </p:cNvPr>
              <p:cNvSpPr/>
              <p:nvPr/>
            </p:nvSpPr>
            <p:spPr>
              <a:xfrm>
                <a:off x="6862343" y="4331829"/>
                <a:ext cx="403661" cy="390199"/>
              </a:xfrm>
              <a:prstGeom prst="flowChartConnector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x-IV_mathan" sz="18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x-IV_mathan" sz="18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x-IV_mathan" sz="18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x-IV_mathan" sz="18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SG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Flowchart: Connector 9">
                <a:extLst>
                  <a:ext uri="{FF2B5EF4-FFF2-40B4-BE49-F238E27FC236}">
                    <a16:creationId xmlns:a16="http://schemas.microsoft.com/office/drawing/2014/main" id="{B626A2CB-3C34-F646-A601-C2773D22C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343" y="4331829"/>
                <a:ext cx="403661" cy="390199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BD18522-97DA-6D90-C290-E41DE6AD2723}"/>
                  </a:ext>
                </a:extLst>
              </p:cNvPr>
              <p:cNvSpPr/>
              <p:nvPr/>
            </p:nvSpPr>
            <p:spPr>
              <a:xfrm>
                <a:off x="7708465" y="3918077"/>
                <a:ext cx="1058974" cy="34017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x-IV_mathan" i="1" smtClean="0">
                              <a:solidFill>
                                <a:schemeClr val="tx1"/>
                              </a:solidFill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x-IV_mathan" i="1">
                                  <a:solidFill>
                                    <a:schemeClr val="tx1"/>
                                  </a:solidFill>
                                </a:rPr>
                              </m:ctrlPr>
                            </m:accPr>
                            <m:e>
                              <m:r>
                                <a:rPr lang="x-IV_mathan">
                                  <a:solidFill>
                                    <a:schemeClr val="tx1"/>
                                  </a:solidFill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x-IV_mathan">
                              <a:solidFill>
                                <a:schemeClr val="tx1"/>
                              </a:solidFill>
                            </a:rPr>
                            <m:t>𝐾</m:t>
                          </m:r>
                        </m:sub>
                        <m:sup>
                          <m:r>
                            <a:rPr lang="x-IV_mathan">
                              <a:solidFill>
                                <a:schemeClr val="tx1"/>
                              </a:solidFill>
                            </a:rPr>
                            <m:t>∗</m:t>
                          </m:r>
                        </m:sup>
                      </m:sSubSup>
                      <m:r>
                        <a:rPr lang="x-IV_mathan">
                          <a:solidFill>
                            <a:schemeClr val="tx1"/>
                          </a:solidFill>
                        </a:rPr>
                        <m:t>−</m:t>
                      </m:r>
                      <m:sSub>
                        <m:sSubPr>
                          <m:ctrlPr>
                            <a:rPr lang="x-IV_mathan" i="1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x-IV_mathan" i="1">
                                  <a:solidFill>
                                    <a:schemeClr val="tx1"/>
                                  </a:solidFill>
                                </a:rPr>
                              </m:ctrlPr>
                            </m:accPr>
                            <m:e>
                              <m:r>
                                <a:rPr lang="x-IV_mathan">
                                  <a:solidFill>
                                    <a:schemeClr val="tx1"/>
                                  </a:solidFill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x-IV_mathan">
                              <a:solidFill>
                                <a:schemeClr val="tx1"/>
                              </a:solidFill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x-IV_matha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BD18522-97DA-6D90-C290-E41DE6AD27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465" y="3918077"/>
                <a:ext cx="1058974" cy="340170"/>
              </a:xfrm>
              <a:prstGeom prst="rect">
                <a:avLst/>
              </a:prstGeom>
              <a:blipFill>
                <a:blip r:embed="rId9"/>
                <a:stretch>
                  <a:fillRect r="-7429" b="-3448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6F1457-44CD-D9C5-D556-ABEDFE04E4BC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8767439" y="4088162"/>
            <a:ext cx="28440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443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4740</TotalTime>
  <Words>25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Yanzhu</dc:creator>
  <cp:lastModifiedBy>Xu Shifeng</cp:lastModifiedBy>
  <cp:revision>6</cp:revision>
  <dcterms:created xsi:type="dcterms:W3CDTF">2023-04-20T08:04:14Z</dcterms:created>
  <dcterms:modified xsi:type="dcterms:W3CDTF">2023-05-13T13:28:18Z</dcterms:modified>
</cp:coreProperties>
</file>