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F362-4F98-4F3D-BD51-A66AE7237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C5A2A-B828-45E0-A049-494D77F8A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FDF0D-7081-4BD8-B2C6-CA2CC5C8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3D77-56A2-4F58-BD5C-13088591A79A}" type="datetimeFigureOut">
              <a:rPr lang="LID4096" smtClean="0"/>
              <a:t>01/08/2020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E1DC-4E37-418F-9884-D0263DA9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7D69D-4616-48E0-B801-00B8790A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4C38-42C3-408B-9211-B9E818DBFB6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151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D4FBB-70CB-4A8D-B867-EE207134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032C2-EA99-432D-9BAA-3D67ED487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9D92F-4CD8-41B5-A455-88DD51C3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3D77-56A2-4F58-BD5C-13088591A79A}" type="datetimeFigureOut">
              <a:rPr lang="LID4096" smtClean="0"/>
              <a:t>01/08/2020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F3B86-8D08-4CC8-B6DE-D21E2B02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52223-C018-49FF-91DF-FE52CA38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4C38-42C3-408B-9211-B9E818DBFB6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092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F8C744-6359-49A4-9148-9BC1C953E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D1FCB-F5CA-49D6-B382-77AF6BB18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5D25C-45C8-49FA-8D92-6626FCD4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3D77-56A2-4F58-BD5C-13088591A79A}" type="datetimeFigureOut">
              <a:rPr lang="LID4096" smtClean="0"/>
              <a:t>01/08/2020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9427E-AAAD-4A28-BA75-05578AFB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0D04E-7FE6-4635-89D9-5275C99E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4C38-42C3-408B-9211-B9E818DBFB6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918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03CA7-8D6E-4069-85BC-A45FBE68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AFA64-27F3-412B-87A9-B35043DB4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9994B-334F-458C-9639-DFE4278D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3D77-56A2-4F58-BD5C-13088591A79A}" type="datetimeFigureOut">
              <a:rPr lang="LID4096" smtClean="0"/>
              <a:t>01/08/2020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73E34-FEEC-4272-8C02-E5515AE0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611DF-53E9-419B-9914-35C366D9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4C38-42C3-408B-9211-B9E818DBFB6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608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3DB5-FF44-43DE-BD83-2E8AAC10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19E7F-FE2F-45FB-81D9-B1C5BEB68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93788-64F3-414B-AAFD-765914FB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3D77-56A2-4F58-BD5C-13088591A79A}" type="datetimeFigureOut">
              <a:rPr lang="LID4096" smtClean="0"/>
              <a:t>01/08/2020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C62E4-A735-4394-93C2-18C07E33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F66A-ABE4-4E27-86A4-75FE67B8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4C38-42C3-408B-9211-B9E818DBFB6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512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3BD2-EDAE-426E-9B22-0FB358DD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0B256-746F-46A2-9FEB-C80591C63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851D6-CF76-461C-B7DD-7F8C21491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BCB54-A38D-4974-8763-B2D2C735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3D77-56A2-4F58-BD5C-13088591A79A}" type="datetimeFigureOut">
              <a:rPr lang="LID4096" smtClean="0"/>
              <a:t>01/08/2020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8B5F7-E92C-4A8F-920F-BAB5AABCD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7C5D8-B8EF-427E-9F10-2921EE5A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4C38-42C3-408B-9211-B9E818DBFB6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347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9342D-C4E4-4954-88EB-0967ECBD0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AFB9B-1C58-4B21-9977-5DB0F5CCB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9D6EC-9923-4D97-A844-7E3CB92DA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D530B0-3D3F-4AF0-88F2-460B4718B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20875-6079-4DB2-991D-31A84CDB2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1B0210-D87F-4F43-9034-6E1B7A8E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3D77-56A2-4F58-BD5C-13088591A79A}" type="datetimeFigureOut">
              <a:rPr lang="LID4096" smtClean="0"/>
              <a:t>01/08/2020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E756DB-98D4-4E43-9F1B-18298A44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79CFFC-8AE9-4056-A163-0BD7EB11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4C38-42C3-408B-9211-B9E818DBFB6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376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2E3B-A361-4693-83CF-CAA59CC8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461A51-70A8-49DE-84DE-34E805A0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3D77-56A2-4F58-BD5C-13088591A79A}" type="datetimeFigureOut">
              <a:rPr lang="LID4096" smtClean="0"/>
              <a:t>01/08/2020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1F078-D6DD-4A1B-BD85-777FB0BC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90531-8DF8-4EAE-A351-80E0FFE9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4C38-42C3-408B-9211-B9E818DBFB6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995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FCE6F2-0AD0-474C-9C3A-69353087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3D77-56A2-4F58-BD5C-13088591A79A}" type="datetimeFigureOut">
              <a:rPr lang="LID4096" smtClean="0"/>
              <a:t>01/08/2020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A36E8-6C00-4134-8018-2E1037F8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E04A7-D299-422D-B1AB-17E03788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4C38-42C3-408B-9211-B9E818DBFB6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610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7CCB-70A1-4C2C-BA40-E1C6CD0A0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0F81A-91AA-427D-AB3C-09667CBBA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FCDF6-FFF7-4BA2-87B4-DD66DD878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F2E4F-CB38-4D37-83B6-5AA3E14D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3D77-56A2-4F58-BD5C-13088591A79A}" type="datetimeFigureOut">
              <a:rPr lang="LID4096" smtClean="0"/>
              <a:t>01/08/2020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075F2-065C-4EB3-B5B1-BCC4DE2C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B1642-0DEA-43A0-B4B5-10EE3BB8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4C38-42C3-408B-9211-B9E818DBFB6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464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5680-314A-4B26-A5F0-DB0CFC95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84ED6-4C68-438E-A7C2-024AA644A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A7C4B-3F25-49D0-AA39-C128B5A4E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44A07-404C-41A1-8A9B-BB9641B8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3D77-56A2-4F58-BD5C-13088591A79A}" type="datetimeFigureOut">
              <a:rPr lang="LID4096" smtClean="0"/>
              <a:t>01/08/2020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00CEF-9975-44AF-8744-00A71216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AE282-2482-4C07-A87F-8CBC1D91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4C38-42C3-408B-9211-B9E818DBFB6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4788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CAE3D-C507-47DD-977F-429B1F1A9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B4412-8F1F-4D6B-9C05-141B6505C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5D82C-A245-44D4-B14F-7158F36D2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C3D77-56A2-4F58-BD5C-13088591A79A}" type="datetimeFigureOut">
              <a:rPr lang="LID4096" smtClean="0"/>
              <a:t>01/08/2020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86E9C-9E2E-4877-959C-3A93168E2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96691-462C-4FE5-A67E-A3927C568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14C38-42C3-408B-9211-B9E818DBFB6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332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39E832-354B-42CF-BB74-CC7D0CAF1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50" y="266699"/>
            <a:ext cx="11096625" cy="6791326"/>
          </a:xfrm>
        </p:spPr>
        <p:txBody>
          <a:bodyPr>
            <a:normAutofit fontScale="85000" lnSpcReduction="20000"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עיון בסרטים (קטלוג)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/>
              <a:t>חיפוש </a:t>
            </a:r>
          </a:p>
          <a:p>
            <a:pPr marL="1371600" lvl="2" indent="-457200" algn="r" rtl="1">
              <a:buFont typeface="+mj-lt"/>
              <a:buAutoNum type="arabicPeriod"/>
            </a:pPr>
            <a:r>
              <a:rPr lang="he-IL" dirty="0"/>
              <a:t>לפי קטגוריות</a:t>
            </a:r>
          </a:p>
          <a:p>
            <a:pPr marL="1371600" lvl="2" indent="-457200" algn="r" rtl="1">
              <a:buFont typeface="+mj-lt"/>
              <a:buAutoNum type="arabicPeriod"/>
            </a:pPr>
            <a:r>
              <a:rPr lang="he-IL" dirty="0"/>
              <a:t>לפי מילות מפתח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/>
              <a:t>ליסט של סרטים (בחירה מתוכם)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רישום למערכת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en-US" dirty="0"/>
              <a:t>    Sign in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en-US" dirty="0"/>
              <a:t>Sign up</a:t>
            </a:r>
            <a:endParaRPr lang="he-IL" dirty="0"/>
          </a:p>
          <a:p>
            <a:pPr lvl="1" algn="r" rtl="1"/>
            <a:endParaRPr lang="en-US" dirty="0"/>
          </a:p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עמוד סרט (התייחסות למלאי הקיים)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/>
              <a:t>ביקורות (ציון וטקסט ומקושר למשתמש)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/>
              <a:t>כפתור השאלה של הסרט</a:t>
            </a:r>
          </a:p>
          <a:p>
            <a:pPr marL="914400" lvl="1" indent="-457200" algn="r" rtl="1">
              <a:buFont typeface="+mj-lt"/>
              <a:buAutoNum type="arabicPeriod"/>
            </a:pPr>
            <a:endParaRPr lang="he-IL" dirty="0"/>
          </a:p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מסך החזרת סרטים מתוך הסרטים שהשאלת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/>
              <a:t>ליסט של סרטים מושאלים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/>
              <a:t>כפתור על כל שורה של החזר</a:t>
            </a:r>
          </a:p>
          <a:p>
            <a:pPr marL="457200" indent="-457200" algn="r" rtl="1">
              <a:buFont typeface="+mj-lt"/>
              <a:buAutoNum type="arabicPeriod"/>
            </a:pPr>
            <a:endParaRPr lang="he-IL" dirty="0"/>
          </a:p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מסך </a:t>
            </a:r>
            <a:r>
              <a:rPr lang="en-US" dirty="0"/>
              <a:t>Admin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/>
              <a:t>יצירת סרטים חדשים</a:t>
            </a:r>
          </a:p>
          <a:p>
            <a:pPr marL="457200" indent="-457200" algn="r" rtl="1">
              <a:buFont typeface="+mj-lt"/>
              <a:buAutoNum type="arabicPeriod"/>
            </a:pPr>
            <a:endParaRPr lang="he-IL" dirty="0"/>
          </a:p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מסך ניהול השאלות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/>
              <a:t>מי השאיל איזה סרט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/>
              <a:t>כפתור החזר</a:t>
            </a:r>
          </a:p>
          <a:p>
            <a:pPr marL="457200" indent="-457200" algn="r" rtl="1">
              <a:buFont typeface="+mj-lt"/>
              <a:buAutoNum type="arabicPeriod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8221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6773-C6E3-4048-8F46-9E947BA5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7418-F4D1-4659-9992-3F55DE341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}</a:t>
            </a:r>
            <a:endParaRPr lang="en-US" dirty="0"/>
          </a:p>
          <a:p>
            <a:pPr lvl="1"/>
            <a:r>
              <a:rPr lang="en-US" dirty="0"/>
              <a:t>Id: int </a:t>
            </a:r>
            <a:r>
              <a:rPr lang="en-US" dirty="0" err="1"/>
              <a:t>uniq</a:t>
            </a:r>
            <a:endParaRPr lang="en-US" dirty="0"/>
          </a:p>
          <a:p>
            <a:pPr lvl="1"/>
            <a:r>
              <a:rPr lang="en-US" dirty="0"/>
              <a:t>name: string,</a:t>
            </a:r>
          </a:p>
          <a:p>
            <a:pPr lvl="1"/>
            <a:r>
              <a:rPr lang="en-US" dirty="0" err="1"/>
              <a:t>publishDate</a:t>
            </a:r>
            <a:r>
              <a:rPr lang="en-US" dirty="0"/>
              <a:t>: date,</a:t>
            </a:r>
          </a:p>
          <a:p>
            <a:pPr lvl="1"/>
            <a:r>
              <a:rPr lang="en-US" dirty="0"/>
              <a:t>Description: string,</a:t>
            </a:r>
          </a:p>
          <a:p>
            <a:pPr lvl="1"/>
            <a:r>
              <a:rPr lang="en-US" dirty="0"/>
              <a:t>Image: base64,</a:t>
            </a:r>
          </a:p>
          <a:p>
            <a:pPr lvl="1"/>
            <a:r>
              <a:rPr lang="en-US" dirty="0"/>
              <a:t>Category: string</a:t>
            </a:r>
          </a:p>
          <a:p>
            <a:pPr lvl="1"/>
            <a:r>
              <a:rPr lang="en-US" dirty="0" err="1"/>
              <a:t>insertionTime</a:t>
            </a:r>
            <a:r>
              <a:rPr lang="en-US" dirty="0"/>
              <a:t>: date</a:t>
            </a:r>
          </a:p>
          <a:p>
            <a:pPr lvl="1"/>
            <a:r>
              <a:rPr lang="en-US" dirty="0"/>
              <a:t>}</a:t>
            </a:r>
          </a:p>
          <a:p>
            <a:pPr lvl="1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1796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F14D-669B-4E37-B70A-6FFCD827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	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411B3-86EA-4515-8915-7495A10EC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</a:t>
            </a:r>
          </a:p>
          <a:p>
            <a:r>
              <a:rPr lang="en-US" dirty="0"/>
              <a:t>Id: int </a:t>
            </a:r>
            <a:r>
              <a:rPr lang="en-US" dirty="0" err="1"/>
              <a:t>uniq</a:t>
            </a:r>
            <a:r>
              <a:rPr lang="en-US" dirty="0"/>
              <a:t>,</a:t>
            </a:r>
          </a:p>
          <a:p>
            <a:r>
              <a:rPr lang="en-US" dirty="0"/>
              <a:t>Name: string,</a:t>
            </a:r>
          </a:p>
          <a:p>
            <a:r>
              <a:rPr lang="en-US" dirty="0"/>
              <a:t>Password: string,</a:t>
            </a:r>
          </a:p>
          <a:p>
            <a:r>
              <a:rPr lang="en-US" dirty="0" err="1"/>
              <a:t>IsAdmin</a:t>
            </a:r>
            <a:r>
              <a:rPr lang="en-US" dirty="0"/>
              <a:t>: bool</a:t>
            </a:r>
          </a:p>
          <a:p>
            <a:r>
              <a:rPr lang="en-US" dirty="0"/>
              <a:t>}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238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1B3C-DDAA-4E7E-8309-744F926F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C16A3-A659-45F5-9BD4-751E7BC83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</a:t>
            </a:r>
          </a:p>
          <a:p>
            <a:r>
              <a:rPr lang="en-US" dirty="0"/>
              <a:t>Id: int </a:t>
            </a:r>
            <a:r>
              <a:rPr lang="en-US" dirty="0" err="1"/>
              <a:t>uniq</a:t>
            </a:r>
            <a:r>
              <a:rPr lang="en-US" dirty="0"/>
              <a:t>,</a:t>
            </a:r>
          </a:p>
          <a:p>
            <a:r>
              <a:rPr lang="en-US" dirty="0" err="1"/>
              <a:t>User:fk</a:t>
            </a:r>
            <a:r>
              <a:rPr lang="en-US" dirty="0"/>
              <a:t> id int,</a:t>
            </a:r>
          </a:p>
          <a:p>
            <a:r>
              <a:rPr lang="en-US" dirty="0"/>
              <a:t>Movie: </a:t>
            </a:r>
            <a:r>
              <a:rPr lang="en-US" dirty="0" err="1"/>
              <a:t>fk</a:t>
            </a:r>
            <a:r>
              <a:rPr lang="en-US" dirty="0"/>
              <a:t> id int,</a:t>
            </a:r>
          </a:p>
          <a:p>
            <a:r>
              <a:rPr lang="en-US" dirty="0"/>
              <a:t>Text: string,</a:t>
            </a:r>
          </a:p>
          <a:p>
            <a:r>
              <a:rPr lang="en-US" dirty="0"/>
              <a:t>Grade: float (1-5 </a:t>
            </a:r>
            <a:r>
              <a:rPr lang="he-IL" dirty="0"/>
              <a:t>עם חצאים</a:t>
            </a:r>
            <a:r>
              <a:rPr lang="en-US" dirty="0"/>
              <a:t>),</a:t>
            </a:r>
          </a:p>
          <a:p>
            <a:r>
              <a:rPr lang="en-US" dirty="0"/>
              <a:t>}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2901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7AD7-0F5F-4D90-AD18-1E6457D74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22D75-9611-4A33-B47F-E77C9877F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</a:t>
            </a:r>
          </a:p>
          <a:p>
            <a:r>
              <a:rPr lang="en-US" dirty="0"/>
              <a:t>Id: </a:t>
            </a:r>
            <a:r>
              <a:rPr lang="en-US" dirty="0" err="1"/>
              <a:t>uniq</a:t>
            </a:r>
            <a:r>
              <a:rPr lang="en-US" dirty="0"/>
              <a:t> int,</a:t>
            </a:r>
          </a:p>
          <a:p>
            <a:r>
              <a:rPr lang="en-US" dirty="0"/>
              <a:t>User: id</a:t>
            </a:r>
          </a:p>
          <a:p>
            <a:r>
              <a:rPr lang="en-US" dirty="0"/>
              <a:t>movie: id</a:t>
            </a:r>
          </a:p>
          <a:p>
            <a:r>
              <a:rPr lang="en-US" dirty="0"/>
              <a:t>StartDate: date</a:t>
            </a:r>
          </a:p>
          <a:p>
            <a:r>
              <a:rPr lang="en-US" dirty="0" err="1"/>
              <a:t>EndDate</a:t>
            </a:r>
            <a:r>
              <a:rPr lang="en-US" dirty="0"/>
              <a:t>: date,</a:t>
            </a:r>
          </a:p>
          <a:p>
            <a:r>
              <a:rPr lang="en-US" dirty="0" err="1"/>
              <a:t>wasReturned</a:t>
            </a:r>
            <a:r>
              <a:rPr lang="en-US" dirty="0"/>
              <a:t>: bool</a:t>
            </a:r>
          </a:p>
          <a:p>
            <a:r>
              <a:rPr lang="en-US" dirty="0"/>
              <a:t>}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44416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178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movie</vt:lpstr>
      <vt:lpstr>User </vt:lpstr>
      <vt:lpstr>comments</vt:lpstr>
      <vt:lpstr>renting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Lior Shifer</dc:creator>
  <cp:lastModifiedBy>Lior Shifer</cp:lastModifiedBy>
  <cp:revision>4</cp:revision>
  <dcterms:created xsi:type="dcterms:W3CDTF">2020-01-08T16:22:33Z</dcterms:created>
  <dcterms:modified xsi:type="dcterms:W3CDTF">2020-01-08T18:58:03Z</dcterms:modified>
</cp:coreProperties>
</file>