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7" r:id="rId5"/>
  </p:sldMasterIdLst>
  <p:notesMasterIdLst>
    <p:notesMasterId r:id="rId36"/>
  </p:notesMasterIdLst>
  <p:handoutMasterIdLst>
    <p:handoutMasterId r:id="rId37"/>
  </p:handoutMasterIdLst>
  <p:sldIdLst>
    <p:sldId id="260" r:id="rId6"/>
    <p:sldId id="522" r:id="rId7"/>
    <p:sldId id="523" r:id="rId8"/>
    <p:sldId id="659" r:id="rId9"/>
    <p:sldId id="660" r:id="rId10"/>
    <p:sldId id="661" r:id="rId11"/>
    <p:sldId id="662" r:id="rId12"/>
    <p:sldId id="628" r:id="rId13"/>
    <p:sldId id="629" r:id="rId14"/>
    <p:sldId id="663" r:id="rId15"/>
    <p:sldId id="665" r:id="rId16"/>
    <p:sldId id="666" r:id="rId17"/>
    <p:sldId id="664" r:id="rId18"/>
    <p:sldId id="631" r:id="rId19"/>
    <p:sldId id="632" r:id="rId20"/>
    <p:sldId id="671" r:id="rId21"/>
    <p:sldId id="669" r:id="rId22"/>
    <p:sldId id="670" r:id="rId23"/>
    <p:sldId id="668" r:id="rId24"/>
    <p:sldId id="672" r:id="rId25"/>
    <p:sldId id="674" r:id="rId26"/>
    <p:sldId id="673" r:id="rId27"/>
    <p:sldId id="676" r:id="rId28"/>
    <p:sldId id="677" r:id="rId29"/>
    <p:sldId id="678" r:id="rId30"/>
    <p:sldId id="679" r:id="rId31"/>
    <p:sldId id="689" r:id="rId32"/>
    <p:sldId id="690" r:id="rId33"/>
    <p:sldId id="534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81D532-3BE6-4DAC-9DC7-AB2078CDF2D1}">
          <p14:sldIdLst>
            <p14:sldId id="260"/>
          </p14:sldIdLst>
        </p14:section>
        <p14:section name="File类" id="{3C04827F-EC64-473A-AF78-A29501BC1437}">
          <p14:sldIdLst>
            <p14:sldId id="522"/>
            <p14:sldId id="523"/>
            <p14:sldId id="659"/>
            <p14:sldId id="660"/>
            <p14:sldId id="661"/>
            <p14:sldId id="662"/>
          </p14:sldIdLst>
        </p14:section>
        <p14:section name="递归" id="{F4D25F13-2182-45EF-A660-5EE9B1014A9B}">
          <p14:sldIdLst>
            <p14:sldId id="628"/>
            <p14:sldId id="629"/>
            <p14:sldId id="663"/>
            <p14:sldId id="665"/>
            <p14:sldId id="666"/>
            <p14:sldId id="664"/>
          </p14:sldIdLst>
        </p14:section>
        <p14:section name="IO流" id="{2D4F0866-603C-48C9-B2EA-374C6946E4EF}">
          <p14:sldIdLst>
            <p14:sldId id="631"/>
            <p14:sldId id="632"/>
            <p14:sldId id="671"/>
            <p14:sldId id="669"/>
            <p14:sldId id="670"/>
            <p14:sldId id="668"/>
            <p14:sldId id="672"/>
            <p14:sldId id="674"/>
            <p14:sldId id="673"/>
            <p14:sldId id="676"/>
            <p14:sldId id="677"/>
            <p14:sldId id="678"/>
            <p14:sldId id="679"/>
          </p14:sldIdLst>
        </p14:section>
        <p14:section name="总结" id="{62061986-A7B9-4D57-B003-287CB826339D}">
          <p14:sldIdLst>
            <p14:sldId id="689"/>
            <p14:sldId id="690"/>
            <p14:sldId id="53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2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字节是二进制数据的单位。一个字节通常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位长。在多数的计算机系统中，一个字节是一个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位长的数据单位，大多数的计算机用一个字节表示一个字符、数字或其他字符。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97=a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7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File类、递归、字节流、字符流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二、递归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递归求和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需求：使用递归计算1 ~ n的累加和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分析：num的累和 = num + (num-1)的累和，所以可以把累和的操作定义成一个方法，递归调用。</a:t>
            </a:r>
            <a:endParaRPr lang="en-US" altLang="zh-CN" sz="1600" b="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二、递归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递归求和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sz="1600" b="0" dirty="0">
                <a:solidFill>
                  <a:srgbClr val="404040"/>
                </a:solidFill>
              </a:rPr>
              <a:t>执行过程分析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55" y="1989455"/>
            <a:ext cx="714375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二、递归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递归求阶乘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需求:使用递归实现阶乘运算。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dirty="0">
                <a:sym typeface="+mn-ea"/>
              </a:rPr>
              <a:t>分析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阶乘：所有小于及等于该数的正整数的积。n的阶乘：n! = n * (n-1) *...* 3 * 2 * 1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理解：这与累加求和类似,只不过换成了乘法运算，同学们可以自己练习，需要注意阶乘值符合int类型的范围。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推理得出：n! = n * (n-1)!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二、递归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演示文件搜索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需求：使用递归搜索指定目录中的.java 文件。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分析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目录搜索，无法判断多少级目录，所以使用递归，遍历所有目录。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遍历目录时，获取的子文件，通过文件名称，判断是否符合条件。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  <a:sym typeface="+mn-ea"/>
              </a:rPr>
              <a:t>File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</a:t>
            </a:r>
            <a:endParaRPr lang="zh-CN" dirty="0">
              <a:solidFill>
                <a:schemeClr val="tx1"/>
              </a:solidFill>
            </a:endParaRPr>
          </a:p>
          <a:p>
            <a:pPr algn="l"/>
            <a:r>
              <a:rPr lang="zh-CN" dirty="0">
                <a:sym typeface="+mn-ea"/>
              </a:rPr>
              <a:t>递归</a:t>
            </a:r>
            <a:endParaRPr lang="zh-CN" dirty="0"/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IO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IO</a:t>
            </a:r>
            <a:r>
              <a:rPr lang="zh-CN" altLang="en-US" dirty="0"/>
              <a:t>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什么是IO流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把视频从优盘拷贝到电脑，我们把这种数据的传输，看做是一种数据的流动。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按照流动的方向，以内存为基准，分为输入input 和输出output 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即数据流向内存就叫做输入，数据流出内存就叫做输出。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IO流的分类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根据数据的流向分为：输入流和输出流。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根据数据的类型分为：字节流和字符流。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顶层父类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55" y="3975735"/>
            <a:ext cx="33528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55" y="4951730"/>
            <a:ext cx="2752725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355" y="5899150"/>
            <a:ext cx="441007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475" y="3429635"/>
            <a:ext cx="2697480" cy="1653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>
                <a:sym typeface="+mn-ea"/>
              </a:rPr>
              <a:t>字节输出流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61245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介绍</a:t>
            </a:r>
            <a:endParaRPr lang="zh-CN" altLang="en-US" b="0" dirty="0">
              <a:solidFill>
                <a:srgbClr val="404040"/>
              </a:solidFill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java.io.OutputStream 抽象类是所有字节输出流的父类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用来写出字节数据的。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java.io.FileOutputStream 文件输出流，字节输出流常用子类，用于将数据写出到文件。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FileOutputStream(File file)：创建文件输出流以写入由指定的 File对象表示的文件。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FileOutputStream(String name):创建文件输出流以指定的名称写入文件。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close()：关闭此输出流并释放与此流相关联的任何系统资源。   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write(int b)：将指定的字节写入此输出流。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write(byte[] b)：将 b.length字节从指定的字节数组写入此输出流。 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write(byte[] b, int off, int len)：从指定字节数组,按照偏移量写入len个字节。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需求：演示字节输出流的基本使用。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>
                <a:sym typeface="+mn-ea"/>
              </a:rPr>
              <a:t>字节输出流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追加</a:t>
            </a:r>
            <a:r>
              <a:rPr lang="zh-CN" altLang="en-US" dirty="0"/>
              <a:t>续写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创建输出流对象，之前数据会被清空。想要保留目标文件中原来的数据，需要使用特定的构造方法。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构造方法</a:t>
            </a:r>
            <a:r>
              <a:rPr lang="en-US" altLang="zh-CN" sz="1600" b="0" dirty="0">
                <a:solidFill>
                  <a:srgbClr val="404040"/>
                </a:solidFill>
              </a:rPr>
              <a:t>:append</a:t>
            </a:r>
            <a:r>
              <a:rPr lang="zh-CN" altLang="en-US" sz="1600" b="0" dirty="0">
                <a:solidFill>
                  <a:srgbClr val="404040"/>
                </a:solidFill>
              </a:rPr>
              <a:t>的值，</a:t>
            </a:r>
            <a:r>
              <a:rPr lang="en-US" altLang="zh-CN" sz="1600" b="0" dirty="0">
                <a:solidFill>
                  <a:srgbClr val="404040"/>
                </a:solidFill>
              </a:rPr>
              <a:t>true 表示追加数据，false 表示清空原有数据。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FileOutputStream(File file, boolean append):创建文件输出流以写入由指定的 File对象表示的文件。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FileOutputStream(String name, boolean append):创建文件输出流以指定的名称写入文件。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需求：在已经存在ab的文件中，补充写入cde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>
                <a:sym typeface="+mn-ea"/>
              </a:rPr>
              <a:t>字节输出流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/>
              <a:t>写出换行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换行:在指定数据之后换行，可以按照如下方式操作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需求:将abcde中每个字符单独写一行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0" y="2359025"/>
            <a:ext cx="7008495" cy="2140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字节输入流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介绍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java.io.InputStream抽象类是所有字节输入流的父类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主要用来读字节数据到内存中。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java.io.FileInputStream 文件输入流，字节输入流常用子类，将数据读取到内存中。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FileInputStream(File file)：创建文件输入流以读取，由指定的File对象表示要连接的文件。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FileInputStream(String name)：创建文件输入流以读取，由指定的文件路径名表示要连接的文件。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创建一个流对象时，必须传入文件路径，且该路径下，如果没有该文件,会抛出</a:t>
            </a:r>
            <a:r>
              <a:rPr 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文件不存在异常</a:t>
            </a: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close():关闭此输入流并释放与此流相关联的任何系统资源。  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read():从输入流读取数据的下一个字节。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read(byte[] b):从输入流中读取一些字节数，并将它们存储到字节数组b中节。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需求：演示字节输入流的基本使用(文件内容为“abcde”)。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en-US" altLang="zh-CN" dirty="0">
                <a:solidFill>
                  <a:srgbClr val="FF0000"/>
                </a:solidFill>
              </a:rPr>
              <a:t>----&gt;</a:t>
            </a:r>
            <a:r>
              <a:rPr lang="zh-CN" altLang="en-US" dirty="0">
                <a:solidFill>
                  <a:srgbClr val="FF0000"/>
                </a:solidFill>
              </a:rPr>
              <a:t>必须掌握</a:t>
            </a:r>
            <a:endParaRPr lang="zh-CN" dirty="0">
              <a:solidFill>
                <a:srgbClr val="FF0000"/>
              </a:solidFill>
            </a:endParaRPr>
          </a:p>
          <a:p>
            <a:pPr algn="l"/>
            <a:r>
              <a:rPr lang="zh-CN" dirty="0"/>
              <a:t>递归</a:t>
            </a:r>
            <a:r>
              <a:rPr lang="en-US" altLang="zh-CN" dirty="0"/>
              <a:t>-----&gt;</a:t>
            </a:r>
            <a:r>
              <a:rPr lang="zh-CN" altLang="en-US" dirty="0"/>
              <a:t>理解</a:t>
            </a:r>
            <a:r>
              <a:rPr lang="en-US" altLang="zh-CN" dirty="0"/>
              <a:t>----&gt;</a:t>
            </a:r>
            <a:r>
              <a:rPr lang="zh-CN" altLang="en-US" dirty="0"/>
              <a:t>难点</a:t>
            </a:r>
            <a:endParaRPr lang="zh-CN" dirty="0"/>
          </a:p>
          <a:p>
            <a:pPr algn="l"/>
            <a:r>
              <a:rPr lang="en-US" altLang="zh-CN" dirty="0"/>
              <a:t>IO</a:t>
            </a:r>
            <a:r>
              <a:rPr lang="zh-CN" altLang="en-US" dirty="0"/>
              <a:t>流</a:t>
            </a:r>
            <a:r>
              <a:rPr lang="en-US" altLang="zh-CN" dirty="0"/>
              <a:t>-----&gt;</a:t>
            </a:r>
            <a:r>
              <a:rPr lang="zh-CN" altLang="en-US" dirty="0"/>
              <a:t>必须掌握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dirty="0"/>
              <a:t>图片复制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</a:t>
            </a:r>
            <a:r>
              <a:rPr lang="en-US" altLang="zh-CN" sz="1600" b="0" dirty="0">
                <a:solidFill>
                  <a:srgbClr val="404040"/>
                </a:solidFill>
              </a:rPr>
              <a:t>:将已存在的图片，从一个目录中，复制到另一个目录中。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需要数据源与要写入数据的目的地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需要使用字节流读取数据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需要在读到数据的同时将数据写到目的地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字符流概述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为什么有字符流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一个中文字符在不同的编码文件中占用的字节个数不同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使用字节流读取的时候就有可能出现乱码。</a:t>
            </a:r>
          </a:p>
          <a:p>
            <a:pPr marL="1085850" lvl="2" indent="-309880" algn="l">
              <a:buClrTx/>
              <a:buSzTx/>
              <a:buFont typeface="系统字体常规体"/>
              <a:buChar char="-"/>
            </a:pP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gbk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编码的文件</a:t>
            </a: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一个中文占</a:t>
            </a: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个字节</a:t>
            </a:r>
          </a:p>
          <a:p>
            <a:pPr marL="1085850" lvl="2" indent="-309880" algn="l">
              <a:buClrTx/>
              <a:buSzTx/>
              <a:buFont typeface="系统字体常规体"/>
              <a:buChar char="-"/>
            </a:pP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utf8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编码的文件</a:t>
            </a: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一个中文占</a:t>
            </a: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个字节</a:t>
            </a:r>
          </a:p>
          <a:p>
            <a:pPr marL="1085850" lvl="2" indent="-309880" algn="l">
              <a:buClrTx/>
              <a:buSzTx/>
              <a:buFont typeface="系统字体常规体"/>
              <a:buChar char="-"/>
            </a:pP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idea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默认是</a:t>
            </a:r>
            <a:r>
              <a:rPr lang="en-US" altLang="zh-CN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utf8</a:t>
            </a:r>
            <a:r>
              <a:rPr lang="zh-CN" altLang="en-US" sz="1655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编码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使用字节流读取文本文件时，如果遇到中文字符时，可能不会显示完整的字符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algn="l">
              <a:buClr>
                <a:srgbClr val="404040"/>
              </a:buClr>
              <a:buSzPct val="85000"/>
              <a:buFont typeface="+mj-lt"/>
            </a:pPr>
            <a:endParaRPr lang="zh-CN" altLang="en-US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algn="l">
              <a:buClr>
                <a:srgbClr val="404040"/>
              </a:buClr>
              <a:buSzPct val="85000"/>
              <a:buFont typeface="+mj-lt"/>
            </a:pPr>
            <a:r>
              <a:rPr lang="zh-CN" altLang="en-US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需求：演示字节流读取中文字符乱码问题。</a:t>
            </a:r>
            <a:endParaRPr lang="zh-CN" altLang="en-US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字符输入流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java.io.Reader抽象类表示字符输入流的所有类的超类，规定了读取字符信息到内存中的共性方法。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java.io.FileReader 文件输入流，字符输入流常用子类，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使用系统默认的字符编码和默认字节缓冲区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将数据读取到内存中。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FileReader(File file):创建一个新的 FileReader ，给定要读取的File对象。   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FileReader(String fileName):创建一个新的 FileReader ，给定要读取的文件的名称。。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创建一个流对象时，必须传入文件路径，且该路径下，如果没有该文件,会抛出</a:t>
            </a:r>
            <a:r>
              <a:rPr 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文件不存在异常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close():关闭此流并释放与此流相关联的任何系统资源。  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read():从输入流读取一个字符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读到文件的末尾返回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read(char[] cbuf):从输入流中读取一些字符，并将它们存储到字符数组 cbuf中 。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返回读取到的字符个数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读到文件的末尾返回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需求：演示字符输入流基本使用(文件内容为“你好啊”)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3.8.1 </a:t>
            </a:r>
            <a:r>
              <a:rPr lang="zh-CN" altLang="en-US" dirty="0"/>
              <a:t>字符输出流</a:t>
            </a:r>
            <a:r>
              <a:rPr lang="en-US" altLang="zh-CN" dirty="0"/>
              <a:t>-</a:t>
            </a:r>
            <a:r>
              <a:rPr lang="zh-CN" altLang="en-US" dirty="0"/>
              <a:t>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java.io.Writer 抽象类表示字符输出流的所有类的超类，规定了将字符信息写出到目的地共性方法。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java.io.FileWriter文件输出流，字符输出流常用子类，(使用系统默认的字符编码和默认字节缓冲区)将数据写出到文件。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FileWriter(File file):创建一个新的 FileWriter，给定要读取的File对象。   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FileWriter(String fileName):创建一个新的 FileWriter，给定要读取的文件的名称。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1118870" lvl="2" indent="-342900" algn="l">
              <a:buClrTx/>
              <a:buSzTx/>
              <a:buFont typeface="系统字体常规体"/>
              <a:buChar char="-"/>
            </a:pPr>
            <a:r>
              <a:rPr lang="zh-CN" altLang="en-US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如果路径表示的文件不存在</a:t>
            </a: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就会自动创建一个新的空文件</a:t>
            </a:r>
          </a:p>
          <a:p>
            <a:pPr marL="1118870" lvl="2" indent="-342900" algn="l">
              <a:buClrTx/>
              <a:buSzTx/>
              <a:buFont typeface="系统字体常规体"/>
              <a:buChar char="-"/>
            </a:pPr>
            <a:r>
              <a:rPr lang="zh-CN" altLang="en-US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如果路径表示的文件存在</a:t>
            </a: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就会清空该文件中原来的数据</a:t>
            </a:r>
            <a:endParaRPr lang="en-US" altLang="zh-CN" sz="165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3.8.2 </a:t>
            </a:r>
            <a:r>
              <a:rPr lang="zh-CN" altLang="en-US" dirty="0"/>
              <a:t>字符输出流</a:t>
            </a:r>
            <a:r>
              <a:rPr lang="en-US" altLang="zh-CN" dirty="0"/>
              <a:t>-</a:t>
            </a:r>
            <a:r>
              <a:rPr lang="zh-CN" altLang="en-US" dirty="0"/>
              <a:t>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4900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close():关闭此输出流并释放与此流相关联的任何系统资源。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flush() :刷新此输出流并强制任何缓冲的输出字符被写出。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write(int c):写出一个字符。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write(char[] cbuf)：将 cbuf.length字符从指定的字符数组写出此输出流。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write(char[] b, int off, int len):从指定字节数组,按照偏移量写入len个字符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 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write(String str):写出一个字符串。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write(String str, int off, int len) ，每次可以写出一个字符串的指定范围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需求：演示字符输出流的基本使用及关闭和刷新在字符流中的区别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3.8.4 </a:t>
            </a:r>
            <a:r>
              <a:rPr lang="zh-CN" altLang="en-US" dirty="0">
                <a:sym typeface="+mn-ea"/>
              </a:rPr>
              <a:t>字符输出流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关闭和刷新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dirty="0">
                <a:sym typeface="+mn-ea"/>
              </a:rPr>
              <a:t>public void close():关闭此输出流并释放与此流相关联的任何系统资源。  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dirty="0">
                <a:sym typeface="+mn-ea"/>
              </a:rPr>
              <a:t>public void flush() :刷新此输出流并强制任何缓冲的输出字符被写出。  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刷新缓冲区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流不能再继续使用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flush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刷新缓冲区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流还也可以继续使用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3.8.3 </a:t>
            </a:r>
            <a:r>
              <a:rPr lang="zh-CN" altLang="en-US" dirty="0"/>
              <a:t>字符</a:t>
            </a:r>
            <a:r>
              <a:rPr lang="zh-CN" altLang="en-US" dirty="0">
                <a:sym typeface="+mn-ea"/>
              </a:rPr>
              <a:t>输出流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追加</a:t>
            </a:r>
            <a:r>
              <a:rPr lang="zh-CN" altLang="en-US" dirty="0"/>
              <a:t>续写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创建输出流对象，之前数据会被清空。想要保留目标文件中原来的数据，需要使用特定的构造方法。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构造方法</a:t>
            </a:r>
            <a:r>
              <a:rPr lang="en-US" altLang="zh-CN" sz="1600" b="0" dirty="0">
                <a:solidFill>
                  <a:srgbClr val="404040"/>
                </a:solidFill>
              </a:rPr>
              <a:t>:append</a:t>
            </a:r>
            <a:r>
              <a:rPr lang="zh-CN" altLang="en-US" sz="1600" b="0" dirty="0">
                <a:solidFill>
                  <a:srgbClr val="404040"/>
                </a:solidFill>
              </a:rPr>
              <a:t>的值，</a:t>
            </a:r>
            <a:r>
              <a:rPr lang="en-US" altLang="zh-CN" sz="1600" b="0" dirty="0">
                <a:solidFill>
                  <a:srgbClr val="404040"/>
                </a:solidFill>
              </a:rPr>
              <a:t>true 表示追加数据，false 表示清空原有数据。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FileWriter(File file, boolean append):创建字符输出流写入由指定的 File对象表示的文件。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FileWriter(String name, boolean append):创建字符输出流以指定的名称写入文件。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需求：在已经存在"黑马"的文件中，补充写入"程序员"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5039784" y="1284817"/>
            <a:ext cx="5759449" cy="4909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能够说出File对象的创建方式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能够使用File类常用方法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能够辨别相对路径和绝对路径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能够遍历文件夹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能够解释递归的含义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能够使用递归的方式计算5的阶乘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能够说出使用递归会内存溢出隐患的原因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能够说出IO流的分类和功能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5049309" y="1016212"/>
            <a:ext cx="5759449" cy="551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能够使用字节输出流写出数据到文件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能够使用字节输入流读取数据到程序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能够理解读取数据read(byte[])方法的原理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能够使用字节流完成文件的复制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能够使用FileWriter写数据的5个方法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能够说出FileWriter中关闭和刷新方法的区别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能够使用FileWriter写数据实现换行和追加写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能够使用FileReader读数据一次一个字符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能够使用FileReader读数据一次一个字符数组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完成课上代码的练习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时间允许的情况下，完成资料中的作业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构造方法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9991090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java.io.File 是文件和目录路径名的抽象表示，主要用于文件和目录的创建、查找和删除等操作。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常用构造方法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File(String pathname)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通过给定的路径名字符串转换为抽象路径名来创建新的File实例。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File(String parent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String child):从父路径名字符串和子路径名字符串创建新的File实例。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File(File parent, String child):从父抽象路径名和子路径名字符串创建新的File实例。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-US" altLang="zh-CN" sz="1600" dirty="0" err="1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创建File对象时,如果传入的文件或者文件夹路径不存在,依然不影响File对象的创建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需求：演示三种构造方法表示D盘aaa目录下的a.txt文件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1.1.2 </a:t>
            </a:r>
            <a:r>
              <a:rPr lang="zh-CN" altLang="en-US" dirty="0"/>
              <a:t>构造方法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路径的分类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绝对路径：从盘符开始的路径，这是一个完整的路径。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相对路径：相对于项目目录的路径，这是一个便捷的路径，开发中经常使用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需求：演示相对路径和绝对路径表示当前模块下的a.txt文件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常用方法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创建功能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createNewFile():当且仅当具有该名称的文件尚不存在时，创建一个新的空文件，该文件的父级目录需要先存在。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mkdir():创建由此File表示的目录，该目录的父级目录需要先存在。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mkdirs():创建由此File表示的目录，包括任何必需但不存在的父目录。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获取功能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 getAbsolutePath() :返回此File的绝对路径名字符串。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 getPath()  	：将此File转换为路径名字符串。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 getName()  	：返回由此File表示的文件或目录的名称。 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long length()  		：返回由此File表示的文件的字节大小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注意不能获取文件夹的字节大小。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常用方法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</a:rPr>
              <a:t>判断功能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exists():此File表示的文件或目录是否实际存在。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isDirectory():此File表示的是否为目录。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isFile():此File表示的是否为文件。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boolean delete() ：删除由此File表示的文件或空文件夹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不能删除非空文件夹。 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5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需求：演示相对路径，演示File类中的方法。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目录的遍历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方法介绍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String[] list():返回一个String数组，表示该File目录中的所有子文件或目录的名称。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[] listFiles():返回一个File数组，表示该File目录中的所有的子文件或目录的路径。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需求：演示获取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下所有文件和目录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  <a:sym typeface="+mn-ea"/>
              </a:rPr>
              <a:t>File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</a:t>
            </a:r>
            <a:endParaRPr lang="zh-CN" dirty="0">
              <a:solidFill>
                <a:schemeClr val="tx1"/>
              </a:solidFill>
            </a:endParaRPr>
          </a:p>
          <a:p>
            <a:pPr algn="l"/>
            <a:r>
              <a:rPr lang="zh-CN" dirty="0">
                <a:solidFill>
                  <a:srgbClr val="FF0000"/>
                </a:solidFill>
                <a:sym typeface="+mn-ea"/>
              </a:rPr>
              <a:t>递归</a:t>
            </a:r>
            <a:endParaRPr 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二、递归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递归：指在当前方法内调用自己的这种现象。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出口：递归的结束条件，确定什么时候结束递归。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规律：确定什么时候进行递归调用。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递归格式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需求：控制一个方法重复执行1000次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20" y="3397250"/>
            <a:ext cx="3009900" cy="790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2579</Words>
  <Application>Microsoft Office PowerPoint</Application>
  <PresentationFormat>宽屏</PresentationFormat>
  <Paragraphs>240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Alibaba PuHuiTi</vt:lpstr>
      <vt:lpstr>Helvetica Neue</vt:lpstr>
      <vt:lpstr>阿里巴巴普惠体</vt:lpstr>
      <vt:lpstr>等线</vt:lpstr>
      <vt:lpstr>黑体</vt:lpstr>
      <vt:lpstr>微软雅黑</vt:lpstr>
      <vt:lpstr>系统字体常规体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File类、递归、字节流、字符流  </vt:lpstr>
      <vt:lpstr>PowerPoint 演示文稿</vt:lpstr>
      <vt:lpstr>一、File类</vt:lpstr>
      <vt:lpstr>一、File类</vt:lpstr>
      <vt:lpstr>一、File类</vt:lpstr>
      <vt:lpstr>一、File类</vt:lpstr>
      <vt:lpstr>一、File类</vt:lpstr>
      <vt:lpstr>PowerPoint 演示文稿</vt:lpstr>
      <vt:lpstr>二、递归</vt:lpstr>
      <vt:lpstr>二、递归</vt:lpstr>
      <vt:lpstr>二、递归</vt:lpstr>
      <vt:lpstr>二、递归</vt:lpstr>
      <vt:lpstr>二、递归</vt:lpstr>
      <vt:lpstr>PowerPoint 演示文稿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三、IO流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帅</cp:lastModifiedBy>
  <cp:revision>570</cp:revision>
  <dcterms:created xsi:type="dcterms:W3CDTF">2020-03-31T02:23:00Z</dcterms:created>
  <dcterms:modified xsi:type="dcterms:W3CDTF">2022-03-16T13:03:13Z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87B609C049BA4164A3C25C19B62F461D</vt:lpwstr>
  </property>
</Properties>
</file>