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9"/>
  </p:notesMasterIdLst>
  <p:handoutMasterIdLst>
    <p:handoutMasterId r:id="rId20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1256" r:id="rId15"/>
    <p:sldId id="1252" r:id="rId16"/>
    <p:sldId id="1253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sz="6000" dirty="0"/>
              <a:t>Collections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在JDK1.5之后，定义了可变参数，用来表示一个方法需要接受的多个同类型参数。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参数类型</a:t>
            </a:r>
            <a:r>
              <a:rPr lang="en-US" altLang="zh-CN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...</a:t>
            </a: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形参名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一个方法只能有一个可变参数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如果方法中有多个参数，可变参数要放到最后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应用场景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用于Collections类的添加功能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，如下</a:t>
            </a:r>
            <a:endParaRPr lang="en-US" altLang="zh-CN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&lt;T&gt; boolean addAll(Collection&lt;T&gt; c,T...elements):往集合中添加一些元素。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day06\src\com\itheima01_Collections\Test03_可变参数.java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可变参数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常用功能</a:t>
            </a:r>
          </a:p>
          <a:p>
            <a:r>
              <a:rPr kumimoji="1" lang="zh-CN"/>
              <a:t>可变参数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常用功能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基本使用</a:t>
            </a:r>
          </a:p>
          <a:p>
            <a:r>
              <a:rPr kumimoji="1" lang="zh-CN" altLang="en-US"/>
              <a:t>比较器排序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掌握单列集合工具类的基本功能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.常用方法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java.utils.Collections是集合工具类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，用来对集合进行操作。</a:t>
            </a:r>
            <a:endParaRPr kumimoji="0" lang="en-US" altLang="zh-CN" sz="1400" b="0" kern="1200" cap="none" spc="0" normalizeH="0" baseline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</a:t>
            </a:r>
            <a:r>
              <a:rPr lang="zh-CN" altLang="en-US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static void shuffle(List&lt;?&gt; list) :打乱集合顺序。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static &lt;T&gt; void sort(List&lt;T&gt; list):将集合中元素按照默认规则排序。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day06\src\com\itheima01_Collections\Test01_常用功能.java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基本使用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比较器排序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理解比较器排序使用方式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.常用方法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interface Comparator&lt;T&gt;  定义比较对象规则的接口。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Comparator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接口中提供了方法，如下</a:t>
            </a:r>
            <a:endParaRPr lang="en-US" altLang="zh-CN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public int compare(T  o1,T  o2) 比较用来排序的两个参数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应用场景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kumimoji="1" lang="zh-CN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用于</a:t>
            </a:r>
            <a:r>
              <a:rPr kumimoji="1" 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Collections类</a:t>
            </a:r>
            <a:r>
              <a:rPr kumimoji="1" lang="zh-CN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</a:t>
            </a:r>
            <a:r>
              <a:rPr kumimoji="1" lang="en-US" altLang="zh-CN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kumimoji="1" lang="zh-CN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</a:t>
            </a:r>
            <a:r>
              <a:rPr kumimoji="1" lang="en-US" altLang="zh-CN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kumimoji="1" lang="zh-CN" altLang="en-US" sz="12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排序功能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，如下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&lt;T&gt; void sort(List&lt;T&gt; list，Comparator&lt;? super T&gt; </a:t>
            </a:r>
            <a:r>
              <a:rPr lang="en-US" altLang="zh-CN"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):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将集合中元素按照指定规则排序。</a:t>
            </a:r>
            <a:endParaRPr lang="zh-CN" altLang="en-US" sz="12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day06\src\com\itheima01_Collections\Test02比较器排序.java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比较器排序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可变参数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可变参数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可变参数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理解可变参数的使用方式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注意事项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233</Words>
  <Application>Microsoft Office PowerPoint</Application>
  <PresentationFormat>宽屏</PresentationFormat>
  <Paragraphs>63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Collections</vt:lpstr>
      <vt:lpstr>PowerPoint 演示文稿</vt:lpstr>
      <vt:lpstr>常用功能</vt:lpstr>
      <vt:lpstr>基本使用</vt:lpstr>
      <vt:lpstr>基本使用</vt:lpstr>
      <vt:lpstr>比较器排序</vt:lpstr>
      <vt:lpstr>比较器排序</vt:lpstr>
      <vt:lpstr>可变参数</vt:lpstr>
      <vt:lpstr>可变参数</vt:lpstr>
      <vt:lpstr>可变参数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2153</cp:revision>
  <dcterms:created xsi:type="dcterms:W3CDTF">2020-03-31T02:23:00Z</dcterms:created>
  <dcterms:modified xsi:type="dcterms:W3CDTF">2022-03-11T01:27:55Z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