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1"/>
  </p:notesMasterIdLst>
  <p:handoutMasterIdLst>
    <p:handoutMasterId r:id="rId22"/>
  </p:handoutMasterIdLst>
  <p:sldIdLst>
    <p:sldId id="462" r:id="rId8"/>
    <p:sldId id="463" r:id="rId9"/>
    <p:sldId id="1204" r:id="rId10"/>
    <p:sldId id="631" r:id="rId11"/>
    <p:sldId id="876" r:id="rId12"/>
    <p:sldId id="1261" r:id="rId13"/>
    <p:sldId id="1210" r:id="rId14"/>
    <p:sldId id="1211" r:id="rId15"/>
    <p:sldId id="1262" r:id="rId16"/>
    <p:sldId id="1263" r:id="rId17"/>
    <p:sldId id="1268" r:id="rId18"/>
    <p:sldId id="1269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2032;&#26448;/&#21704;&#24076;&#34920;2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&#32032;&#26448;/&#21704;&#24076;&#34920;1.p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2032;&#26448;/&#21704;&#24076;&#34920;1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&#32032;&#26448;/&#21704;&#24076;&#34920;&#27969;&#31243;&#22270;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en-US" sz="6000" dirty="0"/>
              <a:t>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java.util.LinkedHashSet 是HashSet的一个子类</a:t>
            </a:r>
            <a:r>
              <a:rPr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lang="zh-CN" altLang="en-US"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采用哈希表结构</a:t>
            </a:r>
            <a:r>
              <a:rPr lang="zh-CN"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见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3" action="ppaction://hlinkfile"/>
              </a:rPr>
              <a:t>《哈希表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4" action="ppaction://hlinkfile"/>
              </a:rPr>
              <a:t>2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4" action="ppaction://hlinkfile"/>
              </a:rPr>
              <a:t>》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LinkedHashSet类在保留HashSet元素唯一的基础上，增加了有序性。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元素无索引,</a:t>
            </a:r>
            <a:r>
              <a:rPr lang="zh-CN" altLang="en-US" sz="12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元素存取有序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,元素不可重复(唯一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day06\src\com\itheima02_Set接口\Test03_LinkedHashSet存储自定义类型.java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LinkedHashSet</a:t>
            </a:r>
            <a:r>
              <a:rPr kumimoji="1">
                <a:sym typeface="+mn-ea"/>
              </a:rPr>
              <a:t>存储自定义类型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TreeSet</a:t>
            </a:r>
            <a:r>
              <a:rPr kumimoji="1">
                <a:sym typeface="+mn-ea"/>
              </a:rPr>
              <a:t>存储自定义类型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TreeSet的使用方式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.特点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TreeSet集合是Set接口的一个实现类，底层依赖于TreeMap,是一种基于红黑树的实现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TreeSet集合存储的对象</a:t>
            </a:r>
            <a:r>
              <a:rPr sz="12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必须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拥有排序规则(比较器)，否则会报出异常。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元素无索引,元素存取无序,元素不可重复(唯一)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使用方式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自然排序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描述事物的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类实现 java.lang.Comparable接口，重写compare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To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方法，使用TreeSet无参构造创建集合对象</a:t>
            </a:r>
            <a:endParaRPr 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比较器排序：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创建重写compare方法的Comparator接口实现类对象，作为参数传入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TreeSet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的构造方法。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day06\src\com\itheima02_Set接口\Test04_TreeSet存储自定义类型.java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TreeSet</a:t>
            </a:r>
            <a:r>
              <a:rPr kumimoji="1">
                <a:sym typeface="+mn-ea"/>
              </a:rPr>
              <a:t>存储自定义类型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/>
              <a:t>基本使用</a:t>
            </a:r>
          </a:p>
          <a:p>
            <a:r>
              <a:rPr kumimoji="1" lang="zh-CN"/>
              <a:t>常用子类存储自定义类型</a:t>
            </a: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基本使用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>
                <a:sym typeface="+mn-ea"/>
              </a:rPr>
              <a:t>基本使用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基本使用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集合的基本使用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.特点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java.util.Set接口继承自Collection接口，是单列集合的一个重要分支。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实现了Set接口的对象称为Set集合。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Set集合无索引，只能是用增强for和迭代器遍历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无索引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,元素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存取无序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,元素不可重复(</a:t>
            </a:r>
            <a:r>
              <a:rPr lang="en-US" altLang="zh-CN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唯一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常见子类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java.util.HashSet：哈希表结构集合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		java.util.LinkedHashSet：链表结构集合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java.util.TreeSet：树结构集合。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day06\src\com\itheima02_Set接口\Test01_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Set</a:t>
            </a:r>
            <a:r>
              <a:rPr 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入门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基本使用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常用子类存储自定义类型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en-US" altLang="zh-CN"/>
              <a:t>HashSet</a:t>
            </a:r>
            <a:r>
              <a:rPr kumimoji="1" lang="zh-CN">
                <a:sym typeface="+mn-ea"/>
              </a:rPr>
              <a:t>存储自定义类型</a:t>
            </a:r>
            <a:endParaRPr kumimoji="1" lang="en-US" altLang="zh-CN"/>
          </a:p>
          <a:p>
            <a:r>
              <a:rPr kumimoji="1" lang="en-US" altLang="zh-CN"/>
              <a:t>LinkdeHashSet</a:t>
            </a:r>
            <a:r>
              <a:rPr kumimoji="1" lang="zh-CN">
                <a:sym typeface="+mn-ea"/>
              </a:rPr>
              <a:t>存储自定义类型</a:t>
            </a:r>
            <a:endParaRPr kumimoji="1" lang="en-US" altLang="zh-CN"/>
          </a:p>
          <a:p>
            <a:r>
              <a:rPr kumimoji="1" lang="en-US" altLang="zh-CN"/>
              <a:t>TreeSet</a:t>
            </a:r>
            <a:r>
              <a:rPr kumimoji="1" lang="zh-CN">
                <a:sym typeface="+mn-ea"/>
              </a:rPr>
              <a:t>存储自定义类型</a:t>
            </a:r>
            <a:endParaRPr kumimoji="1"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HashSet</a:t>
            </a:r>
            <a:r>
              <a:rPr kumimoji="1">
                <a:sym typeface="+mn-ea"/>
              </a:rPr>
              <a:t>存储自定义类型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HashSet的使用特点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.特点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元素唯一原理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java.util.HashSet是Set接口的一个实现类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底层的实现其实是一个java.util.HashMap支持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根据对象的哈希值来确定元素在集合中的存储位置，具有良好的存储和查找性能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JDK1.8之前，哈希表底层采用数组+</a:t>
            </a:r>
            <a:r>
              <a:rPr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链表。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JDK1.8开始，哈希表存储采用数组+链表+红黑树,见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3" action="ppaction://hlinkfile"/>
              </a:rPr>
              <a:t>《哈希表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3" action="ppaction://hlinkfile"/>
              </a:rPr>
              <a:t>1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3" action="ppaction://hlinkfile"/>
              </a:rPr>
              <a:t>》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819150" lvl="2" indent="-285750">
              <a:lnSpc>
                <a:spcPct val="150000"/>
              </a:lnSpc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jdk8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为提高查询效率，当一列数据达到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8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个且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总</a:t>
            </a:r>
            <a:r>
              <a:rPr lang="zh-CN" altLang="en-US"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数据未达到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64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个，则增加数组长度，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重新</a:t>
            </a:r>
            <a:r>
              <a:rPr lang="zh-CN" altLang="en-US"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排列数据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元素无索引,元素存取无序,元素不可重复(唯一)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元素唯一原理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hashCode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值是否相同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决定存储的列(相同则一列)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equals是否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相同判断是否已存在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(hascCode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不同，元素一定不同，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hashCode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相同，元素有可能不同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见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  <a:hlinkClick r:id="rId4" action="ppaction://hlinkfile"/>
              </a:rPr>
              <a:t>《哈希表流程图》。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使用方式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存储对象默认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继承自Object类中的hashCode方法和equals方法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的比较结果实现去重存储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默认根据地址值存储</a:t>
            </a: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实际开发中我们一般需要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在类中，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对这两个方法重写</a:t>
            </a:r>
            <a:r>
              <a:rPr 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day06\src\com\itheima02_Set接口\Test02_HashSet存储自定义类型.java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HashSet</a:t>
            </a:r>
            <a:r>
              <a:rPr kumimoji="1">
                <a:sym typeface="+mn-ea"/>
              </a:rPr>
              <a:t>存储自定义类型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LinkedHashSet</a:t>
            </a:r>
            <a:r>
              <a:rPr kumimoji="1">
                <a:sym typeface="+mn-ea"/>
              </a:rPr>
              <a:t>存储自定义类型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了解Linked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HashSet的特点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449</Words>
  <Application>Microsoft Office PowerPoint</Application>
  <PresentationFormat>宽屏</PresentationFormat>
  <Paragraphs>88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Set</vt:lpstr>
      <vt:lpstr>PowerPoint 演示文稿</vt:lpstr>
      <vt:lpstr>基本使用</vt:lpstr>
      <vt:lpstr>基本使用</vt:lpstr>
      <vt:lpstr>基本使用</vt:lpstr>
      <vt:lpstr>常用子类存储自定义类型</vt:lpstr>
      <vt:lpstr>HashSet存储自定义类型</vt:lpstr>
      <vt:lpstr>HashSet存储自定义类型</vt:lpstr>
      <vt:lpstr>LinkedHashSet存储自定义类型</vt:lpstr>
      <vt:lpstr>LinkedHashSet存储自定义类型</vt:lpstr>
      <vt:lpstr>TreeSet存储自定义类型</vt:lpstr>
      <vt:lpstr>TreeSet存储自定义类型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2251</cp:revision>
  <dcterms:created xsi:type="dcterms:W3CDTF">2020-03-31T02:23:00Z</dcterms:created>
  <dcterms:modified xsi:type="dcterms:W3CDTF">2022-03-11T03:46:17Z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