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33"/>
  </p:notesMasterIdLst>
  <p:handoutMasterIdLst>
    <p:handoutMasterId r:id="rId34"/>
  </p:handoutMasterIdLst>
  <p:sldIdLst>
    <p:sldId id="462" r:id="rId8"/>
    <p:sldId id="463" r:id="rId9"/>
    <p:sldId id="1204" r:id="rId10"/>
    <p:sldId id="1318" r:id="rId11"/>
    <p:sldId id="1319" r:id="rId12"/>
    <p:sldId id="631" r:id="rId13"/>
    <p:sldId id="876" r:id="rId14"/>
    <p:sldId id="1274" r:id="rId15"/>
    <p:sldId id="1294" r:id="rId16"/>
    <p:sldId id="1295" r:id="rId17"/>
    <p:sldId id="1297" r:id="rId18"/>
    <p:sldId id="1298" r:id="rId19"/>
    <p:sldId id="1261" r:id="rId20"/>
    <p:sldId id="1210" r:id="rId21"/>
    <p:sldId id="1211" r:id="rId22"/>
    <p:sldId id="1262" r:id="rId23"/>
    <p:sldId id="1263" r:id="rId24"/>
    <p:sldId id="1268" r:id="rId25"/>
    <p:sldId id="1269" r:id="rId26"/>
    <p:sldId id="1287" r:id="rId27"/>
    <p:sldId id="1288" r:id="rId28"/>
    <p:sldId id="1289" r:id="rId29"/>
    <p:sldId id="1291" r:id="rId30"/>
    <p:sldId id="1292" r:id="rId31"/>
    <p:sldId id="26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Map&#38598;&#21512;&#36941;&#21382;&#26041;&#24335;1.bm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Map&#38598;&#21512;&#36941;&#21382;&#26041;&#24335;2.bm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sz="6000" dirty="0"/>
              <a:t>Map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通过元素中的键，获取键所对应的值。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见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《Map集合遍历方式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1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.bmp》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步骤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取Map中所有的键集，返回一个Set集合存储所有的键。方法提示:keyset()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遍历键的Set集合，得到每一个键。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根据键，获取键所对应的值。方法提示:get(K key)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day06\src\com\itheima03_Map\Test02_Map遍历方式1.java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根据键集找值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获取键值对对象集合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掌握根据获取键值对对象集合方式遍历Map集合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键值对对象类常用方法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java.util.Map.Entry 将键值对的对应关系封装成了对象。Map的内部接口定义，具体功能由Map子类负责具体实现。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见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《Map集合遍历方式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2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.bmp》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键值对对象类常用方法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K getKey()：获取Entry对象中的键。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V getValue()：获取Entry对象中的值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步骤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获取Map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所有的键值对(Entry)对象，以Set集合形式返回。方法提示:entrySet()。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遍历包含键值对(Entry)对象的Set集合，得到每一个键值对(Entry)对象。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通过键值对(Entry)对象，获取Entry对象中的键与值。  方法提示:getkey() getValue()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day06\src\com\itheima03_Map\Test02_Map遍历方式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获取键值对对象集合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常用子</a:t>
            </a:r>
            <a:r>
              <a:rPr kumimoji="1" lang="zh-CN" smtClean="0">
                <a:sym typeface="+mn-ea"/>
              </a:rPr>
              <a:t>类</a:t>
            </a:r>
            <a:r>
              <a:rPr kumimoji="1" lang="zh-CN" altLang="en-US" smtClean="0">
                <a:sym typeface="+mn-ea"/>
              </a:rPr>
              <a:t>键</a:t>
            </a:r>
            <a:r>
              <a:rPr kumimoji="1" lang="zh-CN" smtClean="0">
                <a:sym typeface="+mn-ea"/>
              </a:rPr>
              <a:t>存储</a:t>
            </a:r>
            <a:r>
              <a:rPr kumimoji="1" lang="zh-CN">
                <a:sym typeface="+mn-ea"/>
              </a:rPr>
              <a:t>自定义类型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/>
              <a:t>HashMap键列存储自定义类型</a:t>
            </a:r>
          </a:p>
          <a:p>
            <a:r>
              <a:rPr kumimoji="1" lang="en-US" altLang="zh-CN"/>
              <a:t>LinkdeHashMap键列存储自定义类型</a:t>
            </a:r>
          </a:p>
          <a:p>
            <a:r>
              <a:rPr kumimoji="1" lang="en-US" altLang="zh-CN"/>
              <a:t>TreeMap键列存储自定义类型</a:t>
            </a:r>
            <a:endParaRPr kumimoji="1" lang="zh-CN">
              <a:sym typeface="+mn-ea"/>
            </a:endParaRPr>
          </a:p>
          <a:p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HashMap键列存储自定义类型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HashMap的使用特点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kumimoji="1"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java.util.HashMap是Map接口的一个实现类,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存储数据采用的哈希表结构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kumimoji="1"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数组+链表+红黑树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键值对的存储由键列决定。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如果自定义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类的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对象作为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键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要确保键值对唯一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需重写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hashCode和equals方法,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原理同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HashSet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元素无索引,元素存取无序,元素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的键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不可重复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day06\src\com\itheima03_Map\Test_04HashMap键列存储自定义类型.java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HashMap键列存储自定义类型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LinkedHashMap键列存储自定义类型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了解Linked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HashMap的特点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java.util.LinkedHashMap 是HashMap的一个子类，</a:t>
            </a:r>
            <a:r>
              <a:rPr kumimoji="1"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存储数据采用的哈希表结构(数组+</a:t>
            </a:r>
            <a:r>
              <a:rPr kumimoji="1" lang="zh-CN" alt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双向</a:t>
            </a:r>
            <a:r>
              <a:rPr kumimoji="1"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链表+红黑树)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kumimoji="1"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键值对的存储由键列决定。如果自定义类的对象作为键，要确保键值对唯一,需重写hashCode和equals方法,原理同LinkedHashSet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元素无索引,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元素存取有序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,元素不可重复(唯一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day06\src\com\itheima03_Map\Test_04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Linked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HashMap键列存储自定义类型.java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LinkedHashMap键列存储自定义类型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TreeMap键列存储自定义类型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TreeMap的使用方式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TreeMap集合是Map接口的一个实现类,是一种基于红黑树的实现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TreeMap集合存储的对象</a:t>
            </a:r>
            <a:r>
              <a:rPr lang="zh-CN" sz="12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作为键列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必须拥有排序规则(比较器)，否则会报出异常。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元素无索引,元素存取无序,元素不可重复(唯一)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使用方式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自然排序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描述事物的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类实现 java.lang.Comparable接口，重写compare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To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方法，使用TreeMap无参构造创建集合对象</a:t>
            </a: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比较器排序：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创建重写compare方法的Comparator接口实现类对象，作为参数传入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TreeMap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的构造方法。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day06\src\com\itheima03_Map\Test_06TreeMap键列存储自定义类型.java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TreeMap键列存储自定义类型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入门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循环遍历</a:t>
            </a:r>
            <a:endParaRPr kumimoji="1" lang="zh-CN"/>
          </a:p>
          <a:p>
            <a:r>
              <a:rPr kumimoji="1" lang="zh-CN"/>
              <a:t>常用子类存储自定义类型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Map</a:t>
            </a:r>
            <a:r>
              <a:rPr kumimoji="1" lang="zh-CN" altLang="en-US">
                <a:sym typeface="+mn-ea"/>
              </a:rPr>
              <a:t>集合练习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统计字符次数</a:t>
            </a:r>
          </a:p>
          <a:p>
            <a:r>
              <a:rPr kumimoji="1" lang="zh-CN" altLang="en-US"/>
              <a:t>斗地主案例升级</a:t>
            </a:r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统计字符次数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理解案例思路，熟练操作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1.需求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输入一个字符串，统计字符串中每个字符出现次数。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获取一个字符串对象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创建一个Map集合，键代表字符，值代表次数。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遍历字符串得到每个字符。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判断Map中是否有该键(public boolean containKey(Object key))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	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如果没有，第一次出现，存储次数为1；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	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如果有，则说明已经出现过，获取到对应的值进行++，再次存储。     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打印最终结果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day06\src\com\itheima03_Map\Test_07Map集合练习.java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统计字符次数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斗地主案例升级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理解案例思路，熟练操作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1.需求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050" y="1496060"/>
            <a:ext cx="11078210" cy="512826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按照斗地主规则，完成造牌</a:t>
            </a: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洗牌</a:t>
            </a: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发牌</a:t>
            </a: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看牌的动作，要求按照牌面大小看牌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牌面展示规则：【大王,小王,♠2,♥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,♣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,♦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,♠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,♥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,♣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,♦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...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】</a:t>
            </a: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造牌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洗牌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发牌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看牌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day06\src\com\itheima03_Map\Test_08斗地主升级版.java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斗地主案例升级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70" y="2635250"/>
            <a:ext cx="3246120" cy="1013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690" y="4621530"/>
            <a:ext cx="3213100" cy="1447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12150" y="4309110"/>
            <a:ext cx="249491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200" b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洗牌--发牌--看牌：使用牌号操作</a:t>
            </a:r>
            <a:endParaRPr lang="zh-CN" altLang="en-US" sz="12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277860" y="4217670"/>
            <a:ext cx="2529205" cy="3752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08440" y="2386330"/>
            <a:ext cx="64897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+mn-lt"/>
                <a:ea typeface="+mn-ea"/>
              </a:rPr>
              <a:t>造牌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074150" y="2294890"/>
            <a:ext cx="558800" cy="3752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4860" y="2562860"/>
            <a:ext cx="5126355" cy="8204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将牌盒设计为一个HashMap&lt;Integer，String&gt;集合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将牌号作为键，制作的牌面作为值，按照映射关系，放进牌盒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使用一个ArrayList集合记录所有牌号</a:t>
            </a:r>
          </a:p>
        </p:txBody>
      </p:sp>
      <p:sp>
        <p:nvSpPr>
          <p:cNvPr id="16" name="矩形 15"/>
          <p:cNvSpPr/>
          <p:nvPr/>
        </p:nvSpPr>
        <p:spPr>
          <a:xfrm>
            <a:off x="2054860" y="5547995"/>
            <a:ext cx="5126355" cy="5911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对玩家和底牌牌号排序</a:t>
            </a: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遍历玩家和底牌牌号，通过获取的牌号展示牌面</a:t>
            </a:r>
          </a:p>
        </p:txBody>
      </p:sp>
      <p:sp>
        <p:nvSpPr>
          <p:cNvPr id="17" name="矩形 16"/>
          <p:cNvSpPr/>
          <p:nvPr/>
        </p:nvSpPr>
        <p:spPr>
          <a:xfrm>
            <a:off x="2054860" y="4361815"/>
            <a:ext cx="5126355" cy="8343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为每个玩家和底牌各分配一个ArrayList&lt;Integer&gt;记录牌号。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遍历牌号，通过对3取模，将牌号分配给各玩家</a:t>
            </a:r>
          </a:p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遍历中，留3张牌号，存放于底牌集合中</a:t>
            </a:r>
          </a:p>
        </p:txBody>
      </p:sp>
      <p:sp>
        <p:nvSpPr>
          <p:cNvPr id="18" name="矩形 17"/>
          <p:cNvSpPr/>
          <p:nvPr/>
        </p:nvSpPr>
        <p:spPr>
          <a:xfrm>
            <a:off x="2054860" y="3728720"/>
            <a:ext cx="5126355" cy="2921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使用Collections类的shuffle方法对牌号进行打乱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 animBg="1"/>
      <p:bldP spid="11" grpId="1" animBg="1"/>
      <p:bldP spid="12" grpId="0"/>
      <p:bldP spid="12" grpId="1"/>
      <p:bldP spid="14" grpId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18" grpId="0" bldLvl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</a:t>
            </a:r>
            <a:r>
              <a:rPr lang="zh-CN" altLang="en-US"/>
              <a:t>入门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 lang="zh-CN">
                <a:sym typeface="+mn-ea"/>
              </a:rPr>
              <a:t>概述</a:t>
            </a:r>
          </a:p>
          <a:p>
            <a:r>
              <a:rPr lang="zh-CN">
                <a:sym typeface="+mn-ea"/>
              </a:rPr>
              <a:t>基本使用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>
                <a:sym typeface="+mn-ea"/>
              </a:rPr>
              <a:t>概述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3.Map与Collection区别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java.util.Map双列集合的顶层接口，用来存储具备映射关系对象的集合接口定义。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Map集合中存储的内容根据映射关系分为两部分，称为键值对。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每个键只能对应一个值。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键(Key)不能重复，值(Value)可以重复；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Map与Collection区别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Collection集合中的元素，是以单个的形式存储。称为单列集合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Map集合中的元素，是以键值对的形式存储。称为双列集合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Map</a:t>
            </a:r>
            <a:r>
              <a:rPr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基本使用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集合的基本使用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常见子类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常见子类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java.util.HashMap：哈希表结构集合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		java.util.LinkedHashMap：链表结构集合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java.util.TreeMap：树结构集合。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day06\src\com\itheima03_Map\Test01_Map基本使用.java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基本使用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636395" y="3312795"/>
            <a:ext cx="8919210" cy="21856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 put(K key, V value):  把指定的键与值添加到Map集合中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若键(key)在集合中不存在，添加键值对到集合中，返回null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若键(key)在集合中存在，键不变，原值被替换，并返回原值。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 remove(Object key): 把指定的键对应的键值对元素在Map集合删除，返回被删除元素的值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 get(Object key) 根据指定的键，在Map集合中获取对应的值。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Set&lt;K</a:t>
            </a:r>
            <a:r>
              <a:rPr lang="zh-CN" altLang="en-US" sz="1400" kern="0" noProof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 </a:t>
            </a:r>
            <a:r>
              <a:rPr lang="zh-CN" altLang="en-US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keySet(): 获取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Map集合中所有的键，存储到Set集合中。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Set&lt;Map</a:t>
            </a:r>
            <a:r>
              <a:rPr lang="zh-CN" altLang="en-US" sz="1400" kern="0" noProof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Entry&lt;</a:t>
            </a: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K,V&gt;&gt; entrySet(): 获取到Map集合中所有的键值对对象的集合(Set集合)。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spcBef>
                <a:spcPts val="5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boolean containKey(Object key):判断该集合中是否有此键。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</a:t>
            </a:r>
            <a:r>
              <a:rPr lang="zh-CN" altLang="en-US"/>
              <a:t>集合</a:t>
            </a:r>
            <a:r>
              <a:rPr lang="zh-CN"/>
              <a:t>遍历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根据键集找值</a:t>
            </a:r>
          </a:p>
          <a:p>
            <a:r>
              <a:rPr kumimoji="1" lang="zh-CN" altLang="en-US"/>
              <a:t>获取键值对对象集合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根据键集找值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掌握根据键集找值的方式遍历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962</Words>
  <Application>Microsoft Office PowerPoint</Application>
  <PresentationFormat>宽屏</PresentationFormat>
  <Paragraphs>203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Map</vt:lpstr>
      <vt:lpstr>PowerPoint 演示文稿</vt:lpstr>
      <vt:lpstr>Map入门</vt:lpstr>
      <vt:lpstr>Map概述</vt:lpstr>
      <vt:lpstr>Map概述</vt:lpstr>
      <vt:lpstr>基本使用</vt:lpstr>
      <vt:lpstr>基本使用</vt:lpstr>
      <vt:lpstr>Map集合遍历</vt:lpstr>
      <vt:lpstr>根据键集找值</vt:lpstr>
      <vt:lpstr>根据键集找值</vt:lpstr>
      <vt:lpstr>获取键值对对象集合</vt:lpstr>
      <vt:lpstr>获取键值对对象集合</vt:lpstr>
      <vt:lpstr>常用子类键存储自定义类型</vt:lpstr>
      <vt:lpstr>HashMap键列存储自定义类型</vt:lpstr>
      <vt:lpstr>HashMap键列存储自定义类型</vt:lpstr>
      <vt:lpstr>LinkedHashMap键列存储自定义类型</vt:lpstr>
      <vt:lpstr>LinkedHashMap键列存储自定义类型</vt:lpstr>
      <vt:lpstr>TreeMap键列存储自定义类型</vt:lpstr>
      <vt:lpstr>TreeMap键列存储自定义类型</vt:lpstr>
      <vt:lpstr>Map集合练习</vt:lpstr>
      <vt:lpstr>统计字符次数</vt:lpstr>
      <vt:lpstr>统计字符次数</vt:lpstr>
      <vt:lpstr>斗地主案例升级</vt:lpstr>
      <vt:lpstr>斗地主案例升级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2398</cp:revision>
  <dcterms:created xsi:type="dcterms:W3CDTF">2020-03-31T02:23:00Z</dcterms:created>
  <dcterms:modified xsi:type="dcterms:W3CDTF">2022-03-11T08:09:37Z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