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7" r:id="rId5"/>
  </p:sldMasterIdLst>
  <p:notesMasterIdLst>
    <p:notesMasterId r:id="rId40"/>
  </p:notesMasterIdLst>
  <p:handoutMasterIdLst>
    <p:handoutMasterId r:id="rId41"/>
  </p:handoutMasterIdLst>
  <p:sldIdLst>
    <p:sldId id="260" r:id="rId6"/>
    <p:sldId id="687" r:id="rId7"/>
    <p:sldId id="523" r:id="rId8"/>
    <p:sldId id="628" r:id="rId9"/>
    <p:sldId id="629" r:id="rId10"/>
    <p:sldId id="649" r:id="rId11"/>
    <p:sldId id="631" r:id="rId12"/>
    <p:sldId id="632" r:id="rId13"/>
    <p:sldId id="650" r:id="rId14"/>
    <p:sldId id="651" r:id="rId15"/>
    <p:sldId id="652" r:id="rId16"/>
    <p:sldId id="653" r:id="rId17"/>
    <p:sldId id="654" r:id="rId18"/>
    <p:sldId id="656" r:id="rId19"/>
    <p:sldId id="657" r:id="rId20"/>
    <p:sldId id="658" r:id="rId21"/>
    <p:sldId id="634" r:id="rId22"/>
    <p:sldId id="635" r:id="rId23"/>
    <p:sldId id="659" r:id="rId24"/>
    <p:sldId id="660" r:id="rId25"/>
    <p:sldId id="661" r:id="rId26"/>
    <p:sldId id="662" r:id="rId27"/>
    <p:sldId id="637" r:id="rId28"/>
    <p:sldId id="638" r:id="rId29"/>
    <p:sldId id="640" r:id="rId30"/>
    <p:sldId id="641" r:id="rId31"/>
    <p:sldId id="663" r:id="rId32"/>
    <p:sldId id="646" r:id="rId33"/>
    <p:sldId id="647" r:id="rId34"/>
    <p:sldId id="664" r:id="rId35"/>
    <p:sldId id="685" r:id="rId36"/>
    <p:sldId id="686" r:id="rId37"/>
    <p:sldId id="534" r:id="rId38"/>
    <p:sldId id="26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81D532-3BE6-4DAC-9DC7-AB2078CDF2D1}">
          <p14:sldIdLst>
            <p14:sldId id="260"/>
            <p14:sldId id="687"/>
          </p14:sldIdLst>
        </p14:section>
        <p14:section name="IO异常处理" id="{3C04827F-EC64-473A-AF78-A29501BC1437}">
          <p14:sldIdLst>
            <p14:sldId id="523"/>
          </p14:sldIdLst>
        </p14:section>
        <p14:section name="属性集" id="{F4D25F13-2182-45EF-A660-5EE9B1014A9B}">
          <p14:sldIdLst>
            <p14:sldId id="628"/>
            <p14:sldId id="629"/>
            <p14:sldId id="649"/>
          </p14:sldIdLst>
        </p14:section>
        <p14:section name="缓冲流" id="{2D4F0866-603C-48C9-B2EA-374C6946E4EF}">
          <p14:sldIdLst>
            <p14:sldId id="631"/>
            <p14:sldId id="632"/>
            <p14:sldId id="650"/>
            <p14:sldId id="651"/>
            <p14:sldId id="652"/>
          </p14:sldIdLst>
        </p14:section>
        <p14:section name="转换流" id="{7BF51F31-8AE4-4A79-80FD-53C89F5F0FCA}">
          <p14:sldIdLst>
            <p14:sldId id="653"/>
            <p14:sldId id="654"/>
            <p14:sldId id="656"/>
            <p14:sldId id="657"/>
            <p14:sldId id="658"/>
          </p14:sldIdLst>
        </p14:section>
        <p14:section name="序列化" id="{7682C11F-D24A-4660-8B91-9B5599DFB09E}">
          <p14:sldIdLst>
            <p14:sldId id="634"/>
            <p14:sldId id="635"/>
            <p14:sldId id="659"/>
            <p14:sldId id="660"/>
            <p14:sldId id="661"/>
            <p14:sldId id="662"/>
          </p14:sldIdLst>
        </p14:section>
        <p14:section name="打印流" id="{3EB63AEE-2AC1-481B-AF59-29582FF474F9}">
          <p14:sldIdLst>
            <p14:sldId id="637"/>
            <p14:sldId id="638"/>
          </p14:sldIdLst>
        </p14:section>
        <p14:section name="装饰者设计模式" id="{16ACA1B3-D641-4DD0-82EB-CF3C02E9DCA1}">
          <p14:sldIdLst>
            <p14:sldId id="640"/>
            <p14:sldId id="641"/>
            <p14:sldId id="663"/>
          </p14:sldIdLst>
        </p14:section>
        <p14:section name="commons-io工具包" id="{357FF2D9-0EAC-44DF-8B84-87ED5200A5E6}">
          <p14:sldIdLst>
            <p14:sldId id="646"/>
            <p14:sldId id="647"/>
            <p14:sldId id="664"/>
          </p14:sldIdLst>
        </p14:section>
        <p14:section name="总结" id="{62061986-A7B9-4D57-B003-287CB826339D}">
          <p14:sldIdLst>
            <p14:sldId id="685"/>
            <p14:sldId id="686"/>
            <p14:sldId id="53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b="0" dirty="0"/>
              <a:t>IO异常处理、其他</a:t>
            </a:r>
            <a:r>
              <a:rPr lang="en-US" altLang="zh-CN" b="0" dirty="0"/>
              <a:t>IO</a:t>
            </a:r>
            <a:r>
              <a:rPr lang="zh-CN" altLang="en-US" b="0" dirty="0"/>
              <a:t>流</a:t>
            </a:r>
            <a:r>
              <a:rPr lang="zh-CN" b="0" dirty="0"/>
              <a:t>、装饰者模式、commons-io工具包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三、缓冲流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字符缓冲流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构造方法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BufferedReader(Reader in):创建一个 新的缓冲输入流。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BufferedWriter(Writer out)： 创建一个新的缓冲输出流。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特有方法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BufferedReader类：public String readLine(): 读一行文字，读取不到内容，返回null。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BufferedWriter：public void newLine(): 写一行行分隔符,由系统属性定义符号。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需求:使用字符缓冲流完成读写</a:t>
            </a:r>
            <a:r>
              <a:rPr lang="en-US" altLang="zh-CN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a.txt</a:t>
            </a:r>
            <a:r>
              <a:rPr lang="zh-CN" altLang="en-US" sz="16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三、缓冲流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dirty="0"/>
              <a:t>4 </a:t>
            </a:r>
            <a:r>
              <a:rPr lang="zh-CN" altLang="en-US" dirty="0"/>
              <a:t>文本排序练习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</a:t>
            </a:r>
            <a:r>
              <a:rPr lang="en-US" altLang="zh-CN" sz="1600" b="0" dirty="0">
                <a:solidFill>
                  <a:srgbClr val="404040"/>
                </a:solidFill>
              </a:rPr>
              <a:t>:请将</a:t>
            </a:r>
            <a:r>
              <a:rPr lang="zh-CN" altLang="en-US" sz="1600" b="0" dirty="0">
                <a:solidFill>
                  <a:srgbClr val="404040"/>
                </a:solidFill>
              </a:rPr>
              <a:t>指定</a:t>
            </a:r>
            <a:r>
              <a:rPr lang="en-US" altLang="zh-CN" sz="1600" b="0" dirty="0">
                <a:solidFill>
                  <a:srgbClr val="404040"/>
                </a:solidFill>
              </a:rPr>
              <a:t>文本信息恢复顺序。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逐行读取文本信息。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解析文本信息到集合中。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对集合进行排序，循环遍历排好序的集合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写出文本信息。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四、转换流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字符编码和字符集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转换输入流可以指定编码读数据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转换输出流可以指定编码写数据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字符编码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字符编码Character Encoding : 就是一套自然语言的字符与二进制数之间的对应规则。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编码(字符--&gt;二进制数):按照指定规则，将字符用对应数值存储到计算机中，称为编码 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解码(二进制数--&gt;字符):将计算机中的二进制数按照指定规则解析出来，称为解码 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字符集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也叫编码表。是一个系统支持的所有字符的集合，包括各国家文字、标点、图形、数字等。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常见分类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:ASCII字符集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ISO-8859-1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字符集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、GBxxx字符集、Unicode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字符集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需求：演示IDEA读取windows系统创建的文件中内容，显示到控制台上的乱码问题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四、转换流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转换输入流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java.io.InputStreamReader转换输入流，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Reader的子类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所以是字符输入流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可以将字节输入流转换为字符输入流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;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可以指定编码读数据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如果没有指定编码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使用的就是平台默认的编码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InputStreamReader(InputStream in): 创建使用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字符集的字符输入流。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InputStreamReader(InputStream in, String charsetName): 创建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字符集的字符输入流。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需求：使用默认编码与指定编码读取系统创建的文件中内容，并显示到控制台。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四、转换流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转换输出流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java.io.OutputStreamWriter 转换输出流，是Writer的子类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所以是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字符输出流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marL="1085850" lvl="2" indent="-309880" algn="l">
              <a:buClrTx/>
              <a:buSzTx/>
              <a:buFont typeface="系统字体常规体"/>
              <a:buChar char="-"/>
            </a:pPr>
            <a:r>
              <a:rPr lang="zh-CN" altLang="en-US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指定编码写数据</a:t>
            </a:r>
            <a:r>
              <a:rPr lang="en-US" altLang="zh-CN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如果没有指定编码</a:t>
            </a:r>
            <a:r>
              <a:rPr lang="en-US" altLang="zh-CN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那么使用默认编码</a:t>
            </a:r>
          </a:p>
          <a:p>
            <a:pPr marL="1085850" lvl="2" indent="-309880" algn="l">
              <a:buClrTx/>
              <a:buSzTx/>
              <a:buFont typeface="系统字体常规体"/>
              <a:buChar char="-"/>
            </a:pPr>
            <a:r>
              <a:rPr lang="zh-CN" altLang="en-US" sz="1655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可以将字节输出流转换为字符输出流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OutputStreamWriter(OutputStream in): 创建使用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字符集的字符输出流。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OutputStreamWriter(OutputStream in, String charsetName): 创建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字符集的字符输出流。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需求：使用默认编码与指定编码将"黑马程序员"写出到文件中。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四、转换流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dirty="0"/>
              <a:t>4 </a:t>
            </a:r>
            <a:r>
              <a:rPr lang="zh-CN" altLang="en-US" dirty="0"/>
              <a:t>文件编码练习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需求：将GBK编码的文本文件，转换为UTF-8编码的文本文件。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分析：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指定GBK编码的转换流，读取文本文件。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使用UTF-8编码的转换流，写出文本文件。 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序列化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五、序列化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Java 提供了一种对象序列化和反序列化的机制。序列化就是用来持久化保存一个对象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序列化的流叫做序列化流</a:t>
            </a:r>
            <a:r>
              <a:rPr lang="en-US" altLang="zh-CN" sz="1600" b="0" dirty="0">
                <a:solidFill>
                  <a:srgbClr val="404040"/>
                </a:solidFill>
              </a:rPr>
              <a:t>; </a:t>
            </a:r>
            <a:r>
              <a:rPr lang="zh-CN" altLang="en-US" sz="1600" b="0" dirty="0">
                <a:solidFill>
                  <a:srgbClr val="404040"/>
                </a:solidFill>
              </a:rPr>
              <a:t>反序列化就是用来重构之前序列化的对象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反序列化的流就叫做反序列化流。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序列化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该字节序列包含该对象的数据、对象的类型和对象中存储的属性等信息。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字节序列写出到文件之后，相当于文件中持久保存了一个对象的信息。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反序列化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将该字节序列从文件中读取回来，根据存储的对象的数据、对象的类型和对象中存储的数据重构对象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03045" y="4696460"/>
            <a:ext cx="4765675" cy="15125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五、序列化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序列化流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java.io.ObjectOutputStream 类(序列化流)，将Java对象的原始数据类型写出到文件,实现对象的持久存储。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对象要想序列化，须满足两个条件: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类实现java.io.Serializable标记接口，否则会抛出NotSerializableException。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属性需要可序列化。如果某属性不想序列化，须注明瞬态transient 关键字修饰。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</a:rPr>
              <a:t>构造方法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ObjectOutputStream(OutputStream out) ： 创建一个指定序列化流对象，需要传入一个字节输出流对象。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</a:rPr>
              <a:t>特有方法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final void writeObject (Object obj) : 将指定的对象以字节方式写出到指定文件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</a:rPr>
              <a:t>需求：通过如下类演示对象的序列化操作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5986145"/>
            <a:ext cx="2875280" cy="681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异常处理</a:t>
            </a:r>
            <a:r>
              <a:rPr lang="en-US" altLang="zh-CN" dirty="0">
                <a:solidFill>
                  <a:schemeClr val="tx1"/>
                </a:solidFill>
              </a:rPr>
              <a:t>-----&gt;</a:t>
            </a:r>
            <a:r>
              <a:rPr lang="zh-CN" altLang="en-US" dirty="0">
                <a:solidFill>
                  <a:schemeClr val="tx1"/>
                </a:solidFill>
              </a:rPr>
              <a:t>必须掌握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属性集</a:t>
            </a:r>
            <a:r>
              <a:rPr lang="en-US" altLang="zh-CN" dirty="0">
                <a:solidFill>
                  <a:schemeClr val="tx1"/>
                </a:solidFill>
              </a:rPr>
              <a:t>(Properties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必须掌握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缓冲流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必须掌握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必须掌握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r>
              <a:rPr lang="en-US" altLang="zh-CN" dirty="0">
                <a:sym typeface="+mn-ea"/>
              </a:rPr>
              <a:t>\</a:t>
            </a:r>
            <a:r>
              <a:rPr lang="zh-CN" altLang="en-US" dirty="0">
                <a:sym typeface="+mn-ea"/>
              </a:rPr>
              <a:t>反序列化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理解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r>
              <a:rPr lang="en-US" altLang="zh-CN" dirty="0">
                <a:sym typeface="+mn-ea"/>
              </a:rPr>
              <a:t>------&gt;</a:t>
            </a:r>
            <a:r>
              <a:rPr lang="zh-CN" altLang="en-US" dirty="0">
                <a:sym typeface="+mn-ea"/>
              </a:rPr>
              <a:t>理解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必须掌握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难点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必须掌握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五、序列化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反序列化流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ObjectInputStream类(反序列化流)，将使用ObjectOutputStream序列化的原始数据恢复为对象。 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构造方法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ObjectInputStream(InputStream in) ： 创建一个指定反序列化流对象，需要传入一个字节输入流对象。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特有方法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final Object readObject () : 从指定的路径，读取一个对象的字节数据，并返回该对象。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需求：演示员工类的代码进行反序列化操作。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五、序列化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序列化和反序列化问题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JAVA反序列化对象，如果找不到对应class文件，抛出一个 ClassNotFoundException 异常。 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JAVA反序列化对象，能找到class文件，但是class文件在序列化对象后发生变化，反序列化操作，抛出一个InvalidClassException异常。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解决办法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Serializable 接口给需要序列化的类，提供了一个序列版本号的静态常量 serialVersionUID 。该常量的目的在于验证序列化的对象和对应类是否版本匹配。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需求：演示反序列化问题与解决办法。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五、序列化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序列化练习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将存有多个学生对象的集合序列化操作，保存到list.txt文件中。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反序列化list.txt ，并遍历集合，打印对象信息。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分析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把若干学生对象 ，保存到集合中。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把集合序列化。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反序列化读取时，只需要读取一次，转换为集合类型。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遍历集合，可以打印所有的学生信息</a:t>
            </a:r>
            <a:endParaRPr lang="zh-CN" altLang="en-US" sz="1600" b="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打印流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六、打印流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打印流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java.io.PrintStream类，该类能够方便地打印各种数据，是一种便捷的输出方式。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在控制台输出时，System.out就是java.io.PrintStream类型的，只不过流向是由打印在控制台上。</a:t>
            </a:r>
            <a:endParaRPr lang="zh-CN" altLang="en-US" sz="1600" b="0" dirty="0">
              <a:solidFill>
                <a:srgbClr val="404040"/>
              </a:solidFill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方法</a:t>
            </a:r>
            <a:endParaRPr lang="zh-CN" altLang="en-US" sz="2025" b="0" dirty="0">
              <a:solidFill>
                <a:srgbClr val="404040"/>
              </a:solidFill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PrintStream(String fileName)  ： 使用指定的文件名创建一个新的打印流。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print(任意类型);打印任意类型的数据到目的地文件中,打印完不换行`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println(任意类型);打印任意类型的数据到目的地文件中,打印完换行`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需求：利用打印流，将数据输出到指定文本文件中。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装饰者设计模式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七、装饰者设计模式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装饰者设计模式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装饰模式指的是在不改变原类, 不使用继承的基础上，动态地扩展一个对象的功能。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装饰模式遵循原则: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装饰类和被装饰类必须实现相同的接口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在装饰类中必须传入被装饰类的引用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在装饰类中对需要扩展的方法进行扩展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在装饰类中对不需要扩展的方法调用被装饰类中的同名方法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七、装饰者设计模式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装饰者设计模式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1. 编写一个Star接口, 提供sing 和 dance抽象方法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 编写一个LiuDeHua类,实现Star接口,重写抽象方法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 在不改变原类基础上利用装饰者模式对LiuDeHua类的sing方法进行扩展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1. 编写一个LiuDeHuaWarpper类, 实现Star接口,重写抽象方法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 提供LiuDeHuaWarpper类的有参构造, 传入LiuDeHua类对象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 在LiuDeHuaWarpper类中对需要增强的sing方法进行增强</a:t>
            </a: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4. 在LiuDeHuaWarpper类对不需要增强的方法调用LiuDeHua类中的同名方法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commons-io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工具包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八、commons-io工具包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commons-io工具包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commons-io是apache开源基金组织提供的一组有关IO操作的类库，可以提高IO功能开发的效率。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commons-io工具包提供了很多有关io操作的类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使用步骤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下载commons-io相关jar包:http://commons.apache.org/proper/commons-io/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把commons-io-2.6.jar包复制到指定的Module的lib目录中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将commons-io-2.6.jar加入到classpath中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6380" y="3036570"/>
            <a:ext cx="673417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异常处理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IO异常的处理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实际开发中，建议使用try...catch...finally 代码块，处理IO中的异常部分，其中finally用来确保关闭资源。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但是在JDK1.7提供了优化后的try-with-resource 语句，该语句确保了每个资源在语句结束时关闭。所谓的资源（resource）是指在程序完成后，必须关闭的对象。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格式: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需求:通过字符输出流演示IO中的两种异常处理方式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3888740"/>
            <a:ext cx="422656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八、commons-io工具包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8.1.2 </a:t>
            </a:r>
            <a:r>
              <a:rPr lang="zh-CN" altLang="en-US" dirty="0"/>
              <a:t>commons-io工具包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常用类和方法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commons-io提供的  org.apache.commons.io.IOUtils工具类，封装了对于IO的读写方法。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commons-io提供的org.apache.commons.io.FileUtils工具类，封装了对于文件的读写方法。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需求：演示IOUtils工具类与FileUtils工具类复制案例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666365"/>
            <a:ext cx="6330315" cy="1000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20" y="3881755"/>
            <a:ext cx="635317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5039784" y="1284817"/>
            <a:ext cx="5759449" cy="36912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能够使用属性集的load方法加载文件中配置信息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能够使用字节缓冲流读取数据到程序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能够使用字节缓冲流写出数据到文件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能够明确字符缓冲流的作用和基本用法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能够使用缓冲流的特殊功能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能够阐述编码表的意义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5039784" y="1284817"/>
            <a:ext cx="5759449" cy="36912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能够使用转换流读取指定编码的文本文件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能够使用转换流写入指定编码的文本文件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能够使用序列化流写出对象到文件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能够使用反序列化流读取文件到程序中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能够理解装饰模式的实现步骤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能够使用commons-io工具包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完成课上代码的练习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时间允许的情况下，完成资料中的作业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属性集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缓冲流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二、属性集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java.util.Properties 继承于Hashtable，表示一个持久的属性集。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它使用键值结构存储数据，每个键及其对应值都是一个字符串。</a:t>
            </a:r>
            <a:endParaRPr lang="en-US" altLang="zh-CN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该类被许多Java类使用，比如获取系统属性时，System.getProperties()就是返回Properties对象。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 public Properties() :创建一个空的属性列表。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Object setProperty(String key, String value): 保存一对属性。 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 getProperty(String key) :使用此属性列表中指定的键搜索属性值。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Set&lt;String&gt; stringPropertyNames() :所有键的名称的集合。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需求：演示属性集构造方法和常用方法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二、属性集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IO</a:t>
            </a:r>
            <a:r>
              <a:rPr lang="zh-CN" altLang="en-US" dirty="0"/>
              <a:t>流操作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通过流对象，可以关联到某文件上，针对键值对在属性集与文本之间做存取键值对数据的操作。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存储或读取的文本内容格式：键=值(每行一对数据)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load(InputStream inStream)： 从字节输入流中读取键值对。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load(Reader reader):从字符输入流中读取键值对。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store(OutputStream out,String comments)：用字节输出流写出键值对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void store(Writer writer,String comments):用字符输出流写出键值对。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需求：使用属性集的字符流形式，将“name=张三”从b1文件取出，并存储到b2文本文件。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异常处理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属性集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缓冲流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转换流</a:t>
            </a:r>
          </a:p>
          <a:p>
            <a:pPr algn="l"/>
            <a:r>
              <a:rPr lang="zh-CN" altLang="en-US" dirty="0">
                <a:sym typeface="+mn-ea"/>
              </a:rPr>
              <a:t>序列化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打印流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装饰者设计模式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commons-io</a:t>
            </a:r>
            <a:r>
              <a:rPr lang="zh-CN" altLang="en-US" dirty="0">
                <a:sym typeface="+mn-ea"/>
              </a:rPr>
              <a:t>工具包</a:t>
            </a:r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三、缓冲流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缓冲流能够进行高效读写,也叫高效流，是对4个基本的FileXxx 流的包装和增强，所以也是4个流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缓冲流基本原理，是在创建流对象时，创建内置默认大小的缓冲区数组，通过缓冲区读写，减少系统IO次数，提高读写的效率。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查询API，可以发现缓冲流读写方法与基本的流一致，可以通过计算操作时间判断不同流的使用效率。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分类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字节缓冲流：BufferedInputStream，BufferedOutputStream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字符缓冲流：BufferedReader，BufferedWriter</a:t>
            </a:r>
          </a:p>
          <a:p>
            <a:pPr marL="318770" lvl="1" indent="0" algn="l">
              <a:buClrTx/>
              <a:buSzTx/>
              <a:buFont typeface="系统字体常规体"/>
              <a:buNone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三、缓冲流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字节缓冲流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构造方法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BufferedInputStream(InputStream in):创建一个 新的字节缓冲输入流。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BufferedOutputStream(OutputStream out)： 创建一个新的字节缓冲输出流。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需求:分别通过普通字节流和缓冲字节流，以单个读取，数组读取测试读写一个图片效率上的差别。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70,&quot;width&quot;:121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80,&quot;width&quot;:10605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2564</Words>
  <Application>Microsoft Office PowerPoint</Application>
  <PresentationFormat>宽屏</PresentationFormat>
  <Paragraphs>294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Alibaba PuHuiTi</vt:lpstr>
      <vt:lpstr>阿里巴巴普惠体</vt:lpstr>
      <vt:lpstr>等线</vt:lpstr>
      <vt:lpstr>黑体</vt:lpstr>
      <vt:lpstr>微软雅黑</vt:lpstr>
      <vt:lpstr>系统字体常规体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IO异常处理、其他IO流、装饰者模式、commons-io工具包</vt:lpstr>
      <vt:lpstr>PowerPoint 演示文稿</vt:lpstr>
      <vt:lpstr>一、IO异常处理</vt:lpstr>
      <vt:lpstr>PowerPoint 演示文稿</vt:lpstr>
      <vt:lpstr>二、属性集</vt:lpstr>
      <vt:lpstr>二、属性集</vt:lpstr>
      <vt:lpstr>PowerPoint 演示文稿</vt:lpstr>
      <vt:lpstr>三、缓冲流</vt:lpstr>
      <vt:lpstr>三、缓冲流</vt:lpstr>
      <vt:lpstr>三、缓冲流</vt:lpstr>
      <vt:lpstr>三、缓冲流</vt:lpstr>
      <vt:lpstr>PowerPoint 演示文稿</vt:lpstr>
      <vt:lpstr>四、转换流</vt:lpstr>
      <vt:lpstr>四、转换流</vt:lpstr>
      <vt:lpstr>四、转换流</vt:lpstr>
      <vt:lpstr>四、转换流</vt:lpstr>
      <vt:lpstr>PowerPoint 演示文稿</vt:lpstr>
      <vt:lpstr>五、序列化</vt:lpstr>
      <vt:lpstr>五、序列化</vt:lpstr>
      <vt:lpstr>五、序列化</vt:lpstr>
      <vt:lpstr>五、序列化</vt:lpstr>
      <vt:lpstr>五、序列化</vt:lpstr>
      <vt:lpstr>PowerPoint 演示文稿</vt:lpstr>
      <vt:lpstr>六、打印流</vt:lpstr>
      <vt:lpstr>PowerPoint 演示文稿</vt:lpstr>
      <vt:lpstr>七、装饰者设计模式</vt:lpstr>
      <vt:lpstr>七、装饰者设计模式</vt:lpstr>
      <vt:lpstr>PowerPoint 演示文稿</vt:lpstr>
      <vt:lpstr>八、commons-io工具包</vt:lpstr>
      <vt:lpstr>八、commons-io工具包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帅</cp:lastModifiedBy>
  <cp:revision>501</cp:revision>
  <dcterms:created xsi:type="dcterms:W3CDTF">2020-03-31T02:23:00Z</dcterms:created>
  <dcterms:modified xsi:type="dcterms:W3CDTF">2022-03-18T03:02:32Z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09669BA0B4A947CDBEA6C27C3BA0B072</vt:lpwstr>
  </property>
</Properties>
</file>